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21"/>
  </p:notesMasterIdLst>
  <p:sldIdLst>
    <p:sldId id="256" r:id="rId2"/>
    <p:sldId id="257" r:id="rId3"/>
    <p:sldId id="260" r:id="rId4"/>
    <p:sldId id="344" r:id="rId5"/>
    <p:sldId id="345" r:id="rId6"/>
    <p:sldId id="261" r:id="rId7"/>
    <p:sldId id="311" r:id="rId8"/>
    <p:sldId id="312" r:id="rId9"/>
    <p:sldId id="313" r:id="rId10"/>
    <p:sldId id="268" r:id="rId11"/>
    <p:sldId id="278" r:id="rId12"/>
    <p:sldId id="314" r:id="rId13"/>
    <p:sldId id="346" r:id="rId14"/>
    <p:sldId id="315" r:id="rId15"/>
    <p:sldId id="316" r:id="rId16"/>
    <p:sldId id="347" r:id="rId17"/>
    <p:sldId id="348" r:id="rId18"/>
    <p:sldId id="317" r:id="rId19"/>
    <p:sldId id="327" r:id="rId20"/>
    <p:sldId id="328" r:id="rId21"/>
    <p:sldId id="329" r:id="rId22"/>
    <p:sldId id="330" r:id="rId23"/>
    <p:sldId id="331" r:id="rId24"/>
    <p:sldId id="333" r:id="rId25"/>
    <p:sldId id="336" r:id="rId26"/>
    <p:sldId id="337" r:id="rId27"/>
    <p:sldId id="338" r:id="rId28"/>
    <p:sldId id="340" r:id="rId29"/>
    <p:sldId id="341" r:id="rId30"/>
    <p:sldId id="342" r:id="rId31"/>
    <p:sldId id="349" r:id="rId32"/>
    <p:sldId id="350" r:id="rId33"/>
    <p:sldId id="320" r:id="rId34"/>
    <p:sldId id="321" r:id="rId35"/>
    <p:sldId id="323" r:id="rId36"/>
    <p:sldId id="324" r:id="rId37"/>
    <p:sldId id="325" r:id="rId38"/>
    <p:sldId id="326" r:id="rId39"/>
    <p:sldId id="322" r:id="rId40"/>
    <p:sldId id="267" r:id="rId41"/>
    <p:sldId id="351" r:id="rId42"/>
    <p:sldId id="352" r:id="rId43"/>
    <p:sldId id="353" r:id="rId44"/>
    <p:sldId id="354" r:id="rId45"/>
    <p:sldId id="263" r:id="rId46"/>
    <p:sldId id="355" r:id="rId47"/>
    <p:sldId id="371" r:id="rId48"/>
    <p:sldId id="279" r:id="rId49"/>
    <p:sldId id="286" r:id="rId50"/>
    <p:sldId id="357" r:id="rId51"/>
    <p:sldId id="358" r:id="rId52"/>
    <p:sldId id="359" r:id="rId53"/>
    <p:sldId id="361" r:id="rId54"/>
    <p:sldId id="362" r:id="rId55"/>
    <p:sldId id="363" r:id="rId56"/>
    <p:sldId id="364" r:id="rId57"/>
    <p:sldId id="365" r:id="rId58"/>
    <p:sldId id="367" r:id="rId59"/>
    <p:sldId id="368" r:id="rId60"/>
    <p:sldId id="369" r:id="rId61"/>
    <p:sldId id="370" r:id="rId62"/>
    <p:sldId id="259" r:id="rId63"/>
    <p:sldId id="270" r:id="rId64"/>
    <p:sldId id="271" r:id="rId65"/>
    <p:sldId id="272" r:id="rId66"/>
    <p:sldId id="372" r:id="rId67"/>
    <p:sldId id="373" r:id="rId68"/>
    <p:sldId id="391" r:id="rId69"/>
    <p:sldId id="374" r:id="rId70"/>
    <p:sldId id="375" r:id="rId71"/>
    <p:sldId id="376" r:id="rId72"/>
    <p:sldId id="276" r:id="rId73"/>
    <p:sldId id="377" r:id="rId74"/>
    <p:sldId id="378" r:id="rId75"/>
    <p:sldId id="379" r:id="rId76"/>
    <p:sldId id="269" r:id="rId77"/>
    <p:sldId id="275" r:id="rId78"/>
    <p:sldId id="392" r:id="rId79"/>
    <p:sldId id="380" r:id="rId80"/>
    <p:sldId id="382" r:id="rId81"/>
    <p:sldId id="383" r:id="rId82"/>
    <p:sldId id="385" r:id="rId83"/>
    <p:sldId id="387" r:id="rId84"/>
    <p:sldId id="388" r:id="rId85"/>
    <p:sldId id="393" r:id="rId86"/>
    <p:sldId id="390" r:id="rId87"/>
    <p:sldId id="285" r:id="rId88"/>
    <p:sldId id="424" r:id="rId89"/>
    <p:sldId id="425" r:id="rId90"/>
    <p:sldId id="394" r:id="rId91"/>
    <p:sldId id="395" r:id="rId92"/>
    <p:sldId id="396" r:id="rId93"/>
    <p:sldId id="397" r:id="rId94"/>
    <p:sldId id="398" r:id="rId95"/>
    <p:sldId id="291" r:id="rId96"/>
    <p:sldId id="399" r:id="rId97"/>
    <p:sldId id="400" r:id="rId98"/>
    <p:sldId id="402" r:id="rId99"/>
    <p:sldId id="403" r:id="rId100"/>
    <p:sldId id="404" r:id="rId101"/>
    <p:sldId id="405" r:id="rId102"/>
    <p:sldId id="407" r:id="rId103"/>
    <p:sldId id="408" r:id="rId104"/>
    <p:sldId id="409" r:id="rId105"/>
    <p:sldId id="410" r:id="rId106"/>
    <p:sldId id="411" r:id="rId107"/>
    <p:sldId id="412" r:id="rId108"/>
    <p:sldId id="413" r:id="rId109"/>
    <p:sldId id="414" r:id="rId110"/>
    <p:sldId id="415" r:id="rId111"/>
    <p:sldId id="416" r:id="rId112"/>
    <p:sldId id="417" r:id="rId113"/>
    <p:sldId id="418" r:id="rId114"/>
    <p:sldId id="420" r:id="rId115"/>
    <p:sldId id="421" r:id="rId116"/>
    <p:sldId id="423" r:id="rId117"/>
    <p:sldId id="422" r:id="rId118"/>
    <p:sldId id="427" r:id="rId119"/>
    <p:sldId id="426" r:id="rId120"/>
  </p:sldIdLst>
  <p:sldSz cx="9144000" cy="5143500" type="screen16x9"/>
  <p:notesSz cx="6858000" cy="9144000"/>
  <p:embeddedFontLst>
    <p:embeddedFont>
      <p:font typeface="SimSun" panose="02010600030101010101" pitchFamily="2" charset="-122"/>
      <p:regular r:id="rId122"/>
    </p:embeddedFont>
    <p:embeddedFont>
      <p:font typeface="Open Sans" panose="020B0604020202020204" charset="0"/>
      <p:regular r:id="rId123"/>
      <p:bold r:id="rId124"/>
      <p:italic r:id="rId125"/>
      <p:boldItalic r:id="rId126"/>
    </p:embeddedFont>
    <p:embeddedFont>
      <p:font typeface="Archivo" panose="020B0604020202020204" charset="0"/>
      <p:regular r:id="rId127"/>
      <p:bold r:id="rId128"/>
      <p:italic r:id="rId129"/>
      <p:boldItalic r:id="rId130"/>
    </p:embeddedFont>
    <p:embeddedFont>
      <p:font typeface="Mukta" panose="020B0604020202020204" charset="0"/>
      <p:regular r:id="rId131"/>
      <p:bold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FDD10B-9029-470D-BE00-C64134192DF9}">
  <a:tblStyle styleId="{57FDD10B-9029-470D-BE00-C64134192D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CFC4861-B416-4646-8C4D-4156B57DD0B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884" autoAdjust="0"/>
  </p:normalViewPr>
  <p:slideViewPr>
    <p:cSldViewPr snapToGrid="0">
      <p:cViewPr varScale="1">
        <p:scale>
          <a:sx n="152" d="100"/>
          <a:sy n="152" d="100"/>
        </p:scale>
        <p:origin x="42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9.fntdata"/><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56d8e37e8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256d8e37e8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2573c830283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2573c830283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2573c830283_0_2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2573c830283_0_2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2573c830283_0_2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2573c830283_0_2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100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2573c8302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2573c8302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2573c8302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2573c8302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76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2573c8302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2573c8302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43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2573659ad81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2573659ad81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2573c830283_0_2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2573c830283_0_2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2571848f738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2571848f738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2571848f738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2571848f738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4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2573659ad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2573659ad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573659ad8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2573659ad8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2572d928633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7" name="Google Shape;1847;g2572d928633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2573c830283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2573c830283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2573c830283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2573c830283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573c830283_0_1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573c830283_0_1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2572d928633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2572d92863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2573c830283_0_1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2573c830283_0_1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7"/>
        <p:cNvGrpSpPr/>
        <p:nvPr/>
      </p:nvGrpSpPr>
      <p:grpSpPr>
        <a:xfrm>
          <a:off x="0" y="0"/>
          <a:ext cx="0" cy="0"/>
          <a:chOff x="0" y="0"/>
          <a:chExt cx="0" cy="0"/>
        </a:xfrm>
      </p:grpSpPr>
      <p:sp>
        <p:nvSpPr>
          <p:cNvPr id="2578" name="Google Shape;2578;g2571848f73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9" name="Google Shape;2579;g2571848f73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7"/>
        <p:cNvGrpSpPr/>
        <p:nvPr/>
      </p:nvGrpSpPr>
      <p:grpSpPr>
        <a:xfrm>
          <a:off x="0" y="0"/>
          <a:ext cx="0" cy="0"/>
          <a:chOff x="0" y="0"/>
          <a:chExt cx="0" cy="0"/>
        </a:xfrm>
      </p:grpSpPr>
      <p:sp>
        <p:nvSpPr>
          <p:cNvPr id="2578" name="Google Shape;2578;g2571848f73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9" name="Google Shape;2579;g2571848f73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695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2571848f738_1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2571848f738_1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2572d9286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2572d9286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573659ad81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573659ad81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94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573659ad81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573659ad81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58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573659ad81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573659ad81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573659ad81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573659ad81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96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573659ad81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573659ad81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675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573659ad81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573659ad81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368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26050" y="1268488"/>
            <a:ext cx="54492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700" b="1">
                <a:latin typeface="Mukta"/>
                <a:ea typeface="Mukta"/>
                <a:cs typeface="Mukta"/>
                <a:sym typeface="Mukt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526050" y="3013925"/>
            <a:ext cx="54492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latin typeface="Archivo"/>
                <a:ea typeface="Archivo"/>
                <a:cs typeface="Archivo"/>
                <a:sym typeface="Archi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552175" y="4042383"/>
            <a:ext cx="10248300" cy="1505378"/>
            <a:chOff x="-552175" y="4042383"/>
            <a:chExt cx="10248300" cy="1505378"/>
          </a:xfrm>
        </p:grpSpPr>
        <p:sp>
          <p:nvSpPr>
            <p:cNvPr id="12" name="Google Shape;12;p2"/>
            <p:cNvSpPr/>
            <p:nvPr/>
          </p:nvSpPr>
          <p:spPr>
            <a:xfrm rot="-10335225">
              <a:off x="7044215" y="4200916"/>
              <a:ext cx="2432763" cy="1188307"/>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52175" y="4567540"/>
              <a:ext cx="10248300" cy="98022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09"/>
        <p:cNvGrpSpPr/>
        <p:nvPr/>
      </p:nvGrpSpPr>
      <p:grpSpPr>
        <a:xfrm>
          <a:off x="0" y="0"/>
          <a:ext cx="0" cy="0"/>
          <a:chOff x="0" y="0"/>
          <a:chExt cx="0" cy="0"/>
        </a:xfrm>
      </p:grpSpPr>
      <p:sp>
        <p:nvSpPr>
          <p:cNvPr id="310" name="Google Shape;310;p14"/>
          <p:cNvSpPr txBox="1">
            <a:spLocks noGrp="1"/>
          </p:cNvSpPr>
          <p:nvPr>
            <p:ph type="title"/>
          </p:nvPr>
        </p:nvSpPr>
        <p:spPr>
          <a:xfrm>
            <a:off x="3520500" y="3341763"/>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11" name="Google Shape;311;p14"/>
          <p:cNvSpPr txBox="1">
            <a:spLocks noGrp="1"/>
          </p:cNvSpPr>
          <p:nvPr>
            <p:ph type="subTitle" idx="1"/>
          </p:nvPr>
        </p:nvSpPr>
        <p:spPr>
          <a:xfrm>
            <a:off x="2485225" y="1086650"/>
            <a:ext cx="5395500" cy="1902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12" name="Google Shape;312;p14"/>
          <p:cNvGrpSpPr/>
          <p:nvPr/>
        </p:nvGrpSpPr>
        <p:grpSpPr>
          <a:xfrm flipH="1">
            <a:off x="8363531" y="1617751"/>
            <a:ext cx="1260057" cy="3633090"/>
            <a:chOff x="4533123" y="1307459"/>
            <a:chExt cx="334783" cy="965272"/>
          </a:xfrm>
        </p:grpSpPr>
        <p:sp>
          <p:nvSpPr>
            <p:cNvPr id="313" name="Google Shape;313;p14"/>
            <p:cNvSpPr/>
            <p:nvPr/>
          </p:nvSpPr>
          <p:spPr>
            <a:xfrm>
              <a:off x="4533123" y="1491562"/>
              <a:ext cx="292169" cy="316025"/>
            </a:xfrm>
            <a:custGeom>
              <a:avLst/>
              <a:gdLst/>
              <a:ahLst/>
              <a:cxnLst/>
              <a:rect l="l" t="t" r="r" b="b"/>
              <a:pathLst>
                <a:path w="9920" h="10730" extrusionOk="0">
                  <a:moveTo>
                    <a:pt x="4072" y="1"/>
                  </a:moveTo>
                  <a:cubicBezTo>
                    <a:pt x="3883" y="1"/>
                    <a:pt x="3713" y="92"/>
                    <a:pt x="3596" y="256"/>
                  </a:cubicBezTo>
                  <a:cubicBezTo>
                    <a:pt x="3592" y="255"/>
                    <a:pt x="3587" y="255"/>
                    <a:pt x="3583" y="255"/>
                  </a:cubicBezTo>
                  <a:cubicBezTo>
                    <a:pt x="3212" y="255"/>
                    <a:pt x="3059" y="882"/>
                    <a:pt x="2758" y="987"/>
                  </a:cubicBezTo>
                  <a:cubicBezTo>
                    <a:pt x="2751" y="988"/>
                    <a:pt x="2744" y="989"/>
                    <a:pt x="2737" y="989"/>
                  </a:cubicBezTo>
                  <a:cubicBezTo>
                    <a:pt x="2663" y="989"/>
                    <a:pt x="2566" y="926"/>
                    <a:pt x="2469" y="926"/>
                  </a:cubicBezTo>
                  <a:cubicBezTo>
                    <a:pt x="2271" y="926"/>
                    <a:pt x="2042" y="1094"/>
                    <a:pt x="1890" y="1231"/>
                  </a:cubicBezTo>
                  <a:cubicBezTo>
                    <a:pt x="1707" y="1368"/>
                    <a:pt x="1707" y="1475"/>
                    <a:pt x="1737" y="1673"/>
                  </a:cubicBezTo>
                  <a:cubicBezTo>
                    <a:pt x="1631" y="1703"/>
                    <a:pt x="1539" y="1688"/>
                    <a:pt x="1478" y="1764"/>
                  </a:cubicBezTo>
                  <a:cubicBezTo>
                    <a:pt x="1448" y="1825"/>
                    <a:pt x="1387" y="2084"/>
                    <a:pt x="1387" y="2175"/>
                  </a:cubicBezTo>
                  <a:cubicBezTo>
                    <a:pt x="1387" y="2252"/>
                    <a:pt x="1448" y="2373"/>
                    <a:pt x="1433" y="2450"/>
                  </a:cubicBezTo>
                  <a:cubicBezTo>
                    <a:pt x="1402" y="2617"/>
                    <a:pt x="1326" y="2541"/>
                    <a:pt x="1204" y="2663"/>
                  </a:cubicBezTo>
                  <a:cubicBezTo>
                    <a:pt x="1006" y="2861"/>
                    <a:pt x="1387" y="2968"/>
                    <a:pt x="1280" y="3196"/>
                  </a:cubicBezTo>
                  <a:cubicBezTo>
                    <a:pt x="1219" y="3303"/>
                    <a:pt x="1143" y="3211"/>
                    <a:pt x="1143" y="3409"/>
                  </a:cubicBezTo>
                  <a:cubicBezTo>
                    <a:pt x="1143" y="3516"/>
                    <a:pt x="1204" y="3577"/>
                    <a:pt x="1250" y="3669"/>
                  </a:cubicBezTo>
                  <a:cubicBezTo>
                    <a:pt x="1212" y="3651"/>
                    <a:pt x="1171" y="3643"/>
                    <a:pt x="1128" y="3643"/>
                  </a:cubicBezTo>
                  <a:cubicBezTo>
                    <a:pt x="875" y="3643"/>
                    <a:pt x="560" y="3920"/>
                    <a:pt x="534" y="4141"/>
                  </a:cubicBezTo>
                  <a:cubicBezTo>
                    <a:pt x="488" y="4430"/>
                    <a:pt x="686" y="4552"/>
                    <a:pt x="762" y="4750"/>
                  </a:cubicBezTo>
                  <a:cubicBezTo>
                    <a:pt x="778" y="4811"/>
                    <a:pt x="839" y="4979"/>
                    <a:pt x="839" y="5055"/>
                  </a:cubicBezTo>
                  <a:cubicBezTo>
                    <a:pt x="839" y="5177"/>
                    <a:pt x="701" y="5223"/>
                    <a:pt x="717" y="5329"/>
                  </a:cubicBezTo>
                  <a:cubicBezTo>
                    <a:pt x="717" y="5405"/>
                    <a:pt x="839" y="5451"/>
                    <a:pt x="869" y="5512"/>
                  </a:cubicBezTo>
                  <a:cubicBezTo>
                    <a:pt x="945" y="5680"/>
                    <a:pt x="823" y="5680"/>
                    <a:pt x="640" y="5756"/>
                  </a:cubicBezTo>
                  <a:cubicBezTo>
                    <a:pt x="1" y="6045"/>
                    <a:pt x="1052" y="6076"/>
                    <a:pt x="869" y="6472"/>
                  </a:cubicBezTo>
                  <a:cubicBezTo>
                    <a:pt x="793" y="6640"/>
                    <a:pt x="381" y="6853"/>
                    <a:pt x="564" y="7051"/>
                  </a:cubicBezTo>
                  <a:cubicBezTo>
                    <a:pt x="671" y="7173"/>
                    <a:pt x="869" y="7112"/>
                    <a:pt x="915" y="7310"/>
                  </a:cubicBezTo>
                  <a:lnTo>
                    <a:pt x="945" y="7310"/>
                  </a:lnTo>
                  <a:cubicBezTo>
                    <a:pt x="915" y="7340"/>
                    <a:pt x="869" y="7401"/>
                    <a:pt x="854" y="7432"/>
                  </a:cubicBezTo>
                  <a:cubicBezTo>
                    <a:pt x="1021" y="7554"/>
                    <a:pt x="1174" y="7432"/>
                    <a:pt x="1098" y="7706"/>
                  </a:cubicBezTo>
                  <a:cubicBezTo>
                    <a:pt x="1280" y="7782"/>
                    <a:pt x="945" y="7996"/>
                    <a:pt x="915" y="8072"/>
                  </a:cubicBezTo>
                  <a:cubicBezTo>
                    <a:pt x="839" y="8194"/>
                    <a:pt x="915" y="8270"/>
                    <a:pt x="1006" y="8376"/>
                  </a:cubicBezTo>
                  <a:cubicBezTo>
                    <a:pt x="1052" y="8407"/>
                    <a:pt x="1143" y="8468"/>
                    <a:pt x="1159" y="8498"/>
                  </a:cubicBezTo>
                  <a:cubicBezTo>
                    <a:pt x="1174" y="8574"/>
                    <a:pt x="1128" y="8605"/>
                    <a:pt x="1143" y="8651"/>
                  </a:cubicBezTo>
                  <a:cubicBezTo>
                    <a:pt x="1143" y="8803"/>
                    <a:pt x="1219" y="8864"/>
                    <a:pt x="1311" y="8955"/>
                  </a:cubicBezTo>
                  <a:cubicBezTo>
                    <a:pt x="1301" y="8953"/>
                    <a:pt x="1291" y="8951"/>
                    <a:pt x="1282" y="8951"/>
                  </a:cubicBezTo>
                  <a:cubicBezTo>
                    <a:pt x="1128" y="8951"/>
                    <a:pt x="1003" y="9282"/>
                    <a:pt x="945" y="9382"/>
                  </a:cubicBezTo>
                  <a:cubicBezTo>
                    <a:pt x="778" y="9717"/>
                    <a:pt x="945" y="9946"/>
                    <a:pt x="1311" y="10068"/>
                  </a:cubicBezTo>
                  <a:cubicBezTo>
                    <a:pt x="1410" y="10102"/>
                    <a:pt x="1509" y="10117"/>
                    <a:pt x="1607" y="10117"/>
                  </a:cubicBezTo>
                  <a:cubicBezTo>
                    <a:pt x="1856" y="10117"/>
                    <a:pt x="2098" y="10020"/>
                    <a:pt x="2316" y="9900"/>
                  </a:cubicBezTo>
                  <a:lnTo>
                    <a:pt x="2316" y="9900"/>
                  </a:lnTo>
                  <a:cubicBezTo>
                    <a:pt x="2301" y="10007"/>
                    <a:pt x="2393" y="10033"/>
                    <a:pt x="2499" y="10033"/>
                  </a:cubicBezTo>
                  <a:cubicBezTo>
                    <a:pt x="2606" y="10033"/>
                    <a:pt x="2728" y="10007"/>
                    <a:pt x="2774" y="10007"/>
                  </a:cubicBezTo>
                  <a:cubicBezTo>
                    <a:pt x="2804" y="10235"/>
                    <a:pt x="2758" y="10616"/>
                    <a:pt x="3048" y="10723"/>
                  </a:cubicBezTo>
                  <a:cubicBezTo>
                    <a:pt x="3069" y="10727"/>
                    <a:pt x="3093" y="10730"/>
                    <a:pt x="3119" y="10730"/>
                  </a:cubicBezTo>
                  <a:cubicBezTo>
                    <a:pt x="3262" y="10730"/>
                    <a:pt x="3465" y="10665"/>
                    <a:pt x="3581" y="10601"/>
                  </a:cubicBezTo>
                  <a:cubicBezTo>
                    <a:pt x="3688" y="10525"/>
                    <a:pt x="3733" y="10311"/>
                    <a:pt x="3825" y="10266"/>
                  </a:cubicBezTo>
                  <a:cubicBezTo>
                    <a:pt x="3843" y="10255"/>
                    <a:pt x="3863" y="10251"/>
                    <a:pt x="3883" y="10251"/>
                  </a:cubicBezTo>
                  <a:cubicBezTo>
                    <a:pt x="3931" y="10251"/>
                    <a:pt x="3983" y="10273"/>
                    <a:pt x="4036" y="10273"/>
                  </a:cubicBezTo>
                  <a:cubicBezTo>
                    <a:pt x="4052" y="10273"/>
                    <a:pt x="4068" y="10271"/>
                    <a:pt x="4084" y="10266"/>
                  </a:cubicBezTo>
                  <a:cubicBezTo>
                    <a:pt x="4190" y="10220"/>
                    <a:pt x="4145" y="10159"/>
                    <a:pt x="4282" y="10159"/>
                  </a:cubicBezTo>
                  <a:cubicBezTo>
                    <a:pt x="4287" y="10158"/>
                    <a:pt x="4292" y="10158"/>
                    <a:pt x="4297" y="10158"/>
                  </a:cubicBezTo>
                  <a:cubicBezTo>
                    <a:pt x="4380" y="10158"/>
                    <a:pt x="4528" y="10217"/>
                    <a:pt x="4631" y="10217"/>
                  </a:cubicBezTo>
                  <a:cubicBezTo>
                    <a:pt x="4711" y="10217"/>
                    <a:pt x="4765" y="10181"/>
                    <a:pt x="4739" y="10052"/>
                  </a:cubicBezTo>
                  <a:cubicBezTo>
                    <a:pt x="4922" y="10022"/>
                    <a:pt x="5272" y="9991"/>
                    <a:pt x="5181" y="9748"/>
                  </a:cubicBezTo>
                  <a:cubicBezTo>
                    <a:pt x="5272" y="9702"/>
                    <a:pt x="5364" y="9641"/>
                    <a:pt x="5364" y="9550"/>
                  </a:cubicBezTo>
                  <a:cubicBezTo>
                    <a:pt x="5375" y="9549"/>
                    <a:pt x="5386" y="9548"/>
                    <a:pt x="5396" y="9548"/>
                  </a:cubicBezTo>
                  <a:cubicBezTo>
                    <a:pt x="5549" y="9548"/>
                    <a:pt x="5678" y="9643"/>
                    <a:pt x="5821" y="9671"/>
                  </a:cubicBezTo>
                  <a:cubicBezTo>
                    <a:pt x="5837" y="9673"/>
                    <a:pt x="5854" y="9674"/>
                    <a:pt x="5870" y="9674"/>
                  </a:cubicBezTo>
                  <a:cubicBezTo>
                    <a:pt x="6117" y="9674"/>
                    <a:pt x="6281" y="9460"/>
                    <a:pt x="6324" y="9245"/>
                  </a:cubicBezTo>
                  <a:cubicBezTo>
                    <a:pt x="6332" y="9244"/>
                    <a:pt x="6340" y="9244"/>
                    <a:pt x="6349" y="9244"/>
                  </a:cubicBezTo>
                  <a:cubicBezTo>
                    <a:pt x="6497" y="9244"/>
                    <a:pt x="6749" y="9327"/>
                    <a:pt x="6929" y="9327"/>
                  </a:cubicBezTo>
                  <a:cubicBezTo>
                    <a:pt x="7002" y="9327"/>
                    <a:pt x="7063" y="9313"/>
                    <a:pt x="7101" y="9275"/>
                  </a:cubicBezTo>
                  <a:cubicBezTo>
                    <a:pt x="7131" y="9230"/>
                    <a:pt x="7101" y="9153"/>
                    <a:pt x="7131" y="9123"/>
                  </a:cubicBezTo>
                  <a:cubicBezTo>
                    <a:pt x="7207" y="9047"/>
                    <a:pt x="7420" y="9062"/>
                    <a:pt x="7512" y="9047"/>
                  </a:cubicBezTo>
                  <a:cubicBezTo>
                    <a:pt x="7619" y="9016"/>
                    <a:pt x="7847" y="8971"/>
                    <a:pt x="7862" y="8849"/>
                  </a:cubicBezTo>
                  <a:cubicBezTo>
                    <a:pt x="7878" y="8788"/>
                    <a:pt x="7786" y="8773"/>
                    <a:pt x="7786" y="8712"/>
                  </a:cubicBezTo>
                  <a:cubicBezTo>
                    <a:pt x="7771" y="8559"/>
                    <a:pt x="7878" y="8437"/>
                    <a:pt x="7862" y="8300"/>
                  </a:cubicBezTo>
                  <a:cubicBezTo>
                    <a:pt x="7862" y="8163"/>
                    <a:pt x="7771" y="8133"/>
                    <a:pt x="7939" y="8026"/>
                  </a:cubicBezTo>
                  <a:cubicBezTo>
                    <a:pt x="8106" y="7919"/>
                    <a:pt x="8198" y="8056"/>
                    <a:pt x="8228" y="7843"/>
                  </a:cubicBezTo>
                  <a:cubicBezTo>
                    <a:pt x="8228" y="7752"/>
                    <a:pt x="8121" y="7599"/>
                    <a:pt x="8274" y="7554"/>
                  </a:cubicBezTo>
                  <a:cubicBezTo>
                    <a:pt x="8282" y="7552"/>
                    <a:pt x="8291" y="7551"/>
                    <a:pt x="8299" y="7551"/>
                  </a:cubicBezTo>
                  <a:cubicBezTo>
                    <a:pt x="8407" y="7551"/>
                    <a:pt x="8489" y="7701"/>
                    <a:pt x="8603" y="7701"/>
                  </a:cubicBezTo>
                  <a:cubicBezTo>
                    <a:pt x="8619" y="7701"/>
                    <a:pt x="8637" y="7698"/>
                    <a:pt x="8655" y="7691"/>
                  </a:cubicBezTo>
                  <a:cubicBezTo>
                    <a:pt x="8761" y="7676"/>
                    <a:pt x="8959" y="7523"/>
                    <a:pt x="9035" y="7462"/>
                  </a:cubicBezTo>
                  <a:cubicBezTo>
                    <a:pt x="9142" y="7386"/>
                    <a:pt x="9218" y="7310"/>
                    <a:pt x="9096" y="7188"/>
                  </a:cubicBezTo>
                  <a:cubicBezTo>
                    <a:pt x="9249" y="7020"/>
                    <a:pt x="9340" y="7005"/>
                    <a:pt x="9264" y="6777"/>
                  </a:cubicBezTo>
                  <a:lnTo>
                    <a:pt x="9264" y="6777"/>
                  </a:lnTo>
                  <a:cubicBezTo>
                    <a:pt x="9268" y="6777"/>
                    <a:pt x="9271" y="6777"/>
                    <a:pt x="9275" y="6777"/>
                  </a:cubicBezTo>
                  <a:cubicBezTo>
                    <a:pt x="9672" y="6777"/>
                    <a:pt x="9742" y="5963"/>
                    <a:pt x="9369" y="5963"/>
                  </a:cubicBezTo>
                  <a:cubicBezTo>
                    <a:pt x="9351" y="5963"/>
                    <a:pt x="9331" y="5965"/>
                    <a:pt x="9310" y="5969"/>
                  </a:cubicBezTo>
                  <a:cubicBezTo>
                    <a:pt x="9401" y="5893"/>
                    <a:pt x="9462" y="5878"/>
                    <a:pt x="9462" y="5741"/>
                  </a:cubicBezTo>
                  <a:cubicBezTo>
                    <a:pt x="9462" y="5619"/>
                    <a:pt x="9325" y="5619"/>
                    <a:pt x="9325" y="5543"/>
                  </a:cubicBezTo>
                  <a:cubicBezTo>
                    <a:pt x="9355" y="5390"/>
                    <a:pt x="9538" y="5390"/>
                    <a:pt x="9614" y="5314"/>
                  </a:cubicBezTo>
                  <a:cubicBezTo>
                    <a:pt x="9736" y="5207"/>
                    <a:pt x="9752" y="5131"/>
                    <a:pt x="9752" y="4994"/>
                  </a:cubicBezTo>
                  <a:cubicBezTo>
                    <a:pt x="9736" y="4689"/>
                    <a:pt x="9828" y="4293"/>
                    <a:pt x="9447" y="4126"/>
                  </a:cubicBezTo>
                  <a:cubicBezTo>
                    <a:pt x="9919" y="3760"/>
                    <a:pt x="9691" y="3150"/>
                    <a:pt x="9508" y="2693"/>
                  </a:cubicBezTo>
                  <a:cubicBezTo>
                    <a:pt x="9447" y="2541"/>
                    <a:pt x="9462" y="2389"/>
                    <a:pt x="9432" y="2236"/>
                  </a:cubicBezTo>
                  <a:cubicBezTo>
                    <a:pt x="9371" y="2023"/>
                    <a:pt x="9234" y="1993"/>
                    <a:pt x="9066" y="1916"/>
                  </a:cubicBezTo>
                  <a:cubicBezTo>
                    <a:pt x="8822" y="1794"/>
                    <a:pt x="8853" y="1749"/>
                    <a:pt x="8761" y="1520"/>
                  </a:cubicBezTo>
                  <a:cubicBezTo>
                    <a:pt x="8714" y="1402"/>
                    <a:pt x="8648" y="1360"/>
                    <a:pt x="8572" y="1360"/>
                  </a:cubicBezTo>
                  <a:cubicBezTo>
                    <a:pt x="8402" y="1360"/>
                    <a:pt x="8183" y="1570"/>
                    <a:pt x="8015" y="1612"/>
                  </a:cubicBezTo>
                  <a:cubicBezTo>
                    <a:pt x="7988" y="1617"/>
                    <a:pt x="7962" y="1620"/>
                    <a:pt x="7937" y="1620"/>
                  </a:cubicBezTo>
                  <a:cubicBezTo>
                    <a:pt x="7568" y="1620"/>
                    <a:pt x="7309" y="1083"/>
                    <a:pt x="6898" y="1083"/>
                  </a:cubicBezTo>
                  <a:cubicBezTo>
                    <a:pt x="6865" y="1083"/>
                    <a:pt x="6831" y="1086"/>
                    <a:pt x="6796" y="1094"/>
                  </a:cubicBezTo>
                  <a:cubicBezTo>
                    <a:pt x="6643" y="1139"/>
                    <a:pt x="6613" y="1307"/>
                    <a:pt x="6476" y="1337"/>
                  </a:cubicBezTo>
                  <a:cubicBezTo>
                    <a:pt x="6461" y="1343"/>
                    <a:pt x="6444" y="1345"/>
                    <a:pt x="6427" y="1345"/>
                  </a:cubicBezTo>
                  <a:cubicBezTo>
                    <a:pt x="6250" y="1345"/>
                    <a:pt x="5962" y="1085"/>
                    <a:pt x="5851" y="1002"/>
                  </a:cubicBezTo>
                  <a:cubicBezTo>
                    <a:pt x="5501" y="774"/>
                    <a:pt x="5135" y="530"/>
                    <a:pt x="4785" y="317"/>
                  </a:cubicBezTo>
                  <a:cubicBezTo>
                    <a:pt x="4602" y="225"/>
                    <a:pt x="4434" y="73"/>
                    <a:pt x="4251" y="27"/>
                  </a:cubicBezTo>
                  <a:cubicBezTo>
                    <a:pt x="4191" y="9"/>
                    <a:pt x="4131"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4704532" y="1475040"/>
              <a:ext cx="142727" cy="256413"/>
            </a:xfrm>
            <a:custGeom>
              <a:avLst/>
              <a:gdLst/>
              <a:ahLst/>
              <a:cxnLst/>
              <a:rect l="l" t="t" r="r" b="b"/>
              <a:pathLst>
                <a:path w="4846" h="8706" extrusionOk="0">
                  <a:moveTo>
                    <a:pt x="3921" y="0"/>
                  </a:moveTo>
                  <a:cubicBezTo>
                    <a:pt x="3737" y="0"/>
                    <a:pt x="3676" y="198"/>
                    <a:pt x="3566" y="405"/>
                  </a:cubicBezTo>
                  <a:cubicBezTo>
                    <a:pt x="3490" y="512"/>
                    <a:pt x="3337" y="649"/>
                    <a:pt x="3231" y="725"/>
                  </a:cubicBezTo>
                  <a:cubicBezTo>
                    <a:pt x="3109" y="801"/>
                    <a:pt x="2956" y="817"/>
                    <a:pt x="2880" y="893"/>
                  </a:cubicBezTo>
                  <a:cubicBezTo>
                    <a:pt x="2819" y="969"/>
                    <a:pt x="2789" y="1060"/>
                    <a:pt x="2713" y="1137"/>
                  </a:cubicBezTo>
                  <a:cubicBezTo>
                    <a:pt x="2667" y="1182"/>
                    <a:pt x="2576" y="1243"/>
                    <a:pt x="2560" y="1304"/>
                  </a:cubicBezTo>
                  <a:cubicBezTo>
                    <a:pt x="2545" y="1350"/>
                    <a:pt x="2576" y="1350"/>
                    <a:pt x="2591" y="1396"/>
                  </a:cubicBezTo>
                  <a:cubicBezTo>
                    <a:pt x="2621" y="1502"/>
                    <a:pt x="2621" y="1609"/>
                    <a:pt x="2545" y="1685"/>
                  </a:cubicBezTo>
                  <a:cubicBezTo>
                    <a:pt x="2469" y="1761"/>
                    <a:pt x="2347" y="1777"/>
                    <a:pt x="2271" y="1853"/>
                  </a:cubicBezTo>
                  <a:cubicBezTo>
                    <a:pt x="2186" y="1938"/>
                    <a:pt x="2081" y="2023"/>
                    <a:pt x="1957" y="2023"/>
                  </a:cubicBezTo>
                  <a:cubicBezTo>
                    <a:pt x="1926" y="2023"/>
                    <a:pt x="1893" y="2017"/>
                    <a:pt x="1860" y="2005"/>
                  </a:cubicBezTo>
                  <a:cubicBezTo>
                    <a:pt x="1814" y="2112"/>
                    <a:pt x="1829" y="2249"/>
                    <a:pt x="1753" y="2371"/>
                  </a:cubicBezTo>
                  <a:cubicBezTo>
                    <a:pt x="1707" y="2447"/>
                    <a:pt x="1600" y="2538"/>
                    <a:pt x="1524" y="2615"/>
                  </a:cubicBezTo>
                  <a:cubicBezTo>
                    <a:pt x="1433" y="2706"/>
                    <a:pt x="1326" y="2797"/>
                    <a:pt x="1265" y="2934"/>
                  </a:cubicBezTo>
                  <a:cubicBezTo>
                    <a:pt x="1220" y="3026"/>
                    <a:pt x="1250" y="3133"/>
                    <a:pt x="1220" y="3224"/>
                  </a:cubicBezTo>
                  <a:cubicBezTo>
                    <a:pt x="1189" y="3331"/>
                    <a:pt x="1128" y="3361"/>
                    <a:pt x="1143" y="3483"/>
                  </a:cubicBezTo>
                  <a:cubicBezTo>
                    <a:pt x="1174" y="3605"/>
                    <a:pt x="1204" y="3635"/>
                    <a:pt x="1174" y="3742"/>
                  </a:cubicBezTo>
                  <a:cubicBezTo>
                    <a:pt x="1113" y="3864"/>
                    <a:pt x="1037" y="3910"/>
                    <a:pt x="991" y="4077"/>
                  </a:cubicBezTo>
                  <a:cubicBezTo>
                    <a:pt x="976" y="4214"/>
                    <a:pt x="1037" y="4367"/>
                    <a:pt x="945" y="4473"/>
                  </a:cubicBezTo>
                  <a:cubicBezTo>
                    <a:pt x="839" y="4580"/>
                    <a:pt x="732" y="4534"/>
                    <a:pt x="686" y="4671"/>
                  </a:cubicBezTo>
                  <a:cubicBezTo>
                    <a:pt x="671" y="4763"/>
                    <a:pt x="686" y="4824"/>
                    <a:pt x="656" y="4900"/>
                  </a:cubicBezTo>
                  <a:lnTo>
                    <a:pt x="595" y="5007"/>
                  </a:lnTo>
                  <a:cubicBezTo>
                    <a:pt x="595" y="5189"/>
                    <a:pt x="427" y="5357"/>
                    <a:pt x="260" y="5372"/>
                  </a:cubicBezTo>
                  <a:cubicBezTo>
                    <a:pt x="260" y="5616"/>
                    <a:pt x="1" y="5768"/>
                    <a:pt x="77" y="6058"/>
                  </a:cubicBezTo>
                  <a:cubicBezTo>
                    <a:pt x="138" y="6256"/>
                    <a:pt x="199" y="6454"/>
                    <a:pt x="366" y="6576"/>
                  </a:cubicBezTo>
                  <a:cubicBezTo>
                    <a:pt x="443" y="6637"/>
                    <a:pt x="641" y="6652"/>
                    <a:pt x="641" y="6759"/>
                  </a:cubicBezTo>
                  <a:cubicBezTo>
                    <a:pt x="641" y="6865"/>
                    <a:pt x="488" y="6941"/>
                    <a:pt x="488" y="7048"/>
                  </a:cubicBezTo>
                  <a:cubicBezTo>
                    <a:pt x="488" y="7185"/>
                    <a:pt x="732" y="7353"/>
                    <a:pt x="823" y="7414"/>
                  </a:cubicBezTo>
                  <a:cubicBezTo>
                    <a:pt x="808" y="7490"/>
                    <a:pt x="763" y="7551"/>
                    <a:pt x="747" y="7642"/>
                  </a:cubicBezTo>
                  <a:cubicBezTo>
                    <a:pt x="808" y="7658"/>
                    <a:pt x="839" y="7673"/>
                    <a:pt x="900" y="7703"/>
                  </a:cubicBezTo>
                  <a:cubicBezTo>
                    <a:pt x="869" y="7779"/>
                    <a:pt x="869" y="7871"/>
                    <a:pt x="961" y="7886"/>
                  </a:cubicBezTo>
                  <a:cubicBezTo>
                    <a:pt x="973" y="7894"/>
                    <a:pt x="986" y="7897"/>
                    <a:pt x="998" y="7897"/>
                  </a:cubicBezTo>
                  <a:cubicBezTo>
                    <a:pt x="1046" y="7897"/>
                    <a:pt x="1094" y="7853"/>
                    <a:pt x="1142" y="7853"/>
                  </a:cubicBezTo>
                  <a:cubicBezTo>
                    <a:pt x="1157" y="7853"/>
                    <a:pt x="1173" y="7858"/>
                    <a:pt x="1189" y="7871"/>
                  </a:cubicBezTo>
                  <a:cubicBezTo>
                    <a:pt x="1174" y="7932"/>
                    <a:pt x="1174" y="7978"/>
                    <a:pt x="1174" y="8054"/>
                  </a:cubicBezTo>
                  <a:cubicBezTo>
                    <a:pt x="1304" y="8154"/>
                    <a:pt x="1527" y="8248"/>
                    <a:pt x="1721" y="8248"/>
                  </a:cubicBezTo>
                  <a:cubicBezTo>
                    <a:pt x="1821" y="8248"/>
                    <a:pt x="1914" y="8223"/>
                    <a:pt x="1981" y="8160"/>
                  </a:cubicBezTo>
                  <a:cubicBezTo>
                    <a:pt x="2012" y="8267"/>
                    <a:pt x="2027" y="8435"/>
                    <a:pt x="2119" y="8511"/>
                  </a:cubicBezTo>
                  <a:cubicBezTo>
                    <a:pt x="2162" y="8538"/>
                    <a:pt x="2206" y="8546"/>
                    <a:pt x="2251" y="8546"/>
                  </a:cubicBezTo>
                  <a:cubicBezTo>
                    <a:pt x="2307" y="8546"/>
                    <a:pt x="2365" y="8534"/>
                    <a:pt x="2425" y="8534"/>
                  </a:cubicBezTo>
                  <a:cubicBezTo>
                    <a:pt x="2449" y="8534"/>
                    <a:pt x="2474" y="8536"/>
                    <a:pt x="2499" y="8541"/>
                  </a:cubicBezTo>
                  <a:cubicBezTo>
                    <a:pt x="2636" y="8571"/>
                    <a:pt x="2742" y="8638"/>
                    <a:pt x="2848" y="8638"/>
                  </a:cubicBezTo>
                  <a:cubicBezTo>
                    <a:pt x="2907" y="8638"/>
                    <a:pt x="2967" y="8617"/>
                    <a:pt x="3033" y="8557"/>
                  </a:cubicBezTo>
                  <a:cubicBezTo>
                    <a:pt x="3162" y="8638"/>
                    <a:pt x="3266" y="8706"/>
                    <a:pt x="3365" y="8706"/>
                  </a:cubicBezTo>
                  <a:cubicBezTo>
                    <a:pt x="3452" y="8706"/>
                    <a:pt x="3534" y="8653"/>
                    <a:pt x="3627" y="8511"/>
                  </a:cubicBezTo>
                  <a:cubicBezTo>
                    <a:pt x="3657" y="8465"/>
                    <a:pt x="3688" y="8389"/>
                    <a:pt x="3718" y="8328"/>
                  </a:cubicBezTo>
                  <a:cubicBezTo>
                    <a:pt x="3764" y="8252"/>
                    <a:pt x="3794" y="8206"/>
                    <a:pt x="3871" y="8160"/>
                  </a:cubicBezTo>
                  <a:cubicBezTo>
                    <a:pt x="3916" y="8115"/>
                    <a:pt x="3993" y="8054"/>
                    <a:pt x="4023" y="8008"/>
                  </a:cubicBezTo>
                  <a:cubicBezTo>
                    <a:pt x="4038" y="7978"/>
                    <a:pt x="4023" y="7947"/>
                    <a:pt x="4038" y="7932"/>
                  </a:cubicBezTo>
                  <a:cubicBezTo>
                    <a:pt x="4069" y="7886"/>
                    <a:pt x="4145" y="7886"/>
                    <a:pt x="4160" y="7856"/>
                  </a:cubicBezTo>
                  <a:cubicBezTo>
                    <a:pt x="4191" y="7779"/>
                    <a:pt x="4145" y="7673"/>
                    <a:pt x="4160" y="7597"/>
                  </a:cubicBezTo>
                  <a:cubicBezTo>
                    <a:pt x="4175" y="7505"/>
                    <a:pt x="4252" y="7475"/>
                    <a:pt x="4297" y="7368"/>
                  </a:cubicBezTo>
                  <a:cubicBezTo>
                    <a:pt x="4373" y="7368"/>
                    <a:pt x="4465" y="7292"/>
                    <a:pt x="4495" y="7216"/>
                  </a:cubicBezTo>
                  <a:cubicBezTo>
                    <a:pt x="4556" y="7109"/>
                    <a:pt x="4450" y="7018"/>
                    <a:pt x="4480" y="6911"/>
                  </a:cubicBezTo>
                  <a:cubicBezTo>
                    <a:pt x="4495" y="6881"/>
                    <a:pt x="4632" y="6820"/>
                    <a:pt x="4678" y="6789"/>
                  </a:cubicBezTo>
                  <a:cubicBezTo>
                    <a:pt x="4678" y="6637"/>
                    <a:pt x="4770" y="6515"/>
                    <a:pt x="4785" y="6408"/>
                  </a:cubicBezTo>
                  <a:cubicBezTo>
                    <a:pt x="4800" y="6195"/>
                    <a:pt x="4602" y="6073"/>
                    <a:pt x="4602" y="5905"/>
                  </a:cubicBezTo>
                  <a:cubicBezTo>
                    <a:pt x="4602" y="5814"/>
                    <a:pt x="4709" y="5707"/>
                    <a:pt x="4709" y="5601"/>
                  </a:cubicBezTo>
                  <a:cubicBezTo>
                    <a:pt x="4709" y="5540"/>
                    <a:pt x="4693" y="5464"/>
                    <a:pt x="4693" y="5403"/>
                  </a:cubicBezTo>
                  <a:cubicBezTo>
                    <a:pt x="4693" y="5281"/>
                    <a:pt x="4617" y="5159"/>
                    <a:pt x="4632" y="5022"/>
                  </a:cubicBezTo>
                  <a:cubicBezTo>
                    <a:pt x="4648" y="4793"/>
                    <a:pt x="4693" y="4869"/>
                    <a:pt x="4526" y="4763"/>
                  </a:cubicBezTo>
                  <a:cubicBezTo>
                    <a:pt x="4541" y="4702"/>
                    <a:pt x="4556" y="4626"/>
                    <a:pt x="4571" y="4565"/>
                  </a:cubicBezTo>
                  <a:cubicBezTo>
                    <a:pt x="4617" y="4473"/>
                    <a:pt x="4678" y="4382"/>
                    <a:pt x="4693" y="4290"/>
                  </a:cubicBezTo>
                  <a:cubicBezTo>
                    <a:pt x="4709" y="4169"/>
                    <a:pt x="4678" y="4169"/>
                    <a:pt x="4632" y="4092"/>
                  </a:cubicBezTo>
                  <a:cubicBezTo>
                    <a:pt x="4571" y="3970"/>
                    <a:pt x="4678" y="3849"/>
                    <a:pt x="4724" y="3696"/>
                  </a:cubicBezTo>
                  <a:cubicBezTo>
                    <a:pt x="4754" y="3620"/>
                    <a:pt x="4770" y="3574"/>
                    <a:pt x="4770" y="3498"/>
                  </a:cubicBezTo>
                  <a:cubicBezTo>
                    <a:pt x="4770" y="3376"/>
                    <a:pt x="4800" y="3270"/>
                    <a:pt x="4831" y="3148"/>
                  </a:cubicBezTo>
                  <a:cubicBezTo>
                    <a:pt x="4846" y="2965"/>
                    <a:pt x="4648" y="2965"/>
                    <a:pt x="4617" y="2813"/>
                  </a:cubicBezTo>
                  <a:cubicBezTo>
                    <a:pt x="4603" y="2714"/>
                    <a:pt x="4824" y="2379"/>
                    <a:pt x="4615" y="2379"/>
                  </a:cubicBezTo>
                  <a:cubicBezTo>
                    <a:pt x="4598" y="2379"/>
                    <a:pt x="4579" y="2381"/>
                    <a:pt x="4556" y="2386"/>
                  </a:cubicBezTo>
                  <a:cubicBezTo>
                    <a:pt x="4556" y="2325"/>
                    <a:pt x="4617" y="2249"/>
                    <a:pt x="4648" y="2203"/>
                  </a:cubicBezTo>
                  <a:lnTo>
                    <a:pt x="4648" y="2203"/>
                  </a:lnTo>
                  <a:cubicBezTo>
                    <a:pt x="4605" y="2217"/>
                    <a:pt x="4517" y="2228"/>
                    <a:pt x="4429" y="2228"/>
                  </a:cubicBezTo>
                  <a:cubicBezTo>
                    <a:pt x="4326" y="2228"/>
                    <a:pt x="4223" y="2214"/>
                    <a:pt x="4191" y="2173"/>
                  </a:cubicBezTo>
                  <a:cubicBezTo>
                    <a:pt x="4145" y="2036"/>
                    <a:pt x="4419" y="1929"/>
                    <a:pt x="4480" y="1868"/>
                  </a:cubicBezTo>
                  <a:cubicBezTo>
                    <a:pt x="4556" y="1807"/>
                    <a:pt x="4632" y="1807"/>
                    <a:pt x="4556" y="1700"/>
                  </a:cubicBezTo>
                  <a:cubicBezTo>
                    <a:pt x="4541" y="1655"/>
                    <a:pt x="4465" y="1655"/>
                    <a:pt x="4450" y="1624"/>
                  </a:cubicBezTo>
                  <a:cubicBezTo>
                    <a:pt x="4419" y="1594"/>
                    <a:pt x="4419" y="1548"/>
                    <a:pt x="4419" y="1502"/>
                  </a:cubicBezTo>
                  <a:cubicBezTo>
                    <a:pt x="4389" y="1350"/>
                    <a:pt x="4419" y="1411"/>
                    <a:pt x="4480" y="1274"/>
                  </a:cubicBezTo>
                  <a:cubicBezTo>
                    <a:pt x="4526" y="1182"/>
                    <a:pt x="4480" y="1182"/>
                    <a:pt x="4419" y="1106"/>
                  </a:cubicBezTo>
                  <a:cubicBezTo>
                    <a:pt x="4343" y="1030"/>
                    <a:pt x="4328" y="1045"/>
                    <a:pt x="4297" y="939"/>
                  </a:cubicBezTo>
                  <a:cubicBezTo>
                    <a:pt x="4252" y="817"/>
                    <a:pt x="4328" y="725"/>
                    <a:pt x="4328" y="634"/>
                  </a:cubicBezTo>
                  <a:cubicBezTo>
                    <a:pt x="4312" y="527"/>
                    <a:pt x="4221" y="451"/>
                    <a:pt x="4191" y="344"/>
                  </a:cubicBezTo>
                  <a:cubicBezTo>
                    <a:pt x="4191" y="268"/>
                    <a:pt x="4191" y="222"/>
                    <a:pt x="4160" y="146"/>
                  </a:cubicBezTo>
                  <a:cubicBezTo>
                    <a:pt x="4145" y="101"/>
                    <a:pt x="4099" y="101"/>
                    <a:pt x="4084" y="40"/>
                  </a:cubicBezTo>
                  <a:cubicBezTo>
                    <a:pt x="4020" y="12"/>
                    <a:pt x="3967" y="0"/>
                    <a:pt x="3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4632729" y="1307459"/>
              <a:ext cx="176833" cy="314994"/>
            </a:xfrm>
            <a:custGeom>
              <a:avLst/>
              <a:gdLst/>
              <a:ahLst/>
              <a:cxnLst/>
              <a:rect l="l" t="t" r="r" b="b"/>
              <a:pathLst>
                <a:path w="6004" h="10695" extrusionOk="0">
                  <a:moveTo>
                    <a:pt x="2652" y="0"/>
                  </a:moveTo>
                  <a:cubicBezTo>
                    <a:pt x="2257" y="0"/>
                    <a:pt x="2285" y="298"/>
                    <a:pt x="2210" y="626"/>
                  </a:cubicBezTo>
                  <a:cubicBezTo>
                    <a:pt x="2180" y="793"/>
                    <a:pt x="2043" y="1007"/>
                    <a:pt x="1921" y="1128"/>
                  </a:cubicBezTo>
                  <a:cubicBezTo>
                    <a:pt x="1829" y="1235"/>
                    <a:pt x="1646" y="1326"/>
                    <a:pt x="1586" y="1464"/>
                  </a:cubicBezTo>
                  <a:cubicBezTo>
                    <a:pt x="1525" y="1555"/>
                    <a:pt x="1540" y="1707"/>
                    <a:pt x="1464" y="1829"/>
                  </a:cubicBezTo>
                  <a:cubicBezTo>
                    <a:pt x="1433" y="1890"/>
                    <a:pt x="1342" y="1997"/>
                    <a:pt x="1342" y="2058"/>
                  </a:cubicBezTo>
                  <a:cubicBezTo>
                    <a:pt x="1342" y="2119"/>
                    <a:pt x="1387" y="2119"/>
                    <a:pt x="1418" y="2164"/>
                  </a:cubicBezTo>
                  <a:cubicBezTo>
                    <a:pt x="1464" y="2302"/>
                    <a:pt x="1525" y="2393"/>
                    <a:pt x="1448" y="2530"/>
                  </a:cubicBezTo>
                  <a:cubicBezTo>
                    <a:pt x="1372" y="2652"/>
                    <a:pt x="1266" y="2728"/>
                    <a:pt x="1205" y="2835"/>
                  </a:cubicBezTo>
                  <a:cubicBezTo>
                    <a:pt x="1113" y="3002"/>
                    <a:pt x="991" y="3185"/>
                    <a:pt x="763" y="3185"/>
                  </a:cubicBezTo>
                  <a:cubicBezTo>
                    <a:pt x="763" y="3338"/>
                    <a:pt x="839" y="3490"/>
                    <a:pt x="808" y="3642"/>
                  </a:cubicBezTo>
                  <a:cubicBezTo>
                    <a:pt x="763" y="3749"/>
                    <a:pt x="687" y="3901"/>
                    <a:pt x="641" y="4023"/>
                  </a:cubicBezTo>
                  <a:cubicBezTo>
                    <a:pt x="565" y="4176"/>
                    <a:pt x="443" y="4328"/>
                    <a:pt x="443" y="4496"/>
                  </a:cubicBezTo>
                  <a:cubicBezTo>
                    <a:pt x="443" y="4602"/>
                    <a:pt x="504" y="4724"/>
                    <a:pt x="504" y="4831"/>
                  </a:cubicBezTo>
                  <a:cubicBezTo>
                    <a:pt x="504" y="4968"/>
                    <a:pt x="443" y="5029"/>
                    <a:pt x="504" y="5181"/>
                  </a:cubicBezTo>
                  <a:cubicBezTo>
                    <a:pt x="565" y="5318"/>
                    <a:pt x="641" y="5334"/>
                    <a:pt x="610" y="5471"/>
                  </a:cubicBezTo>
                  <a:cubicBezTo>
                    <a:pt x="595" y="5638"/>
                    <a:pt x="519" y="5730"/>
                    <a:pt x="534" y="5928"/>
                  </a:cubicBezTo>
                  <a:cubicBezTo>
                    <a:pt x="565" y="6095"/>
                    <a:pt x="687" y="6248"/>
                    <a:pt x="610" y="6400"/>
                  </a:cubicBezTo>
                  <a:cubicBezTo>
                    <a:pt x="534" y="6552"/>
                    <a:pt x="382" y="6552"/>
                    <a:pt x="412" y="6720"/>
                  </a:cubicBezTo>
                  <a:cubicBezTo>
                    <a:pt x="412" y="6842"/>
                    <a:pt x="458" y="6888"/>
                    <a:pt x="443" y="7009"/>
                  </a:cubicBezTo>
                  <a:lnTo>
                    <a:pt x="428" y="7177"/>
                  </a:lnTo>
                  <a:cubicBezTo>
                    <a:pt x="489" y="7390"/>
                    <a:pt x="351" y="7634"/>
                    <a:pt x="153" y="7726"/>
                  </a:cubicBezTo>
                  <a:cubicBezTo>
                    <a:pt x="260" y="8030"/>
                    <a:pt x="1" y="8289"/>
                    <a:pt x="214" y="8609"/>
                  </a:cubicBezTo>
                  <a:cubicBezTo>
                    <a:pt x="351" y="8823"/>
                    <a:pt x="504" y="9051"/>
                    <a:pt x="748" y="9097"/>
                  </a:cubicBezTo>
                  <a:cubicBezTo>
                    <a:pt x="869" y="9142"/>
                    <a:pt x="1083" y="9097"/>
                    <a:pt x="1128" y="9234"/>
                  </a:cubicBezTo>
                  <a:cubicBezTo>
                    <a:pt x="1174" y="9356"/>
                    <a:pt x="1007" y="9508"/>
                    <a:pt x="1052" y="9630"/>
                  </a:cubicBezTo>
                  <a:cubicBezTo>
                    <a:pt x="1098" y="9782"/>
                    <a:pt x="1448" y="9904"/>
                    <a:pt x="1586" y="9920"/>
                  </a:cubicBezTo>
                  <a:cubicBezTo>
                    <a:pt x="1586" y="10011"/>
                    <a:pt x="1570" y="10118"/>
                    <a:pt x="1570" y="10209"/>
                  </a:cubicBezTo>
                  <a:lnTo>
                    <a:pt x="1753" y="10209"/>
                  </a:lnTo>
                  <a:cubicBezTo>
                    <a:pt x="1738" y="10300"/>
                    <a:pt x="1768" y="10422"/>
                    <a:pt x="1905" y="10422"/>
                  </a:cubicBezTo>
                  <a:cubicBezTo>
                    <a:pt x="2021" y="10422"/>
                    <a:pt x="2054" y="10299"/>
                    <a:pt x="2161" y="10299"/>
                  </a:cubicBezTo>
                  <a:cubicBezTo>
                    <a:pt x="2167" y="10299"/>
                    <a:pt x="2173" y="10300"/>
                    <a:pt x="2180" y="10300"/>
                  </a:cubicBezTo>
                  <a:cubicBezTo>
                    <a:pt x="2180" y="10377"/>
                    <a:pt x="2195" y="10453"/>
                    <a:pt x="2210" y="10529"/>
                  </a:cubicBezTo>
                  <a:cubicBezTo>
                    <a:pt x="2327" y="10564"/>
                    <a:pt x="2475" y="10590"/>
                    <a:pt x="2623" y="10590"/>
                  </a:cubicBezTo>
                  <a:cubicBezTo>
                    <a:pt x="2860" y="10590"/>
                    <a:pt x="3097" y="10522"/>
                    <a:pt x="3201" y="10316"/>
                  </a:cubicBezTo>
                  <a:cubicBezTo>
                    <a:pt x="3261" y="10438"/>
                    <a:pt x="3368" y="10651"/>
                    <a:pt x="3505" y="10681"/>
                  </a:cubicBezTo>
                  <a:cubicBezTo>
                    <a:pt x="3531" y="10691"/>
                    <a:pt x="3556" y="10695"/>
                    <a:pt x="3580" y="10695"/>
                  </a:cubicBezTo>
                  <a:cubicBezTo>
                    <a:pt x="3711" y="10695"/>
                    <a:pt x="3820" y="10575"/>
                    <a:pt x="3962" y="10575"/>
                  </a:cubicBezTo>
                  <a:cubicBezTo>
                    <a:pt x="4057" y="10575"/>
                    <a:pt x="4149" y="10588"/>
                    <a:pt x="4235" y="10588"/>
                  </a:cubicBezTo>
                  <a:cubicBezTo>
                    <a:pt x="4372" y="10588"/>
                    <a:pt x="4494" y="10554"/>
                    <a:pt x="4587" y="10377"/>
                  </a:cubicBezTo>
                  <a:cubicBezTo>
                    <a:pt x="4732" y="10407"/>
                    <a:pt x="4852" y="10437"/>
                    <a:pt x="4951" y="10437"/>
                  </a:cubicBezTo>
                  <a:cubicBezTo>
                    <a:pt x="5102" y="10437"/>
                    <a:pt x="5202" y="10366"/>
                    <a:pt x="5257" y="10118"/>
                  </a:cubicBezTo>
                  <a:cubicBezTo>
                    <a:pt x="5273" y="10041"/>
                    <a:pt x="5273" y="9935"/>
                    <a:pt x="5303" y="9843"/>
                  </a:cubicBezTo>
                  <a:cubicBezTo>
                    <a:pt x="5318" y="9752"/>
                    <a:pt x="5349" y="9691"/>
                    <a:pt x="5410" y="9584"/>
                  </a:cubicBezTo>
                  <a:cubicBezTo>
                    <a:pt x="5455" y="9523"/>
                    <a:pt x="5516" y="9432"/>
                    <a:pt x="5532" y="9356"/>
                  </a:cubicBezTo>
                  <a:cubicBezTo>
                    <a:pt x="5547" y="9325"/>
                    <a:pt x="5516" y="9280"/>
                    <a:pt x="5532" y="9249"/>
                  </a:cubicBezTo>
                  <a:cubicBezTo>
                    <a:pt x="5547" y="9203"/>
                    <a:pt x="5623" y="9173"/>
                    <a:pt x="5623" y="9127"/>
                  </a:cubicBezTo>
                  <a:cubicBezTo>
                    <a:pt x="5623" y="9021"/>
                    <a:pt x="5547" y="8929"/>
                    <a:pt x="5547" y="8823"/>
                  </a:cubicBezTo>
                  <a:cubicBezTo>
                    <a:pt x="5547" y="8685"/>
                    <a:pt x="5608" y="8624"/>
                    <a:pt x="5623" y="8487"/>
                  </a:cubicBezTo>
                  <a:cubicBezTo>
                    <a:pt x="5714" y="8472"/>
                    <a:pt x="5791" y="8335"/>
                    <a:pt x="5821" y="8244"/>
                  </a:cubicBezTo>
                  <a:cubicBezTo>
                    <a:pt x="5852" y="8076"/>
                    <a:pt x="5669" y="8015"/>
                    <a:pt x="5684" y="7878"/>
                  </a:cubicBezTo>
                  <a:cubicBezTo>
                    <a:pt x="5684" y="7847"/>
                    <a:pt x="5821" y="7710"/>
                    <a:pt x="5852" y="7649"/>
                  </a:cubicBezTo>
                  <a:cubicBezTo>
                    <a:pt x="5913" y="7543"/>
                    <a:pt x="6004" y="7375"/>
                    <a:pt x="5973" y="7238"/>
                  </a:cubicBezTo>
                  <a:cubicBezTo>
                    <a:pt x="5913" y="6994"/>
                    <a:pt x="5623" y="6933"/>
                    <a:pt x="5547" y="6720"/>
                  </a:cubicBezTo>
                  <a:cubicBezTo>
                    <a:pt x="5486" y="6613"/>
                    <a:pt x="5608" y="6461"/>
                    <a:pt x="5562" y="6324"/>
                  </a:cubicBezTo>
                  <a:cubicBezTo>
                    <a:pt x="5547" y="6248"/>
                    <a:pt x="5486" y="6171"/>
                    <a:pt x="5455" y="6095"/>
                  </a:cubicBezTo>
                  <a:cubicBezTo>
                    <a:pt x="5394" y="5943"/>
                    <a:pt x="5288" y="5821"/>
                    <a:pt x="5227" y="5669"/>
                  </a:cubicBezTo>
                  <a:cubicBezTo>
                    <a:pt x="5151" y="5410"/>
                    <a:pt x="5242" y="5486"/>
                    <a:pt x="4983" y="5410"/>
                  </a:cubicBezTo>
                  <a:lnTo>
                    <a:pt x="4983" y="5166"/>
                  </a:lnTo>
                  <a:cubicBezTo>
                    <a:pt x="4983" y="5029"/>
                    <a:pt x="5014" y="4892"/>
                    <a:pt x="4998" y="4785"/>
                  </a:cubicBezTo>
                  <a:cubicBezTo>
                    <a:pt x="4983" y="4633"/>
                    <a:pt x="4922" y="4663"/>
                    <a:pt x="4861" y="4587"/>
                  </a:cubicBezTo>
                  <a:cubicBezTo>
                    <a:pt x="4755" y="4450"/>
                    <a:pt x="4816" y="4282"/>
                    <a:pt x="4816" y="4099"/>
                  </a:cubicBezTo>
                  <a:cubicBezTo>
                    <a:pt x="4816" y="3993"/>
                    <a:pt x="4800" y="3947"/>
                    <a:pt x="4785" y="3840"/>
                  </a:cubicBezTo>
                  <a:cubicBezTo>
                    <a:pt x="4724" y="3688"/>
                    <a:pt x="4739" y="3566"/>
                    <a:pt x="4709" y="3414"/>
                  </a:cubicBezTo>
                  <a:cubicBezTo>
                    <a:pt x="4663" y="3200"/>
                    <a:pt x="4435" y="3277"/>
                    <a:pt x="4343" y="3109"/>
                  </a:cubicBezTo>
                  <a:cubicBezTo>
                    <a:pt x="4304" y="2990"/>
                    <a:pt x="4401" y="2574"/>
                    <a:pt x="4220" y="2574"/>
                  </a:cubicBezTo>
                  <a:cubicBezTo>
                    <a:pt x="4192" y="2574"/>
                    <a:pt x="4157" y="2584"/>
                    <a:pt x="4115" y="2606"/>
                  </a:cubicBezTo>
                  <a:cubicBezTo>
                    <a:pt x="4099" y="2530"/>
                    <a:pt x="4130" y="2439"/>
                    <a:pt x="4176" y="2378"/>
                  </a:cubicBezTo>
                  <a:lnTo>
                    <a:pt x="4176" y="2378"/>
                  </a:lnTo>
                  <a:cubicBezTo>
                    <a:pt x="4103" y="2414"/>
                    <a:pt x="3859" y="2526"/>
                    <a:pt x="3715" y="2526"/>
                  </a:cubicBezTo>
                  <a:cubicBezTo>
                    <a:pt x="3677" y="2526"/>
                    <a:pt x="3646" y="2519"/>
                    <a:pt x="3627" y="2500"/>
                  </a:cubicBezTo>
                  <a:cubicBezTo>
                    <a:pt x="3490" y="2363"/>
                    <a:pt x="3795" y="2119"/>
                    <a:pt x="3856" y="2043"/>
                  </a:cubicBezTo>
                  <a:cubicBezTo>
                    <a:pt x="3932" y="1936"/>
                    <a:pt x="4008" y="1905"/>
                    <a:pt x="3871" y="1814"/>
                  </a:cubicBezTo>
                  <a:cubicBezTo>
                    <a:pt x="3848" y="1791"/>
                    <a:pt x="3818" y="1791"/>
                    <a:pt x="3787" y="1791"/>
                  </a:cubicBezTo>
                  <a:cubicBezTo>
                    <a:pt x="3757" y="1791"/>
                    <a:pt x="3726" y="1791"/>
                    <a:pt x="3703" y="1768"/>
                  </a:cubicBezTo>
                  <a:cubicBezTo>
                    <a:pt x="3658" y="1753"/>
                    <a:pt x="3642" y="1677"/>
                    <a:pt x="3627" y="1631"/>
                  </a:cubicBezTo>
                  <a:cubicBezTo>
                    <a:pt x="3505" y="1479"/>
                    <a:pt x="3581" y="1540"/>
                    <a:pt x="3612" y="1326"/>
                  </a:cubicBezTo>
                  <a:cubicBezTo>
                    <a:pt x="3627" y="1205"/>
                    <a:pt x="3566" y="1220"/>
                    <a:pt x="3475" y="1159"/>
                  </a:cubicBezTo>
                  <a:cubicBezTo>
                    <a:pt x="3353" y="1098"/>
                    <a:pt x="3338" y="1128"/>
                    <a:pt x="3261" y="1007"/>
                  </a:cubicBezTo>
                  <a:cubicBezTo>
                    <a:pt x="3170" y="869"/>
                    <a:pt x="3246" y="747"/>
                    <a:pt x="3185" y="626"/>
                  </a:cubicBezTo>
                  <a:cubicBezTo>
                    <a:pt x="3124" y="519"/>
                    <a:pt x="2972" y="473"/>
                    <a:pt x="2911" y="336"/>
                  </a:cubicBezTo>
                  <a:cubicBezTo>
                    <a:pt x="2881" y="245"/>
                    <a:pt x="2865" y="184"/>
                    <a:pt x="2804" y="108"/>
                  </a:cubicBezTo>
                  <a:cubicBezTo>
                    <a:pt x="2759" y="62"/>
                    <a:pt x="2713" y="77"/>
                    <a:pt x="2682" y="1"/>
                  </a:cubicBezTo>
                  <a:cubicBezTo>
                    <a:pt x="2672" y="1"/>
                    <a:pt x="2662" y="0"/>
                    <a:pt x="26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4681648" y="1792648"/>
              <a:ext cx="186258" cy="246282"/>
            </a:xfrm>
            <a:custGeom>
              <a:avLst/>
              <a:gdLst/>
              <a:ahLst/>
              <a:cxnLst/>
              <a:rect l="l" t="t" r="r" b="b"/>
              <a:pathLst>
                <a:path w="6324" h="8362" extrusionOk="0">
                  <a:moveTo>
                    <a:pt x="3087" y="0"/>
                  </a:moveTo>
                  <a:cubicBezTo>
                    <a:pt x="3061" y="0"/>
                    <a:pt x="3037" y="4"/>
                    <a:pt x="3017" y="12"/>
                  </a:cubicBezTo>
                  <a:cubicBezTo>
                    <a:pt x="2774" y="134"/>
                    <a:pt x="2804" y="515"/>
                    <a:pt x="2530" y="606"/>
                  </a:cubicBezTo>
                  <a:cubicBezTo>
                    <a:pt x="2423" y="652"/>
                    <a:pt x="2271" y="622"/>
                    <a:pt x="2210" y="774"/>
                  </a:cubicBezTo>
                  <a:cubicBezTo>
                    <a:pt x="2164" y="896"/>
                    <a:pt x="2256" y="1048"/>
                    <a:pt x="2362" y="1109"/>
                  </a:cubicBezTo>
                  <a:cubicBezTo>
                    <a:pt x="2195" y="1201"/>
                    <a:pt x="2058" y="1277"/>
                    <a:pt x="2164" y="1490"/>
                  </a:cubicBezTo>
                  <a:cubicBezTo>
                    <a:pt x="1905" y="1505"/>
                    <a:pt x="1509" y="1490"/>
                    <a:pt x="1707" y="1825"/>
                  </a:cubicBezTo>
                  <a:cubicBezTo>
                    <a:pt x="1616" y="1871"/>
                    <a:pt x="1509" y="1901"/>
                    <a:pt x="1463" y="1993"/>
                  </a:cubicBezTo>
                  <a:cubicBezTo>
                    <a:pt x="1433" y="2115"/>
                    <a:pt x="1524" y="2191"/>
                    <a:pt x="1509" y="2282"/>
                  </a:cubicBezTo>
                  <a:cubicBezTo>
                    <a:pt x="1494" y="2435"/>
                    <a:pt x="1143" y="2557"/>
                    <a:pt x="991" y="2572"/>
                  </a:cubicBezTo>
                  <a:cubicBezTo>
                    <a:pt x="1006" y="2602"/>
                    <a:pt x="991" y="2633"/>
                    <a:pt x="1037" y="2663"/>
                  </a:cubicBezTo>
                  <a:cubicBezTo>
                    <a:pt x="839" y="2861"/>
                    <a:pt x="1006" y="3090"/>
                    <a:pt x="1128" y="3257"/>
                  </a:cubicBezTo>
                  <a:cubicBezTo>
                    <a:pt x="1265" y="3501"/>
                    <a:pt x="1052" y="3501"/>
                    <a:pt x="823" y="3623"/>
                  </a:cubicBezTo>
                  <a:cubicBezTo>
                    <a:pt x="671" y="3699"/>
                    <a:pt x="275" y="3806"/>
                    <a:pt x="229" y="4019"/>
                  </a:cubicBezTo>
                  <a:cubicBezTo>
                    <a:pt x="214" y="4156"/>
                    <a:pt x="382" y="4415"/>
                    <a:pt x="443" y="4537"/>
                  </a:cubicBezTo>
                  <a:cubicBezTo>
                    <a:pt x="214" y="4720"/>
                    <a:pt x="473" y="5040"/>
                    <a:pt x="610" y="5192"/>
                  </a:cubicBezTo>
                  <a:cubicBezTo>
                    <a:pt x="839" y="5467"/>
                    <a:pt x="839" y="5528"/>
                    <a:pt x="519" y="5680"/>
                  </a:cubicBezTo>
                  <a:cubicBezTo>
                    <a:pt x="427" y="5710"/>
                    <a:pt x="138" y="5787"/>
                    <a:pt x="77" y="5908"/>
                  </a:cubicBezTo>
                  <a:cubicBezTo>
                    <a:pt x="1" y="6030"/>
                    <a:pt x="153" y="6213"/>
                    <a:pt x="244" y="6289"/>
                  </a:cubicBezTo>
                  <a:cubicBezTo>
                    <a:pt x="199" y="6335"/>
                    <a:pt x="138" y="6411"/>
                    <a:pt x="214" y="6472"/>
                  </a:cubicBezTo>
                  <a:cubicBezTo>
                    <a:pt x="62" y="6548"/>
                    <a:pt x="244" y="6823"/>
                    <a:pt x="382" y="6823"/>
                  </a:cubicBezTo>
                  <a:cubicBezTo>
                    <a:pt x="366" y="7051"/>
                    <a:pt x="260" y="7127"/>
                    <a:pt x="488" y="7249"/>
                  </a:cubicBezTo>
                  <a:cubicBezTo>
                    <a:pt x="566" y="7294"/>
                    <a:pt x="660" y="7354"/>
                    <a:pt x="747" y="7354"/>
                  </a:cubicBezTo>
                  <a:cubicBezTo>
                    <a:pt x="779" y="7354"/>
                    <a:pt x="810" y="7346"/>
                    <a:pt x="839" y="7325"/>
                  </a:cubicBezTo>
                  <a:lnTo>
                    <a:pt x="839" y="7325"/>
                  </a:lnTo>
                  <a:cubicBezTo>
                    <a:pt x="823" y="7447"/>
                    <a:pt x="793" y="7600"/>
                    <a:pt x="869" y="7691"/>
                  </a:cubicBezTo>
                  <a:cubicBezTo>
                    <a:pt x="945" y="7767"/>
                    <a:pt x="1006" y="7737"/>
                    <a:pt x="1082" y="7767"/>
                  </a:cubicBezTo>
                  <a:cubicBezTo>
                    <a:pt x="1143" y="7813"/>
                    <a:pt x="1159" y="7859"/>
                    <a:pt x="1235" y="7889"/>
                  </a:cubicBezTo>
                  <a:cubicBezTo>
                    <a:pt x="1269" y="7900"/>
                    <a:pt x="1304" y="7903"/>
                    <a:pt x="1341" y="7903"/>
                  </a:cubicBezTo>
                  <a:cubicBezTo>
                    <a:pt x="1381" y="7903"/>
                    <a:pt x="1421" y="7900"/>
                    <a:pt x="1460" y="7900"/>
                  </a:cubicBezTo>
                  <a:cubicBezTo>
                    <a:pt x="1482" y="7900"/>
                    <a:pt x="1504" y="7901"/>
                    <a:pt x="1524" y="7904"/>
                  </a:cubicBezTo>
                  <a:lnTo>
                    <a:pt x="1600" y="7981"/>
                  </a:lnTo>
                  <a:cubicBezTo>
                    <a:pt x="1634" y="8166"/>
                    <a:pt x="1719" y="8193"/>
                    <a:pt x="1821" y="8193"/>
                  </a:cubicBezTo>
                  <a:cubicBezTo>
                    <a:pt x="1864" y="8193"/>
                    <a:pt x="1909" y="8188"/>
                    <a:pt x="1956" y="8188"/>
                  </a:cubicBezTo>
                  <a:cubicBezTo>
                    <a:pt x="2000" y="8188"/>
                    <a:pt x="2045" y="8192"/>
                    <a:pt x="2088" y="8209"/>
                  </a:cubicBezTo>
                  <a:cubicBezTo>
                    <a:pt x="2149" y="8224"/>
                    <a:pt x="2164" y="8301"/>
                    <a:pt x="2225" y="8316"/>
                  </a:cubicBezTo>
                  <a:cubicBezTo>
                    <a:pt x="2286" y="8361"/>
                    <a:pt x="2377" y="8346"/>
                    <a:pt x="2438" y="8361"/>
                  </a:cubicBezTo>
                  <a:cubicBezTo>
                    <a:pt x="2560" y="8361"/>
                    <a:pt x="2667" y="8346"/>
                    <a:pt x="2774" y="8316"/>
                  </a:cubicBezTo>
                  <a:cubicBezTo>
                    <a:pt x="2987" y="8301"/>
                    <a:pt x="3033" y="8346"/>
                    <a:pt x="3155" y="8133"/>
                  </a:cubicBezTo>
                  <a:cubicBezTo>
                    <a:pt x="3215" y="8057"/>
                    <a:pt x="3155" y="8011"/>
                    <a:pt x="3292" y="8011"/>
                  </a:cubicBezTo>
                  <a:cubicBezTo>
                    <a:pt x="3368" y="8011"/>
                    <a:pt x="3444" y="8042"/>
                    <a:pt x="3444" y="8133"/>
                  </a:cubicBezTo>
                  <a:cubicBezTo>
                    <a:pt x="3642" y="8133"/>
                    <a:pt x="3779" y="8118"/>
                    <a:pt x="3947" y="8072"/>
                  </a:cubicBezTo>
                  <a:cubicBezTo>
                    <a:pt x="4053" y="8042"/>
                    <a:pt x="4099" y="8072"/>
                    <a:pt x="4130" y="7935"/>
                  </a:cubicBezTo>
                  <a:cubicBezTo>
                    <a:pt x="4160" y="7859"/>
                    <a:pt x="4160" y="7782"/>
                    <a:pt x="4160" y="7706"/>
                  </a:cubicBezTo>
                  <a:cubicBezTo>
                    <a:pt x="4172" y="7710"/>
                    <a:pt x="4181" y="7711"/>
                    <a:pt x="4189" y="7711"/>
                  </a:cubicBezTo>
                  <a:cubicBezTo>
                    <a:pt x="4255" y="7711"/>
                    <a:pt x="4212" y="7607"/>
                    <a:pt x="4267" y="7539"/>
                  </a:cubicBezTo>
                  <a:cubicBezTo>
                    <a:pt x="4328" y="7447"/>
                    <a:pt x="4434" y="7432"/>
                    <a:pt x="4541" y="7432"/>
                  </a:cubicBezTo>
                  <a:cubicBezTo>
                    <a:pt x="4552" y="7472"/>
                    <a:pt x="4581" y="7489"/>
                    <a:pt x="4619" y="7489"/>
                  </a:cubicBezTo>
                  <a:cubicBezTo>
                    <a:pt x="4739" y="7489"/>
                    <a:pt x="4945" y="7323"/>
                    <a:pt x="4922" y="7219"/>
                  </a:cubicBezTo>
                  <a:lnTo>
                    <a:pt x="4922" y="7219"/>
                  </a:lnTo>
                  <a:cubicBezTo>
                    <a:pt x="4987" y="7280"/>
                    <a:pt x="5060" y="7305"/>
                    <a:pt x="5135" y="7305"/>
                  </a:cubicBezTo>
                  <a:cubicBezTo>
                    <a:pt x="5362" y="7305"/>
                    <a:pt x="5608" y="7074"/>
                    <a:pt x="5699" y="6868"/>
                  </a:cubicBezTo>
                  <a:cubicBezTo>
                    <a:pt x="5729" y="6792"/>
                    <a:pt x="5775" y="6716"/>
                    <a:pt x="5729" y="6640"/>
                  </a:cubicBezTo>
                  <a:cubicBezTo>
                    <a:pt x="5699" y="6594"/>
                    <a:pt x="5608" y="6640"/>
                    <a:pt x="5608" y="6548"/>
                  </a:cubicBezTo>
                  <a:cubicBezTo>
                    <a:pt x="5608" y="6518"/>
                    <a:pt x="5729" y="6442"/>
                    <a:pt x="5775" y="6411"/>
                  </a:cubicBezTo>
                  <a:cubicBezTo>
                    <a:pt x="5547" y="6366"/>
                    <a:pt x="5714" y="6213"/>
                    <a:pt x="5790" y="6107"/>
                  </a:cubicBezTo>
                  <a:cubicBezTo>
                    <a:pt x="5882" y="6000"/>
                    <a:pt x="5912" y="5924"/>
                    <a:pt x="5912" y="5771"/>
                  </a:cubicBezTo>
                  <a:cubicBezTo>
                    <a:pt x="5912" y="5695"/>
                    <a:pt x="5867" y="5649"/>
                    <a:pt x="5882" y="5573"/>
                  </a:cubicBezTo>
                  <a:cubicBezTo>
                    <a:pt x="5927" y="5482"/>
                    <a:pt x="6034" y="5467"/>
                    <a:pt x="6095" y="5375"/>
                  </a:cubicBezTo>
                  <a:cubicBezTo>
                    <a:pt x="6186" y="5192"/>
                    <a:pt x="6232" y="4872"/>
                    <a:pt x="6247" y="4705"/>
                  </a:cubicBezTo>
                  <a:cubicBezTo>
                    <a:pt x="6324" y="4446"/>
                    <a:pt x="6186" y="4156"/>
                    <a:pt x="5927" y="4050"/>
                  </a:cubicBezTo>
                  <a:cubicBezTo>
                    <a:pt x="5729" y="4004"/>
                    <a:pt x="5562" y="4034"/>
                    <a:pt x="5531" y="3821"/>
                  </a:cubicBezTo>
                  <a:cubicBezTo>
                    <a:pt x="5501" y="3730"/>
                    <a:pt x="5531" y="3715"/>
                    <a:pt x="5486" y="3623"/>
                  </a:cubicBezTo>
                  <a:cubicBezTo>
                    <a:pt x="5440" y="3547"/>
                    <a:pt x="5409" y="3593"/>
                    <a:pt x="5409" y="3486"/>
                  </a:cubicBezTo>
                  <a:cubicBezTo>
                    <a:pt x="5409" y="3288"/>
                    <a:pt x="5562" y="3044"/>
                    <a:pt x="5409" y="2877"/>
                  </a:cubicBezTo>
                  <a:cubicBezTo>
                    <a:pt x="5196" y="2602"/>
                    <a:pt x="4663" y="2785"/>
                    <a:pt x="4724" y="2298"/>
                  </a:cubicBezTo>
                  <a:cubicBezTo>
                    <a:pt x="4556" y="2267"/>
                    <a:pt x="4648" y="2176"/>
                    <a:pt x="4678" y="2069"/>
                  </a:cubicBezTo>
                  <a:cubicBezTo>
                    <a:pt x="4724" y="1947"/>
                    <a:pt x="4709" y="1917"/>
                    <a:pt x="4663" y="1810"/>
                  </a:cubicBezTo>
                  <a:cubicBezTo>
                    <a:pt x="4571" y="1490"/>
                    <a:pt x="4267" y="1185"/>
                    <a:pt x="3901" y="1124"/>
                  </a:cubicBezTo>
                  <a:cubicBezTo>
                    <a:pt x="3886" y="972"/>
                    <a:pt x="3871" y="774"/>
                    <a:pt x="3749" y="667"/>
                  </a:cubicBezTo>
                  <a:cubicBezTo>
                    <a:pt x="3673" y="591"/>
                    <a:pt x="3642" y="606"/>
                    <a:pt x="3581" y="500"/>
                  </a:cubicBezTo>
                  <a:cubicBezTo>
                    <a:pt x="3520" y="378"/>
                    <a:pt x="3520" y="241"/>
                    <a:pt x="3444" y="149"/>
                  </a:cubicBezTo>
                  <a:cubicBezTo>
                    <a:pt x="3369" y="75"/>
                    <a:pt x="3203" y="0"/>
                    <a:pt x="3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4631845" y="1501311"/>
              <a:ext cx="150355" cy="771420"/>
            </a:xfrm>
            <a:custGeom>
              <a:avLst/>
              <a:gdLst/>
              <a:ahLst/>
              <a:cxnLst/>
              <a:rect l="l" t="t" r="r" b="b"/>
              <a:pathLst>
                <a:path w="5105" h="26192" extrusionOk="0">
                  <a:moveTo>
                    <a:pt x="3459" y="1"/>
                  </a:moveTo>
                  <a:cubicBezTo>
                    <a:pt x="3352" y="306"/>
                    <a:pt x="3383" y="686"/>
                    <a:pt x="3368" y="1006"/>
                  </a:cubicBezTo>
                  <a:cubicBezTo>
                    <a:pt x="3352" y="1479"/>
                    <a:pt x="3368" y="1936"/>
                    <a:pt x="3383" y="2378"/>
                  </a:cubicBezTo>
                  <a:cubicBezTo>
                    <a:pt x="3398" y="2819"/>
                    <a:pt x="3429" y="3277"/>
                    <a:pt x="3368" y="3703"/>
                  </a:cubicBezTo>
                  <a:cubicBezTo>
                    <a:pt x="3352" y="3932"/>
                    <a:pt x="3322" y="4175"/>
                    <a:pt x="3307" y="4404"/>
                  </a:cubicBezTo>
                  <a:cubicBezTo>
                    <a:pt x="3154" y="4023"/>
                    <a:pt x="2911" y="3673"/>
                    <a:pt x="2773" y="3277"/>
                  </a:cubicBezTo>
                  <a:cubicBezTo>
                    <a:pt x="2606" y="2835"/>
                    <a:pt x="2438" y="2378"/>
                    <a:pt x="2301" y="1921"/>
                  </a:cubicBezTo>
                  <a:lnTo>
                    <a:pt x="2301" y="1921"/>
                  </a:lnTo>
                  <a:cubicBezTo>
                    <a:pt x="2316" y="1982"/>
                    <a:pt x="2316" y="2042"/>
                    <a:pt x="2347" y="2103"/>
                  </a:cubicBezTo>
                  <a:cubicBezTo>
                    <a:pt x="2438" y="2484"/>
                    <a:pt x="2530" y="2835"/>
                    <a:pt x="2652" y="3216"/>
                  </a:cubicBezTo>
                  <a:cubicBezTo>
                    <a:pt x="2758" y="3520"/>
                    <a:pt x="2895" y="3825"/>
                    <a:pt x="3048" y="4115"/>
                  </a:cubicBezTo>
                  <a:cubicBezTo>
                    <a:pt x="3124" y="4252"/>
                    <a:pt x="3185" y="4389"/>
                    <a:pt x="3231" y="4511"/>
                  </a:cubicBezTo>
                  <a:cubicBezTo>
                    <a:pt x="3261" y="4541"/>
                    <a:pt x="3261" y="4572"/>
                    <a:pt x="3276" y="4587"/>
                  </a:cubicBezTo>
                  <a:cubicBezTo>
                    <a:pt x="3231" y="4694"/>
                    <a:pt x="3215" y="4785"/>
                    <a:pt x="3200" y="4876"/>
                  </a:cubicBezTo>
                  <a:cubicBezTo>
                    <a:pt x="3185" y="5074"/>
                    <a:pt x="3231" y="5272"/>
                    <a:pt x="3231" y="5471"/>
                  </a:cubicBezTo>
                  <a:cubicBezTo>
                    <a:pt x="3231" y="5958"/>
                    <a:pt x="3124" y="6461"/>
                    <a:pt x="3124" y="6948"/>
                  </a:cubicBezTo>
                  <a:cubicBezTo>
                    <a:pt x="3124" y="7375"/>
                    <a:pt x="3124" y="7817"/>
                    <a:pt x="3139" y="8228"/>
                  </a:cubicBezTo>
                  <a:cubicBezTo>
                    <a:pt x="3154" y="8442"/>
                    <a:pt x="3154" y="8655"/>
                    <a:pt x="3154" y="8853"/>
                  </a:cubicBezTo>
                  <a:cubicBezTo>
                    <a:pt x="3154" y="9036"/>
                    <a:pt x="3139" y="9219"/>
                    <a:pt x="3124" y="9386"/>
                  </a:cubicBezTo>
                  <a:cubicBezTo>
                    <a:pt x="3078" y="9813"/>
                    <a:pt x="3063" y="10209"/>
                    <a:pt x="3048" y="10636"/>
                  </a:cubicBezTo>
                  <a:cubicBezTo>
                    <a:pt x="3032" y="11230"/>
                    <a:pt x="2987" y="11809"/>
                    <a:pt x="2972" y="12388"/>
                  </a:cubicBezTo>
                  <a:cubicBezTo>
                    <a:pt x="2804" y="12098"/>
                    <a:pt x="2545" y="11809"/>
                    <a:pt x="2393" y="11519"/>
                  </a:cubicBezTo>
                  <a:cubicBezTo>
                    <a:pt x="2225" y="11199"/>
                    <a:pt x="2118" y="10879"/>
                    <a:pt x="1905" y="10575"/>
                  </a:cubicBezTo>
                  <a:cubicBezTo>
                    <a:pt x="1783" y="10407"/>
                    <a:pt x="1753" y="10209"/>
                    <a:pt x="1676" y="10026"/>
                  </a:cubicBezTo>
                  <a:cubicBezTo>
                    <a:pt x="1478" y="9584"/>
                    <a:pt x="1296" y="9173"/>
                    <a:pt x="1158" y="8716"/>
                  </a:cubicBezTo>
                  <a:cubicBezTo>
                    <a:pt x="1052" y="8350"/>
                    <a:pt x="945" y="7984"/>
                    <a:pt x="854" y="7604"/>
                  </a:cubicBezTo>
                  <a:cubicBezTo>
                    <a:pt x="793" y="7390"/>
                    <a:pt x="717" y="7162"/>
                    <a:pt x="671" y="6964"/>
                  </a:cubicBezTo>
                  <a:lnTo>
                    <a:pt x="671" y="6964"/>
                  </a:lnTo>
                  <a:cubicBezTo>
                    <a:pt x="686" y="7070"/>
                    <a:pt x="717" y="7207"/>
                    <a:pt x="747" y="7314"/>
                  </a:cubicBezTo>
                  <a:cubicBezTo>
                    <a:pt x="838" y="7847"/>
                    <a:pt x="1006" y="8411"/>
                    <a:pt x="1158" y="8944"/>
                  </a:cubicBezTo>
                  <a:cubicBezTo>
                    <a:pt x="1219" y="9142"/>
                    <a:pt x="1204" y="9142"/>
                    <a:pt x="1280" y="9356"/>
                  </a:cubicBezTo>
                  <a:lnTo>
                    <a:pt x="0" y="7924"/>
                  </a:lnTo>
                  <a:lnTo>
                    <a:pt x="0" y="7924"/>
                  </a:lnTo>
                  <a:cubicBezTo>
                    <a:pt x="92" y="8045"/>
                    <a:pt x="183" y="8183"/>
                    <a:pt x="260" y="8289"/>
                  </a:cubicBezTo>
                  <a:cubicBezTo>
                    <a:pt x="366" y="8442"/>
                    <a:pt x="458" y="8579"/>
                    <a:pt x="564" y="8701"/>
                  </a:cubicBezTo>
                  <a:cubicBezTo>
                    <a:pt x="671" y="8822"/>
                    <a:pt x="747" y="8975"/>
                    <a:pt x="854" y="9081"/>
                  </a:cubicBezTo>
                  <a:cubicBezTo>
                    <a:pt x="945" y="9188"/>
                    <a:pt x="1052" y="9264"/>
                    <a:pt x="1128" y="9356"/>
                  </a:cubicBezTo>
                  <a:cubicBezTo>
                    <a:pt x="1204" y="9432"/>
                    <a:pt x="1280" y="9523"/>
                    <a:pt x="1356" y="9599"/>
                  </a:cubicBezTo>
                  <a:cubicBezTo>
                    <a:pt x="1372" y="9645"/>
                    <a:pt x="1372" y="9660"/>
                    <a:pt x="1387" y="9691"/>
                  </a:cubicBezTo>
                  <a:cubicBezTo>
                    <a:pt x="1478" y="9919"/>
                    <a:pt x="1555" y="10148"/>
                    <a:pt x="1661" y="10407"/>
                  </a:cubicBezTo>
                  <a:cubicBezTo>
                    <a:pt x="1859" y="10940"/>
                    <a:pt x="2149" y="11443"/>
                    <a:pt x="2377" y="11976"/>
                  </a:cubicBezTo>
                  <a:cubicBezTo>
                    <a:pt x="2514" y="12281"/>
                    <a:pt x="2606" y="12586"/>
                    <a:pt x="2743" y="12890"/>
                  </a:cubicBezTo>
                  <a:cubicBezTo>
                    <a:pt x="2773" y="12967"/>
                    <a:pt x="2819" y="13149"/>
                    <a:pt x="2880" y="13302"/>
                  </a:cubicBezTo>
                  <a:cubicBezTo>
                    <a:pt x="2850" y="13805"/>
                    <a:pt x="2834" y="14323"/>
                    <a:pt x="2834" y="14841"/>
                  </a:cubicBezTo>
                  <a:cubicBezTo>
                    <a:pt x="2834" y="15892"/>
                    <a:pt x="2911" y="16943"/>
                    <a:pt x="2895" y="18010"/>
                  </a:cubicBezTo>
                  <a:cubicBezTo>
                    <a:pt x="2819" y="18954"/>
                    <a:pt x="2697" y="19929"/>
                    <a:pt x="2743" y="20874"/>
                  </a:cubicBezTo>
                  <a:cubicBezTo>
                    <a:pt x="2758" y="21133"/>
                    <a:pt x="2773" y="21377"/>
                    <a:pt x="2819" y="21636"/>
                  </a:cubicBezTo>
                  <a:cubicBezTo>
                    <a:pt x="2728" y="21483"/>
                    <a:pt x="2652" y="21362"/>
                    <a:pt x="2545" y="21224"/>
                  </a:cubicBezTo>
                  <a:cubicBezTo>
                    <a:pt x="2316" y="20859"/>
                    <a:pt x="2073" y="20463"/>
                    <a:pt x="1905" y="20067"/>
                  </a:cubicBezTo>
                  <a:cubicBezTo>
                    <a:pt x="1707" y="19609"/>
                    <a:pt x="1539" y="19152"/>
                    <a:pt x="1356" y="18711"/>
                  </a:cubicBezTo>
                  <a:cubicBezTo>
                    <a:pt x="1158" y="18253"/>
                    <a:pt x="1021" y="17796"/>
                    <a:pt x="854" y="17339"/>
                  </a:cubicBezTo>
                  <a:cubicBezTo>
                    <a:pt x="762" y="17050"/>
                    <a:pt x="671" y="16745"/>
                    <a:pt x="488" y="16501"/>
                  </a:cubicBezTo>
                  <a:lnTo>
                    <a:pt x="488" y="16501"/>
                  </a:lnTo>
                  <a:cubicBezTo>
                    <a:pt x="640" y="16943"/>
                    <a:pt x="671" y="17400"/>
                    <a:pt x="838" y="17812"/>
                  </a:cubicBezTo>
                  <a:cubicBezTo>
                    <a:pt x="1052" y="18391"/>
                    <a:pt x="1280" y="18954"/>
                    <a:pt x="1478" y="19549"/>
                  </a:cubicBezTo>
                  <a:cubicBezTo>
                    <a:pt x="1692" y="20112"/>
                    <a:pt x="1890" y="20676"/>
                    <a:pt x="2012" y="21255"/>
                  </a:cubicBezTo>
                  <a:cubicBezTo>
                    <a:pt x="2088" y="21605"/>
                    <a:pt x="2240" y="21910"/>
                    <a:pt x="2377" y="22230"/>
                  </a:cubicBezTo>
                  <a:cubicBezTo>
                    <a:pt x="2453" y="22443"/>
                    <a:pt x="2606" y="22657"/>
                    <a:pt x="2636" y="22855"/>
                  </a:cubicBezTo>
                  <a:cubicBezTo>
                    <a:pt x="2697" y="23083"/>
                    <a:pt x="2636" y="23373"/>
                    <a:pt x="2636" y="23601"/>
                  </a:cubicBezTo>
                  <a:lnTo>
                    <a:pt x="2636" y="24454"/>
                  </a:lnTo>
                  <a:cubicBezTo>
                    <a:pt x="2621" y="25033"/>
                    <a:pt x="2545" y="25643"/>
                    <a:pt x="2560" y="26191"/>
                  </a:cubicBezTo>
                  <a:lnTo>
                    <a:pt x="4145" y="26191"/>
                  </a:lnTo>
                  <a:cubicBezTo>
                    <a:pt x="4129" y="25338"/>
                    <a:pt x="4053" y="24485"/>
                    <a:pt x="4008" y="23616"/>
                  </a:cubicBezTo>
                  <a:cubicBezTo>
                    <a:pt x="3916" y="21788"/>
                    <a:pt x="3825" y="19990"/>
                    <a:pt x="3703" y="18162"/>
                  </a:cubicBezTo>
                  <a:cubicBezTo>
                    <a:pt x="3627" y="16730"/>
                    <a:pt x="3550" y="15313"/>
                    <a:pt x="3474" y="13896"/>
                  </a:cubicBezTo>
                  <a:cubicBezTo>
                    <a:pt x="3459" y="13622"/>
                    <a:pt x="3444" y="13363"/>
                    <a:pt x="3444" y="13088"/>
                  </a:cubicBezTo>
                  <a:lnTo>
                    <a:pt x="3444" y="12936"/>
                  </a:lnTo>
                  <a:cubicBezTo>
                    <a:pt x="3505" y="12251"/>
                    <a:pt x="3474" y="11565"/>
                    <a:pt x="3459" y="10879"/>
                  </a:cubicBezTo>
                  <a:cubicBezTo>
                    <a:pt x="3627" y="10178"/>
                    <a:pt x="3931" y="9508"/>
                    <a:pt x="4068" y="8807"/>
                  </a:cubicBezTo>
                  <a:cubicBezTo>
                    <a:pt x="4145" y="8381"/>
                    <a:pt x="4267" y="7984"/>
                    <a:pt x="4358" y="7588"/>
                  </a:cubicBezTo>
                  <a:cubicBezTo>
                    <a:pt x="4434" y="7238"/>
                    <a:pt x="4465" y="6857"/>
                    <a:pt x="4602" y="6537"/>
                  </a:cubicBezTo>
                  <a:cubicBezTo>
                    <a:pt x="4830" y="6004"/>
                    <a:pt x="5105" y="5471"/>
                    <a:pt x="5059" y="4876"/>
                  </a:cubicBezTo>
                  <a:lnTo>
                    <a:pt x="5059" y="4876"/>
                  </a:lnTo>
                  <a:cubicBezTo>
                    <a:pt x="5044" y="5623"/>
                    <a:pt x="4663" y="6248"/>
                    <a:pt x="4434" y="6903"/>
                  </a:cubicBezTo>
                  <a:cubicBezTo>
                    <a:pt x="4297" y="7268"/>
                    <a:pt x="4282" y="7649"/>
                    <a:pt x="4145" y="8030"/>
                  </a:cubicBezTo>
                  <a:cubicBezTo>
                    <a:pt x="3977" y="8502"/>
                    <a:pt x="3870" y="8960"/>
                    <a:pt x="3642" y="9386"/>
                  </a:cubicBezTo>
                  <a:cubicBezTo>
                    <a:pt x="3596" y="9462"/>
                    <a:pt x="3566" y="9554"/>
                    <a:pt x="3535" y="9615"/>
                  </a:cubicBezTo>
                  <a:cubicBezTo>
                    <a:pt x="3520" y="8807"/>
                    <a:pt x="3307" y="8045"/>
                    <a:pt x="3398" y="7207"/>
                  </a:cubicBezTo>
                  <a:cubicBezTo>
                    <a:pt x="3444" y="6827"/>
                    <a:pt x="3474" y="6461"/>
                    <a:pt x="3474" y="6080"/>
                  </a:cubicBezTo>
                  <a:lnTo>
                    <a:pt x="3474" y="5318"/>
                  </a:lnTo>
                  <a:cubicBezTo>
                    <a:pt x="3474" y="5181"/>
                    <a:pt x="3444" y="4998"/>
                    <a:pt x="3444" y="4846"/>
                  </a:cubicBezTo>
                  <a:lnTo>
                    <a:pt x="3444" y="4815"/>
                  </a:lnTo>
                  <a:cubicBezTo>
                    <a:pt x="3520" y="4495"/>
                    <a:pt x="3611" y="4175"/>
                    <a:pt x="3703" y="3856"/>
                  </a:cubicBezTo>
                  <a:cubicBezTo>
                    <a:pt x="3779" y="3581"/>
                    <a:pt x="3840" y="3322"/>
                    <a:pt x="3901" y="3033"/>
                  </a:cubicBezTo>
                  <a:cubicBezTo>
                    <a:pt x="3931" y="2896"/>
                    <a:pt x="3962" y="2743"/>
                    <a:pt x="3977" y="2606"/>
                  </a:cubicBezTo>
                  <a:lnTo>
                    <a:pt x="3977" y="2606"/>
                  </a:lnTo>
                  <a:cubicBezTo>
                    <a:pt x="3962" y="2682"/>
                    <a:pt x="3916" y="2759"/>
                    <a:pt x="3901" y="2835"/>
                  </a:cubicBezTo>
                  <a:cubicBezTo>
                    <a:pt x="3764" y="3124"/>
                    <a:pt x="3672" y="3444"/>
                    <a:pt x="3596" y="3749"/>
                  </a:cubicBezTo>
                  <a:cubicBezTo>
                    <a:pt x="3550" y="3947"/>
                    <a:pt x="3520" y="4160"/>
                    <a:pt x="3459" y="4343"/>
                  </a:cubicBezTo>
                  <a:lnTo>
                    <a:pt x="3459" y="4236"/>
                  </a:lnTo>
                  <a:cubicBezTo>
                    <a:pt x="3474" y="3932"/>
                    <a:pt x="3550" y="3581"/>
                    <a:pt x="3535" y="3277"/>
                  </a:cubicBezTo>
                  <a:cubicBezTo>
                    <a:pt x="3505" y="2835"/>
                    <a:pt x="3444" y="2378"/>
                    <a:pt x="3474" y="1951"/>
                  </a:cubicBezTo>
                  <a:cubicBezTo>
                    <a:pt x="3520" y="1570"/>
                    <a:pt x="3444" y="1189"/>
                    <a:pt x="3505" y="808"/>
                  </a:cubicBezTo>
                  <a:cubicBezTo>
                    <a:pt x="3520" y="626"/>
                    <a:pt x="3550" y="504"/>
                    <a:pt x="3520" y="321"/>
                  </a:cubicBezTo>
                  <a:cubicBezTo>
                    <a:pt x="3505" y="214"/>
                    <a:pt x="3444" y="123"/>
                    <a:pt x="34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4549734" y="1822983"/>
              <a:ext cx="201514" cy="288281"/>
            </a:xfrm>
            <a:custGeom>
              <a:avLst/>
              <a:gdLst/>
              <a:ahLst/>
              <a:cxnLst/>
              <a:rect l="l" t="t" r="r" b="b"/>
              <a:pathLst>
                <a:path w="6842" h="9788" extrusionOk="0">
                  <a:moveTo>
                    <a:pt x="3114" y="0"/>
                  </a:moveTo>
                  <a:cubicBezTo>
                    <a:pt x="2854" y="0"/>
                    <a:pt x="2592" y="43"/>
                    <a:pt x="2347" y="110"/>
                  </a:cubicBezTo>
                  <a:cubicBezTo>
                    <a:pt x="2164" y="171"/>
                    <a:pt x="1874" y="247"/>
                    <a:pt x="1798" y="430"/>
                  </a:cubicBezTo>
                  <a:cubicBezTo>
                    <a:pt x="1752" y="536"/>
                    <a:pt x="1798" y="597"/>
                    <a:pt x="1783" y="689"/>
                  </a:cubicBezTo>
                  <a:cubicBezTo>
                    <a:pt x="1752" y="780"/>
                    <a:pt x="1661" y="856"/>
                    <a:pt x="1585" y="932"/>
                  </a:cubicBezTo>
                  <a:cubicBezTo>
                    <a:pt x="1432" y="1100"/>
                    <a:pt x="1189" y="1344"/>
                    <a:pt x="1341" y="1603"/>
                  </a:cubicBezTo>
                  <a:cubicBezTo>
                    <a:pt x="1189" y="1603"/>
                    <a:pt x="1036" y="1648"/>
                    <a:pt x="960" y="1801"/>
                  </a:cubicBezTo>
                  <a:cubicBezTo>
                    <a:pt x="884" y="1953"/>
                    <a:pt x="991" y="2106"/>
                    <a:pt x="1052" y="2243"/>
                  </a:cubicBezTo>
                  <a:cubicBezTo>
                    <a:pt x="1204" y="2593"/>
                    <a:pt x="655" y="2624"/>
                    <a:pt x="732" y="2944"/>
                  </a:cubicBezTo>
                  <a:cubicBezTo>
                    <a:pt x="762" y="3096"/>
                    <a:pt x="1128" y="3279"/>
                    <a:pt x="960" y="3462"/>
                  </a:cubicBezTo>
                  <a:cubicBezTo>
                    <a:pt x="869" y="3553"/>
                    <a:pt x="671" y="3553"/>
                    <a:pt x="595" y="3690"/>
                  </a:cubicBezTo>
                  <a:cubicBezTo>
                    <a:pt x="518" y="3781"/>
                    <a:pt x="564" y="3903"/>
                    <a:pt x="503" y="3980"/>
                  </a:cubicBezTo>
                  <a:cubicBezTo>
                    <a:pt x="427" y="4086"/>
                    <a:pt x="229" y="4117"/>
                    <a:pt x="183" y="4269"/>
                  </a:cubicBezTo>
                  <a:cubicBezTo>
                    <a:pt x="122" y="4421"/>
                    <a:pt x="214" y="4543"/>
                    <a:pt x="275" y="4665"/>
                  </a:cubicBezTo>
                  <a:cubicBezTo>
                    <a:pt x="336" y="4772"/>
                    <a:pt x="381" y="4818"/>
                    <a:pt x="305" y="4924"/>
                  </a:cubicBezTo>
                  <a:cubicBezTo>
                    <a:pt x="229" y="5046"/>
                    <a:pt x="107" y="5077"/>
                    <a:pt x="214" y="5214"/>
                  </a:cubicBezTo>
                  <a:cubicBezTo>
                    <a:pt x="290" y="5336"/>
                    <a:pt x="488" y="5351"/>
                    <a:pt x="518" y="5488"/>
                  </a:cubicBezTo>
                  <a:cubicBezTo>
                    <a:pt x="534" y="5534"/>
                    <a:pt x="488" y="5716"/>
                    <a:pt x="457" y="5762"/>
                  </a:cubicBezTo>
                  <a:cubicBezTo>
                    <a:pt x="427" y="5838"/>
                    <a:pt x="351" y="5869"/>
                    <a:pt x="290" y="5945"/>
                  </a:cubicBezTo>
                  <a:cubicBezTo>
                    <a:pt x="214" y="6006"/>
                    <a:pt x="259" y="6097"/>
                    <a:pt x="229" y="6158"/>
                  </a:cubicBezTo>
                  <a:cubicBezTo>
                    <a:pt x="198" y="6265"/>
                    <a:pt x="107" y="6295"/>
                    <a:pt x="61" y="6387"/>
                  </a:cubicBezTo>
                  <a:cubicBezTo>
                    <a:pt x="0" y="6524"/>
                    <a:pt x="31" y="6707"/>
                    <a:pt x="61" y="6829"/>
                  </a:cubicBezTo>
                  <a:cubicBezTo>
                    <a:pt x="169" y="7192"/>
                    <a:pt x="490" y="7436"/>
                    <a:pt x="836" y="7436"/>
                  </a:cubicBezTo>
                  <a:cubicBezTo>
                    <a:pt x="882" y="7436"/>
                    <a:pt x="929" y="7432"/>
                    <a:pt x="975" y="7423"/>
                  </a:cubicBezTo>
                  <a:lnTo>
                    <a:pt x="975" y="7423"/>
                  </a:lnTo>
                  <a:cubicBezTo>
                    <a:pt x="899" y="7545"/>
                    <a:pt x="884" y="7712"/>
                    <a:pt x="991" y="7819"/>
                  </a:cubicBezTo>
                  <a:cubicBezTo>
                    <a:pt x="1033" y="7857"/>
                    <a:pt x="1071" y="7869"/>
                    <a:pt x="1107" y="7869"/>
                  </a:cubicBezTo>
                  <a:cubicBezTo>
                    <a:pt x="1190" y="7869"/>
                    <a:pt x="1266" y="7804"/>
                    <a:pt x="1372" y="7804"/>
                  </a:cubicBezTo>
                  <a:cubicBezTo>
                    <a:pt x="1432" y="7925"/>
                    <a:pt x="1492" y="7948"/>
                    <a:pt x="1570" y="7948"/>
                  </a:cubicBezTo>
                  <a:cubicBezTo>
                    <a:pt x="1617" y="7948"/>
                    <a:pt x="1670" y="7939"/>
                    <a:pt x="1734" y="7939"/>
                  </a:cubicBezTo>
                  <a:cubicBezTo>
                    <a:pt x="1750" y="7939"/>
                    <a:pt x="1766" y="7940"/>
                    <a:pt x="1783" y="7941"/>
                  </a:cubicBezTo>
                  <a:cubicBezTo>
                    <a:pt x="1798" y="8048"/>
                    <a:pt x="1829" y="8124"/>
                    <a:pt x="1813" y="8261"/>
                  </a:cubicBezTo>
                  <a:cubicBezTo>
                    <a:pt x="1798" y="8428"/>
                    <a:pt x="1813" y="8718"/>
                    <a:pt x="1966" y="8825"/>
                  </a:cubicBezTo>
                  <a:cubicBezTo>
                    <a:pt x="2027" y="8870"/>
                    <a:pt x="2103" y="8855"/>
                    <a:pt x="2164" y="8870"/>
                  </a:cubicBezTo>
                  <a:cubicBezTo>
                    <a:pt x="2210" y="8886"/>
                    <a:pt x="2255" y="8946"/>
                    <a:pt x="2316" y="8962"/>
                  </a:cubicBezTo>
                  <a:cubicBezTo>
                    <a:pt x="2331" y="8968"/>
                    <a:pt x="2347" y="8970"/>
                    <a:pt x="2362" y="8970"/>
                  </a:cubicBezTo>
                  <a:cubicBezTo>
                    <a:pt x="2423" y="8970"/>
                    <a:pt x="2484" y="8931"/>
                    <a:pt x="2545" y="8931"/>
                  </a:cubicBezTo>
                  <a:cubicBezTo>
                    <a:pt x="2585" y="8945"/>
                    <a:pt x="2626" y="8995"/>
                    <a:pt x="2688" y="8995"/>
                  </a:cubicBezTo>
                  <a:cubicBezTo>
                    <a:pt x="2696" y="8995"/>
                    <a:pt x="2704" y="8994"/>
                    <a:pt x="2712" y="8992"/>
                  </a:cubicBezTo>
                  <a:cubicBezTo>
                    <a:pt x="2712" y="9145"/>
                    <a:pt x="2728" y="9266"/>
                    <a:pt x="2773" y="9419"/>
                  </a:cubicBezTo>
                  <a:cubicBezTo>
                    <a:pt x="2819" y="9708"/>
                    <a:pt x="2941" y="9769"/>
                    <a:pt x="3230" y="9784"/>
                  </a:cubicBezTo>
                  <a:cubicBezTo>
                    <a:pt x="3274" y="9786"/>
                    <a:pt x="3319" y="9787"/>
                    <a:pt x="3365" y="9787"/>
                  </a:cubicBezTo>
                  <a:cubicBezTo>
                    <a:pt x="3752" y="9787"/>
                    <a:pt x="4189" y="9709"/>
                    <a:pt x="4175" y="9205"/>
                  </a:cubicBezTo>
                  <a:lnTo>
                    <a:pt x="4175" y="9205"/>
                  </a:lnTo>
                  <a:cubicBezTo>
                    <a:pt x="4187" y="9210"/>
                    <a:pt x="4199" y="9212"/>
                    <a:pt x="4210" y="9212"/>
                  </a:cubicBezTo>
                  <a:cubicBezTo>
                    <a:pt x="4279" y="9212"/>
                    <a:pt x="4320" y="9136"/>
                    <a:pt x="4373" y="9084"/>
                  </a:cubicBezTo>
                  <a:lnTo>
                    <a:pt x="4373" y="9099"/>
                  </a:lnTo>
                  <a:cubicBezTo>
                    <a:pt x="4419" y="9038"/>
                    <a:pt x="4525" y="9007"/>
                    <a:pt x="4571" y="8931"/>
                  </a:cubicBezTo>
                  <a:cubicBezTo>
                    <a:pt x="4632" y="8870"/>
                    <a:pt x="4647" y="8794"/>
                    <a:pt x="4708" y="8733"/>
                  </a:cubicBezTo>
                  <a:cubicBezTo>
                    <a:pt x="4784" y="8657"/>
                    <a:pt x="4830" y="8642"/>
                    <a:pt x="4845" y="8535"/>
                  </a:cubicBezTo>
                  <a:cubicBezTo>
                    <a:pt x="4876" y="8398"/>
                    <a:pt x="4876" y="8413"/>
                    <a:pt x="5028" y="8352"/>
                  </a:cubicBezTo>
                  <a:cubicBezTo>
                    <a:pt x="5150" y="8322"/>
                    <a:pt x="5379" y="8261"/>
                    <a:pt x="5394" y="8108"/>
                  </a:cubicBezTo>
                  <a:cubicBezTo>
                    <a:pt x="5409" y="8017"/>
                    <a:pt x="5333" y="7926"/>
                    <a:pt x="5363" y="7804"/>
                  </a:cubicBezTo>
                  <a:cubicBezTo>
                    <a:pt x="5394" y="7621"/>
                    <a:pt x="5516" y="7438"/>
                    <a:pt x="5531" y="7240"/>
                  </a:cubicBezTo>
                  <a:cubicBezTo>
                    <a:pt x="5531" y="7088"/>
                    <a:pt x="5440" y="7042"/>
                    <a:pt x="5379" y="6920"/>
                  </a:cubicBezTo>
                  <a:cubicBezTo>
                    <a:pt x="5302" y="6768"/>
                    <a:pt x="5440" y="6737"/>
                    <a:pt x="5561" y="6661"/>
                  </a:cubicBezTo>
                  <a:cubicBezTo>
                    <a:pt x="5836" y="6509"/>
                    <a:pt x="6064" y="6402"/>
                    <a:pt x="6019" y="6052"/>
                  </a:cubicBezTo>
                  <a:cubicBezTo>
                    <a:pt x="5988" y="5762"/>
                    <a:pt x="6369" y="5762"/>
                    <a:pt x="6399" y="5488"/>
                  </a:cubicBezTo>
                  <a:cubicBezTo>
                    <a:pt x="6430" y="5320"/>
                    <a:pt x="6460" y="5229"/>
                    <a:pt x="6521" y="5107"/>
                  </a:cubicBezTo>
                  <a:cubicBezTo>
                    <a:pt x="6582" y="4970"/>
                    <a:pt x="6537" y="4848"/>
                    <a:pt x="6552" y="4726"/>
                  </a:cubicBezTo>
                  <a:cubicBezTo>
                    <a:pt x="6582" y="4437"/>
                    <a:pt x="6841" y="4376"/>
                    <a:pt x="6826" y="4086"/>
                  </a:cubicBezTo>
                  <a:cubicBezTo>
                    <a:pt x="6780" y="3751"/>
                    <a:pt x="6552" y="3385"/>
                    <a:pt x="6201" y="3355"/>
                  </a:cubicBezTo>
                  <a:cubicBezTo>
                    <a:pt x="6308" y="3081"/>
                    <a:pt x="5988" y="3142"/>
                    <a:pt x="5790" y="3126"/>
                  </a:cubicBezTo>
                  <a:cubicBezTo>
                    <a:pt x="5866" y="2837"/>
                    <a:pt x="5912" y="2486"/>
                    <a:pt x="5714" y="2243"/>
                  </a:cubicBezTo>
                  <a:cubicBezTo>
                    <a:pt x="5622" y="2121"/>
                    <a:pt x="5516" y="2090"/>
                    <a:pt x="5379" y="2029"/>
                  </a:cubicBezTo>
                  <a:cubicBezTo>
                    <a:pt x="5302" y="1999"/>
                    <a:pt x="5257" y="1938"/>
                    <a:pt x="5211" y="1892"/>
                  </a:cubicBezTo>
                  <a:cubicBezTo>
                    <a:pt x="5074" y="1786"/>
                    <a:pt x="4800" y="1877"/>
                    <a:pt x="4693" y="1740"/>
                  </a:cubicBezTo>
                  <a:cubicBezTo>
                    <a:pt x="4632" y="1694"/>
                    <a:pt x="4678" y="1557"/>
                    <a:pt x="4678" y="1481"/>
                  </a:cubicBezTo>
                  <a:cubicBezTo>
                    <a:pt x="4678" y="1389"/>
                    <a:pt x="4632" y="1298"/>
                    <a:pt x="4571" y="1222"/>
                  </a:cubicBezTo>
                  <a:cubicBezTo>
                    <a:pt x="4419" y="1009"/>
                    <a:pt x="4221" y="1009"/>
                    <a:pt x="4023" y="871"/>
                  </a:cubicBezTo>
                  <a:cubicBezTo>
                    <a:pt x="3931" y="795"/>
                    <a:pt x="3916" y="628"/>
                    <a:pt x="3885" y="506"/>
                  </a:cubicBezTo>
                  <a:cubicBezTo>
                    <a:pt x="3870" y="430"/>
                    <a:pt x="3885" y="338"/>
                    <a:pt x="3855" y="262"/>
                  </a:cubicBezTo>
                  <a:cubicBezTo>
                    <a:pt x="3779" y="94"/>
                    <a:pt x="3566" y="33"/>
                    <a:pt x="3398" y="18"/>
                  </a:cubicBezTo>
                  <a:cubicBezTo>
                    <a:pt x="3304" y="6"/>
                    <a:pt x="3209" y="0"/>
                    <a:pt x="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14"/>
          <p:cNvGrpSpPr/>
          <p:nvPr/>
        </p:nvGrpSpPr>
        <p:grpSpPr>
          <a:xfrm>
            <a:off x="-230225" y="4550338"/>
            <a:ext cx="10248300" cy="1022062"/>
            <a:chOff x="-230225" y="4550338"/>
            <a:chExt cx="10248300" cy="1022062"/>
          </a:xfrm>
        </p:grpSpPr>
        <p:sp>
          <p:nvSpPr>
            <p:cNvPr id="320" name="Google Shape;320;p14"/>
            <p:cNvSpPr/>
            <p:nvPr/>
          </p:nvSpPr>
          <p:spPr>
            <a:xfrm flipH="1">
              <a:off x="7492054" y="4550338"/>
              <a:ext cx="2287864" cy="675758"/>
            </a:xfrm>
            <a:custGeom>
              <a:avLst/>
              <a:gdLst/>
              <a:ahLst/>
              <a:cxnLst/>
              <a:rect l="l" t="t" r="r" b="b"/>
              <a:pathLst>
                <a:path w="12707" h="10009" extrusionOk="0">
                  <a:moveTo>
                    <a:pt x="6828" y="1"/>
                  </a:moveTo>
                  <a:cubicBezTo>
                    <a:pt x="6554" y="1"/>
                    <a:pt x="6235" y="125"/>
                    <a:pt x="6125" y="386"/>
                  </a:cubicBezTo>
                  <a:cubicBezTo>
                    <a:pt x="6074" y="263"/>
                    <a:pt x="5941" y="209"/>
                    <a:pt x="5800" y="209"/>
                  </a:cubicBezTo>
                  <a:cubicBezTo>
                    <a:pt x="5645" y="209"/>
                    <a:pt x="5481" y="274"/>
                    <a:pt x="5409" y="386"/>
                  </a:cubicBezTo>
                  <a:cubicBezTo>
                    <a:pt x="5372" y="372"/>
                    <a:pt x="5341" y="366"/>
                    <a:pt x="5317" y="366"/>
                  </a:cubicBezTo>
                  <a:cubicBezTo>
                    <a:pt x="5130" y="366"/>
                    <a:pt x="5264" y="732"/>
                    <a:pt x="5089" y="813"/>
                  </a:cubicBezTo>
                  <a:cubicBezTo>
                    <a:pt x="5047" y="832"/>
                    <a:pt x="5012" y="840"/>
                    <a:pt x="4982" y="840"/>
                  </a:cubicBezTo>
                  <a:cubicBezTo>
                    <a:pt x="4784" y="840"/>
                    <a:pt x="4818" y="475"/>
                    <a:pt x="4591" y="475"/>
                  </a:cubicBezTo>
                  <a:cubicBezTo>
                    <a:pt x="4580" y="475"/>
                    <a:pt x="4568" y="476"/>
                    <a:pt x="4556" y="478"/>
                  </a:cubicBezTo>
                  <a:cubicBezTo>
                    <a:pt x="4571" y="508"/>
                    <a:pt x="4571" y="569"/>
                    <a:pt x="4571" y="615"/>
                  </a:cubicBezTo>
                  <a:cubicBezTo>
                    <a:pt x="4535" y="608"/>
                    <a:pt x="4504" y="605"/>
                    <a:pt x="4478" y="605"/>
                  </a:cubicBezTo>
                  <a:cubicBezTo>
                    <a:pt x="4275" y="605"/>
                    <a:pt x="4359" y="800"/>
                    <a:pt x="4251" y="935"/>
                  </a:cubicBezTo>
                  <a:cubicBezTo>
                    <a:pt x="4114" y="1087"/>
                    <a:pt x="3916" y="965"/>
                    <a:pt x="3824" y="1178"/>
                  </a:cubicBezTo>
                  <a:cubicBezTo>
                    <a:pt x="3824" y="1181"/>
                    <a:pt x="3823" y="1182"/>
                    <a:pt x="3821" y="1182"/>
                  </a:cubicBezTo>
                  <a:cubicBezTo>
                    <a:pt x="3809" y="1182"/>
                    <a:pt x="3768" y="1148"/>
                    <a:pt x="3794" y="1148"/>
                  </a:cubicBezTo>
                  <a:cubicBezTo>
                    <a:pt x="3809" y="1117"/>
                    <a:pt x="3824" y="1087"/>
                    <a:pt x="3840" y="1072"/>
                  </a:cubicBezTo>
                  <a:cubicBezTo>
                    <a:pt x="3628" y="843"/>
                    <a:pt x="3340" y="742"/>
                    <a:pt x="3050" y="742"/>
                  </a:cubicBezTo>
                  <a:cubicBezTo>
                    <a:pt x="2338" y="742"/>
                    <a:pt x="1617" y="1348"/>
                    <a:pt x="1996" y="2138"/>
                  </a:cubicBezTo>
                  <a:cubicBezTo>
                    <a:pt x="1889" y="2245"/>
                    <a:pt x="1661" y="2397"/>
                    <a:pt x="1859" y="2550"/>
                  </a:cubicBezTo>
                  <a:cubicBezTo>
                    <a:pt x="1767" y="2611"/>
                    <a:pt x="1600" y="2565"/>
                    <a:pt x="1524" y="2672"/>
                  </a:cubicBezTo>
                  <a:cubicBezTo>
                    <a:pt x="1447" y="2763"/>
                    <a:pt x="1539" y="2870"/>
                    <a:pt x="1524" y="2991"/>
                  </a:cubicBezTo>
                  <a:cubicBezTo>
                    <a:pt x="1508" y="3052"/>
                    <a:pt x="1402" y="3083"/>
                    <a:pt x="1402" y="3129"/>
                  </a:cubicBezTo>
                  <a:cubicBezTo>
                    <a:pt x="1402" y="3144"/>
                    <a:pt x="1447" y="3235"/>
                    <a:pt x="1447" y="3250"/>
                  </a:cubicBezTo>
                  <a:cubicBezTo>
                    <a:pt x="1432" y="3357"/>
                    <a:pt x="1524" y="3403"/>
                    <a:pt x="1432" y="3540"/>
                  </a:cubicBezTo>
                  <a:cubicBezTo>
                    <a:pt x="1554" y="3631"/>
                    <a:pt x="1691" y="3784"/>
                    <a:pt x="1691" y="3936"/>
                  </a:cubicBezTo>
                  <a:cubicBezTo>
                    <a:pt x="1698" y="4104"/>
                    <a:pt x="1666" y="4154"/>
                    <a:pt x="1614" y="4154"/>
                  </a:cubicBezTo>
                  <a:cubicBezTo>
                    <a:pt x="1548" y="4154"/>
                    <a:pt x="1450" y="4075"/>
                    <a:pt x="1356" y="4058"/>
                  </a:cubicBezTo>
                  <a:cubicBezTo>
                    <a:pt x="1356" y="4119"/>
                    <a:pt x="1295" y="4165"/>
                    <a:pt x="1234" y="4226"/>
                  </a:cubicBezTo>
                  <a:cubicBezTo>
                    <a:pt x="1188" y="4226"/>
                    <a:pt x="1128" y="4241"/>
                    <a:pt x="1051" y="4302"/>
                  </a:cubicBezTo>
                  <a:cubicBezTo>
                    <a:pt x="869" y="4439"/>
                    <a:pt x="914" y="4576"/>
                    <a:pt x="929" y="4759"/>
                  </a:cubicBezTo>
                  <a:cubicBezTo>
                    <a:pt x="885" y="4753"/>
                    <a:pt x="847" y="4750"/>
                    <a:pt x="815" y="4750"/>
                  </a:cubicBezTo>
                  <a:cubicBezTo>
                    <a:pt x="516" y="4750"/>
                    <a:pt x="713" y="4988"/>
                    <a:pt x="823" y="5140"/>
                  </a:cubicBezTo>
                  <a:cubicBezTo>
                    <a:pt x="1112" y="5582"/>
                    <a:pt x="579" y="5231"/>
                    <a:pt x="549" y="5582"/>
                  </a:cubicBezTo>
                  <a:cubicBezTo>
                    <a:pt x="533" y="5688"/>
                    <a:pt x="747" y="5749"/>
                    <a:pt x="747" y="5841"/>
                  </a:cubicBezTo>
                  <a:cubicBezTo>
                    <a:pt x="762" y="6023"/>
                    <a:pt x="564" y="5993"/>
                    <a:pt x="503" y="6054"/>
                  </a:cubicBezTo>
                  <a:cubicBezTo>
                    <a:pt x="427" y="6115"/>
                    <a:pt x="274" y="6221"/>
                    <a:pt x="274" y="6328"/>
                  </a:cubicBezTo>
                  <a:cubicBezTo>
                    <a:pt x="290" y="6480"/>
                    <a:pt x="503" y="6496"/>
                    <a:pt x="533" y="6648"/>
                  </a:cubicBezTo>
                  <a:cubicBezTo>
                    <a:pt x="229" y="6724"/>
                    <a:pt x="0" y="7044"/>
                    <a:pt x="198" y="7334"/>
                  </a:cubicBezTo>
                  <a:cubicBezTo>
                    <a:pt x="290" y="7486"/>
                    <a:pt x="503" y="7486"/>
                    <a:pt x="610" y="7638"/>
                  </a:cubicBezTo>
                  <a:cubicBezTo>
                    <a:pt x="701" y="7776"/>
                    <a:pt x="579" y="7882"/>
                    <a:pt x="762" y="7974"/>
                  </a:cubicBezTo>
                  <a:cubicBezTo>
                    <a:pt x="655" y="8035"/>
                    <a:pt x="503" y="8095"/>
                    <a:pt x="396" y="8202"/>
                  </a:cubicBezTo>
                  <a:cubicBezTo>
                    <a:pt x="503" y="8400"/>
                    <a:pt x="960" y="8431"/>
                    <a:pt x="1158" y="8507"/>
                  </a:cubicBezTo>
                  <a:cubicBezTo>
                    <a:pt x="1112" y="8537"/>
                    <a:pt x="1036" y="8629"/>
                    <a:pt x="975" y="8659"/>
                  </a:cubicBezTo>
                  <a:cubicBezTo>
                    <a:pt x="1149" y="8833"/>
                    <a:pt x="1384" y="8963"/>
                    <a:pt x="1599" y="8963"/>
                  </a:cubicBezTo>
                  <a:cubicBezTo>
                    <a:pt x="1742" y="8963"/>
                    <a:pt x="1877" y="8906"/>
                    <a:pt x="1981" y="8766"/>
                  </a:cubicBezTo>
                  <a:cubicBezTo>
                    <a:pt x="1981" y="8796"/>
                    <a:pt x="1996" y="8842"/>
                    <a:pt x="2042" y="8857"/>
                  </a:cubicBezTo>
                  <a:cubicBezTo>
                    <a:pt x="2044" y="8858"/>
                    <a:pt x="2046" y="8859"/>
                    <a:pt x="2049" y="8859"/>
                  </a:cubicBezTo>
                  <a:cubicBezTo>
                    <a:pt x="2094" y="8859"/>
                    <a:pt x="2244" y="8764"/>
                    <a:pt x="2301" y="8735"/>
                  </a:cubicBezTo>
                  <a:cubicBezTo>
                    <a:pt x="2331" y="8834"/>
                    <a:pt x="2396" y="8865"/>
                    <a:pt x="2468" y="8865"/>
                  </a:cubicBezTo>
                  <a:cubicBezTo>
                    <a:pt x="2541" y="8865"/>
                    <a:pt x="2621" y="8834"/>
                    <a:pt x="2682" y="8812"/>
                  </a:cubicBezTo>
                  <a:lnTo>
                    <a:pt x="2682" y="8812"/>
                  </a:lnTo>
                  <a:cubicBezTo>
                    <a:pt x="2423" y="9086"/>
                    <a:pt x="2803" y="9238"/>
                    <a:pt x="2986" y="9299"/>
                  </a:cubicBezTo>
                  <a:cubicBezTo>
                    <a:pt x="3200" y="9345"/>
                    <a:pt x="3428" y="9375"/>
                    <a:pt x="3443" y="9619"/>
                  </a:cubicBezTo>
                  <a:cubicBezTo>
                    <a:pt x="3458" y="9621"/>
                    <a:pt x="3473" y="9622"/>
                    <a:pt x="3486" y="9622"/>
                  </a:cubicBezTo>
                  <a:cubicBezTo>
                    <a:pt x="3647" y="9622"/>
                    <a:pt x="3684" y="9463"/>
                    <a:pt x="3824" y="9421"/>
                  </a:cubicBezTo>
                  <a:cubicBezTo>
                    <a:pt x="3855" y="9558"/>
                    <a:pt x="3931" y="9619"/>
                    <a:pt x="4038" y="9695"/>
                  </a:cubicBezTo>
                  <a:cubicBezTo>
                    <a:pt x="4175" y="9771"/>
                    <a:pt x="4479" y="9924"/>
                    <a:pt x="4632" y="9985"/>
                  </a:cubicBezTo>
                  <a:cubicBezTo>
                    <a:pt x="4685" y="10001"/>
                    <a:pt x="4739" y="10008"/>
                    <a:pt x="4793" y="10008"/>
                  </a:cubicBezTo>
                  <a:cubicBezTo>
                    <a:pt x="5144" y="10008"/>
                    <a:pt x="5515" y="9703"/>
                    <a:pt x="5805" y="9558"/>
                  </a:cubicBezTo>
                  <a:lnTo>
                    <a:pt x="5805" y="9558"/>
                  </a:lnTo>
                  <a:cubicBezTo>
                    <a:pt x="5783" y="9711"/>
                    <a:pt x="5827" y="9749"/>
                    <a:pt x="5899" y="9749"/>
                  </a:cubicBezTo>
                  <a:cubicBezTo>
                    <a:pt x="5971" y="9749"/>
                    <a:pt x="6072" y="9710"/>
                    <a:pt x="6163" y="9710"/>
                  </a:cubicBezTo>
                  <a:cubicBezTo>
                    <a:pt x="6171" y="9710"/>
                    <a:pt x="6178" y="9710"/>
                    <a:pt x="6186" y="9710"/>
                  </a:cubicBezTo>
                  <a:cubicBezTo>
                    <a:pt x="6308" y="9726"/>
                    <a:pt x="6369" y="9832"/>
                    <a:pt x="6475" y="9832"/>
                  </a:cubicBezTo>
                  <a:cubicBezTo>
                    <a:pt x="6569" y="9832"/>
                    <a:pt x="6662" y="9751"/>
                    <a:pt x="6755" y="9751"/>
                  </a:cubicBezTo>
                  <a:cubicBezTo>
                    <a:pt x="6769" y="9751"/>
                    <a:pt x="6782" y="9752"/>
                    <a:pt x="6795" y="9756"/>
                  </a:cubicBezTo>
                  <a:lnTo>
                    <a:pt x="6795" y="9787"/>
                  </a:lnTo>
                  <a:cubicBezTo>
                    <a:pt x="6811" y="9771"/>
                    <a:pt x="6902" y="9710"/>
                    <a:pt x="6932" y="9695"/>
                  </a:cubicBezTo>
                  <a:cubicBezTo>
                    <a:pt x="6940" y="9848"/>
                    <a:pt x="7020" y="9886"/>
                    <a:pt x="7121" y="9886"/>
                  </a:cubicBezTo>
                  <a:cubicBezTo>
                    <a:pt x="7211" y="9886"/>
                    <a:pt x="7318" y="9855"/>
                    <a:pt x="7405" y="9848"/>
                  </a:cubicBezTo>
                  <a:cubicBezTo>
                    <a:pt x="7344" y="9604"/>
                    <a:pt x="7527" y="9347"/>
                    <a:pt x="7673" y="9347"/>
                  </a:cubicBezTo>
                  <a:cubicBezTo>
                    <a:pt x="7747" y="9347"/>
                    <a:pt x="7811" y="9411"/>
                    <a:pt x="7831" y="9573"/>
                  </a:cubicBezTo>
                  <a:cubicBezTo>
                    <a:pt x="7938" y="9619"/>
                    <a:pt x="7999" y="9710"/>
                    <a:pt x="8090" y="9756"/>
                  </a:cubicBezTo>
                  <a:cubicBezTo>
                    <a:pt x="8136" y="9766"/>
                    <a:pt x="8190" y="9770"/>
                    <a:pt x="8248" y="9770"/>
                  </a:cubicBezTo>
                  <a:cubicBezTo>
                    <a:pt x="8363" y="9770"/>
                    <a:pt x="8492" y="9756"/>
                    <a:pt x="8593" y="9756"/>
                  </a:cubicBezTo>
                  <a:lnTo>
                    <a:pt x="8593" y="9467"/>
                  </a:lnTo>
                  <a:cubicBezTo>
                    <a:pt x="8700" y="9482"/>
                    <a:pt x="8700" y="9451"/>
                    <a:pt x="8776" y="9543"/>
                  </a:cubicBezTo>
                  <a:cubicBezTo>
                    <a:pt x="8761" y="9467"/>
                    <a:pt x="8776" y="9391"/>
                    <a:pt x="8776" y="9314"/>
                  </a:cubicBezTo>
                  <a:cubicBezTo>
                    <a:pt x="8913" y="9314"/>
                    <a:pt x="8989" y="9223"/>
                    <a:pt x="9126" y="9223"/>
                  </a:cubicBezTo>
                  <a:cubicBezTo>
                    <a:pt x="9324" y="9223"/>
                    <a:pt x="9446" y="9314"/>
                    <a:pt x="9614" y="9406"/>
                  </a:cubicBezTo>
                  <a:cubicBezTo>
                    <a:pt x="9599" y="9192"/>
                    <a:pt x="9858" y="9162"/>
                    <a:pt x="10041" y="9162"/>
                  </a:cubicBezTo>
                  <a:cubicBezTo>
                    <a:pt x="10041" y="8848"/>
                    <a:pt x="10347" y="8779"/>
                    <a:pt x="10597" y="8779"/>
                  </a:cubicBezTo>
                  <a:cubicBezTo>
                    <a:pt x="10626" y="8779"/>
                    <a:pt x="10654" y="8780"/>
                    <a:pt x="10680" y="8781"/>
                  </a:cubicBezTo>
                  <a:cubicBezTo>
                    <a:pt x="10635" y="8705"/>
                    <a:pt x="10513" y="8400"/>
                    <a:pt x="10528" y="8309"/>
                  </a:cubicBezTo>
                  <a:cubicBezTo>
                    <a:pt x="10544" y="8153"/>
                    <a:pt x="10593" y="8100"/>
                    <a:pt x="10654" y="8100"/>
                  </a:cubicBezTo>
                  <a:cubicBezTo>
                    <a:pt x="10768" y="8100"/>
                    <a:pt x="10927" y="8280"/>
                    <a:pt x="11016" y="8339"/>
                  </a:cubicBezTo>
                  <a:cubicBezTo>
                    <a:pt x="11114" y="8403"/>
                    <a:pt x="11171" y="8429"/>
                    <a:pt x="11207" y="8429"/>
                  </a:cubicBezTo>
                  <a:cubicBezTo>
                    <a:pt x="11301" y="8429"/>
                    <a:pt x="11254" y="8258"/>
                    <a:pt x="11397" y="8126"/>
                  </a:cubicBezTo>
                  <a:cubicBezTo>
                    <a:pt x="11449" y="8080"/>
                    <a:pt x="11544" y="8068"/>
                    <a:pt x="11649" y="8068"/>
                  </a:cubicBezTo>
                  <a:cubicBezTo>
                    <a:pt x="11763" y="8068"/>
                    <a:pt x="11889" y="8082"/>
                    <a:pt x="11983" y="8082"/>
                  </a:cubicBezTo>
                  <a:cubicBezTo>
                    <a:pt x="12002" y="8082"/>
                    <a:pt x="12020" y="8082"/>
                    <a:pt x="12036" y="8080"/>
                  </a:cubicBezTo>
                  <a:cubicBezTo>
                    <a:pt x="12113" y="7852"/>
                    <a:pt x="12631" y="7943"/>
                    <a:pt x="12707" y="7623"/>
                  </a:cubicBezTo>
                  <a:cubicBezTo>
                    <a:pt x="12261" y="7508"/>
                    <a:pt x="12589" y="6700"/>
                    <a:pt x="12178" y="6700"/>
                  </a:cubicBezTo>
                  <a:cubicBezTo>
                    <a:pt x="12154" y="6700"/>
                    <a:pt x="12127" y="6703"/>
                    <a:pt x="12097" y="6709"/>
                  </a:cubicBezTo>
                  <a:cubicBezTo>
                    <a:pt x="12128" y="6374"/>
                    <a:pt x="11884" y="6420"/>
                    <a:pt x="11656" y="6404"/>
                  </a:cubicBezTo>
                  <a:cubicBezTo>
                    <a:pt x="11762" y="6115"/>
                    <a:pt x="11518" y="5978"/>
                    <a:pt x="11473" y="5749"/>
                  </a:cubicBezTo>
                  <a:lnTo>
                    <a:pt x="11381" y="5749"/>
                  </a:lnTo>
                  <a:cubicBezTo>
                    <a:pt x="11434" y="5631"/>
                    <a:pt x="11396" y="5478"/>
                    <a:pt x="11266" y="5478"/>
                  </a:cubicBezTo>
                  <a:cubicBezTo>
                    <a:pt x="11246" y="5478"/>
                    <a:pt x="11223" y="5482"/>
                    <a:pt x="11198" y="5490"/>
                  </a:cubicBezTo>
                  <a:cubicBezTo>
                    <a:pt x="11214" y="5292"/>
                    <a:pt x="11427" y="5338"/>
                    <a:pt x="11473" y="5185"/>
                  </a:cubicBezTo>
                  <a:cubicBezTo>
                    <a:pt x="11549" y="4926"/>
                    <a:pt x="11320" y="4972"/>
                    <a:pt x="11183" y="4926"/>
                  </a:cubicBezTo>
                  <a:cubicBezTo>
                    <a:pt x="11092" y="4896"/>
                    <a:pt x="10894" y="4896"/>
                    <a:pt x="10833" y="4805"/>
                  </a:cubicBezTo>
                  <a:cubicBezTo>
                    <a:pt x="10726" y="4652"/>
                    <a:pt x="10833" y="4667"/>
                    <a:pt x="10833" y="4530"/>
                  </a:cubicBezTo>
                  <a:cubicBezTo>
                    <a:pt x="10833" y="4424"/>
                    <a:pt x="10879" y="4393"/>
                    <a:pt x="10833" y="4287"/>
                  </a:cubicBezTo>
                  <a:cubicBezTo>
                    <a:pt x="10818" y="4210"/>
                    <a:pt x="10787" y="4210"/>
                    <a:pt x="10802" y="4119"/>
                  </a:cubicBezTo>
                  <a:cubicBezTo>
                    <a:pt x="10620" y="4073"/>
                    <a:pt x="10361" y="3967"/>
                    <a:pt x="10345" y="3753"/>
                  </a:cubicBezTo>
                  <a:lnTo>
                    <a:pt x="10345" y="3753"/>
                  </a:lnTo>
                  <a:cubicBezTo>
                    <a:pt x="10359" y="3756"/>
                    <a:pt x="10373" y="3757"/>
                    <a:pt x="10387" y="3757"/>
                  </a:cubicBezTo>
                  <a:cubicBezTo>
                    <a:pt x="10449" y="3757"/>
                    <a:pt x="10512" y="3732"/>
                    <a:pt x="10574" y="3708"/>
                  </a:cubicBezTo>
                  <a:cubicBezTo>
                    <a:pt x="10589" y="3601"/>
                    <a:pt x="10498" y="3540"/>
                    <a:pt x="10391" y="3509"/>
                  </a:cubicBezTo>
                  <a:cubicBezTo>
                    <a:pt x="10772" y="3037"/>
                    <a:pt x="10056" y="3220"/>
                    <a:pt x="10010" y="2915"/>
                  </a:cubicBezTo>
                  <a:cubicBezTo>
                    <a:pt x="10039" y="2728"/>
                    <a:pt x="9945" y="2609"/>
                    <a:pt x="9781" y="2609"/>
                  </a:cubicBezTo>
                  <a:cubicBezTo>
                    <a:pt x="9771" y="2609"/>
                    <a:pt x="9761" y="2610"/>
                    <a:pt x="9751" y="2611"/>
                  </a:cubicBezTo>
                  <a:cubicBezTo>
                    <a:pt x="10082" y="2189"/>
                    <a:pt x="9819" y="1574"/>
                    <a:pt x="9298" y="1574"/>
                  </a:cubicBezTo>
                  <a:cubicBezTo>
                    <a:pt x="9292" y="1574"/>
                    <a:pt x="9285" y="1574"/>
                    <a:pt x="9279" y="1575"/>
                  </a:cubicBezTo>
                  <a:cubicBezTo>
                    <a:pt x="9251" y="1406"/>
                    <a:pt x="9236" y="1032"/>
                    <a:pt x="8973" y="1032"/>
                  </a:cubicBezTo>
                  <a:cubicBezTo>
                    <a:pt x="8950" y="1032"/>
                    <a:pt x="8925" y="1035"/>
                    <a:pt x="8898" y="1041"/>
                  </a:cubicBezTo>
                  <a:cubicBezTo>
                    <a:pt x="8776" y="1082"/>
                    <a:pt x="8774" y="1328"/>
                    <a:pt x="8604" y="1328"/>
                  </a:cubicBezTo>
                  <a:cubicBezTo>
                    <a:pt x="8583" y="1328"/>
                    <a:pt x="8559" y="1324"/>
                    <a:pt x="8532" y="1316"/>
                  </a:cubicBezTo>
                  <a:cubicBezTo>
                    <a:pt x="8380" y="1255"/>
                    <a:pt x="8410" y="1087"/>
                    <a:pt x="8410" y="935"/>
                  </a:cubicBezTo>
                  <a:cubicBezTo>
                    <a:pt x="8319" y="935"/>
                    <a:pt x="8243" y="950"/>
                    <a:pt x="8151" y="965"/>
                  </a:cubicBezTo>
                  <a:cubicBezTo>
                    <a:pt x="8227" y="767"/>
                    <a:pt x="8136" y="630"/>
                    <a:pt x="7953" y="493"/>
                  </a:cubicBezTo>
                  <a:cubicBezTo>
                    <a:pt x="7862" y="424"/>
                    <a:pt x="7767" y="417"/>
                    <a:pt x="7675" y="417"/>
                  </a:cubicBezTo>
                  <a:cubicBezTo>
                    <a:pt x="7649" y="417"/>
                    <a:pt x="7623" y="417"/>
                    <a:pt x="7598" y="417"/>
                  </a:cubicBezTo>
                  <a:cubicBezTo>
                    <a:pt x="7535" y="417"/>
                    <a:pt x="7474" y="413"/>
                    <a:pt x="7420" y="386"/>
                  </a:cubicBezTo>
                  <a:cubicBezTo>
                    <a:pt x="7191" y="264"/>
                    <a:pt x="7298" y="36"/>
                    <a:pt x="6917" y="5"/>
                  </a:cubicBezTo>
                  <a:cubicBezTo>
                    <a:pt x="6888" y="2"/>
                    <a:pt x="6859" y="1"/>
                    <a:pt x="68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230225" y="4604000"/>
              <a:ext cx="10248300" cy="968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14"/>
          <p:cNvGrpSpPr/>
          <p:nvPr/>
        </p:nvGrpSpPr>
        <p:grpSpPr>
          <a:xfrm rot="8291640">
            <a:off x="6842084" y="-184380"/>
            <a:ext cx="201403" cy="517596"/>
            <a:chOff x="1831800" y="1005931"/>
            <a:chExt cx="186702" cy="479722"/>
          </a:xfrm>
        </p:grpSpPr>
        <p:sp>
          <p:nvSpPr>
            <p:cNvPr id="323" name="Google Shape;323;p14"/>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334"/>
        <p:cNvGrpSpPr/>
        <p:nvPr/>
      </p:nvGrpSpPr>
      <p:grpSpPr>
        <a:xfrm>
          <a:off x="0" y="0"/>
          <a:ext cx="0" cy="0"/>
          <a:chOff x="0" y="0"/>
          <a:chExt cx="0" cy="0"/>
        </a:xfrm>
      </p:grpSpPr>
      <p:grpSp>
        <p:nvGrpSpPr>
          <p:cNvPr id="335" name="Google Shape;335;p16"/>
          <p:cNvGrpSpPr/>
          <p:nvPr/>
        </p:nvGrpSpPr>
        <p:grpSpPr>
          <a:xfrm>
            <a:off x="-741508" y="2951466"/>
            <a:ext cx="10669108" cy="2598417"/>
            <a:chOff x="-741508" y="2951466"/>
            <a:chExt cx="10669108" cy="2598417"/>
          </a:xfrm>
        </p:grpSpPr>
        <p:grpSp>
          <p:nvGrpSpPr>
            <p:cNvPr id="336" name="Google Shape;336;p16"/>
            <p:cNvGrpSpPr/>
            <p:nvPr/>
          </p:nvGrpSpPr>
          <p:grpSpPr>
            <a:xfrm>
              <a:off x="-256045" y="2951466"/>
              <a:ext cx="805494" cy="1813553"/>
              <a:chOff x="10814050" y="-1721928"/>
              <a:chExt cx="3172487" cy="7098055"/>
            </a:xfrm>
          </p:grpSpPr>
          <p:sp>
            <p:nvSpPr>
              <p:cNvPr id="337" name="Google Shape;337;p16"/>
              <p:cNvSpPr/>
              <p:nvPr/>
            </p:nvSpPr>
            <p:spPr>
              <a:xfrm>
                <a:off x="10814050" y="113019"/>
                <a:ext cx="3172487" cy="3447708"/>
              </a:xfrm>
              <a:custGeom>
                <a:avLst/>
                <a:gdLst/>
                <a:ahLst/>
                <a:cxnLst/>
                <a:rect l="l" t="t" r="r" b="b"/>
                <a:pathLst>
                  <a:path w="11504" h="12502" extrusionOk="0">
                    <a:moveTo>
                      <a:pt x="6265" y="0"/>
                    </a:moveTo>
                    <a:cubicBezTo>
                      <a:pt x="6228" y="0"/>
                      <a:pt x="6178" y="17"/>
                      <a:pt x="6110" y="55"/>
                    </a:cubicBezTo>
                    <a:cubicBezTo>
                      <a:pt x="5942" y="177"/>
                      <a:pt x="5957" y="344"/>
                      <a:pt x="5774" y="436"/>
                    </a:cubicBezTo>
                    <a:cubicBezTo>
                      <a:pt x="5790" y="359"/>
                      <a:pt x="5744" y="283"/>
                      <a:pt x="5698" y="268"/>
                    </a:cubicBezTo>
                    <a:cubicBezTo>
                      <a:pt x="5683" y="347"/>
                      <a:pt x="5638" y="375"/>
                      <a:pt x="5583" y="375"/>
                    </a:cubicBezTo>
                    <a:cubicBezTo>
                      <a:pt x="5477" y="375"/>
                      <a:pt x="5332" y="272"/>
                      <a:pt x="5272" y="222"/>
                    </a:cubicBezTo>
                    <a:cubicBezTo>
                      <a:pt x="5211" y="177"/>
                      <a:pt x="5165" y="70"/>
                      <a:pt x="5089" y="70"/>
                    </a:cubicBezTo>
                    <a:cubicBezTo>
                      <a:pt x="4967" y="70"/>
                      <a:pt x="4799" y="268"/>
                      <a:pt x="4754" y="359"/>
                    </a:cubicBezTo>
                    <a:cubicBezTo>
                      <a:pt x="4677" y="512"/>
                      <a:pt x="4754" y="801"/>
                      <a:pt x="4632" y="893"/>
                    </a:cubicBezTo>
                    <a:cubicBezTo>
                      <a:pt x="4495" y="969"/>
                      <a:pt x="4190" y="832"/>
                      <a:pt x="4281" y="1106"/>
                    </a:cubicBezTo>
                    <a:cubicBezTo>
                      <a:pt x="4220" y="1167"/>
                      <a:pt x="4068" y="1197"/>
                      <a:pt x="4038" y="1243"/>
                    </a:cubicBezTo>
                    <a:cubicBezTo>
                      <a:pt x="3961" y="1335"/>
                      <a:pt x="4053" y="1426"/>
                      <a:pt x="3916" y="1502"/>
                    </a:cubicBezTo>
                    <a:cubicBezTo>
                      <a:pt x="3890" y="1522"/>
                      <a:pt x="3860" y="1528"/>
                      <a:pt x="3828" y="1528"/>
                    </a:cubicBezTo>
                    <a:cubicBezTo>
                      <a:pt x="3795" y="1528"/>
                      <a:pt x="3762" y="1522"/>
                      <a:pt x="3729" y="1522"/>
                    </a:cubicBezTo>
                    <a:cubicBezTo>
                      <a:pt x="3697" y="1522"/>
                      <a:pt x="3667" y="1528"/>
                      <a:pt x="3641" y="1548"/>
                    </a:cubicBezTo>
                    <a:cubicBezTo>
                      <a:pt x="3565" y="1594"/>
                      <a:pt x="3580" y="1700"/>
                      <a:pt x="3580" y="1792"/>
                    </a:cubicBezTo>
                    <a:cubicBezTo>
                      <a:pt x="3367" y="1822"/>
                      <a:pt x="3382" y="1868"/>
                      <a:pt x="3337" y="2035"/>
                    </a:cubicBezTo>
                    <a:cubicBezTo>
                      <a:pt x="3306" y="2157"/>
                      <a:pt x="3215" y="2249"/>
                      <a:pt x="3352" y="2340"/>
                    </a:cubicBezTo>
                    <a:cubicBezTo>
                      <a:pt x="3230" y="2386"/>
                      <a:pt x="3184" y="2355"/>
                      <a:pt x="3154" y="2462"/>
                    </a:cubicBezTo>
                    <a:cubicBezTo>
                      <a:pt x="3141" y="2488"/>
                      <a:pt x="3150" y="2524"/>
                      <a:pt x="3153" y="2553"/>
                    </a:cubicBezTo>
                    <a:lnTo>
                      <a:pt x="3153" y="2553"/>
                    </a:lnTo>
                    <a:cubicBezTo>
                      <a:pt x="3130" y="2540"/>
                      <a:pt x="3106" y="2534"/>
                      <a:pt x="3083" y="2534"/>
                    </a:cubicBezTo>
                    <a:cubicBezTo>
                      <a:pt x="2997" y="2534"/>
                      <a:pt x="2923" y="2614"/>
                      <a:pt x="2971" y="2721"/>
                    </a:cubicBezTo>
                    <a:cubicBezTo>
                      <a:pt x="2834" y="2721"/>
                      <a:pt x="2819" y="2889"/>
                      <a:pt x="2819" y="2995"/>
                    </a:cubicBezTo>
                    <a:cubicBezTo>
                      <a:pt x="2834" y="3193"/>
                      <a:pt x="2895" y="3148"/>
                      <a:pt x="2682" y="3224"/>
                    </a:cubicBezTo>
                    <a:lnTo>
                      <a:pt x="2682" y="3300"/>
                    </a:lnTo>
                    <a:cubicBezTo>
                      <a:pt x="2514" y="3315"/>
                      <a:pt x="2514" y="3483"/>
                      <a:pt x="2544" y="3605"/>
                    </a:cubicBezTo>
                    <a:cubicBezTo>
                      <a:pt x="2453" y="3620"/>
                      <a:pt x="2316" y="3605"/>
                      <a:pt x="2240" y="3650"/>
                    </a:cubicBezTo>
                    <a:cubicBezTo>
                      <a:pt x="2148" y="3727"/>
                      <a:pt x="2133" y="3909"/>
                      <a:pt x="2209" y="3986"/>
                    </a:cubicBezTo>
                    <a:lnTo>
                      <a:pt x="2209" y="3940"/>
                    </a:lnTo>
                    <a:cubicBezTo>
                      <a:pt x="2209" y="3986"/>
                      <a:pt x="2209" y="4016"/>
                      <a:pt x="2224" y="4077"/>
                    </a:cubicBezTo>
                    <a:cubicBezTo>
                      <a:pt x="2209" y="4077"/>
                      <a:pt x="2194" y="4062"/>
                      <a:pt x="2164" y="4062"/>
                    </a:cubicBezTo>
                    <a:cubicBezTo>
                      <a:pt x="2133" y="4184"/>
                      <a:pt x="2285" y="4214"/>
                      <a:pt x="2316" y="4306"/>
                    </a:cubicBezTo>
                    <a:cubicBezTo>
                      <a:pt x="2362" y="4412"/>
                      <a:pt x="2224" y="4488"/>
                      <a:pt x="2148" y="4534"/>
                    </a:cubicBezTo>
                    <a:cubicBezTo>
                      <a:pt x="2113" y="4464"/>
                      <a:pt x="2073" y="4435"/>
                      <a:pt x="2035" y="4435"/>
                    </a:cubicBezTo>
                    <a:cubicBezTo>
                      <a:pt x="1959" y="4435"/>
                      <a:pt x="1894" y="4554"/>
                      <a:pt x="1904" y="4686"/>
                    </a:cubicBezTo>
                    <a:cubicBezTo>
                      <a:pt x="1783" y="4747"/>
                      <a:pt x="1767" y="5006"/>
                      <a:pt x="1859" y="5083"/>
                    </a:cubicBezTo>
                    <a:cubicBezTo>
                      <a:pt x="1783" y="5235"/>
                      <a:pt x="1524" y="5083"/>
                      <a:pt x="1447" y="5311"/>
                    </a:cubicBezTo>
                    <a:cubicBezTo>
                      <a:pt x="1386" y="5509"/>
                      <a:pt x="1554" y="5524"/>
                      <a:pt x="1371" y="5662"/>
                    </a:cubicBezTo>
                    <a:cubicBezTo>
                      <a:pt x="1280" y="5738"/>
                      <a:pt x="1158" y="5738"/>
                      <a:pt x="1082" y="5844"/>
                    </a:cubicBezTo>
                    <a:cubicBezTo>
                      <a:pt x="1006" y="5936"/>
                      <a:pt x="1006" y="6088"/>
                      <a:pt x="1082" y="6195"/>
                    </a:cubicBezTo>
                    <a:cubicBezTo>
                      <a:pt x="990" y="6240"/>
                      <a:pt x="914" y="6271"/>
                      <a:pt x="929" y="6393"/>
                    </a:cubicBezTo>
                    <a:cubicBezTo>
                      <a:pt x="701" y="6393"/>
                      <a:pt x="442" y="6545"/>
                      <a:pt x="594" y="6819"/>
                    </a:cubicBezTo>
                    <a:cubicBezTo>
                      <a:pt x="587" y="6819"/>
                      <a:pt x="581" y="6819"/>
                      <a:pt x="575" y="6819"/>
                    </a:cubicBezTo>
                    <a:cubicBezTo>
                      <a:pt x="395" y="6819"/>
                      <a:pt x="610" y="7034"/>
                      <a:pt x="640" y="7078"/>
                    </a:cubicBezTo>
                    <a:cubicBezTo>
                      <a:pt x="472" y="7078"/>
                      <a:pt x="442" y="7292"/>
                      <a:pt x="457" y="7414"/>
                    </a:cubicBezTo>
                    <a:cubicBezTo>
                      <a:pt x="472" y="7520"/>
                      <a:pt x="488" y="7490"/>
                      <a:pt x="457" y="7612"/>
                    </a:cubicBezTo>
                    <a:cubicBezTo>
                      <a:pt x="442" y="7718"/>
                      <a:pt x="396" y="7749"/>
                      <a:pt x="457" y="7840"/>
                    </a:cubicBezTo>
                    <a:cubicBezTo>
                      <a:pt x="183" y="7993"/>
                      <a:pt x="0" y="8023"/>
                      <a:pt x="137" y="8343"/>
                    </a:cubicBezTo>
                    <a:cubicBezTo>
                      <a:pt x="168" y="8450"/>
                      <a:pt x="213" y="8633"/>
                      <a:pt x="366" y="8633"/>
                    </a:cubicBezTo>
                    <a:cubicBezTo>
                      <a:pt x="366" y="8709"/>
                      <a:pt x="305" y="8831"/>
                      <a:pt x="411" y="8861"/>
                    </a:cubicBezTo>
                    <a:cubicBezTo>
                      <a:pt x="366" y="8907"/>
                      <a:pt x="366" y="9029"/>
                      <a:pt x="381" y="9090"/>
                    </a:cubicBezTo>
                    <a:cubicBezTo>
                      <a:pt x="442" y="9257"/>
                      <a:pt x="564" y="9196"/>
                      <a:pt x="670" y="9288"/>
                    </a:cubicBezTo>
                    <a:cubicBezTo>
                      <a:pt x="777" y="9394"/>
                      <a:pt x="747" y="9577"/>
                      <a:pt x="670" y="9699"/>
                    </a:cubicBezTo>
                    <a:cubicBezTo>
                      <a:pt x="564" y="9821"/>
                      <a:pt x="457" y="9882"/>
                      <a:pt x="457" y="10095"/>
                    </a:cubicBezTo>
                    <a:cubicBezTo>
                      <a:pt x="442" y="10354"/>
                      <a:pt x="625" y="10430"/>
                      <a:pt x="853" y="10430"/>
                    </a:cubicBezTo>
                    <a:cubicBezTo>
                      <a:pt x="890" y="10579"/>
                      <a:pt x="978" y="10637"/>
                      <a:pt x="1108" y="10637"/>
                    </a:cubicBezTo>
                    <a:cubicBezTo>
                      <a:pt x="1138" y="10637"/>
                      <a:pt x="1170" y="10634"/>
                      <a:pt x="1204" y="10628"/>
                    </a:cubicBezTo>
                    <a:cubicBezTo>
                      <a:pt x="1204" y="10689"/>
                      <a:pt x="1249" y="10735"/>
                      <a:pt x="1280" y="10781"/>
                    </a:cubicBezTo>
                    <a:cubicBezTo>
                      <a:pt x="1306" y="10834"/>
                      <a:pt x="1298" y="10875"/>
                      <a:pt x="1366" y="10875"/>
                    </a:cubicBezTo>
                    <a:cubicBezTo>
                      <a:pt x="1376" y="10875"/>
                      <a:pt x="1388" y="10874"/>
                      <a:pt x="1402" y="10872"/>
                    </a:cubicBezTo>
                    <a:lnTo>
                      <a:pt x="1402" y="10872"/>
                    </a:lnTo>
                    <a:cubicBezTo>
                      <a:pt x="1234" y="11025"/>
                      <a:pt x="1356" y="11345"/>
                      <a:pt x="1432" y="11527"/>
                    </a:cubicBezTo>
                    <a:cubicBezTo>
                      <a:pt x="1539" y="11725"/>
                      <a:pt x="1706" y="11832"/>
                      <a:pt x="1920" y="11878"/>
                    </a:cubicBezTo>
                    <a:cubicBezTo>
                      <a:pt x="2118" y="11939"/>
                      <a:pt x="2164" y="12076"/>
                      <a:pt x="2346" y="12152"/>
                    </a:cubicBezTo>
                    <a:cubicBezTo>
                      <a:pt x="2392" y="12167"/>
                      <a:pt x="2514" y="12243"/>
                      <a:pt x="2575" y="12243"/>
                    </a:cubicBezTo>
                    <a:cubicBezTo>
                      <a:pt x="2587" y="12246"/>
                      <a:pt x="2600" y="12246"/>
                      <a:pt x="2612" y="12246"/>
                    </a:cubicBezTo>
                    <a:cubicBezTo>
                      <a:pt x="2687" y="12246"/>
                      <a:pt x="2753" y="12209"/>
                      <a:pt x="2819" y="12182"/>
                    </a:cubicBezTo>
                    <a:cubicBezTo>
                      <a:pt x="2869" y="12182"/>
                      <a:pt x="2962" y="12200"/>
                      <a:pt x="3051" y="12200"/>
                    </a:cubicBezTo>
                    <a:cubicBezTo>
                      <a:pt x="3149" y="12200"/>
                      <a:pt x="3244" y="12179"/>
                      <a:pt x="3276" y="12091"/>
                    </a:cubicBezTo>
                    <a:cubicBezTo>
                      <a:pt x="3413" y="12076"/>
                      <a:pt x="3535" y="12030"/>
                      <a:pt x="3672" y="12000"/>
                    </a:cubicBezTo>
                    <a:lnTo>
                      <a:pt x="3672" y="12015"/>
                    </a:lnTo>
                    <a:cubicBezTo>
                      <a:pt x="3672" y="11922"/>
                      <a:pt x="3800" y="11793"/>
                      <a:pt x="3914" y="11793"/>
                    </a:cubicBezTo>
                    <a:cubicBezTo>
                      <a:pt x="3930" y="11793"/>
                      <a:pt x="3946" y="11796"/>
                      <a:pt x="3961" y="11802"/>
                    </a:cubicBezTo>
                    <a:cubicBezTo>
                      <a:pt x="4046" y="11838"/>
                      <a:pt x="4054" y="11950"/>
                      <a:pt x="4122" y="11950"/>
                    </a:cubicBezTo>
                    <a:cubicBezTo>
                      <a:pt x="4139" y="11950"/>
                      <a:pt x="4161" y="11943"/>
                      <a:pt x="4190" y="11923"/>
                    </a:cubicBezTo>
                    <a:cubicBezTo>
                      <a:pt x="4281" y="11863"/>
                      <a:pt x="4251" y="11725"/>
                      <a:pt x="4327" y="11680"/>
                    </a:cubicBezTo>
                    <a:cubicBezTo>
                      <a:pt x="4355" y="11651"/>
                      <a:pt x="4387" y="11639"/>
                      <a:pt x="4418" y="11639"/>
                    </a:cubicBezTo>
                    <a:cubicBezTo>
                      <a:pt x="4503" y="11639"/>
                      <a:pt x="4582" y="11731"/>
                      <a:pt x="4571" y="11832"/>
                    </a:cubicBezTo>
                    <a:cubicBezTo>
                      <a:pt x="4605" y="11855"/>
                      <a:pt x="4632" y="11864"/>
                      <a:pt x="4656" y="11864"/>
                    </a:cubicBezTo>
                    <a:cubicBezTo>
                      <a:pt x="4750" y="11864"/>
                      <a:pt x="4784" y="11720"/>
                      <a:pt x="4909" y="11720"/>
                    </a:cubicBezTo>
                    <a:cubicBezTo>
                      <a:pt x="4922" y="11720"/>
                      <a:pt x="4936" y="11722"/>
                      <a:pt x="4952" y="11725"/>
                    </a:cubicBezTo>
                    <a:cubicBezTo>
                      <a:pt x="5028" y="11771"/>
                      <a:pt x="5058" y="11878"/>
                      <a:pt x="5135" y="11923"/>
                    </a:cubicBezTo>
                    <a:cubicBezTo>
                      <a:pt x="5151" y="11928"/>
                      <a:pt x="5167" y="11929"/>
                      <a:pt x="5182" y="11929"/>
                    </a:cubicBezTo>
                    <a:cubicBezTo>
                      <a:pt x="5281" y="11929"/>
                      <a:pt x="5356" y="11852"/>
                      <a:pt x="5409" y="11786"/>
                    </a:cubicBezTo>
                    <a:cubicBezTo>
                      <a:pt x="5227" y="11703"/>
                      <a:pt x="5263" y="11491"/>
                      <a:pt x="5446" y="11491"/>
                    </a:cubicBezTo>
                    <a:cubicBezTo>
                      <a:pt x="5463" y="11491"/>
                      <a:pt x="5481" y="11493"/>
                      <a:pt x="5500" y="11497"/>
                    </a:cubicBezTo>
                    <a:cubicBezTo>
                      <a:pt x="5592" y="11527"/>
                      <a:pt x="5561" y="11604"/>
                      <a:pt x="5622" y="11619"/>
                    </a:cubicBezTo>
                    <a:cubicBezTo>
                      <a:pt x="5637" y="11624"/>
                      <a:pt x="5659" y="11626"/>
                      <a:pt x="5684" y="11626"/>
                    </a:cubicBezTo>
                    <a:cubicBezTo>
                      <a:pt x="5732" y="11626"/>
                      <a:pt x="5790" y="11619"/>
                      <a:pt x="5820" y="11619"/>
                    </a:cubicBezTo>
                    <a:cubicBezTo>
                      <a:pt x="6166" y="11676"/>
                      <a:pt x="5844" y="12034"/>
                      <a:pt x="6169" y="12034"/>
                    </a:cubicBezTo>
                    <a:cubicBezTo>
                      <a:pt x="6188" y="12034"/>
                      <a:pt x="6208" y="12033"/>
                      <a:pt x="6232" y="12030"/>
                    </a:cubicBezTo>
                    <a:cubicBezTo>
                      <a:pt x="6247" y="12106"/>
                      <a:pt x="6304" y="12118"/>
                      <a:pt x="6369" y="12118"/>
                    </a:cubicBezTo>
                    <a:cubicBezTo>
                      <a:pt x="6396" y="12118"/>
                      <a:pt x="6426" y="12116"/>
                      <a:pt x="6453" y="12116"/>
                    </a:cubicBezTo>
                    <a:cubicBezTo>
                      <a:pt x="6491" y="12116"/>
                      <a:pt x="6525" y="12119"/>
                      <a:pt x="6551" y="12137"/>
                    </a:cubicBezTo>
                    <a:cubicBezTo>
                      <a:pt x="6643" y="12167"/>
                      <a:pt x="6719" y="12365"/>
                      <a:pt x="6841" y="12441"/>
                    </a:cubicBezTo>
                    <a:cubicBezTo>
                      <a:pt x="6899" y="12473"/>
                      <a:pt x="6958" y="12487"/>
                      <a:pt x="7016" y="12487"/>
                    </a:cubicBezTo>
                    <a:cubicBezTo>
                      <a:pt x="7124" y="12487"/>
                      <a:pt x="7229" y="12440"/>
                      <a:pt x="7328" y="12381"/>
                    </a:cubicBezTo>
                    <a:lnTo>
                      <a:pt x="7328" y="12381"/>
                    </a:lnTo>
                    <a:cubicBezTo>
                      <a:pt x="7328" y="12396"/>
                      <a:pt x="7313" y="12396"/>
                      <a:pt x="7313" y="12411"/>
                    </a:cubicBezTo>
                    <a:cubicBezTo>
                      <a:pt x="7407" y="12470"/>
                      <a:pt x="7519" y="12502"/>
                      <a:pt x="7629" y="12502"/>
                    </a:cubicBezTo>
                    <a:cubicBezTo>
                      <a:pt x="7717" y="12502"/>
                      <a:pt x="7803" y="12482"/>
                      <a:pt x="7877" y="12441"/>
                    </a:cubicBezTo>
                    <a:cubicBezTo>
                      <a:pt x="7999" y="12365"/>
                      <a:pt x="7984" y="12335"/>
                      <a:pt x="8106" y="12320"/>
                    </a:cubicBezTo>
                    <a:cubicBezTo>
                      <a:pt x="8123" y="12318"/>
                      <a:pt x="8141" y="12318"/>
                      <a:pt x="8158" y="12318"/>
                    </a:cubicBezTo>
                    <a:cubicBezTo>
                      <a:pt x="8216" y="12318"/>
                      <a:pt x="8273" y="12323"/>
                      <a:pt x="8325" y="12323"/>
                    </a:cubicBezTo>
                    <a:cubicBezTo>
                      <a:pt x="8435" y="12323"/>
                      <a:pt x="8517" y="12298"/>
                      <a:pt x="8517" y="12137"/>
                    </a:cubicBezTo>
                    <a:cubicBezTo>
                      <a:pt x="8593" y="12076"/>
                      <a:pt x="8669" y="12015"/>
                      <a:pt x="8776" y="12015"/>
                    </a:cubicBezTo>
                    <a:cubicBezTo>
                      <a:pt x="8762" y="12083"/>
                      <a:pt x="8773" y="12139"/>
                      <a:pt x="8841" y="12139"/>
                    </a:cubicBezTo>
                    <a:cubicBezTo>
                      <a:pt x="8849" y="12139"/>
                      <a:pt x="8858" y="12138"/>
                      <a:pt x="8867" y="12137"/>
                    </a:cubicBezTo>
                    <a:cubicBezTo>
                      <a:pt x="8974" y="12106"/>
                      <a:pt x="8928" y="12000"/>
                      <a:pt x="8974" y="11984"/>
                    </a:cubicBezTo>
                    <a:cubicBezTo>
                      <a:pt x="9012" y="11941"/>
                      <a:pt x="9031" y="11928"/>
                      <a:pt x="9048" y="11928"/>
                    </a:cubicBezTo>
                    <a:cubicBezTo>
                      <a:pt x="9071" y="11928"/>
                      <a:pt x="9088" y="11954"/>
                      <a:pt x="9142" y="11954"/>
                    </a:cubicBezTo>
                    <a:cubicBezTo>
                      <a:pt x="9279" y="11939"/>
                      <a:pt x="9385" y="11863"/>
                      <a:pt x="9507" y="11802"/>
                    </a:cubicBezTo>
                    <a:cubicBezTo>
                      <a:pt x="9705" y="11725"/>
                      <a:pt x="10071" y="11771"/>
                      <a:pt x="10208" y="11497"/>
                    </a:cubicBezTo>
                    <a:cubicBezTo>
                      <a:pt x="10239" y="11421"/>
                      <a:pt x="10239" y="11238"/>
                      <a:pt x="10239" y="11146"/>
                    </a:cubicBezTo>
                    <a:cubicBezTo>
                      <a:pt x="10360" y="11146"/>
                      <a:pt x="10467" y="11116"/>
                      <a:pt x="10528" y="11025"/>
                    </a:cubicBezTo>
                    <a:cubicBezTo>
                      <a:pt x="10589" y="10948"/>
                      <a:pt x="10528" y="10933"/>
                      <a:pt x="10604" y="10857"/>
                    </a:cubicBezTo>
                    <a:cubicBezTo>
                      <a:pt x="10741" y="10735"/>
                      <a:pt x="10924" y="10644"/>
                      <a:pt x="11061" y="10507"/>
                    </a:cubicBezTo>
                    <a:cubicBezTo>
                      <a:pt x="11198" y="10354"/>
                      <a:pt x="11077" y="10385"/>
                      <a:pt x="11077" y="10248"/>
                    </a:cubicBezTo>
                    <a:cubicBezTo>
                      <a:pt x="11077" y="10187"/>
                      <a:pt x="11107" y="10080"/>
                      <a:pt x="11122" y="10019"/>
                    </a:cubicBezTo>
                    <a:cubicBezTo>
                      <a:pt x="11137" y="9928"/>
                      <a:pt x="11214" y="9821"/>
                      <a:pt x="11183" y="9730"/>
                    </a:cubicBezTo>
                    <a:cubicBezTo>
                      <a:pt x="11137" y="9638"/>
                      <a:pt x="11031" y="9653"/>
                      <a:pt x="11061" y="9547"/>
                    </a:cubicBezTo>
                    <a:cubicBezTo>
                      <a:pt x="11229" y="9425"/>
                      <a:pt x="11290" y="9410"/>
                      <a:pt x="11275" y="9196"/>
                    </a:cubicBezTo>
                    <a:cubicBezTo>
                      <a:pt x="11290" y="9029"/>
                      <a:pt x="11442" y="8892"/>
                      <a:pt x="11412" y="8663"/>
                    </a:cubicBezTo>
                    <a:cubicBezTo>
                      <a:pt x="11381" y="8587"/>
                      <a:pt x="11351" y="8541"/>
                      <a:pt x="11351" y="8465"/>
                    </a:cubicBezTo>
                    <a:cubicBezTo>
                      <a:pt x="11366" y="8358"/>
                      <a:pt x="11503" y="8328"/>
                      <a:pt x="11488" y="8191"/>
                    </a:cubicBezTo>
                    <a:cubicBezTo>
                      <a:pt x="11457" y="8114"/>
                      <a:pt x="11381" y="8084"/>
                      <a:pt x="11366" y="8023"/>
                    </a:cubicBezTo>
                    <a:cubicBezTo>
                      <a:pt x="11336" y="7886"/>
                      <a:pt x="11442" y="7749"/>
                      <a:pt x="11442" y="7627"/>
                    </a:cubicBezTo>
                    <a:cubicBezTo>
                      <a:pt x="11442" y="7520"/>
                      <a:pt x="11412" y="7398"/>
                      <a:pt x="11290" y="7368"/>
                    </a:cubicBezTo>
                    <a:cubicBezTo>
                      <a:pt x="11283" y="7367"/>
                      <a:pt x="11276" y="7366"/>
                      <a:pt x="11270" y="7366"/>
                    </a:cubicBezTo>
                    <a:cubicBezTo>
                      <a:pt x="11191" y="7366"/>
                      <a:pt x="11147" y="7448"/>
                      <a:pt x="11077" y="7490"/>
                    </a:cubicBezTo>
                    <a:cubicBezTo>
                      <a:pt x="11046" y="7353"/>
                      <a:pt x="11061" y="7277"/>
                      <a:pt x="11198" y="7216"/>
                    </a:cubicBezTo>
                    <a:cubicBezTo>
                      <a:pt x="11122" y="7078"/>
                      <a:pt x="11000" y="7033"/>
                      <a:pt x="10970" y="6896"/>
                    </a:cubicBezTo>
                    <a:cubicBezTo>
                      <a:pt x="10924" y="6743"/>
                      <a:pt x="10955" y="6591"/>
                      <a:pt x="10878" y="6454"/>
                    </a:cubicBezTo>
                    <a:cubicBezTo>
                      <a:pt x="10878" y="6439"/>
                      <a:pt x="10818" y="6439"/>
                      <a:pt x="10802" y="6408"/>
                    </a:cubicBezTo>
                    <a:cubicBezTo>
                      <a:pt x="10772" y="6378"/>
                      <a:pt x="10802" y="6317"/>
                      <a:pt x="10802" y="6286"/>
                    </a:cubicBezTo>
                    <a:cubicBezTo>
                      <a:pt x="10772" y="6195"/>
                      <a:pt x="10757" y="6180"/>
                      <a:pt x="10772" y="6073"/>
                    </a:cubicBezTo>
                    <a:cubicBezTo>
                      <a:pt x="10798" y="5995"/>
                      <a:pt x="10945" y="5521"/>
                      <a:pt x="10792" y="5521"/>
                    </a:cubicBezTo>
                    <a:cubicBezTo>
                      <a:pt x="10765" y="5521"/>
                      <a:pt x="10728" y="5536"/>
                      <a:pt x="10680" y="5570"/>
                    </a:cubicBezTo>
                    <a:lnTo>
                      <a:pt x="10680" y="5494"/>
                    </a:lnTo>
                    <a:cubicBezTo>
                      <a:pt x="10664" y="5490"/>
                      <a:pt x="10646" y="5489"/>
                      <a:pt x="10629" y="5489"/>
                    </a:cubicBezTo>
                    <a:cubicBezTo>
                      <a:pt x="10506" y="5489"/>
                      <a:pt x="10376" y="5574"/>
                      <a:pt x="10269" y="5601"/>
                    </a:cubicBezTo>
                    <a:cubicBezTo>
                      <a:pt x="10193" y="5448"/>
                      <a:pt x="10452" y="5372"/>
                      <a:pt x="10421" y="5235"/>
                    </a:cubicBezTo>
                    <a:cubicBezTo>
                      <a:pt x="10391" y="5174"/>
                      <a:pt x="10284" y="5083"/>
                      <a:pt x="10239" y="5052"/>
                    </a:cubicBezTo>
                    <a:cubicBezTo>
                      <a:pt x="10132" y="4930"/>
                      <a:pt x="10132" y="4945"/>
                      <a:pt x="10132" y="4793"/>
                    </a:cubicBezTo>
                    <a:cubicBezTo>
                      <a:pt x="10132" y="4702"/>
                      <a:pt x="10132" y="4717"/>
                      <a:pt x="10086" y="4625"/>
                    </a:cubicBezTo>
                    <a:cubicBezTo>
                      <a:pt x="10071" y="4595"/>
                      <a:pt x="10071" y="4549"/>
                      <a:pt x="10086" y="4519"/>
                    </a:cubicBezTo>
                    <a:lnTo>
                      <a:pt x="10071" y="4519"/>
                    </a:lnTo>
                    <a:cubicBezTo>
                      <a:pt x="10056" y="4387"/>
                      <a:pt x="9901" y="3876"/>
                      <a:pt x="9754" y="3876"/>
                    </a:cubicBezTo>
                    <a:cubicBezTo>
                      <a:pt x="9748" y="3876"/>
                      <a:pt x="9742" y="3877"/>
                      <a:pt x="9736" y="3879"/>
                    </a:cubicBezTo>
                    <a:cubicBezTo>
                      <a:pt x="9736" y="3757"/>
                      <a:pt x="9766" y="3468"/>
                      <a:pt x="9660" y="3376"/>
                    </a:cubicBezTo>
                    <a:cubicBezTo>
                      <a:pt x="9583" y="3315"/>
                      <a:pt x="9401" y="3315"/>
                      <a:pt x="9309" y="3300"/>
                    </a:cubicBezTo>
                    <a:cubicBezTo>
                      <a:pt x="9233" y="3117"/>
                      <a:pt x="9157" y="2995"/>
                      <a:pt x="9065" y="2843"/>
                    </a:cubicBezTo>
                    <a:cubicBezTo>
                      <a:pt x="9004" y="2736"/>
                      <a:pt x="9020" y="2584"/>
                      <a:pt x="8898" y="2508"/>
                    </a:cubicBezTo>
                    <a:cubicBezTo>
                      <a:pt x="8761" y="2432"/>
                      <a:pt x="8608" y="2492"/>
                      <a:pt x="8532" y="2310"/>
                    </a:cubicBezTo>
                    <a:cubicBezTo>
                      <a:pt x="8486" y="2188"/>
                      <a:pt x="8517" y="2051"/>
                      <a:pt x="8471" y="1944"/>
                    </a:cubicBezTo>
                    <a:cubicBezTo>
                      <a:pt x="8365" y="1944"/>
                      <a:pt x="8280" y="1996"/>
                      <a:pt x="8198" y="1996"/>
                    </a:cubicBezTo>
                    <a:cubicBezTo>
                      <a:pt x="8162" y="1996"/>
                      <a:pt x="8127" y="1987"/>
                      <a:pt x="8090" y="1959"/>
                    </a:cubicBezTo>
                    <a:cubicBezTo>
                      <a:pt x="7953" y="1868"/>
                      <a:pt x="8060" y="1670"/>
                      <a:pt x="7984" y="1594"/>
                    </a:cubicBezTo>
                    <a:cubicBezTo>
                      <a:pt x="7877" y="1487"/>
                      <a:pt x="7694" y="1548"/>
                      <a:pt x="7618" y="1411"/>
                    </a:cubicBezTo>
                    <a:cubicBezTo>
                      <a:pt x="7572" y="1335"/>
                      <a:pt x="7633" y="1213"/>
                      <a:pt x="7603" y="1136"/>
                    </a:cubicBezTo>
                    <a:cubicBezTo>
                      <a:pt x="7557" y="1045"/>
                      <a:pt x="7481" y="984"/>
                      <a:pt x="7466" y="893"/>
                    </a:cubicBezTo>
                    <a:cubicBezTo>
                      <a:pt x="7389" y="634"/>
                      <a:pt x="7389" y="420"/>
                      <a:pt x="7115" y="253"/>
                    </a:cubicBezTo>
                    <a:cubicBezTo>
                      <a:pt x="7069" y="329"/>
                      <a:pt x="7069" y="344"/>
                      <a:pt x="6993" y="375"/>
                    </a:cubicBezTo>
                    <a:cubicBezTo>
                      <a:pt x="6932" y="405"/>
                      <a:pt x="6856" y="436"/>
                      <a:pt x="6795" y="451"/>
                    </a:cubicBezTo>
                    <a:cubicBezTo>
                      <a:pt x="6755" y="471"/>
                      <a:pt x="6716" y="480"/>
                      <a:pt x="6679" y="480"/>
                    </a:cubicBezTo>
                    <a:cubicBezTo>
                      <a:pt x="6575" y="480"/>
                      <a:pt x="6486" y="407"/>
                      <a:pt x="6430" y="283"/>
                    </a:cubicBezTo>
                    <a:cubicBezTo>
                      <a:pt x="6372" y="146"/>
                      <a:pt x="6375" y="0"/>
                      <a:pt x="6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11284507" y="117156"/>
                <a:ext cx="2403633" cy="2322832"/>
              </a:xfrm>
              <a:custGeom>
                <a:avLst/>
                <a:gdLst/>
                <a:ahLst/>
                <a:cxnLst/>
                <a:rect l="l" t="t" r="r" b="b"/>
                <a:pathLst>
                  <a:path w="8716" h="8423" extrusionOk="0">
                    <a:moveTo>
                      <a:pt x="4559" y="1"/>
                    </a:moveTo>
                    <a:cubicBezTo>
                      <a:pt x="4522" y="1"/>
                      <a:pt x="4472" y="17"/>
                      <a:pt x="4404" y="55"/>
                    </a:cubicBezTo>
                    <a:cubicBezTo>
                      <a:pt x="4236" y="177"/>
                      <a:pt x="4251" y="344"/>
                      <a:pt x="4068" y="436"/>
                    </a:cubicBezTo>
                    <a:cubicBezTo>
                      <a:pt x="4084" y="360"/>
                      <a:pt x="4038" y="283"/>
                      <a:pt x="3992" y="268"/>
                    </a:cubicBezTo>
                    <a:cubicBezTo>
                      <a:pt x="3976" y="350"/>
                      <a:pt x="3928" y="379"/>
                      <a:pt x="3869" y="379"/>
                    </a:cubicBezTo>
                    <a:cubicBezTo>
                      <a:pt x="3764" y="379"/>
                      <a:pt x="3624" y="287"/>
                      <a:pt x="3566" y="238"/>
                    </a:cubicBezTo>
                    <a:cubicBezTo>
                      <a:pt x="3505" y="177"/>
                      <a:pt x="3459" y="85"/>
                      <a:pt x="3383" y="85"/>
                    </a:cubicBezTo>
                    <a:cubicBezTo>
                      <a:pt x="3261" y="85"/>
                      <a:pt x="3093" y="268"/>
                      <a:pt x="3048" y="360"/>
                    </a:cubicBezTo>
                    <a:cubicBezTo>
                      <a:pt x="2971" y="512"/>
                      <a:pt x="3048" y="801"/>
                      <a:pt x="2926" y="893"/>
                    </a:cubicBezTo>
                    <a:cubicBezTo>
                      <a:pt x="2789" y="969"/>
                      <a:pt x="2484" y="847"/>
                      <a:pt x="2575" y="1106"/>
                    </a:cubicBezTo>
                    <a:cubicBezTo>
                      <a:pt x="2514" y="1167"/>
                      <a:pt x="2362" y="1198"/>
                      <a:pt x="2332" y="1243"/>
                    </a:cubicBezTo>
                    <a:cubicBezTo>
                      <a:pt x="2255" y="1335"/>
                      <a:pt x="2347" y="1426"/>
                      <a:pt x="2210" y="1502"/>
                    </a:cubicBezTo>
                    <a:cubicBezTo>
                      <a:pt x="2184" y="1523"/>
                      <a:pt x="2154" y="1528"/>
                      <a:pt x="2122" y="1528"/>
                    </a:cubicBezTo>
                    <a:cubicBezTo>
                      <a:pt x="2089" y="1528"/>
                      <a:pt x="2056" y="1523"/>
                      <a:pt x="2023" y="1523"/>
                    </a:cubicBezTo>
                    <a:cubicBezTo>
                      <a:pt x="1991" y="1523"/>
                      <a:pt x="1961" y="1528"/>
                      <a:pt x="1935" y="1548"/>
                    </a:cubicBezTo>
                    <a:cubicBezTo>
                      <a:pt x="1859" y="1609"/>
                      <a:pt x="1874" y="1700"/>
                      <a:pt x="1874" y="1792"/>
                    </a:cubicBezTo>
                    <a:cubicBezTo>
                      <a:pt x="1661" y="1838"/>
                      <a:pt x="1676" y="1868"/>
                      <a:pt x="1631" y="2036"/>
                    </a:cubicBezTo>
                    <a:cubicBezTo>
                      <a:pt x="1600" y="2157"/>
                      <a:pt x="1509" y="2249"/>
                      <a:pt x="1646" y="2340"/>
                    </a:cubicBezTo>
                    <a:cubicBezTo>
                      <a:pt x="1524" y="2386"/>
                      <a:pt x="1478" y="2371"/>
                      <a:pt x="1448" y="2462"/>
                    </a:cubicBezTo>
                    <a:cubicBezTo>
                      <a:pt x="1435" y="2488"/>
                      <a:pt x="1444" y="2524"/>
                      <a:pt x="1447" y="2553"/>
                    </a:cubicBezTo>
                    <a:lnTo>
                      <a:pt x="1447" y="2553"/>
                    </a:lnTo>
                    <a:cubicBezTo>
                      <a:pt x="1426" y="2541"/>
                      <a:pt x="1404" y="2536"/>
                      <a:pt x="1382" y="2536"/>
                    </a:cubicBezTo>
                    <a:cubicBezTo>
                      <a:pt x="1294" y="2536"/>
                      <a:pt x="1216" y="2624"/>
                      <a:pt x="1265" y="2721"/>
                    </a:cubicBezTo>
                    <a:cubicBezTo>
                      <a:pt x="1128" y="2721"/>
                      <a:pt x="1113" y="2904"/>
                      <a:pt x="1113" y="2995"/>
                    </a:cubicBezTo>
                    <a:cubicBezTo>
                      <a:pt x="1128" y="3209"/>
                      <a:pt x="1189" y="3148"/>
                      <a:pt x="976" y="3224"/>
                    </a:cubicBezTo>
                    <a:lnTo>
                      <a:pt x="976" y="3300"/>
                    </a:lnTo>
                    <a:cubicBezTo>
                      <a:pt x="808" y="3315"/>
                      <a:pt x="808" y="3483"/>
                      <a:pt x="838" y="3605"/>
                    </a:cubicBezTo>
                    <a:cubicBezTo>
                      <a:pt x="808" y="3605"/>
                      <a:pt x="747" y="3605"/>
                      <a:pt x="686" y="3620"/>
                    </a:cubicBezTo>
                    <a:cubicBezTo>
                      <a:pt x="640" y="3696"/>
                      <a:pt x="717" y="3712"/>
                      <a:pt x="717" y="3772"/>
                    </a:cubicBezTo>
                    <a:cubicBezTo>
                      <a:pt x="717" y="3864"/>
                      <a:pt x="656" y="3940"/>
                      <a:pt x="610" y="4062"/>
                    </a:cubicBezTo>
                    <a:cubicBezTo>
                      <a:pt x="595" y="4016"/>
                      <a:pt x="564" y="4001"/>
                      <a:pt x="503" y="3986"/>
                    </a:cubicBezTo>
                    <a:lnTo>
                      <a:pt x="503" y="3986"/>
                    </a:lnTo>
                    <a:cubicBezTo>
                      <a:pt x="503" y="4001"/>
                      <a:pt x="503" y="4047"/>
                      <a:pt x="518" y="4062"/>
                    </a:cubicBezTo>
                    <a:cubicBezTo>
                      <a:pt x="503" y="4062"/>
                      <a:pt x="488" y="4047"/>
                      <a:pt x="458" y="4047"/>
                    </a:cubicBezTo>
                    <a:cubicBezTo>
                      <a:pt x="427" y="4169"/>
                      <a:pt x="579" y="4199"/>
                      <a:pt x="610" y="4291"/>
                    </a:cubicBezTo>
                    <a:cubicBezTo>
                      <a:pt x="656" y="4397"/>
                      <a:pt x="518" y="4473"/>
                      <a:pt x="442" y="4519"/>
                    </a:cubicBezTo>
                    <a:cubicBezTo>
                      <a:pt x="402" y="4452"/>
                      <a:pt x="362" y="4426"/>
                      <a:pt x="325" y="4426"/>
                    </a:cubicBezTo>
                    <a:cubicBezTo>
                      <a:pt x="279" y="4426"/>
                      <a:pt x="239" y="4468"/>
                      <a:pt x="214" y="4519"/>
                    </a:cubicBezTo>
                    <a:cubicBezTo>
                      <a:pt x="198" y="4550"/>
                      <a:pt x="198" y="4610"/>
                      <a:pt x="198" y="4656"/>
                    </a:cubicBezTo>
                    <a:cubicBezTo>
                      <a:pt x="77" y="4702"/>
                      <a:pt x="61" y="4976"/>
                      <a:pt x="153" y="5052"/>
                    </a:cubicBezTo>
                    <a:cubicBezTo>
                      <a:pt x="122" y="5113"/>
                      <a:pt x="61" y="5128"/>
                      <a:pt x="0" y="5128"/>
                    </a:cubicBezTo>
                    <a:lnTo>
                      <a:pt x="0" y="5159"/>
                    </a:lnTo>
                    <a:cubicBezTo>
                      <a:pt x="46" y="5281"/>
                      <a:pt x="31" y="5357"/>
                      <a:pt x="46" y="5464"/>
                    </a:cubicBezTo>
                    <a:cubicBezTo>
                      <a:pt x="61" y="5601"/>
                      <a:pt x="153" y="5677"/>
                      <a:pt x="183" y="5799"/>
                    </a:cubicBezTo>
                    <a:cubicBezTo>
                      <a:pt x="198" y="5906"/>
                      <a:pt x="122" y="5966"/>
                      <a:pt x="122" y="6058"/>
                    </a:cubicBezTo>
                    <a:cubicBezTo>
                      <a:pt x="138" y="6180"/>
                      <a:pt x="290" y="6347"/>
                      <a:pt x="412" y="6363"/>
                    </a:cubicBezTo>
                    <a:cubicBezTo>
                      <a:pt x="419" y="6364"/>
                      <a:pt x="426" y="6364"/>
                      <a:pt x="434" y="6364"/>
                    </a:cubicBezTo>
                    <a:cubicBezTo>
                      <a:pt x="492" y="6364"/>
                      <a:pt x="555" y="6332"/>
                      <a:pt x="620" y="6332"/>
                    </a:cubicBezTo>
                    <a:cubicBezTo>
                      <a:pt x="652" y="6332"/>
                      <a:pt x="684" y="6340"/>
                      <a:pt x="717" y="6363"/>
                    </a:cubicBezTo>
                    <a:cubicBezTo>
                      <a:pt x="793" y="6439"/>
                      <a:pt x="686" y="6545"/>
                      <a:pt x="747" y="6606"/>
                    </a:cubicBezTo>
                    <a:cubicBezTo>
                      <a:pt x="793" y="6683"/>
                      <a:pt x="915" y="6667"/>
                      <a:pt x="960" y="6744"/>
                    </a:cubicBezTo>
                    <a:cubicBezTo>
                      <a:pt x="991" y="6820"/>
                      <a:pt x="915" y="6926"/>
                      <a:pt x="976" y="7018"/>
                    </a:cubicBezTo>
                    <a:cubicBezTo>
                      <a:pt x="1036" y="7094"/>
                      <a:pt x="1097" y="7109"/>
                      <a:pt x="1128" y="7201"/>
                    </a:cubicBezTo>
                    <a:cubicBezTo>
                      <a:pt x="1219" y="7399"/>
                      <a:pt x="1265" y="7597"/>
                      <a:pt x="1509" y="7658"/>
                    </a:cubicBezTo>
                    <a:cubicBezTo>
                      <a:pt x="1546" y="7670"/>
                      <a:pt x="1575" y="7676"/>
                      <a:pt x="1599" y="7676"/>
                    </a:cubicBezTo>
                    <a:cubicBezTo>
                      <a:pt x="1664" y="7676"/>
                      <a:pt x="1693" y="7633"/>
                      <a:pt x="1737" y="7566"/>
                    </a:cubicBezTo>
                    <a:cubicBezTo>
                      <a:pt x="1784" y="7497"/>
                      <a:pt x="1812" y="7393"/>
                      <a:pt x="1883" y="7393"/>
                    </a:cubicBezTo>
                    <a:cubicBezTo>
                      <a:pt x="1906" y="7393"/>
                      <a:pt x="1933" y="7403"/>
                      <a:pt x="1966" y="7429"/>
                    </a:cubicBezTo>
                    <a:cubicBezTo>
                      <a:pt x="2027" y="7490"/>
                      <a:pt x="1981" y="7612"/>
                      <a:pt x="2027" y="7688"/>
                    </a:cubicBezTo>
                    <a:cubicBezTo>
                      <a:pt x="2057" y="7764"/>
                      <a:pt x="2164" y="7780"/>
                      <a:pt x="2240" y="7810"/>
                    </a:cubicBezTo>
                    <a:cubicBezTo>
                      <a:pt x="2397" y="7895"/>
                      <a:pt x="2516" y="7922"/>
                      <a:pt x="2672" y="7922"/>
                    </a:cubicBezTo>
                    <a:cubicBezTo>
                      <a:pt x="2713" y="7922"/>
                      <a:pt x="2757" y="7920"/>
                      <a:pt x="2804" y="7917"/>
                    </a:cubicBezTo>
                    <a:cubicBezTo>
                      <a:pt x="2891" y="7901"/>
                      <a:pt x="2983" y="7877"/>
                      <a:pt x="3068" y="7877"/>
                    </a:cubicBezTo>
                    <a:cubicBezTo>
                      <a:pt x="3146" y="7877"/>
                      <a:pt x="3218" y="7897"/>
                      <a:pt x="3276" y="7962"/>
                    </a:cubicBezTo>
                    <a:cubicBezTo>
                      <a:pt x="3307" y="7917"/>
                      <a:pt x="3322" y="7856"/>
                      <a:pt x="3352" y="7810"/>
                    </a:cubicBezTo>
                    <a:cubicBezTo>
                      <a:pt x="3398" y="7871"/>
                      <a:pt x="3459" y="7886"/>
                      <a:pt x="3505" y="7947"/>
                    </a:cubicBezTo>
                    <a:cubicBezTo>
                      <a:pt x="3550" y="7993"/>
                      <a:pt x="3566" y="8084"/>
                      <a:pt x="3581" y="8145"/>
                    </a:cubicBezTo>
                    <a:cubicBezTo>
                      <a:pt x="3631" y="8216"/>
                      <a:pt x="3715" y="8293"/>
                      <a:pt x="3797" y="8293"/>
                    </a:cubicBezTo>
                    <a:cubicBezTo>
                      <a:pt x="3839" y="8293"/>
                      <a:pt x="3880" y="8273"/>
                      <a:pt x="3916" y="8221"/>
                    </a:cubicBezTo>
                    <a:cubicBezTo>
                      <a:pt x="3939" y="8312"/>
                      <a:pt x="4021" y="8361"/>
                      <a:pt x="4099" y="8361"/>
                    </a:cubicBezTo>
                    <a:cubicBezTo>
                      <a:pt x="4125" y="8361"/>
                      <a:pt x="4152" y="8355"/>
                      <a:pt x="4175" y="8343"/>
                    </a:cubicBezTo>
                    <a:cubicBezTo>
                      <a:pt x="4216" y="8384"/>
                      <a:pt x="4236" y="8391"/>
                      <a:pt x="4272" y="8391"/>
                    </a:cubicBezTo>
                    <a:cubicBezTo>
                      <a:pt x="4290" y="8391"/>
                      <a:pt x="4312" y="8389"/>
                      <a:pt x="4343" y="8389"/>
                    </a:cubicBezTo>
                    <a:cubicBezTo>
                      <a:pt x="4424" y="8389"/>
                      <a:pt x="4532" y="8423"/>
                      <a:pt x="4627" y="8423"/>
                    </a:cubicBezTo>
                    <a:cubicBezTo>
                      <a:pt x="4674" y="8423"/>
                      <a:pt x="4718" y="8414"/>
                      <a:pt x="4754" y="8389"/>
                    </a:cubicBezTo>
                    <a:cubicBezTo>
                      <a:pt x="4845" y="8298"/>
                      <a:pt x="4817" y="8250"/>
                      <a:pt x="4885" y="8250"/>
                    </a:cubicBezTo>
                    <a:cubicBezTo>
                      <a:pt x="4909" y="8250"/>
                      <a:pt x="4943" y="8255"/>
                      <a:pt x="4998" y="8267"/>
                    </a:cubicBezTo>
                    <a:cubicBezTo>
                      <a:pt x="5064" y="8289"/>
                      <a:pt x="5134" y="8315"/>
                      <a:pt x="5197" y="8315"/>
                    </a:cubicBezTo>
                    <a:cubicBezTo>
                      <a:pt x="5264" y="8315"/>
                      <a:pt x="5324" y="8285"/>
                      <a:pt x="5363" y="8191"/>
                    </a:cubicBezTo>
                    <a:cubicBezTo>
                      <a:pt x="5380" y="8202"/>
                      <a:pt x="5396" y="8206"/>
                      <a:pt x="5413" y="8206"/>
                    </a:cubicBezTo>
                    <a:cubicBezTo>
                      <a:pt x="5492" y="8206"/>
                      <a:pt x="5575" y="8107"/>
                      <a:pt x="5638" y="8069"/>
                    </a:cubicBezTo>
                    <a:cubicBezTo>
                      <a:pt x="5821" y="7947"/>
                      <a:pt x="5699" y="7917"/>
                      <a:pt x="5699" y="7734"/>
                    </a:cubicBezTo>
                    <a:cubicBezTo>
                      <a:pt x="5712" y="7732"/>
                      <a:pt x="5726" y="7731"/>
                      <a:pt x="5740" y="7731"/>
                    </a:cubicBezTo>
                    <a:cubicBezTo>
                      <a:pt x="5834" y="7731"/>
                      <a:pt x="5930" y="7767"/>
                      <a:pt x="6034" y="7767"/>
                    </a:cubicBezTo>
                    <a:cubicBezTo>
                      <a:pt x="6049" y="7767"/>
                      <a:pt x="6064" y="7766"/>
                      <a:pt x="6080" y="7764"/>
                    </a:cubicBezTo>
                    <a:cubicBezTo>
                      <a:pt x="6064" y="7688"/>
                      <a:pt x="6095" y="7627"/>
                      <a:pt x="6156" y="7581"/>
                    </a:cubicBezTo>
                    <a:cubicBezTo>
                      <a:pt x="6181" y="7581"/>
                      <a:pt x="6215" y="7583"/>
                      <a:pt x="6251" y="7583"/>
                    </a:cubicBezTo>
                    <a:cubicBezTo>
                      <a:pt x="6322" y="7583"/>
                      <a:pt x="6400" y="7576"/>
                      <a:pt x="6430" y="7536"/>
                    </a:cubicBezTo>
                    <a:cubicBezTo>
                      <a:pt x="6460" y="7444"/>
                      <a:pt x="6323" y="7353"/>
                      <a:pt x="6354" y="7277"/>
                    </a:cubicBezTo>
                    <a:cubicBezTo>
                      <a:pt x="6384" y="7277"/>
                      <a:pt x="6400" y="7246"/>
                      <a:pt x="6445" y="7246"/>
                    </a:cubicBezTo>
                    <a:cubicBezTo>
                      <a:pt x="6404" y="7122"/>
                      <a:pt x="6453" y="7085"/>
                      <a:pt x="6531" y="7085"/>
                    </a:cubicBezTo>
                    <a:cubicBezTo>
                      <a:pt x="6625" y="7085"/>
                      <a:pt x="6760" y="7138"/>
                      <a:pt x="6826" y="7155"/>
                    </a:cubicBezTo>
                    <a:cubicBezTo>
                      <a:pt x="6863" y="7160"/>
                      <a:pt x="6901" y="7162"/>
                      <a:pt x="6937" y="7162"/>
                    </a:cubicBezTo>
                    <a:cubicBezTo>
                      <a:pt x="7138" y="7162"/>
                      <a:pt x="7311" y="7085"/>
                      <a:pt x="7298" y="6865"/>
                    </a:cubicBezTo>
                    <a:cubicBezTo>
                      <a:pt x="7420" y="6865"/>
                      <a:pt x="7542" y="6789"/>
                      <a:pt x="7573" y="6683"/>
                    </a:cubicBezTo>
                    <a:cubicBezTo>
                      <a:pt x="7592" y="6712"/>
                      <a:pt x="7625" y="6729"/>
                      <a:pt x="7653" y="6729"/>
                    </a:cubicBezTo>
                    <a:cubicBezTo>
                      <a:pt x="7669" y="6729"/>
                      <a:pt x="7684" y="6724"/>
                      <a:pt x="7695" y="6713"/>
                    </a:cubicBezTo>
                    <a:cubicBezTo>
                      <a:pt x="7771" y="6637"/>
                      <a:pt x="7695" y="6606"/>
                      <a:pt x="7695" y="6576"/>
                    </a:cubicBezTo>
                    <a:cubicBezTo>
                      <a:pt x="7679" y="6515"/>
                      <a:pt x="7603" y="6515"/>
                      <a:pt x="7649" y="6408"/>
                    </a:cubicBezTo>
                    <a:cubicBezTo>
                      <a:pt x="7664" y="6347"/>
                      <a:pt x="7679" y="6332"/>
                      <a:pt x="7740" y="6332"/>
                    </a:cubicBezTo>
                    <a:cubicBezTo>
                      <a:pt x="7748" y="6329"/>
                      <a:pt x="7757" y="6328"/>
                      <a:pt x="7766" y="6328"/>
                    </a:cubicBezTo>
                    <a:cubicBezTo>
                      <a:pt x="7825" y="6328"/>
                      <a:pt x="7907" y="6386"/>
                      <a:pt x="7985" y="6386"/>
                    </a:cubicBezTo>
                    <a:cubicBezTo>
                      <a:pt x="8011" y="6386"/>
                      <a:pt x="8036" y="6380"/>
                      <a:pt x="8060" y="6363"/>
                    </a:cubicBezTo>
                    <a:cubicBezTo>
                      <a:pt x="8136" y="6302"/>
                      <a:pt x="8152" y="6104"/>
                      <a:pt x="8152" y="6027"/>
                    </a:cubicBezTo>
                    <a:cubicBezTo>
                      <a:pt x="8289" y="5997"/>
                      <a:pt x="8304" y="5890"/>
                      <a:pt x="8304" y="5768"/>
                    </a:cubicBezTo>
                    <a:cubicBezTo>
                      <a:pt x="8441" y="5768"/>
                      <a:pt x="8411" y="5677"/>
                      <a:pt x="8365" y="5616"/>
                    </a:cubicBezTo>
                    <a:cubicBezTo>
                      <a:pt x="8334" y="5586"/>
                      <a:pt x="8274" y="5601"/>
                      <a:pt x="8228" y="5525"/>
                    </a:cubicBezTo>
                    <a:cubicBezTo>
                      <a:pt x="8213" y="5464"/>
                      <a:pt x="8228" y="5357"/>
                      <a:pt x="8274" y="5311"/>
                    </a:cubicBezTo>
                    <a:cubicBezTo>
                      <a:pt x="8349" y="5284"/>
                      <a:pt x="8422" y="5275"/>
                      <a:pt x="8491" y="5275"/>
                    </a:cubicBezTo>
                    <a:cubicBezTo>
                      <a:pt x="8573" y="5275"/>
                      <a:pt x="8649" y="5288"/>
                      <a:pt x="8715" y="5296"/>
                    </a:cubicBezTo>
                    <a:lnTo>
                      <a:pt x="8715" y="5250"/>
                    </a:lnTo>
                    <a:cubicBezTo>
                      <a:pt x="8685" y="5189"/>
                      <a:pt x="8578" y="5098"/>
                      <a:pt x="8533" y="5052"/>
                    </a:cubicBezTo>
                    <a:cubicBezTo>
                      <a:pt x="8426" y="4946"/>
                      <a:pt x="8426" y="4961"/>
                      <a:pt x="8426" y="4809"/>
                    </a:cubicBezTo>
                    <a:cubicBezTo>
                      <a:pt x="8426" y="4717"/>
                      <a:pt x="8426" y="4732"/>
                      <a:pt x="8380" y="4641"/>
                    </a:cubicBezTo>
                    <a:cubicBezTo>
                      <a:pt x="8365" y="4595"/>
                      <a:pt x="8365" y="4565"/>
                      <a:pt x="8380" y="4519"/>
                    </a:cubicBezTo>
                    <a:lnTo>
                      <a:pt x="8365" y="4519"/>
                    </a:lnTo>
                    <a:cubicBezTo>
                      <a:pt x="8351" y="4389"/>
                      <a:pt x="8199" y="3890"/>
                      <a:pt x="8054" y="3890"/>
                    </a:cubicBezTo>
                    <a:cubicBezTo>
                      <a:pt x="8046" y="3890"/>
                      <a:pt x="8038" y="3891"/>
                      <a:pt x="8030" y="3894"/>
                    </a:cubicBezTo>
                    <a:cubicBezTo>
                      <a:pt x="8030" y="3757"/>
                      <a:pt x="8060" y="3468"/>
                      <a:pt x="7954" y="3376"/>
                    </a:cubicBezTo>
                    <a:cubicBezTo>
                      <a:pt x="7877" y="3315"/>
                      <a:pt x="7695" y="3315"/>
                      <a:pt x="7603" y="3300"/>
                    </a:cubicBezTo>
                    <a:cubicBezTo>
                      <a:pt x="7527" y="3133"/>
                      <a:pt x="7451" y="2995"/>
                      <a:pt x="7359" y="2843"/>
                    </a:cubicBezTo>
                    <a:cubicBezTo>
                      <a:pt x="7298" y="2752"/>
                      <a:pt x="7314" y="2599"/>
                      <a:pt x="7192" y="2523"/>
                    </a:cubicBezTo>
                    <a:cubicBezTo>
                      <a:pt x="7055" y="2447"/>
                      <a:pt x="6902" y="2508"/>
                      <a:pt x="6826" y="2310"/>
                    </a:cubicBezTo>
                    <a:cubicBezTo>
                      <a:pt x="6780" y="2203"/>
                      <a:pt x="6811" y="2066"/>
                      <a:pt x="6765" y="1944"/>
                    </a:cubicBezTo>
                    <a:cubicBezTo>
                      <a:pt x="6659" y="1944"/>
                      <a:pt x="6575" y="2003"/>
                      <a:pt x="6493" y="2003"/>
                    </a:cubicBezTo>
                    <a:cubicBezTo>
                      <a:pt x="6457" y="2003"/>
                      <a:pt x="6421" y="1992"/>
                      <a:pt x="6384" y="1959"/>
                    </a:cubicBezTo>
                    <a:cubicBezTo>
                      <a:pt x="6247" y="1868"/>
                      <a:pt x="6354" y="1685"/>
                      <a:pt x="6278" y="1609"/>
                    </a:cubicBezTo>
                    <a:cubicBezTo>
                      <a:pt x="6171" y="1487"/>
                      <a:pt x="5988" y="1548"/>
                      <a:pt x="5912" y="1411"/>
                    </a:cubicBezTo>
                    <a:cubicBezTo>
                      <a:pt x="5866" y="1335"/>
                      <a:pt x="5927" y="1228"/>
                      <a:pt x="5897" y="1152"/>
                    </a:cubicBezTo>
                    <a:cubicBezTo>
                      <a:pt x="5851" y="1045"/>
                      <a:pt x="5775" y="1000"/>
                      <a:pt x="5760" y="893"/>
                    </a:cubicBezTo>
                    <a:cubicBezTo>
                      <a:pt x="5683" y="634"/>
                      <a:pt x="5683" y="421"/>
                      <a:pt x="5409" y="253"/>
                    </a:cubicBezTo>
                    <a:cubicBezTo>
                      <a:pt x="5363" y="329"/>
                      <a:pt x="5363" y="344"/>
                      <a:pt x="5287" y="390"/>
                    </a:cubicBezTo>
                    <a:cubicBezTo>
                      <a:pt x="5226" y="405"/>
                      <a:pt x="5150" y="436"/>
                      <a:pt x="5089" y="466"/>
                    </a:cubicBezTo>
                    <a:cubicBezTo>
                      <a:pt x="5050" y="486"/>
                      <a:pt x="5011" y="496"/>
                      <a:pt x="4974" y="496"/>
                    </a:cubicBezTo>
                    <a:cubicBezTo>
                      <a:pt x="4870" y="496"/>
                      <a:pt x="4780" y="419"/>
                      <a:pt x="4724" y="283"/>
                    </a:cubicBezTo>
                    <a:cubicBezTo>
                      <a:pt x="4666" y="146"/>
                      <a:pt x="4669" y="1"/>
                      <a:pt x="4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11250863" y="2931789"/>
                <a:ext cx="2626182" cy="645583"/>
              </a:xfrm>
              <a:custGeom>
                <a:avLst/>
                <a:gdLst/>
                <a:ahLst/>
                <a:cxnLst/>
                <a:rect l="l" t="t" r="r" b="b"/>
                <a:pathLst>
                  <a:path w="9523" h="2341" extrusionOk="0">
                    <a:moveTo>
                      <a:pt x="8014" y="1"/>
                    </a:moveTo>
                    <a:cubicBezTo>
                      <a:pt x="7938" y="1"/>
                      <a:pt x="7907" y="39"/>
                      <a:pt x="7847" y="87"/>
                    </a:cubicBezTo>
                    <a:cubicBezTo>
                      <a:pt x="7758" y="146"/>
                      <a:pt x="7657" y="249"/>
                      <a:pt x="7568" y="249"/>
                    </a:cubicBezTo>
                    <a:cubicBezTo>
                      <a:pt x="7519" y="249"/>
                      <a:pt x="7473" y="218"/>
                      <a:pt x="7436" y="132"/>
                    </a:cubicBezTo>
                    <a:cubicBezTo>
                      <a:pt x="7384" y="247"/>
                      <a:pt x="7176" y="425"/>
                      <a:pt x="7034" y="425"/>
                    </a:cubicBezTo>
                    <a:cubicBezTo>
                      <a:pt x="6968" y="425"/>
                      <a:pt x="6917" y="386"/>
                      <a:pt x="6902" y="285"/>
                    </a:cubicBezTo>
                    <a:cubicBezTo>
                      <a:pt x="6839" y="361"/>
                      <a:pt x="6807" y="448"/>
                      <a:pt x="6718" y="448"/>
                    </a:cubicBezTo>
                    <a:cubicBezTo>
                      <a:pt x="6701" y="448"/>
                      <a:pt x="6681" y="444"/>
                      <a:pt x="6659" y="437"/>
                    </a:cubicBezTo>
                    <a:cubicBezTo>
                      <a:pt x="6592" y="397"/>
                      <a:pt x="6631" y="310"/>
                      <a:pt x="6548" y="310"/>
                    </a:cubicBezTo>
                    <a:cubicBezTo>
                      <a:pt x="6537" y="310"/>
                      <a:pt x="6523" y="311"/>
                      <a:pt x="6506" y="315"/>
                    </a:cubicBezTo>
                    <a:cubicBezTo>
                      <a:pt x="6493" y="521"/>
                      <a:pt x="6328" y="803"/>
                      <a:pt x="6103" y="803"/>
                    </a:cubicBezTo>
                    <a:cubicBezTo>
                      <a:pt x="6061" y="803"/>
                      <a:pt x="6018" y="793"/>
                      <a:pt x="5973" y="772"/>
                    </a:cubicBezTo>
                    <a:cubicBezTo>
                      <a:pt x="5897" y="742"/>
                      <a:pt x="5866" y="681"/>
                      <a:pt x="5760" y="635"/>
                    </a:cubicBezTo>
                    <a:cubicBezTo>
                      <a:pt x="5653" y="605"/>
                      <a:pt x="5516" y="605"/>
                      <a:pt x="5409" y="544"/>
                    </a:cubicBezTo>
                    <a:lnTo>
                      <a:pt x="5409" y="239"/>
                    </a:lnTo>
                    <a:cubicBezTo>
                      <a:pt x="5394" y="231"/>
                      <a:pt x="5380" y="228"/>
                      <a:pt x="5366" y="228"/>
                    </a:cubicBezTo>
                    <a:cubicBezTo>
                      <a:pt x="5258" y="228"/>
                      <a:pt x="5199" y="445"/>
                      <a:pt x="5094" y="445"/>
                    </a:cubicBezTo>
                    <a:cubicBezTo>
                      <a:pt x="5055" y="445"/>
                      <a:pt x="5009" y="414"/>
                      <a:pt x="4952" y="330"/>
                    </a:cubicBezTo>
                    <a:cubicBezTo>
                      <a:pt x="4846" y="437"/>
                      <a:pt x="4815" y="513"/>
                      <a:pt x="4724" y="528"/>
                    </a:cubicBezTo>
                    <a:cubicBezTo>
                      <a:pt x="4693" y="528"/>
                      <a:pt x="4617" y="513"/>
                      <a:pt x="4587" y="513"/>
                    </a:cubicBezTo>
                    <a:cubicBezTo>
                      <a:pt x="4495" y="513"/>
                      <a:pt x="4434" y="559"/>
                      <a:pt x="4358" y="559"/>
                    </a:cubicBezTo>
                    <a:cubicBezTo>
                      <a:pt x="4345" y="561"/>
                      <a:pt x="4333" y="562"/>
                      <a:pt x="4321" y="562"/>
                    </a:cubicBezTo>
                    <a:cubicBezTo>
                      <a:pt x="4178" y="562"/>
                      <a:pt x="4104" y="405"/>
                      <a:pt x="3977" y="391"/>
                    </a:cubicBezTo>
                    <a:cubicBezTo>
                      <a:pt x="3971" y="391"/>
                      <a:pt x="3964" y="390"/>
                      <a:pt x="3958" y="390"/>
                    </a:cubicBezTo>
                    <a:cubicBezTo>
                      <a:pt x="3836" y="390"/>
                      <a:pt x="3737" y="514"/>
                      <a:pt x="3616" y="514"/>
                    </a:cubicBezTo>
                    <a:cubicBezTo>
                      <a:pt x="3609" y="514"/>
                      <a:pt x="3603" y="514"/>
                      <a:pt x="3596" y="513"/>
                    </a:cubicBezTo>
                    <a:cubicBezTo>
                      <a:pt x="3578" y="372"/>
                      <a:pt x="3562" y="322"/>
                      <a:pt x="3535" y="322"/>
                    </a:cubicBezTo>
                    <a:cubicBezTo>
                      <a:pt x="3496" y="322"/>
                      <a:pt x="3434" y="431"/>
                      <a:pt x="3307" y="513"/>
                    </a:cubicBezTo>
                    <a:cubicBezTo>
                      <a:pt x="3261" y="541"/>
                      <a:pt x="3215" y="562"/>
                      <a:pt x="3166" y="562"/>
                    </a:cubicBezTo>
                    <a:cubicBezTo>
                      <a:pt x="3134" y="562"/>
                      <a:pt x="3100" y="553"/>
                      <a:pt x="3063" y="528"/>
                    </a:cubicBezTo>
                    <a:cubicBezTo>
                      <a:pt x="3017" y="513"/>
                      <a:pt x="3017" y="406"/>
                      <a:pt x="2987" y="391"/>
                    </a:cubicBezTo>
                    <a:cubicBezTo>
                      <a:pt x="2964" y="380"/>
                      <a:pt x="2945" y="375"/>
                      <a:pt x="2928" y="375"/>
                    </a:cubicBezTo>
                    <a:cubicBezTo>
                      <a:pt x="2829" y="375"/>
                      <a:pt x="2810" y="540"/>
                      <a:pt x="2758" y="605"/>
                    </a:cubicBezTo>
                    <a:cubicBezTo>
                      <a:pt x="2680" y="702"/>
                      <a:pt x="2527" y="781"/>
                      <a:pt x="2387" y="781"/>
                    </a:cubicBezTo>
                    <a:cubicBezTo>
                      <a:pt x="2308" y="781"/>
                      <a:pt x="2234" y="756"/>
                      <a:pt x="2179" y="696"/>
                    </a:cubicBezTo>
                    <a:cubicBezTo>
                      <a:pt x="2141" y="718"/>
                      <a:pt x="2066" y="732"/>
                      <a:pt x="1996" y="732"/>
                    </a:cubicBezTo>
                    <a:cubicBezTo>
                      <a:pt x="1869" y="732"/>
                      <a:pt x="1758" y="686"/>
                      <a:pt x="1905" y="559"/>
                    </a:cubicBezTo>
                    <a:cubicBezTo>
                      <a:pt x="1894" y="557"/>
                      <a:pt x="1883" y="557"/>
                      <a:pt x="1872" y="557"/>
                    </a:cubicBezTo>
                    <a:cubicBezTo>
                      <a:pt x="1774" y="557"/>
                      <a:pt x="1672" y="614"/>
                      <a:pt x="1631" y="696"/>
                    </a:cubicBezTo>
                    <a:cubicBezTo>
                      <a:pt x="1603" y="765"/>
                      <a:pt x="1675" y="946"/>
                      <a:pt x="1565" y="946"/>
                    </a:cubicBezTo>
                    <a:cubicBezTo>
                      <a:pt x="1554" y="946"/>
                      <a:pt x="1540" y="944"/>
                      <a:pt x="1524" y="940"/>
                    </a:cubicBezTo>
                    <a:cubicBezTo>
                      <a:pt x="1524" y="870"/>
                      <a:pt x="1511" y="844"/>
                      <a:pt x="1490" y="844"/>
                    </a:cubicBezTo>
                    <a:cubicBezTo>
                      <a:pt x="1419" y="844"/>
                      <a:pt x="1262" y="1153"/>
                      <a:pt x="1250" y="1153"/>
                    </a:cubicBezTo>
                    <a:cubicBezTo>
                      <a:pt x="1239" y="1160"/>
                      <a:pt x="1228" y="1163"/>
                      <a:pt x="1216" y="1163"/>
                    </a:cubicBezTo>
                    <a:cubicBezTo>
                      <a:pt x="1162" y="1163"/>
                      <a:pt x="1107" y="1098"/>
                      <a:pt x="1045" y="1098"/>
                    </a:cubicBezTo>
                    <a:cubicBezTo>
                      <a:pt x="1033" y="1098"/>
                      <a:pt x="1019" y="1101"/>
                      <a:pt x="1006" y="1107"/>
                    </a:cubicBezTo>
                    <a:cubicBezTo>
                      <a:pt x="935" y="1150"/>
                      <a:pt x="1010" y="1246"/>
                      <a:pt x="896" y="1246"/>
                    </a:cubicBezTo>
                    <a:cubicBezTo>
                      <a:pt x="888" y="1246"/>
                      <a:pt x="879" y="1245"/>
                      <a:pt x="869" y="1244"/>
                    </a:cubicBezTo>
                    <a:cubicBezTo>
                      <a:pt x="869" y="1347"/>
                      <a:pt x="824" y="1379"/>
                      <a:pt x="763" y="1379"/>
                    </a:cubicBezTo>
                    <a:cubicBezTo>
                      <a:pt x="661" y="1379"/>
                      <a:pt x="515" y="1290"/>
                      <a:pt x="458" y="1290"/>
                    </a:cubicBezTo>
                    <a:cubicBezTo>
                      <a:pt x="305" y="1305"/>
                      <a:pt x="183" y="1488"/>
                      <a:pt x="1" y="1519"/>
                    </a:cubicBezTo>
                    <a:cubicBezTo>
                      <a:pt x="92" y="1610"/>
                      <a:pt x="229" y="1671"/>
                      <a:pt x="381" y="1732"/>
                    </a:cubicBezTo>
                    <a:cubicBezTo>
                      <a:pt x="564" y="1778"/>
                      <a:pt x="625" y="1915"/>
                      <a:pt x="793" y="1991"/>
                    </a:cubicBezTo>
                    <a:cubicBezTo>
                      <a:pt x="854" y="2006"/>
                      <a:pt x="960" y="2082"/>
                      <a:pt x="1021" y="2082"/>
                    </a:cubicBezTo>
                    <a:cubicBezTo>
                      <a:pt x="1039" y="2088"/>
                      <a:pt x="1056" y="2091"/>
                      <a:pt x="1073" y="2091"/>
                    </a:cubicBezTo>
                    <a:cubicBezTo>
                      <a:pt x="1143" y="2091"/>
                      <a:pt x="1204" y="2049"/>
                      <a:pt x="1265" y="2037"/>
                    </a:cubicBezTo>
                    <a:cubicBezTo>
                      <a:pt x="1321" y="2037"/>
                      <a:pt x="1411" y="2052"/>
                      <a:pt x="1497" y="2052"/>
                    </a:cubicBezTo>
                    <a:cubicBezTo>
                      <a:pt x="1600" y="2052"/>
                      <a:pt x="1697" y="2030"/>
                      <a:pt x="1722" y="1930"/>
                    </a:cubicBezTo>
                    <a:cubicBezTo>
                      <a:pt x="1859" y="1915"/>
                      <a:pt x="1996" y="1884"/>
                      <a:pt x="2134" y="1839"/>
                    </a:cubicBezTo>
                    <a:lnTo>
                      <a:pt x="2134" y="1854"/>
                    </a:lnTo>
                    <a:cubicBezTo>
                      <a:pt x="2134" y="1764"/>
                      <a:pt x="2252" y="1642"/>
                      <a:pt x="2354" y="1642"/>
                    </a:cubicBezTo>
                    <a:cubicBezTo>
                      <a:pt x="2373" y="1642"/>
                      <a:pt x="2391" y="1646"/>
                      <a:pt x="2408" y="1656"/>
                    </a:cubicBezTo>
                    <a:cubicBezTo>
                      <a:pt x="2504" y="1680"/>
                      <a:pt x="2515" y="1789"/>
                      <a:pt x="2575" y="1789"/>
                    </a:cubicBezTo>
                    <a:cubicBezTo>
                      <a:pt x="2591" y="1789"/>
                      <a:pt x="2611" y="1782"/>
                      <a:pt x="2636" y="1762"/>
                    </a:cubicBezTo>
                    <a:cubicBezTo>
                      <a:pt x="2743" y="1702"/>
                      <a:pt x="2697" y="1580"/>
                      <a:pt x="2773" y="1519"/>
                    </a:cubicBezTo>
                    <a:cubicBezTo>
                      <a:pt x="2805" y="1495"/>
                      <a:pt x="2839" y="1485"/>
                      <a:pt x="2871" y="1485"/>
                    </a:cubicBezTo>
                    <a:cubicBezTo>
                      <a:pt x="2962" y="1485"/>
                      <a:pt x="3040" y="1569"/>
                      <a:pt x="3017" y="1671"/>
                    </a:cubicBezTo>
                    <a:cubicBezTo>
                      <a:pt x="3056" y="1698"/>
                      <a:pt x="3087" y="1708"/>
                      <a:pt x="3114" y="1708"/>
                    </a:cubicBezTo>
                    <a:cubicBezTo>
                      <a:pt x="3209" y="1708"/>
                      <a:pt x="3243" y="1571"/>
                      <a:pt x="3350" y="1571"/>
                    </a:cubicBezTo>
                    <a:cubicBezTo>
                      <a:pt x="3364" y="1571"/>
                      <a:pt x="3380" y="1574"/>
                      <a:pt x="3398" y="1580"/>
                    </a:cubicBezTo>
                    <a:cubicBezTo>
                      <a:pt x="3474" y="1610"/>
                      <a:pt x="3520" y="1732"/>
                      <a:pt x="3596" y="1762"/>
                    </a:cubicBezTo>
                    <a:cubicBezTo>
                      <a:pt x="3614" y="1770"/>
                      <a:pt x="3632" y="1773"/>
                      <a:pt x="3649" y="1773"/>
                    </a:cubicBezTo>
                    <a:cubicBezTo>
                      <a:pt x="3737" y="1773"/>
                      <a:pt x="3817" y="1689"/>
                      <a:pt x="3855" y="1625"/>
                    </a:cubicBezTo>
                    <a:cubicBezTo>
                      <a:pt x="3692" y="1544"/>
                      <a:pt x="3723" y="1341"/>
                      <a:pt x="3893" y="1341"/>
                    </a:cubicBezTo>
                    <a:cubicBezTo>
                      <a:pt x="3914" y="1341"/>
                      <a:pt x="3937" y="1344"/>
                      <a:pt x="3962" y="1351"/>
                    </a:cubicBezTo>
                    <a:cubicBezTo>
                      <a:pt x="4053" y="1366"/>
                      <a:pt x="4008" y="1443"/>
                      <a:pt x="4069" y="1458"/>
                    </a:cubicBezTo>
                    <a:cubicBezTo>
                      <a:pt x="4089" y="1463"/>
                      <a:pt x="4113" y="1465"/>
                      <a:pt x="4137" y="1465"/>
                    </a:cubicBezTo>
                    <a:cubicBezTo>
                      <a:pt x="4187" y="1465"/>
                      <a:pt x="4241" y="1458"/>
                      <a:pt x="4282" y="1458"/>
                    </a:cubicBezTo>
                    <a:cubicBezTo>
                      <a:pt x="4628" y="1515"/>
                      <a:pt x="4306" y="1873"/>
                      <a:pt x="4618" y="1873"/>
                    </a:cubicBezTo>
                    <a:cubicBezTo>
                      <a:pt x="4636" y="1873"/>
                      <a:pt x="4656" y="1872"/>
                      <a:pt x="4678" y="1869"/>
                    </a:cubicBezTo>
                    <a:cubicBezTo>
                      <a:pt x="4701" y="1945"/>
                      <a:pt x="4758" y="1957"/>
                      <a:pt x="4821" y="1957"/>
                    </a:cubicBezTo>
                    <a:cubicBezTo>
                      <a:pt x="4848" y="1957"/>
                      <a:pt x="4876" y="1955"/>
                      <a:pt x="4903" y="1955"/>
                    </a:cubicBezTo>
                    <a:cubicBezTo>
                      <a:pt x="4938" y="1955"/>
                      <a:pt x="4972" y="1958"/>
                      <a:pt x="4998" y="1976"/>
                    </a:cubicBezTo>
                    <a:cubicBezTo>
                      <a:pt x="5105" y="2006"/>
                      <a:pt x="5181" y="2204"/>
                      <a:pt x="5287" y="2280"/>
                    </a:cubicBezTo>
                    <a:cubicBezTo>
                      <a:pt x="5346" y="2312"/>
                      <a:pt x="5406" y="2326"/>
                      <a:pt x="5466" y="2326"/>
                    </a:cubicBezTo>
                    <a:cubicBezTo>
                      <a:pt x="5579" y="2326"/>
                      <a:pt x="5691" y="2279"/>
                      <a:pt x="5790" y="2220"/>
                    </a:cubicBezTo>
                    <a:lnTo>
                      <a:pt x="5790" y="2220"/>
                    </a:lnTo>
                    <a:cubicBezTo>
                      <a:pt x="5790" y="2235"/>
                      <a:pt x="5760" y="2235"/>
                      <a:pt x="5760" y="2250"/>
                    </a:cubicBezTo>
                    <a:cubicBezTo>
                      <a:pt x="5862" y="2309"/>
                      <a:pt x="5978" y="2341"/>
                      <a:pt x="6090" y="2341"/>
                    </a:cubicBezTo>
                    <a:cubicBezTo>
                      <a:pt x="6178" y="2341"/>
                      <a:pt x="6265" y="2321"/>
                      <a:pt x="6339" y="2280"/>
                    </a:cubicBezTo>
                    <a:cubicBezTo>
                      <a:pt x="6445" y="2204"/>
                      <a:pt x="6430" y="2174"/>
                      <a:pt x="6567" y="2159"/>
                    </a:cubicBezTo>
                    <a:cubicBezTo>
                      <a:pt x="6583" y="2157"/>
                      <a:pt x="6600" y="2157"/>
                      <a:pt x="6616" y="2157"/>
                    </a:cubicBezTo>
                    <a:cubicBezTo>
                      <a:pt x="6670" y="2157"/>
                      <a:pt x="6725" y="2162"/>
                      <a:pt x="6775" y="2162"/>
                    </a:cubicBezTo>
                    <a:cubicBezTo>
                      <a:pt x="6881" y="2162"/>
                      <a:pt x="6963" y="2137"/>
                      <a:pt x="6963" y="1976"/>
                    </a:cubicBezTo>
                    <a:cubicBezTo>
                      <a:pt x="7040" y="1915"/>
                      <a:pt x="7116" y="1854"/>
                      <a:pt x="7238" y="1854"/>
                    </a:cubicBezTo>
                    <a:cubicBezTo>
                      <a:pt x="7210" y="1922"/>
                      <a:pt x="7232" y="1978"/>
                      <a:pt x="7302" y="1978"/>
                    </a:cubicBezTo>
                    <a:cubicBezTo>
                      <a:pt x="7311" y="1978"/>
                      <a:pt x="7319" y="1977"/>
                      <a:pt x="7329" y="1976"/>
                    </a:cubicBezTo>
                    <a:cubicBezTo>
                      <a:pt x="7420" y="1961"/>
                      <a:pt x="7390" y="1839"/>
                      <a:pt x="7420" y="1823"/>
                    </a:cubicBezTo>
                    <a:cubicBezTo>
                      <a:pt x="7455" y="1789"/>
                      <a:pt x="7474" y="1778"/>
                      <a:pt x="7490" y="1778"/>
                    </a:cubicBezTo>
                    <a:cubicBezTo>
                      <a:pt x="7515" y="1778"/>
                      <a:pt x="7531" y="1808"/>
                      <a:pt x="7588" y="1808"/>
                    </a:cubicBezTo>
                    <a:cubicBezTo>
                      <a:pt x="7725" y="1778"/>
                      <a:pt x="7847" y="1702"/>
                      <a:pt x="7954" y="1656"/>
                    </a:cubicBezTo>
                    <a:cubicBezTo>
                      <a:pt x="8167" y="1580"/>
                      <a:pt x="8533" y="1610"/>
                      <a:pt x="8655" y="1351"/>
                    </a:cubicBezTo>
                    <a:cubicBezTo>
                      <a:pt x="8700" y="1275"/>
                      <a:pt x="8700" y="1077"/>
                      <a:pt x="8700" y="985"/>
                    </a:cubicBezTo>
                    <a:cubicBezTo>
                      <a:pt x="8807" y="985"/>
                      <a:pt x="8929" y="970"/>
                      <a:pt x="8990" y="864"/>
                    </a:cubicBezTo>
                    <a:cubicBezTo>
                      <a:pt x="9035" y="787"/>
                      <a:pt x="8990" y="772"/>
                      <a:pt x="9066" y="696"/>
                    </a:cubicBezTo>
                    <a:cubicBezTo>
                      <a:pt x="9188" y="589"/>
                      <a:pt x="9386" y="483"/>
                      <a:pt x="9523" y="361"/>
                    </a:cubicBezTo>
                    <a:lnTo>
                      <a:pt x="9523" y="361"/>
                    </a:lnTo>
                    <a:cubicBezTo>
                      <a:pt x="9416" y="437"/>
                      <a:pt x="9325" y="452"/>
                      <a:pt x="9249" y="483"/>
                    </a:cubicBezTo>
                    <a:cubicBezTo>
                      <a:pt x="9142" y="518"/>
                      <a:pt x="8987" y="563"/>
                      <a:pt x="8852" y="563"/>
                    </a:cubicBezTo>
                    <a:cubicBezTo>
                      <a:pt x="8697" y="563"/>
                      <a:pt x="8570" y="504"/>
                      <a:pt x="8578" y="300"/>
                    </a:cubicBezTo>
                    <a:lnTo>
                      <a:pt x="8578" y="300"/>
                    </a:lnTo>
                    <a:cubicBezTo>
                      <a:pt x="8533" y="330"/>
                      <a:pt x="8472" y="376"/>
                      <a:pt x="8411" y="391"/>
                    </a:cubicBezTo>
                    <a:cubicBezTo>
                      <a:pt x="8380" y="315"/>
                      <a:pt x="8335" y="254"/>
                      <a:pt x="8274" y="178"/>
                    </a:cubicBezTo>
                    <a:cubicBezTo>
                      <a:pt x="8243" y="147"/>
                      <a:pt x="8152" y="26"/>
                      <a:pt x="8091" y="10"/>
                    </a:cubicBezTo>
                    <a:cubicBezTo>
                      <a:pt x="8061" y="4"/>
                      <a:pt x="8036" y="1"/>
                      <a:pt x="80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11162618" y="-1721928"/>
                <a:ext cx="2579300" cy="4019108"/>
              </a:xfrm>
              <a:custGeom>
                <a:avLst/>
                <a:gdLst/>
                <a:ahLst/>
                <a:cxnLst/>
                <a:rect l="l" t="t" r="r" b="b"/>
                <a:pathLst>
                  <a:path w="9353" h="14574" extrusionOk="0">
                    <a:moveTo>
                      <a:pt x="3989" y="1"/>
                    </a:moveTo>
                    <a:cubicBezTo>
                      <a:pt x="3965" y="1"/>
                      <a:pt x="3941" y="19"/>
                      <a:pt x="3916" y="66"/>
                    </a:cubicBezTo>
                    <a:cubicBezTo>
                      <a:pt x="3794" y="218"/>
                      <a:pt x="3871" y="477"/>
                      <a:pt x="3779" y="660"/>
                    </a:cubicBezTo>
                    <a:cubicBezTo>
                      <a:pt x="3718" y="751"/>
                      <a:pt x="3627" y="843"/>
                      <a:pt x="3612" y="965"/>
                    </a:cubicBezTo>
                    <a:cubicBezTo>
                      <a:pt x="3581" y="1041"/>
                      <a:pt x="3627" y="1087"/>
                      <a:pt x="3612" y="1148"/>
                    </a:cubicBezTo>
                    <a:cubicBezTo>
                      <a:pt x="3581" y="1269"/>
                      <a:pt x="3535" y="1315"/>
                      <a:pt x="3490" y="1391"/>
                    </a:cubicBezTo>
                    <a:cubicBezTo>
                      <a:pt x="3459" y="1452"/>
                      <a:pt x="3459" y="1528"/>
                      <a:pt x="3429" y="1605"/>
                    </a:cubicBezTo>
                    <a:cubicBezTo>
                      <a:pt x="3398" y="1696"/>
                      <a:pt x="3307" y="1757"/>
                      <a:pt x="3246" y="1833"/>
                    </a:cubicBezTo>
                    <a:cubicBezTo>
                      <a:pt x="3170" y="1955"/>
                      <a:pt x="3185" y="2062"/>
                      <a:pt x="3109" y="2199"/>
                    </a:cubicBezTo>
                    <a:cubicBezTo>
                      <a:pt x="3033" y="2290"/>
                      <a:pt x="3017" y="2351"/>
                      <a:pt x="3017" y="2412"/>
                    </a:cubicBezTo>
                    <a:cubicBezTo>
                      <a:pt x="2850" y="2427"/>
                      <a:pt x="2652" y="2382"/>
                      <a:pt x="2591" y="2595"/>
                    </a:cubicBezTo>
                    <a:cubicBezTo>
                      <a:pt x="2560" y="2732"/>
                      <a:pt x="2636" y="2824"/>
                      <a:pt x="2575" y="2961"/>
                    </a:cubicBezTo>
                    <a:cubicBezTo>
                      <a:pt x="2499" y="3113"/>
                      <a:pt x="2362" y="3220"/>
                      <a:pt x="2332" y="3403"/>
                    </a:cubicBezTo>
                    <a:cubicBezTo>
                      <a:pt x="2286" y="3585"/>
                      <a:pt x="2362" y="3494"/>
                      <a:pt x="2484" y="3585"/>
                    </a:cubicBezTo>
                    <a:cubicBezTo>
                      <a:pt x="2636" y="3738"/>
                      <a:pt x="2469" y="3936"/>
                      <a:pt x="2271" y="3936"/>
                    </a:cubicBezTo>
                    <a:cubicBezTo>
                      <a:pt x="1872" y="3897"/>
                      <a:pt x="2146" y="3012"/>
                      <a:pt x="1857" y="3012"/>
                    </a:cubicBezTo>
                    <a:cubicBezTo>
                      <a:pt x="1803" y="3012"/>
                      <a:pt x="1731" y="3042"/>
                      <a:pt x="1631" y="3113"/>
                    </a:cubicBezTo>
                    <a:cubicBezTo>
                      <a:pt x="1814" y="3204"/>
                      <a:pt x="1631" y="3494"/>
                      <a:pt x="1646" y="3662"/>
                    </a:cubicBezTo>
                    <a:cubicBezTo>
                      <a:pt x="1661" y="3783"/>
                      <a:pt x="1936" y="4012"/>
                      <a:pt x="1783" y="4027"/>
                    </a:cubicBezTo>
                    <a:cubicBezTo>
                      <a:pt x="1783" y="4240"/>
                      <a:pt x="1859" y="4271"/>
                      <a:pt x="1951" y="4423"/>
                    </a:cubicBezTo>
                    <a:cubicBezTo>
                      <a:pt x="2042" y="4560"/>
                      <a:pt x="1951" y="4591"/>
                      <a:pt x="1814" y="4713"/>
                    </a:cubicBezTo>
                    <a:cubicBezTo>
                      <a:pt x="1661" y="4819"/>
                      <a:pt x="1631" y="4926"/>
                      <a:pt x="1509" y="5048"/>
                    </a:cubicBezTo>
                    <a:cubicBezTo>
                      <a:pt x="1433" y="5155"/>
                      <a:pt x="1296" y="5246"/>
                      <a:pt x="1219" y="5353"/>
                    </a:cubicBezTo>
                    <a:cubicBezTo>
                      <a:pt x="1143" y="5490"/>
                      <a:pt x="1174" y="5642"/>
                      <a:pt x="1265" y="5779"/>
                    </a:cubicBezTo>
                    <a:cubicBezTo>
                      <a:pt x="1326" y="5855"/>
                      <a:pt x="1478" y="5932"/>
                      <a:pt x="1478" y="6008"/>
                    </a:cubicBezTo>
                    <a:cubicBezTo>
                      <a:pt x="1478" y="6099"/>
                      <a:pt x="1372" y="6084"/>
                      <a:pt x="1341" y="6160"/>
                    </a:cubicBezTo>
                    <a:cubicBezTo>
                      <a:pt x="1280" y="6236"/>
                      <a:pt x="1341" y="6236"/>
                      <a:pt x="1341" y="6328"/>
                    </a:cubicBezTo>
                    <a:cubicBezTo>
                      <a:pt x="1341" y="6419"/>
                      <a:pt x="1341" y="6389"/>
                      <a:pt x="1296" y="6480"/>
                    </a:cubicBezTo>
                    <a:cubicBezTo>
                      <a:pt x="1280" y="6572"/>
                      <a:pt x="1250" y="6572"/>
                      <a:pt x="1280" y="6678"/>
                    </a:cubicBezTo>
                    <a:cubicBezTo>
                      <a:pt x="1296" y="6724"/>
                      <a:pt x="1418" y="6800"/>
                      <a:pt x="1418" y="6861"/>
                    </a:cubicBezTo>
                    <a:cubicBezTo>
                      <a:pt x="1418" y="6998"/>
                      <a:pt x="1219" y="7105"/>
                      <a:pt x="1174" y="7227"/>
                    </a:cubicBezTo>
                    <a:cubicBezTo>
                      <a:pt x="1128" y="7303"/>
                      <a:pt x="1021" y="7470"/>
                      <a:pt x="1021" y="7547"/>
                    </a:cubicBezTo>
                    <a:cubicBezTo>
                      <a:pt x="839" y="7547"/>
                      <a:pt x="595" y="7623"/>
                      <a:pt x="519" y="7821"/>
                    </a:cubicBezTo>
                    <a:cubicBezTo>
                      <a:pt x="488" y="7928"/>
                      <a:pt x="564" y="8065"/>
                      <a:pt x="610" y="8141"/>
                    </a:cubicBezTo>
                    <a:cubicBezTo>
                      <a:pt x="656" y="8171"/>
                      <a:pt x="808" y="8232"/>
                      <a:pt x="808" y="8308"/>
                    </a:cubicBezTo>
                    <a:cubicBezTo>
                      <a:pt x="823" y="8400"/>
                      <a:pt x="656" y="8476"/>
                      <a:pt x="656" y="8598"/>
                    </a:cubicBezTo>
                    <a:cubicBezTo>
                      <a:pt x="656" y="8674"/>
                      <a:pt x="717" y="8705"/>
                      <a:pt x="747" y="8750"/>
                    </a:cubicBezTo>
                    <a:cubicBezTo>
                      <a:pt x="884" y="8903"/>
                      <a:pt x="884" y="9009"/>
                      <a:pt x="717" y="9146"/>
                    </a:cubicBezTo>
                    <a:cubicBezTo>
                      <a:pt x="534" y="9299"/>
                      <a:pt x="595" y="9345"/>
                      <a:pt x="793" y="9390"/>
                    </a:cubicBezTo>
                    <a:cubicBezTo>
                      <a:pt x="793" y="9466"/>
                      <a:pt x="595" y="9725"/>
                      <a:pt x="808" y="9756"/>
                    </a:cubicBezTo>
                    <a:cubicBezTo>
                      <a:pt x="732" y="9847"/>
                      <a:pt x="808" y="9878"/>
                      <a:pt x="808" y="9923"/>
                    </a:cubicBezTo>
                    <a:cubicBezTo>
                      <a:pt x="808" y="10030"/>
                      <a:pt x="747" y="10106"/>
                      <a:pt x="717" y="10213"/>
                    </a:cubicBezTo>
                    <a:cubicBezTo>
                      <a:pt x="650" y="10147"/>
                      <a:pt x="554" y="10110"/>
                      <a:pt x="458" y="10110"/>
                    </a:cubicBezTo>
                    <a:cubicBezTo>
                      <a:pt x="400" y="10110"/>
                      <a:pt x="342" y="10123"/>
                      <a:pt x="290" y="10152"/>
                    </a:cubicBezTo>
                    <a:cubicBezTo>
                      <a:pt x="107" y="10274"/>
                      <a:pt x="214" y="10533"/>
                      <a:pt x="336" y="10670"/>
                    </a:cubicBezTo>
                    <a:cubicBezTo>
                      <a:pt x="214" y="10716"/>
                      <a:pt x="31" y="10746"/>
                      <a:pt x="183" y="10944"/>
                    </a:cubicBezTo>
                    <a:cubicBezTo>
                      <a:pt x="1" y="11036"/>
                      <a:pt x="62" y="11173"/>
                      <a:pt x="122" y="11325"/>
                    </a:cubicBezTo>
                    <a:cubicBezTo>
                      <a:pt x="168" y="11432"/>
                      <a:pt x="138" y="11508"/>
                      <a:pt x="168" y="11630"/>
                    </a:cubicBezTo>
                    <a:cubicBezTo>
                      <a:pt x="183" y="11767"/>
                      <a:pt x="275" y="11828"/>
                      <a:pt x="290" y="11950"/>
                    </a:cubicBezTo>
                    <a:cubicBezTo>
                      <a:pt x="321" y="12072"/>
                      <a:pt x="244" y="12117"/>
                      <a:pt x="244" y="12224"/>
                    </a:cubicBezTo>
                    <a:cubicBezTo>
                      <a:pt x="260" y="12331"/>
                      <a:pt x="412" y="12498"/>
                      <a:pt x="519" y="12529"/>
                    </a:cubicBezTo>
                    <a:cubicBezTo>
                      <a:pt x="527" y="12530"/>
                      <a:pt x="536" y="12531"/>
                      <a:pt x="544" y="12531"/>
                    </a:cubicBezTo>
                    <a:cubicBezTo>
                      <a:pt x="610" y="12531"/>
                      <a:pt x="675" y="12498"/>
                      <a:pt x="737" y="12498"/>
                    </a:cubicBezTo>
                    <a:cubicBezTo>
                      <a:pt x="767" y="12498"/>
                      <a:pt x="796" y="12506"/>
                      <a:pt x="823" y="12529"/>
                    </a:cubicBezTo>
                    <a:cubicBezTo>
                      <a:pt x="900" y="12605"/>
                      <a:pt x="808" y="12696"/>
                      <a:pt x="869" y="12773"/>
                    </a:cubicBezTo>
                    <a:cubicBezTo>
                      <a:pt x="900" y="12849"/>
                      <a:pt x="1037" y="12834"/>
                      <a:pt x="1082" y="12910"/>
                    </a:cubicBezTo>
                    <a:cubicBezTo>
                      <a:pt x="1113" y="12986"/>
                      <a:pt x="1037" y="13077"/>
                      <a:pt x="1098" y="13169"/>
                    </a:cubicBezTo>
                    <a:cubicBezTo>
                      <a:pt x="1159" y="13245"/>
                      <a:pt x="1204" y="13260"/>
                      <a:pt x="1250" y="13367"/>
                    </a:cubicBezTo>
                    <a:cubicBezTo>
                      <a:pt x="1341" y="13550"/>
                      <a:pt x="1387" y="13763"/>
                      <a:pt x="1631" y="13824"/>
                    </a:cubicBezTo>
                    <a:cubicBezTo>
                      <a:pt x="1664" y="13831"/>
                      <a:pt x="1691" y="13835"/>
                      <a:pt x="1714" y="13835"/>
                    </a:cubicBezTo>
                    <a:cubicBezTo>
                      <a:pt x="1785" y="13835"/>
                      <a:pt x="1813" y="13798"/>
                      <a:pt x="1859" y="13717"/>
                    </a:cubicBezTo>
                    <a:cubicBezTo>
                      <a:pt x="1904" y="13650"/>
                      <a:pt x="1932" y="13550"/>
                      <a:pt x="1999" y="13550"/>
                    </a:cubicBezTo>
                    <a:cubicBezTo>
                      <a:pt x="2023" y="13550"/>
                      <a:pt x="2052" y="13563"/>
                      <a:pt x="2088" y="13595"/>
                    </a:cubicBezTo>
                    <a:cubicBezTo>
                      <a:pt x="2149" y="13641"/>
                      <a:pt x="2103" y="13763"/>
                      <a:pt x="2149" y="13839"/>
                    </a:cubicBezTo>
                    <a:cubicBezTo>
                      <a:pt x="2179" y="13915"/>
                      <a:pt x="2271" y="13931"/>
                      <a:pt x="2347" y="13976"/>
                    </a:cubicBezTo>
                    <a:cubicBezTo>
                      <a:pt x="2514" y="14048"/>
                      <a:pt x="2635" y="14073"/>
                      <a:pt x="2789" y="14073"/>
                    </a:cubicBezTo>
                    <a:cubicBezTo>
                      <a:pt x="2832" y="14073"/>
                      <a:pt x="2877" y="14071"/>
                      <a:pt x="2926" y="14068"/>
                    </a:cubicBezTo>
                    <a:cubicBezTo>
                      <a:pt x="3010" y="14060"/>
                      <a:pt x="3093" y="14041"/>
                      <a:pt x="3173" y="14041"/>
                    </a:cubicBezTo>
                    <a:cubicBezTo>
                      <a:pt x="3253" y="14041"/>
                      <a:pt x="3330" y="14060"/>
                      <a:pt x="3398" y="14129"/>
                    </a:cubicBezTo>
                    <a:cubicBezTo>
                      <a:pt x="3413" y="14068"/>
                      <a:pt x="3444" y="14007"/>
                      <a:pt x="3474" y="13976"/>
                    </a:cubicBezTo>
                    <a:cubicBezTo>
                      <a:pt x="3520" y="14022"/>
                      <a:pt x="3566" y="14052"/>
                      <a:pt x="3627" y="14098"/>
                    </a:cubicBezTo>
                    <a:cubicBezTo>
                      <a:pt x="3672" y="14144"/>
                      <a:pt x="3688" y="14235"/>
                      <a:pt x="3703" y="14296"/>
                    </a:cubicBezTo>
                    <a:cubicBezTo>
                      <a:pt x="3753" y="14367"/>
                      <a:pt x="3837" y="14444"/>
                      <a:pt x="3915" y="14444"/>
                    </a:cubicBezTo>
                    <a:cubicBezTo>
                      <a:pt x="3954" y="14444"/>
                      <a:pt x="3992" y="14424"/>
                      <a:pt x="4023" y="14372"/>
                    </a:cubicBezTo>
                    <a:cubicBezTo>
                      <a:pt x="4058" y="14478"/>
                      <a:pt x="4147" y="14520"/>
                      <a:pt x="4228" y="14520"/>
                    </a:cubicBezTo>
                    <a:cubicBezTo>
                      <a:pt x="4253" y="14520"/>
                      <a:pt x="4276" y="14516"/>
                      <a:pt x="4297" y="14509"/>
                    </a:cubicBezTo>
                    <a:cubicBezTo>
                      <a:pt x="4334" y="14537"/>
                      <a:pt x="4354" y="14542"/>
                      <a:pt x="4384" y="14542"/>
                    </a:cubicBezTo>
                    <a:cubicBezTo>
                      <a:pt x="4404" y="14542"/>
                      <a:pt x="4428" y="14540"/>
                      <a:pt x="4465" y="14540"/>
                    </a:cubicBezTo>
                    <a:cubicBezTo>
                      <a:pt x="4546" y="14540"/>
                      <a:pt x="4654" y="14574"/>
                      <a:pt x="4745" y="14574"/>
                    </a:cubicBezTo>
                    <a:cubicBezTo>
                      <a:pt x="4790" y="14574"/>
                      <a:pt x="4830" y="14565"/>
                      <a:pt x="4861" y="14540"/>
                    </a:cubicBezTo>
                    <a:cubicBezTo>
                      <a:pt x="4960" y="14462"/>
                      <a:pt x="4939" y="14409"/>
                      <a:pt x="5002" y="14409"/>
                    </a:cubicBezTo>
                    <a:cubicBezTo>
                      <a:pt x="5026" y="14409"/>
                      <a:pt x="5062" y="14417"/>
                      <a:pt x="5120" y="14433"/>
                    </a:cubicBezTo>
                    <a:cubicBezTo>
                      <a:pt x="5178" y="14448"/>
                      <a:pt x="5244" y="14470"/>
                      <a:pt x="5305" y="14470"/>
                    </a:cubicBezTo>
                    <a:cubicBezTo>
                      <a:pt x="5371" y="14470"/>
                      <a:pt x="5431" y="14444"/>
                      <a:pt x="5470" y="14357"/>
                    </a:cubicBezTo>
                    <a:cubicBezTo>
                      <a:pt x="5487" y="14364"/>
                      <a:pt x="5503" y="14367"/>
                      <a:pt x="5519" y="14367"/>
                    </a:cubicBezTo>
                    <a:cubicBezTo>
                      <a:pt x="5609" y="14367"/>
                      <a:pt x="5695" y="14272"/>
                      <a:pt x="5760" y="14220"/>
                    </a:cubicBezTo>
                    <a:cubicBezTo>
                      <a:pt x="5927" y="14098"/>
                      <a:pt x="5821" y="14068"/>
                      <a:pt x="5821" y="13900"/>
                    </a:cubicBezTo>
                    <a:cubicBezTo>
                      <a:pt x="5843" y="13894"/>
                      <a:pt x="5866" y="13891"/>
                      <a:pt x="5890" y="13891"/>
                    </a:cubicBezTo>
                    <a:cubicBezTo>
                      <a:pt x="5970" y="13891"/>
                      <a:pt x="6062" y="13918"/>
                      <a:pt x="6155" y="13918"/>
                    </a:cubicBezTo>
                    <a:cubicBezTo>
                      <a:pt x="6170" y="13918"/>
                      <a:pt x="6186" y="13917"/>
                      <a:pt x="6202" y="13915"/>
                    </a:cubicBezTo>
                    <a:cubicBezTo>
                      <a:pt x="6186" y="13839"/>
                      <a:pt x="6217" y="13778"/>
                      <a:pt x="6278" y="13748"/>
                    </a:cubicBezTo>
                    <a:cubicBezTo>
                      <a:pt x="6300" y="13748"/>
                      <a:pt x="6328" y="13749"/>
                      <a:pt x="6357" y="13749"/>
                    </a:cubicBezTo>
                    <a:cubicBezTo>
                      <a:pt x="6431" y="13749"/>
                      <a:pt x="6515" y="13741"/>
                      <a:pt x="6537" y="13687"/>
                    </a:cubicBezTo>
                    <a:cubicBezTo>
                      <a:pt x="6583" y="13611"/>
                      <a:pt x="6445" y="13519"/>
                      <a:pt x="6461" y="13443"/>
                    </a:cubicBezTo>
                    <a:cubicBezTo>
                      <a:pt x="6506" y="13443"/>
                      <a:pt x="6522" y="13397"/>
                      <a:pt x="6567" y="13397"/>
                    </a:cubicBezTo>
                    <a:cubicBezTo>
                      <a:pt x="6519" y="13281"/>
                      <a:pt x="6567" y="13248"/>
                      <a:pt x="6645" y="13248"/>
                    </a:cubicBezTo>
                    <a:cubicBezTo>
                      <a:pt x="6740" y="13248"/>
                      <a:pt x="6881" y="13297"/>
                      <a:pt x="6948" y="13306"/>
                    </a:cubicBezTo>
                    <a:cubicBezTo>
                      <a:pt x="6990" y="13311"/>
                      <a:pt x="7031" y="13314"/>
                      <a:pt x="7072" y="13314"/>
                    </a:cubicBezTo>
                    <a:cubicBezTo>
                      <a:pt x="7268" y="13314"/>
                      <a:pt x="7433" y="13244"/>
                      <a:pt x="7420" y="13016"/>
                    </a:cubicBezTo>
                    <a:cubicBezTo>
                      <a:pt x="7527" y="13016"/>
                      <a:pt x="7664" y="12940"/>
                      <a:pt x="7679" y="12849"/>
                    </a:cubicBezTo>
                    <a:cubicBezTo>
                      <a:pt x="7708" y="12868"/>
                      <a:pt x="7743" y="12887"/>
                      <a:pt x="7773" y="12887"/>
                    </a:cubicBezTo>
                    <a:cubicBezTo>
                      <a:pt x="7790" y="12887"/>
                      <a:pt x="7805" y="12881"/>
                      <a:pt x="7817" y="12864"/>
                    </a:cubicBezTo>
                    <a:cubicBezTo>
                      <a:pt x="7893" y="12788"/>
                      <a:pt x="7817" y="12773"/>
                      <a:pt x="7817" y="12727"/>
                    </a:cubicBezTo>
                    <a:cubicBezTo>
                      <a:pt x="7801" y="12681"/>
                      <a:pt x="7725" y="12681"/>
                      <a:pt x="7756" y="12559"/>
                    </a:cubicBezTo>
                    <a:cubicBezTo>
                      <a:pt x="7786" y="12498"/>
                      <a:pt x="7801" y="12483"/>
                      <a:pt x="7862" y="12483"/>
                    </a:cubicBezTo>
                    <a:cubicBezTo>
                      <a:pt x="7867" y="12482"/>
                      <a:pt x="7872" y="12482"/>
                      <a:pt x="7877" y="12482"/>
                    </a:cubicBezTo>
                    <a:cubicBezTo>
                      <a:pt x="7933" y="12482"/>
                      <a:pt x="8011" y="12539"/>
                      <a:pt x="8095" y="12539"/>
                    </a:cubicBezTo>
                    <a:cubicBezTo>
                      <a:pt x="8123" y="12539"/>
                      <a:pt x="8153" y="12532"/>
                      <a:pt x="8182" y="12514"/>
                    </a:cubicBezTo>
                    <a:cubicBezTo>
                      <a:pt x="8258" y="12468"/>
                      <a:pt x="8274" y="12255"/>
                      <a:pt x="8274" y="12178"/>
                    </a:cubicBezTo>
                    <a:cubicBezTo>
                      <a:pt x="8411" y="12163"/>
                      <a:pt x="8426" y="12041"/>
                      <a:pt x="8426" y="11935"/>
                    </a:cubicBezTo>
                    <a:cubicBezTo>
                      <a:pt x="8563" y="11935"/>
                      <a:pt x="8517" y="11828"/>
                      <a:pt x="8487" y="11782"/>
                    </a:cubicBezTo>
                    <a:cubicBezTo>
                      <a:pt x="8441" y="11737"/>
                      <a:pt x="8396" y="11767"/>
                      <a:pt x="8350" y="11691"/>
                    </a:cubicBezTo>
                    <a:cubicBezTo>
                      <a:pt x="8335" y="11630"/>
                      <a:pt x="8350" y="11508"/>
                      <a:pt x="8396" y="11478"/>
                    </a:cubicBezTo>
                    <a:cubicBezTo>
                      <a:pt x="8439" y="11437"/>
                      <a:pt x="8497" y="11426"/>
                      <a:pt x="8559" y="11426"/>
                    </a:cubicBezTo>
                    <a:cubicBezTo>
                      <a:pt x="8638" y="11426"/>
                      <a:pt x="8722" y="11444"/>
                      <a:pt x="8791" y="11444"/>
                    </a:cubicBezTo>
                    <a:cubicBezTo>
                      <a:pt x="8894" y="11444"/>
                      <a:pt x="8963" y="11404"/>
                      <a:pt x="8929" y="11203"/>
                    </a:cubicBezTo>
                    <a:lnTo>
                      <a:pt x="8929" y="11203"/>
                    </a:lnTo>
                    <a:cubicBezTo>
                      <a:pt x="8952" y="11209"/>
                      <a:pt x="8972" y="11211"/>
                      <a:pt x="8988" y="11211"/>
                    </a:cubicBezTo>
                    <a:cubicBezTo>
                      <a:pt x="9160" y="11211"/>
                      <a:pt x="9023" y="10947"/>
                      <a:pt x="9051" y="10822"/>
                    </a:cubicBezTo>
                    <a:cubicBezTo>
                      <a:pt x="9157" y="10640"/>
                      <a:pt x="9310" y="10563"/>
                      <a:pt x="9340" y="10426"/>
                    </a:cubicBezTo>
                    <a:cubicBezTo>
                      <a:pt x="9353" y="10352"/>
                      <a:pt x="9335" y="10258"/>
                      <a:pt x="9279" y="10258"/>
                    </a:cubicBezTo>
                    <a:cubicBezTo>
                      <a:pt x="9266" y="10258"/>
                      <a:pt x="9251" y="10263"/>
                      <a:pt x="9234" y="10274"/>
                    </a:cubicBezTo>
                    <a:cubicBezTo>
                      <a:pt x="9234" y="10167"/>
                      <a:pt x="9249" y="10091"/>
                      <a:pt x="9173" y="9984"/>
                    </a:cubicBezTo>
                    <a:cubicBezTo>
                      <a:pt x="9157" y="9954"/>
                      <a:pt x="9081" y="9954"/>
                      <a:pt x="9051" y="9908"/>
                    </a:cubicBezTo>
                    <a:cubicBezTo>
                      <a:pt x="9035" y="9878"/>
                      <a:pt x="9051" y="9832"/>
                      <a:pt x="9035" y="9802"/>
                    </a:cubicBezTo>
                    <a:cubicBezTo>
                      <a:pt x="9020" y="9756"/>
                      <a:pt x="8975" y="9649"/>
                      <a:pt x="8959" y="9619"/>
                    </a:cubicBezTo>
                    <a:cubicBezTo>
                      <a:pt x="8944" y="9588"/>
                      <a:pt x="8944" y="9573"/>
                      <a:pt x="8898" y="9527"/>
                    </a:cubicBezTo>
                    <a:cubicBezTo>
                      <a:pt x="8883" y="9512"/>
                      <a:pt x="8822" y="9512"/>
                      <a:pt x="8822" y="9497"/>
                    </a:cubicBezTo>
                    <a:cubicBezTo>
                      <a:pt x="8746" y="9360"/>
                      <a:pt x="8929" y="9390"/>
                      <a:pt x="8975" y="9299"/>
                    </a:cubicBezTo>
                    <a:cubicBezTo>
                      <a:pt x="8975" y="9299"/>
                      <a:pt x="9020" y="9101"/>
                      <a:pt x="9020" y="9070"/>
                    </a:cubicBezTo>
                    <a:cubicBezTo>
                      <a:pt x="9020" y="8979"/>
                      <a:pt x="8975" y="8994"/>
                      <a:pt x="8944" y="8933"/>
                    </a:cubicBezTo>
                    <a:cubicBezTo>
                      <a:pt x="8883" y="8842"/>
                      <a:pt x="8898" y="8826"/>
                      <a:pt x="8883" y="8705"/>
                    </a:cubicBezTo>
                    <a:cubicBezTo>
                      <a:pt x="8868" y="8476"/>
                      <a:pt x="8655" y="8324"/>
                      <a:pt x="8594" y="8126"/>
                    </a:cubicBezTo>
                    <a:cubicBezTo>
                      <a:pt x="8586" y="8126"/>
                      <a:pt x="8578" y="8127"/>
                      <a:pt x="8571" y="8127"/>
                    </a:cubicBezTo>
                    <a:cubicBezTo>
                      <a:pt x="8444" y="8127"/>
                      <a:pt x="8465" y="8003"/>
                      <a:pt x="8350" y="7989"/>
                    </a:cubicBezTo>
                    <a:cubicBezTo>
                      <a:pt x="8426" y="7912"/>
                      <a:pt x="8441" y="7928"/>
                      <a:pt x="8472" y="7851"/>
                    </a:cubicBezTo>
                    <a:cubicBezTo>
                      <a:pt x="8487" y="7790"/>
                      <a:pt x="8502" y="7699"/>
                      <a:pt x="8517" y="7638"/>
                    </a:cubicBezTo>
                    <a:lnTo>
                      <a:pt x="8502" y="7638"/>
                    </a:lnTo>
                    <a:cubicBezTo>
                      <a:pt x="8591" y="7416"/>
                      <a:pt x="8450" y="7180"/>
                      <a:pt x="8205" y="7180"/>
                    </a:cubicBezTo>
                    <a:cubicBezTo>
                      <a:pt x="8198" y="7180"/>
                      <a:pt x="8190" y="7181"/>
                      <a:pt x="8182" y="7181"/>
                    </a:cubicBezTo>
                    <a:cubicBezTo>
                      <a:pt x="8137" y="6998"/>
                      <a:pt x="8030" y="6770"/>
                      <a:pt x="7832" y="6724"/>
                    </a:cubicBezTo>
                    <a:cubicBezTo>
                      <a:pt x="7832" y="6678"/>
                      <a:pt x="7817" y="6648"/>
                      <a:pt x="7801" y="6617"/>
                    </a:cubicBezTo>
                    <a:cubicBezTo>
                      <a:pt x="7817" y="6541"/>
                      <a:pt x="7954" y="6450"/>
                      <a:pt x="7893" y="6389"/>
                    </a:cubicBezTo>
                    <a:cubicBezTo>
                      <a:pt x="7884" y="6371"/>
                      <a:pt x="7862" y="6365"/>
                      <a:pt x="7834" y="6365"/>
                    </a:cubicBezTo>
                    <a:cubicBezTo>
                      <a:pt x="7776" y="6365"/>
                      <a:pt x="7692" y="6391"/>
                      <a:pt x="7650" y="6391"/>
                    </a:cubicBezTo>
                    <a:cubicBezTo>
                      <a:pt x="7644" y="6391"/>
                      <a:pt x="7638" y="6390"/>
                      <a:pt x="7634" y="6389"/>
                    </a:cubicBezTo>
                    <a:cubicBezTo>
                      <a:pt x="7603" y="6252"/>
                      <a:pt x="7512" y="5795"/>
                      <a:pt x="7375" y="5779"/>
                    </a:cubicBezTo>
                    <a:cubicBezTo>
                      <a:pt x="7416" y="5697"/>
                      <a:pt x="7371" y="5640"/>
                      <a:pt x="7295" y="5640"/>
                    </a:cubicBezTo>
                    <a:cubicBezTo>
                      <a:pt x="7287" y="5640"/>
                      <a:pt x="7278" y="5641"/>
                      <a:pt x="7268" y="5642"/>
                    </a:cubicBezTo>
                    <a:cubicBezTo>
                      <a:pt x="7116" y="5657"/>
                      <a:pt x="7222" y="5718"/>
                      <a:pt x="7177" y="5795"/>
                    </a:cubicBezTo>
                    <a:cubicBezTo>
                      <a:pt x="7151" y="5829"/>
                      <a:pt x="7111" y="5849"/>
                      <a:pt x="7070" y="5849"/>
                    </a:cubicBezTo>
                    <a:cubicBezTo>
                      <a:pt x="7038" y="5849"/>
                      <a:pt x="7005" y="5837"/>
                      <a:pt x="6979" y="5810"/>
                    </a:cubicBezTo>
                    <a:cubicBezTo>
                      <a:pt x="6902" y="5734"/>
                      <a:pt x="6979" y="5551"/>
                      <a:pt x="6979" y="5459"/>
                    </a:cubicBezTo>
                    <a:cubicBezTo>
                      <a:pt x="6963" y="5322"/>
                      <a:pt x="6826" y="5185"/>
                      <a:pt x="6842" y="5048"/>
                    </a:cubicBezTo>
                    <a:cubicBezTo>
                      <a:pt x="6872" y="4941"/>
                      <a:pt x="6963" y="4819"/>
                      <a:pt x="6994" y="4713"/>
                    </a:cubicBezTo>
                    <a:cubicBezTo>
                      <a:pt x="7016" y="4603"/>
                      <a:pt x="6995" y="4553"/>
                      <a:pt x="6958" y="4553"/>
                    </a:cubicBezTo>
                    <a:cubicBezTo>
                      <a:pt x="6918" y="4553"/>
                      <a:pt x="6858" y="4610"/>
                      <a:pt x="6811" y="4713"/>
                    </a:cubicBezTo>
                    <a:cubicBezTo>
                      <a:pt x="6789" y="4703"/>
                      <a:pt x="6769" y="4699"/>
                      <a:pt x="6751" y="4699"/>
                    </a:cubicBezTo>
                    <a:cubicBezTo>
                      <a:pt x="6660" y="4699"/>
                      <a:pt x="6618" y="4807"/>
                      <a:pt x="6554" y="4807"/>
                    </a:cubicBezTo>
                    <a:cubicBezTo>
                      <a:pt x="6535" y="4807"/>
                      <a:pt x="6515" y="4798"/>
                      <a:pt x="6491" y="4774"/>
                    </a:cubicBezTo>
                    <a:cubicBezTo>
                      <a:pt x="6369" y="4637"/>
                      <a:pt x="6461" y="4393"/>
                      <a:pt x="6293" y="4271"/>
                    </a:cubicBezTo>
                    <a:cubicBezTo>
                      <a:pt x="6308" y="4256"/>
                      <a:pt x="6308" y="4195"/>
                      <a:pt x="6339" y="4180"/>
                    </a:cubicBezTo>
                    <a:cubicBezTo>
                      <a:pt x="6278" y="4134"/>
                      <a:pt x="6080" y="4027"/>
                      <a:pt x="6080" y="3966"/>
                    </a:cubicBezTo>
                    <a:cubicBezTo>
                      <a:pt x="6064" y="3890"/>
                      <a:pt x="6232" y="3829"/>
                      <a:pt x="6141" y="3738"/>
                    </a:cubicBezTo>
                    <a:cubicBezTo>
                      <a:pt x="6125" y="3722"/>
                      <a:pt x="6091" y="3719"/>
                      <a:pt x="6057" y="3719"/>
                    </a:cubicBezTo>
                    <a:cubicBezTo>
                      <a:pt x="6023" y="3719"/>
                      <a:pt x="5988" y="3722"/>
                      <a:pt x="5973" y="3722"/>
                    </a:cubicBezTo>
                    <a:cubicBezTo>
                      <a:pt x="5927" y="3631"/>
                      <a:pt x="5927" y="3570"/>
                      <a:pt x="5973" y="3479"/>
                    </a:cubicBezTo>
                    <a:cubicBezTo>
                      <a:pt x="5897" y="3448"/>
                      <a:pt x="5821" y="3448"/>
                      <a:pt x="5760" y="3418"/>
                    </a:cubicBezTo>
                    <a:cubicBezTo>
                      <a:pt x="5821" y="3342"/>
                      <a:pt x="5973" y="3204"/>
                      <a:pt x="5958" y="3113"/>
                    </a:cubicBezTo>
                    <a:cubicBezTo>
                      <a:pt x="5927" y="2961"/>
                      <a:pt x="5760" y="3037"/>
                      <a:pt x="5653" y="2991"/>
                    </a:cubicBezTo>
                    <a:cubicBezTo>
                      <a:pt x="5516" y="2945"/>
                      <a:pt x="5501" y="2824"/>
                      <a:pt x="5440" y="2717"/>
                    </a:cubicBezTo>
                    <a:lnTo>
                      <a:pt x="5440" y="2519"/>
                    </a:lnTo>
                    <a:cubicBezTo>
                      <a:pt x="5425" y="2412"/>
                      <a:pt x="5364" y="2382"/>
                      <a:pt x="5318" y="2290"/>
                    </a:cubicBezTo>
                    <a:cubicBezTo>
                      <a:pt x="5287" y="2214"/>
                      <a:pt x="5318" y="2184"/>
                      <a:pt x="5318" y="2107"/>
                    </a:cubicBezTo>
                    <a:cubicBezTo>
                      <a:pt x="5318" y="1955"/>
                      <a:pt x="5242" y="1894"/>
                      <a:pt x="5059" y="1879"/>
                    </a:cubicBezTo>
                    <a:cubicBezTo>
                      <a:pt x="5166" y="1772"/>
                      <a:pt x="5135" y="1696"/>
                      <a:pt x="5044" y="1620"/>
                    </a:cubicBezTo>
                    <a:cubicBezTo>
                      <a:pt x="4983" y="1574"/>
                      <a:pt x="4937" y="1605"/>
                      <a:pt x="4922" y="1528"/>
                    </a:cubicBezTo>
                    <a:cubicBezTo>
                      <a:pt x="4876" y="1452"/>
                      <a:pt x="4922" y="1315"/>
                      <a:pt x="4922" y="1269"/>
                    </a:cubicBezTo>
                    <a:cubicBezTo>
                      <a:pt x="4922" y="1132"/>
                      <a:pt x="4861" y="1056"/>
                      <a:pt x="4815" y="934"/>
                    </a:cubicBezTo>
                    <a:cubicBezTo>
                      <a:pt x="4769" y="858"/>
                      <a:pt x="4754" y="660"/>
                      <a:pt x="4678" y="660"/>
                    </a:cubicBezTo>
                    <a:cubicBezTo>
                      <a:pt x="4678" y="719"/>
                      <a:pt x="4642" y="787"/>
                      <a:pt x="4583" y="787"/>
                    </a:cubicBezTo>
                    <a:cubicBezTo>
                      <a:pt x="4566" y="787"/>
                      <a:pt x="4547" y="781"/>
                      <a:pt x="4526" y="767"/>
                    </a:cubicBezTo>
                    <a:cubicBezTo>
                      <a:pt x="4449" y="736"/>
                      <a:pt x="4495" y="614"/>
                      <a:pt x="4480" y="553"/>
                    </a:cubicBezTo>
                    <a:cubicBezTo>
                      <a:pt x="4449" y="432"/>
                      <a:pt x="4328" y="386"/>
                      <a:pt x="4236" y="294"/>
                    </a:cubicBezTo>
                    <a:cubicBezTo>
                      <a:pt x="4143" y="201"/>
                      <a:pt x="4067" y="1"/>
                      <a:pt x="3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13141516" y="1472546"/>
                <a:ext cx="4412" cy="17098"/>
              </a:xfrm>
              <a:custGeom>
                <a:avLst/>
                <a:gdLst/>
                <a:ahLst/>
                <a:cxnLst/>
                <a:rect l="l" t="t" r="r" b="b"/>
                <a:pathLst>
                  <a:path w="16" h="62" extrusionOk="0">
                    <a:moveTo>
                      <a:pt x="16" y="0"/>
                    </a:moveTo>
                    <a:lnTo>
                      <a:pt x="16" y="0"/>
                    </a:lnTo>
                    <a:cubicBezTo>
                      <a:pt x="16" y="31"/>
                      <a:pt x="1" y="46"/>
                      <a:pt x="1" y="61"/>
                    </a:cubicBezTo>
                    <a:cubicBezTo>
                      <a:pt x="16" y="46"/>
                      <a:pt x="16" y="31"/>
                      <a:pt x="16"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11616529" y="115225"/>
                <a:ext cx="1508476" cy="1345494"/>
              </a:xfrm>
              <a:custGeom>
                <a:avLst/>
                <a:gdLst/>
                <a:ahLst/>
                <a:cxnLst/>
                <a:rect l="l" t="t" r="r" b="b"/>
                <a:pathLst>
                  <a:path w="5470" h="4879" extrusionOk="0">
                    <a:moveTo>
                      <a:pt x="4937" y="351"/>
                    </a:moveTo>
                    <a:lnTo>
                      <a:pt x="4924" y="454"/>
                    </a:lnTo>
                    <a:lnTo>
                      <a:pt x="4924" y="454"/>
                    </a:lnTo>
                    <a:cubicBezTo>
                      <a:pt x="4928" y="429"/>
                      <a:pt x="4937" y="386"/>
                      <a:pt x="4937" y="351"/>
                    </a:cubicBezTo>
                    <a:close/>
                    <a:moveTo>
                      <a:pt x="4924" y="454"/>
                    </a:moveTo>
                    <a:lnTo>
                      <a:pt x="4924" y="454"/>
                    </a:lnTo>
                    <a:cubicBezTo>
                      <a:pt x="4922" y="463"/>
                      <a:pt x="4921" y="469"/>
                      <a:pt x="4921" y="473"/>
                    </a:cubicBezTo>
                    <a:lnTo>
                      <a:pt x="4924" y="454"/>
                    </a:lnTo>
                    <a:close/>
                    <a:moveTo>
                      <a:pt x="4891" y="1"/>
                    </a:moveTo>
                    <a:lnTo>
                      <a:pt x="4891" y="1"/>
                    </a:lnTo>
                    <a:cubicBezTo>
                      <a:pt x="4952" y="77"/>
                      <a:pt x="4952" y="184"/>
                      <a:pt x="4937" y="306"/>
                    </a:cubicBezTo>
                    <a:lnTo>
                      <a:pt x="4921" y="306"/>
                    </a:lnTo>
                    <a:cubicBezTo>
                      <a:pt x="4921" y="321"/>
                      <a:pt x="4921" y="336"/>
                      <a:pt x="4937" y="351"/>
                    </a:cubicBezTo>
                    <a:cubicBezTo>
                      <a:pt x="4951" y="468"/>
                      <a:pt x="4952" y="611"/>
                      <a:pt x="4807" y="611"/>
                    </a:cubicBezTo>
                    <a:cubicBezTo>
                      <a:pt x="4799" y="611"/>
                      <a:pt x="4792" y="611"/>
                      <a:pt x="4784" y="610"/>
                    </a:cubicBezTo>
                    <a:cubicBezTo>
                      <a:pt x="4769" y="687"/>
                      <a:pt x="4784" y="763"/>
                      <a:pt x="4784" y="839"/>
                    </a:cubicBezTo>
                    <a:lnTo>
                      <a:pt x="4738" y="839"/>
                    </a:lnTo>
                    <a:cubicBezTo>
                      <a:pt x="4769" y="946"/>
                      <a:pt x="4845" y="1037"/>
                      <a:pt x="4876" y="1159"/>
                    </a:cubicBezTo>
                    <a:cubicBezTo>
                      <a:pt x="4937" y="1342"/>
                      <a:pt x="4937" y="1540"/>
                      <a:pt x="4845" y="1707"/>
                    </a:cubicBezTo>
                    <a:cubicBezTo>
                      <a:pt x="4782" y="1834"/>
                      <a:pt x="4719" y="1970"/>
                      <a:pt x="4595" y="1970"/>
                    </a:cubicBezTo>
                    <a:cubicBezTo>
                      <a:pt x="4570" y="1970"/>
                      <a:pt x="4541" y="1964"/>
                      <a:pt x="4510" y="1951"/>
                    </a:cubicBezTo>
                    <a:cubicBezTo>
                      <a:pt x="4434" y="1921"/>
                      <a:pt x="4358" y="1921"/>
                      <a:pt x="4281" y="1875"/>
                    </a:cubicBezTo>
                    <a:lnTo>
                      <a:pt x="4281" y="1875"/>
                    </a:lnTo>
                    <a:cubicBezTo>
                      <a:pt x="4327" y="1936"/>
                      <a:pt x="4281" y="2012"/>
                      <a:pt x="4281" y="2088"/>
                    </a:cubicBezTo>
                    <a:cubicBezTo>
                      <a:pt x="4266" y="2104"/>
                      <a:pt x="4266" y="2149"/>
                      <a:pt x="4236" y="2164"/>
                    </a:cubicBezTo>
                    <a:cubicBezTo>
                      <a:pt x="4236" y="2326"/>
                      <a:pt x="4215" y="2386"/>
                      <a:pt x="4083" y="2386"/>
                    </a:cubicBezTo>
                    <a:cubicBezTo>
                      <a:pt x="4054" y="2386"/>
                      <a:pt x="4019" y="2383"/>
                      <a:pt x="3977" y="2378"/>
                    </a:cubicBezTo>
                    <a:cubicBezTo>
                      <a:pt x="3900" y="2515"/>
                      <a:pt x="3824" y="2591"/>
                      <a:pt x="3702" y="2637"/>
                    </a:cubicBezTo>
                    <a:cubicBezTo>
                      <a:pt x="3640" y="2674"/>
                      <a:pt x="3587" y="2702"/>
                      <a:pt x="3520" y="2702"/>
                    </a:cubicBezTo>
                    <a:cubicBezTo>
                      <a:pt x="3505" y="2702"/>
                      <a:pt x="3490" y="2700"/>
                      <a:pt x="3474" y="2698"/>
                    </a:cubicBezTo>
                    <a:cubicBezTo>
                      <a:pt x="3428" y="2698"/>
                      <a:pt x="3398" y="2637"/>
                      <a:pt x="3352" y="2637"/>
                    </a:cubicBezTo>
                    <a:cubicBezTo>
                      <a:pt x="3348" y="2636"/>
                      <a:pt x="3345" y="2636"/>
                      <a:pt x="3342" y="2636"/>
                    </a:cubicBezTo>
                    <a:cubicBezTo>
                      <a:pt x="3209" y="2636"/>
                      <a:pt x="3265" y="2913"/>
                      <a:pt x="3077" y="2913"/>
                    </a:cubicBezTo>
                    <a:cubicBezTo>
                      <a:pt x="3067" y="2913"/>
                      <a:pt x="3058" y="2912"/>
                      <a:pt x="3047" y="2911"/>
                    </a:cubicBezTo>
                    <a:cubicBezTo>
                      <a:pt x="3041" y="3064"/>
                      <a:pt x="2993" y="3109"/>
                      <a:pt x="2924" y="3109"/>
                    </a:cubicBezTo>
                    <a:cubicBezTo>
                      <a:pt x="2824" y="3109"/>
                      <a:pt x="2679" y="3017"/>
                      <a:pt x="2547" y="3017"/>
                    </a:cubicBezTo>
                    <a:cubicBezTo>
                      <a:pt x="2541" y="3017"/>
                      <a:pt x="2535" y="3017"/>
                      <a:pt x="2529" y="3018"/>
                    </a:cubicBezTo>
                    <a:cubicBezTo>
                      <a:pt x="2514" y="3170"/>
                      <a:pt x="2529" y="3307"/>
                      <a:pt x="2362" y="3383"/>
                    </a:cubicBezTo>
                    <a:cubicBezTo>
                      <a:pt x="2316" y="3406"/>
                      <a:pt x="2236" y="3418"/>
                      <a:pt x="2152" y="3418"/>
                    </a:cubicBezTo>
                    <a:cubicBezTo>
                      <a:pt x="2068" y="3418"/>
                      <a:pt x="1981" y="3406"/>
                      <a:pt x="1920" y="3383"/>
                    </a:cubicBezTo>
                    <a:cubicBezTo>
                      <a:pt x="1844" y="3429"/>
                      <a:pt x="1767" y="3444"/>
                      <a:pt x="1691" y="3460"/>
                    </a:cubicBezTo>
                    <a:cubicBezTo>
                      <a:pt x="1615" y="3475"/>
                      <a:pt x="1615" y="3505"/>
                      <a:pt x="1569" y="3536"/>
                    </a:cubicBezTo>
                    <a:cubicBezTo>
                      <a:pt x="1509" y="3572"/>
                      <a:pt x="1456" y="3587"/>
                      <a:pt x="1407" y="3587"/>
                    </a:cubicBezTo>
                    <a:cubicBezTo>
                      <a:pt x="1274" y="3587"/>
                      <a:pt x="1178" y="3473"/>
                      <a:pt x="1067" y="3383"/>
                    </a:cubicBezTo>
                    <a:cubicBezTo>
                      <a:pt x="984" y="3324"/>
                      <a:pt x="846" y="3302"/>
                      <a:pt x="725" y="3302"/>
                    </a:cubicBezTo>
                    <a:cubicBezTo>
                      <a:pt x="689" y="3302"/>
                      <a:pt x="656" y="3304"/>
                      <a:pt x="625" y="3307"/>
                    </a:cubicBezTo>
                    <a:cubicBezTo>
                      <a:pt x="566" y="3315"/>
                      <a:pt x="483" y="3336"/>
                      <a:pt x="407" y="3336"/>
                    </a:cubicBezTo>
                    <a:cubicBezTo>
                      <a:pt x="326" y="3336"/>
                      <a:pt x="252" y="3311"/>
                      <a:pt x="229" y="3216"/>
                    </a:cubicBezTo>
                    <a:cubicBezTo>
                      <a:pt x="152" y="3246"/>
                      <a:pt x="76" y="3292"/>
                      <a:pt x="0" y="3353"/>
                    </a:cubicBezTo>
                    <a:cubicBezTo>
                      <a:pt x="76" y="3383"/>
                      <a:pt x="213" y="3399"/>
                      <a:pt x="305" y="3399"/>
                    </a:cubicBezTo>
                    <a:cubicBezTo>
                      <a:pt x="305" y="3460"/>
                      <a:pt x="290" y="3597"/>
                      <a:pt x="350" y="3627"/>
                    </a:cubicBezTo>
                    <a:cubicBezTo>
                      <a:pt x="360" y="3636"/>
                      <a:pt x="371" y="3640"/>
                      <a:pt x="384" y="3640"/>
                    </a:cubicBezTo>
                    <a:cubicBezTo>
                      <a:pt x="438" y="3640"/>
                      <a:pt x="518" y="3581"/>
                      <a:pt x="579" y="3581"/>
                    </a:cubicBezTo>
                    <a:cubicBezTo>
                      <a:pt x="722" y="3810"/>
                      <a:pt x="797" y="4011"/>
                      <a:pt x="969" y="4011"/>
                    </a:cubicBezTo>
                    <a:cubicBezTo>
                      <a:pt x="981" y="4011"/>
                      <a:pt x="993" y="4010"/>
                      <a:pt x="1006" y="4008"/>
                    </a:cubicBezTo>
                    <a:cubicBezTo>
                      <a:pt x="1087" y="4008"/>
                      <a:pt x="1128" y="3974"/>
                      <a:pt x="1168" y="3974"/>
                    </a:cubicBezTo>
                    <a:cubicBezTo>
                      <a:pt x="1188" y="3974"/>
                      <a:pt x="1209" y="3983"/>
                      <a:pt x="1234" y="4008"/>
                    </a:cubicBezTo>
                    <a:cubicBezTo>
                      <a:pt x="1265" y="4023"/>
                      <a:pt x="1234" y="4084"/>
                      <a:pt x="1265" y="4115"/>
                    </a:cubicBezTo>
                    <a:lnTo>
                      <a:pt x="1356" y="4115"/>
                    </a:lnTo>
                    <a:cubicBezTo>
                      <a:pt x="1371" y="4267"/>
                      <a:pt x="1371" y="4374"/>
                      <a:pt x="1508" y="4450"/>
                    </a:cubicBezTo>
                    <a:cubicBezTo>
                      <a:pt x="1615" y="4526"/>
                      <a:pt x="1737" y="4541"/>
                      <a:pt x="1874" y="4541"/>
                    </a:cubicBezTo>
                    <a:cubicBezTo>
                      <a:pt x="1905" y="4541"/>
                      <a:pt x="1976" y="4528"/>
                      <a:pt x="2038" y="4528"/>
                    </a:cubicBezTo>
                    <a:cubicBezTo>
                      <a:pt x="2069" y="4528"/>
                      <a:pt x="2098" y="4531"/>
                      <a:pt x="2118" y="4541"/>
                    </a:cubicBezTo>
                    <a:cubicBezTo>
                      <a:pt x="2148" y="4557"/>
                      <a:pt x="2148" y="4663"/>
                      <a:pt x="2164" y="4678"/>
                    </a:cubicBezTo>
                    <a:cubicBezTo>
                      <a:pt x="2188" y="4698"/>
                      <a:pt x="2222" y="4707"/>
                      <a:pt x="2258" y="4707"/>
                    </a:cubicBezTo>
                    <a:cubicBezTo>
                      <a:pt x="2334" y="4707"/>
                      <a:pt x="2417" y="4669"/>
                      <a:pt x="2438" y="4617"/>
                    </a:cubicBezTo>
                    <a:cubicBezTo>
                      <a:pt x="2514" y="4663"/>
                      <a:pt x="2514" y="4739"/>
                      <a:pt x="2575" y="4800"/>
                    </a:cubicBezTo>
                    <a:cubicBezTo>
                      <a:pt x="2632" y="4857"/>
                      <a:pt x="2702" y="4879"/>
                      <a:pt x="2778" y="4879"/>
                    </a:cubicBezTo>
                    <a:cubicBezTo>
                      <a:pt x="2926" y="4879"/>
                      <a:pt x="3094" y="4795"/>
                      <a:pt x="3215" y="4724"/>
                    </a:cubicBezTo>
                    <a:cubicBezTo>
                      <a:pt x="3337" y="4648"/>
                      <a:pt x="3443" y="4587"/>
                      <a:pt x="3520" y="4450"/>
                    </a:cubicBezTo>
                    <a:cubicBezTo>
                      <a:pt x="3581" y="4358"/>
                      <a:pt x="3611" y="4176"/>
                      <a:pt x="3718" y="4130"/>
                    </a:cubicBezTo>
                    <a:cubicBezTo>
                      <a:pt x="3748" y="4115"/>
                      <a:pt x="3855" y="4115"/>
                      <a:pt x="3885" y="4115"/>
                    </a:cubicBezTo>
                    <a:cubicBezTo>
                      <a:pt x="4053" y="4084"/>
                      <a:pt x="4190" y="4054"/>
                      <a:pt x="4342" y="3932"/>
                    </a:cubicBezTo>
                    <a:cubicBezTo>
                      <a:pt x="4495" y="3825"/>
                      <a:pt x="4556" y="3627"/>
                      <a:pt x="4708" y="3520"/>
                    </a:cubicBezTo>
                    <a:cubicBezTo>
                      <a:pt x="4799" y="3444"/>
                      <a:pt x="5165" y="3322"/>
                      <a:pt x="4906" y="3155"/>
                    </a:cubicBezTo>
                    <a:cubicBezTo>
                      <a:pt x="4952" y="3109"/>
                      <a:pt x="4937" y="3063"/>
                      <a:pt x="4952" y="3033"/>
                    </a:cubicBezTo>
                    <a:cubicBezTo>
                      <a:pt x="4997" y="2987"/>
                      <a:pt x="5074" y="2987"/>
                      <a:pt x="5104" y="2942"/>
                    </a:cubicBezTo>
                    <a:cubicBezTo>
                      <a:pt x="5196" y="2865"/>
                      <a:pt x="5135" y="2804"/>
                      <a:pt x="5135" y="2698"/>
                    </a:cubicBezTo>
                    <a:cubicBezTo>
                      <a:pt x="5317" y="2652"/>
                      <a:pt x="5272" y="2637"/>
                      <a:pt x="5272" y="2484"/>
                    </a:cubicBezTo>
                    <a:cubicBezTo>
                      <a:pt x="5272" y="2408"/>
                      <a:pt x="5272" y="2454"/>
                      <a:pt x="5317" y="2393"/>
                    </a:cubicBezTo>
                    <a:cubicBezTo>
                      <a:pt x="5333" y="2347"/>
                      <a:pt x="5378" y="2347"/>
                      <a:pt x="5394" y="2302"/>
                    </a:cubicBezTo>
                    <a:cubicBezTo>
                      <a:pt x="5470" y="2149"/>
                      <a:pt x="5302" y="2027"/>
                      <a:pt x="5333" y="1921"/>
                    </a:cubicBezTo>
                    <a:cubicBezTo>
                      <a:pt x="5348" y="1875"/>
                      <a:pt x="5409" y="1845"/>
                      <a:pt x="5424" y="1799"/>
                    </a:cubicBezTo>
                    <a:cubicBezTo>
                      <a:pt x="5470" y="1723"/>
                      <a:pt x="5424" y="1677"/>
                      <a:pt x="5424" y="1601"/>
                    </a:cubicBezTo>
                    <a:cubicBezTo>
                      <a:pt x="5409" y="1525"/>
                      <a:pt x="5394" y="1479"/>
                      <a:pt x="5348" y="1403"/>
                    </a:cubicBezTo>
                    <a:cubicBezTo>
                      <a:pt x="5302" y="1266"/>
                      <a:pt x="5394" y="1296"/>
                      <a:pt x="5394" y="1189"/>
                    </a:cubicBezTo>
                    <a:cubicBezTo>
                      <a:pt x="5394" y="1083"/>
                      <a:pt x="5241" y="1159"/>
                      <a:pt x="5317" y="961"/>
                    </a:cubicBezTo>
                    <a:cubicBezTo>
                      <a:pt x="5333" y="915"/>
                      <a:pt x="5378" y="869"/>
                      <a:pt x="5348" y="808"/>
                    </a:cubicBezTo>
                    <a:cubicBezTo>
                      <a:pt x="5333" y="778"/>
                      <a:pt x="5272" y="793"/>
                      <a:pt x="5272" y="763"/>
                    </a:cubicBezTo>
                    <a:cubicBezTo>
                      <a:pt x="5241" y="687"/>
                      <a:pt x="5302" y="580"/>
                      <a:pt x="5272" y="489"/>
                    </a:cubicBezTo>
                    <a:cubicBezTo>
                      <a:pt x="5256" y="473"/>
                      <a:pt x="5241" y="428"/>
                      <a:pt x="5226" y="412"/>
                    </a:cubicBezTo>
                    <a:cubicBezTo>
                      <a:pt x="5196" y="382"/>
                      <a:pt x="5226" y="321"/>
                      <a:pt x="5196" y="260"/>
                    </a:cubicBezTo>
                    <a:cubicBezTo>
                      <a:pt x="5043" y="260"/>
                      <a:pt x="5119" y="184"/>
                      <a:pt x="5089" y="108"/>
                    </a:cubicBezTo>
                    <a:cubicBezTo>
                      <a:pt x="5074" y="77"/>
                      <a:pt x="4952" y="16"/>
                      <a:pt x="4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11792744" y="1417944"/>
                <a:ext cx="1353216" cy="411453"/>
              </a:xfrm>
              <a:custGeom>
                <a:avLst/>
                <a:gdLst/>
                <a:ahLst/>
                <a:cxnLst/>
                <a:rect l="l" t="t" r="r" b="b"/>
                <a:pathLst>
                  <a:path w="4907" h="1492" extrusionOk="0">
                    <a:moveTo>
                      <a:pt x="4907" y="0"/>
                    </a:moveTo>
                    <a:cubicBezTo>
                      <a:pt x="4846" y="76"/>
                      <a:pt x="4633" y="107"/>
                      <a:pt x="4557" y="152"/>
                    </a:cubicBezTo>
                    <a:cubicBezTo>
                      <a:pt x="4493" y="180"/>
                      <a:pt x="4381" y="245"/>
                      <a:pt x="4288" y="245"/>
                    </a:cubicBezTo>
                    <a:cubicBezTo>
                      <a:pt x="4224" y="245"/>
                      <a:pt x="4170" y="215"/>
                      <a:pt x="4145" y="122"/>
                    </a:cubicBezTo>
                    <a:cubicBezTo>
                      <a:pt x="4108" y="184"/>
                      <a:pt x="4040" y="328"/>
                      <a:pt x="3958" y="328"/>
                    </a:cubicBezTo>
                    <a:cubicBezTo>
                      <a:pt x="3940" y="328"/>
                      <a:pt x="3921" y="321"/>
                      <a:pt x="3901" y="305"/>
                    </a:cubicBezTo>
                    <a:cubicBezTo>
                      <a:pt x="3871" y="427"/>
                      <a:pt x="3840" y="488"/>
                      <a:pt x="3703" y="533"/>
                    </a:cubicBezTo>
                    <a:cubicBezTo>
                      <a:pt x="3673" y="533"/>
                      <a:pt x="3627" y="549"/>
                      <a:pt x="3597" y="549"/>
                    </a:cubicBezTo>
                    <a:cubicBezTo>
                      <a:pt x="3536" y="549"/>
                      <a:pt x="3536" y="533"/>
                      <a:pt x="3475" y="533"/>
                    </a:cubicBezTo>
                    <a:cubicBezTo>
                      <a:pt x="3448" y="527"/>
                      <a:pt x="3429" y="524"/>
                      <a:pt x="3414" y="524"/>
                    </a:cubicBezTo>
                    <a:cubicBezTo>
                      <a:pt x="3360" y="524"/>
                      <a:pt x="3363" y="562"/>
                      <a:pt x="3292" y="610"/>
                    </a:cubicBezTo>
                    <a:cubicBezTo>
                      <a:pt x="3261" y="625"/>
                      <a:pt x="3223" y="625"/>
                      <a:pt x="3185" y="625"/>
                    </a:cubicBezTo>
                    <a:cubicBezTo>
                      <a:pt x="3147" y="625"/>
                      <a:pt x="3109" y="625"/>
                      <a:pt x="3079" y="640"/>
                    </a:cubicBezTo>
                    <a:cubicBezTo>
                      <a:pt x="3033" y="655"/>
                      <a:pt x="3033" y="716"/>
                      <a:pt x="3002" y="731"/>
                    </a:cubicBezTo>
                    <a:cubicBezTo>
                      <a:pt x="2964" y="760"/>
                      <a:pt x="2907" y="771"/>
                      <a:pt x="2859" y="771"/>
                    </a:cubicBezTo>
                    <a:cubicBezTo>
                      <a:pt x="2831" y="771"/>
                      <a:pt x="2806" y="767"/>
                      <a:pt x="2789" y="762"/>
                    </a:cubicBezTo>
                    <a:cubicBezTo>
                      <a:pt x="2701" y="723"/>
                      <a:pt x="2707" y="658"/>
                      <a:pt x="2682" y="658"/>
                    </a:cubicBezTo>
                    <a:cubicBezTo>
                      <a:pt x="2668" y="658"/>
                      <a:pt x="2645" y="677"/>
                      <a:pt x="2591" y="731"/>
                    </a:cubicBezTo>
                    <a:cubicBezTo>
                      <a:pt x="2545" y="774"/>
                      <a:pt x="2504" y="791"/>
                      <a:pt x="2467" y="791"/>
                    </a:cubicBezTo>
                    <a:cubicBezTo>
                      <a:pt x="2343" y="791"/>
                      <a:pt x="2257" y="613"/>
                      <a:pt x="2155" y="613"/>
                    </a:cubicBezTo>
                    <a:cubicBezTo>
                      <a:pt x="2134" y="613"/>
                      <a:pt x="2112" y="621"/>
                      <a:pt x="2088" y="640"/>
                    </a:cubicBezTo>
                    <a:cubicBezTo>
                      <a:pt x="2027" y="686"/>
                      <a:pt x="2027" y="762"/>
                      <a:pt x="1951" y="762"/>
                    </a:cubicBezTo>
                    <a:cubicBezTo>
                      <a:pt x="1860" y="762"/>
                      <a:pt x="1860" y="655"/>
                      <a:pt x="1799" y="625"/>
                    </a:cubicBezTo>
                    <a:cubicBezTo>
                      <a:pt x="1763" y="596"/>
                      <a:pt x="1728" y="585"/>
                      <a:pt x="1693" y="585"/>
                    </a:cubicBezTo>
                    <a:cubicBezTo>
                      <a:pt x="1652" y="585"/>
                      <a:pt x="1611" y="600"/>
                      <a:pt x="1570" y="625"/>
                    </a:cubicBezTo>
                    <a:cubicBezTo>
                      <a:pt x="1433" y="564"/>
                      <a:pt x="1296" y="488"/>
                      <a:pt x="1174" y="411"/>
                    </a:cubicBezTo>
                    <a:cubicBezTo>
                      <a:pt x="1111" y="539"/>
                      <a:pt x="1001" y="564"/>
                      <a:pt x="884" y="564"/>
                    </a:cubicBezTo>
                    <a:cubicBezTo>
                      <a:pt x="805" y="564"/>
                      <a:pt x="722" y="553"/>
                      <a:pt x="647" y="553"/>
                    </a:cubicBezTo>
                    <a:cubicBezTo>
                      <a:pt x="594" y="553"/>
                      <a:pt x="545" y="559"/>
                      <a:pt x="504" y="579"/>
                    </a:cubicBezTo>
                    <a:cubicBezTo>
                      <a:pt x="443" y="625"/>
                      <a:pt x="458" y="655"/>
                      <a:pt x="367" y="655"/>
                    </a:cubicBezTo>
                    <a:cubicBezTo>
                      <a:pt x="306" y="655"/>
                      <a:pt x="290" y="625"/>
                      <a:pt x="260" y="610"/>
                    </a:cubicBezTo>
                    <a:cubicBezTo>
                      <a:pt x="214" y="582"/>
                      <a:pt x="158" y="577"/>
                      <a:pt x="103" y="577"/>
                    </a:cubicBezTo>
                    <a:cubicBezTo>
                      <a:pt x="67" y="577"/>
                      <a:pt x="31" y="579"/>
                      <a:pt x="1" y="579"/>
                    </a:cubicBezTo>
                    <a:cubicBezTo>
                      <a:pt x="47" y="610"/>
                      <a:pt x="77" y="640"/>
                      <a:pt x="138" y="686"/>
                    </a:cubicBezTo>
                    <a:cubicBezTo>
                      <a:pt x="199" y="731"/>
                      <a:pt x="214" y="701"/>
                      <a:pt x="275" y="731"/>
                    </a:cubicBezTo>
                    <a:cubicBezTo>
                      <a:pt x="351" y="777"/>
                      <a:pt x="367" y="838"/>
                      <a:pt x="428" y="884"/>
                    </a:cubicBezTo>
                    <a:cubicBezTo>
                      <a:pt x="478" y="926"/>
                      <a:pt x="553" y="936"/>
                      <a:pt x="630" y="936"/>
                    </a:cubicBezTo>
                    <a:cubicBezTo>
                      <a:pt x="691" y="936"/>
                      <a:pt x="754" y="930"/>
                      <a:pt x="808" y="930"/>
                    </a:cubicBezTo>
                    <a:cubicBezTo>
                      <a:pt x="816" y="1076"/>
                      <a:pt x="872" y="1120"/>
                      <a:pt x="947" y="1120"/>
                    </a:cubicBezTo>
                    <a:cubicBezTo>
                      <a:pt x="1029" y="1120"/>
                      <a:pt x="1133" y="1068"/>
                      <a:pt x="1220" y="1036"/>
                    </a:cubicBezTo>
                    <a:lnTo>
                      <a:pt x="1220" y="1036"/>
                    </a:lnTo>
                    <a:cubicBezTo>
                      <a:pt x="1146" y="1256"/>
                      <a:pt x="1285" y="1448"/>
                      <a:pt x="1500" y="1448"/>
                    </a:cubicBezTo>
                    <a:cubicBezTo>
                      <a:pt x="1508" y="1448"/>
                      <a:pt x="1516" y="1448"/>
                      <a:pt x="1525" y="1448"/>
                    </a:cubicBezTo>
                    <a:cubicBezTo>
                      <a:pt x="1631" y="1448"/>
                      <a:pt x="1875" y="1371"/>
                      <a:pt x="1875" y="1249"/>
                    </a:cubicBezTo>
                    <a:cubicBezTo>
                      <a:pt x="1887" y="1245"/>
                      <a:pt x="1897" y="1242"/>
                      <a:pt x="1906" y="1242"/>
                    </a:cubicBezTo>
                    <a:cubicBezTo>
                      <a:pt x="1952" y="1242"/>
                      <a:pt x="1956" y="1302"/>
                      <a:pt x="1982" y="1341"/>
                    </a:cubicBezTo>
                    <a:cubicBezTo>
                      <a:pt x="2042" y="1426"/>
                      <a:pt x="2142" y="1492"/>
                      <a:pt x="2249" y="1492"/>
                    </a:cubicBezTo>
                    <a:cubicBezTo>
                      <a:pt x="2276" y="1492"/>
                      <a:pt x="2304" y="1487"/>
                      <a:pt x="2332" y="1478"/>
                    </a:cubicBezTo>
                    <a:cubicBezTo>
                      <a:pt x="2404" y="1464"/>
                      <a:pt x="2435" y="1340"/>
                      <a:pt x="2529" y="1340"/>
                    </a:cubicBezTo>
                    <a:cubicBezTo>
                      <a:pt x="2534" y="1340"/>
                      <a:pt x="2540" y="1340"/>
                      <a:pt x="2545" y="1341"/>
                    </a:cubicBezTo>
                    <a:cubicBezTo>
                      <a:pt x="2588" y="1369"/>
                      <a:pt x="2617" y="1449"/>
                      <a:pt x="2693" y="1449"/>
                    </a:cubicBezTo>
                    <a:cubicBezTo>
                      <a:pt x="2699" y="1449"/>
                      <a:pt x="2706" y="1449"/>
                      <a:pt x="2713" y="1448"/>
                    </a:cubicBezTo>
                    <a:cubicBezTo>
                      <a:pt x="2774" y="1448"/>
                      <a:pt x="2789" y="1341"/>
                      <a:pt x="2850" y="1341"/>
                    </a:cubicBezTo>
                    <a:cubicBezTo>
                      <a:pt x="2896" y="1341"/>
                      <a:pt x="2957" y="1402"/>
                      <a:pt x="3018" y="1417"/>
                    </a:cubicBezTo>
                    <a:cubicBezTo>
                      <a:pt x="3055" y="1430"/>
                      <a:pt x="3094" y="1435"/>
                      <a:pt x="3133" y="1435"/>
                    </a:cubicBezTo>
                    <a:cubicBezTo>
                      <a:pt x="3235" y="1435"/>
                      <a:pt x="3337" y="1396"/>
                      <a:pt x="3414" y="1341"/>
                    </a:cubicBezTo>
                    <a:cubicBezTo>
                      <a:pt x="3612" y="1219"/>
                      <a:pt x="3764" y="1097"/>
                      <a:pt x="3993" y="1006"/>
                    </a:cubicBezTo>
                    <a:cubicBezTo>
                      <a:pt x="4008" y="945"/>
                      <a:pt x="4038" y="869"/>
                      <a:pt x="4084" y="808"/>
                    </a:cubicBezTo>
                    <a:lnTo>
                      <a:pt x="4099" y="838"/>
                    </a:lnTo>
                    <a:cubicBezTo>
                      <a:pt x="4084" y="701"/>
                      <a:pt x="3993" y="625"/>
                      <a:pt x="4160" y="610"/>
                    </a:cubicBezTo>
                    <a:cubicBezTo>
                      <a:pt x="4267" y="579"/>
                      <a:pt x="4374" y="625"/>
                      <a:pt x="4419" y="488"/>
                    </a:cubicBezTo>
                    <a:cubicBezTo>
                      <a:pt x="4465" y="411"/>
                      <a:pt x="4419" y="411"/>
                      <a:pt x="4480" y="351"/>
                    </a:cubicBezTo>
                    <a:cubicBezTo>
                      <a:pt x="4541" y="305"/>
                      <a:pt x="4633" y="259"/>
                      <a:pt x="4709" y="198"/>
                    </a:cubicBezTo>
                    <a:cubicBezTo>
                      <a:pt x="4785" y="152"/>
                      <a:pt x="4876" y="92"/>
                      <a:pt x="4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11780334" y="582925"/>
                <a:ext cx="1104469" cy="4793202"/>
              </a:xfrm>
              <a:custGeom>
                <a:avLst/>
                <a:gdLst/>
                <a:ahLst/>
                <a:cxnLst/>
                <a:rect l="l" t="t" r="r" b="b"/>
                <a:pathLst>
                  <a:path w="4005" h="17381" extrusionOk="0">
                    <a:moveTo>
                      <a:pt x="2533" y="1"/>
                    </a:moveTo>
                    <a:cubicBezTo>
                      <a:pt x="2532" y="1"/>
                      <a:pt x="2531" y="4"/>
                      <a:pt x="2529" y="11"/>
                    </a:cubicBezTo>
                    <a:cubicBezTo>
                      <a:pt x="2514" y="164"/>
                      <a:pt x="2514" y="331"/>
                      <a:pt x="2499" y="514"/>
                    </a:cubicBezTo>
                    <a:cubicBezTo>
                      <a:pt x="2468" y="697"/>
                      <a:pt x="2423" y="895"/>
                      <a:pt x="2377" y="1093"/>
                    </a:cubicBezTo>
                    <a:cubicBezTo>
                      <a:pt x="2362" y="1200"/>
                      <a:pt x="2316" y="1306"/>
                      <a:pt x="2286" y="1398"/>
                    </a:cubicBezTo>
                    <a:cubicBezTo>
                      <a:pt x="2270" y="1520"/>
                      <a:pt x="2225" y="1626"/>
                      <a:pt x="2209" y="1748"/>
                    </a:cubicBezTo>
                    <a:cubicBezTo>
                      <a:pt x="2164" y="1977"/>
                      <a:pt x="2164" y="2205"/>
                      <a:pt x="2133" y="2449"/>
                    </a:cubicBezTo>
                    <a:cubicBezTo>
                      <a:pt x="2133" y="2678"/>
                      <a:pt x="2118" y="2921"/>
                      <a:pt x="2118" y="3150"/>
                    </a:cubicBezTo>
                    <a:lnTo>
                      <a:pt x="2118" y="3805"/>
                    </a:lnTo>
                    <a:lnTo>
                      <a:pt x="2118" y="4369"/>
                    </a:lnTo>
                    <a:lnTo>
                      <a:pt x="2118" y="4628"/>
                    </a:lnTo>
                    <a:cubicBezTo>
                      <a:pt x="2011" y="4293"/>
                      <a:pt x="1905" y="3973"/>
                      <a:pt x="1783" y="3653"/>
                    </a:cubicBezTo>
                    <a:cubicBezTo>
                      <a:pt x="1615" y="3150"/>
                      <a:pt x="1432" y="2678"/>
                      <a:pt x="1311" y="2205"/>
                    </a:cubicBezTo>
                    <a:cubicBezTo>
                      <a:pt x="1250" y="1977"/>
                      <a:pt x="1204" y="1733"/>
                      <a:pt x="1143" y="1520"/>
                    </a:cubicBezTo>
                    <a:cubicBezTo>
                      <a:pt x="1082" y="1291"/>
                      <a:pt x="1052" y="1078"/>
                      <a:pt x="1006" y="895"/>
                    </a:cubicBezTo>
                    <a:cubicBezTo>
                      <a:pt x="978" y="783"/>
                      <a:pt x="846" y="228"/>
                      <a:pt x="826" y="228"/>
                    </a:cubicBezTo>
                    <a:cubicBezTo>
                      <a:pt x="824" y="228"/>
                      <a:pt x="823" y="232"/>
                      <a:pt x="823" y="240"/>
                    </a:cubicBezTo>
                    <a:cubicBezTo>
                      <a:pt x="869" y="621"/>
                      <a:pt x="945" y="1124"/>
                      <a:pt x="1052" y="1672"/>
                    </a:cubicBezTo>
                    <a:cubicBezTo>
                      <a:pt x="1143" y="2221"/>
                      <a:pt x="1280" y="2815"/>
                      <a:pt x="1478" y="3409"/>
                    </a:cubicBezTo>
                    <a:cubicBezTo>
                      <a:pt x="1676" y="3988"/>
                      <a:pt x="1859" y="4552"/>
                      <a:pt x="1966" y="5055"/>
                    </a:cubicBezTo>
                    <a:cubicBezTo>
                      <a:pt x="2057" y="5573"/>
                      <a:pt x="2057" y="6030"/>
                      <a:pt x="2042" y="6395"/>
                    </a:cubicBezTo>
                    <a:cubicBezTo>
                      <a:pt x="2042" y="6624"/>
                      <a:pt x="2011" y="7005"/>
                      <a:pt x="1996" y="7416"/>
                    </a:cubicBezTo>
                    <a:cubicBezTo>
                      <a:pt x="1966" y="7675"/>
                      <a:pt x="1935" y="7904"/>
                      <a:pt x="1935" y="8056"/>
                    </a:cubicBezTo>
                    <a:lnTo>
                      <a:pt x="1935" y="8330"/>
                    </a:lnTo>
                    <a:cubicBezTo>
                      <a:pt x="1920" y="8452"/>
                      <a:pt x="1920" y="8559"/>
                      <a:pt x="1905" y="8665"/>
                    </a:cubicBezTo>
                    <a:cubicBezTo>
                      <a:pt x="1905" y="8757"/>
                      <a:pt x="1905" y="8833"/>
                      <a:pt x="1920" y="8894"/>
                    </a:cubicBezTo>
                    <a:cubicBezTo>
                      <a:pt x="1829" y="9519"/>
                      <a:pt x="1737" y="10128"/>
                      <a:pt x="1631" y="10692"/>
                    </a:cubicBezTo>
                    <a:lnTo>
                      <a:pt x="1631" y="10737"/>
                    </a:lnTo>
                    <a:lnTo>
                      <a:pt x="1402" y="10509"/>
                    </a:lnTo>
                    <a:cubicBezTo>
                      <a:pt x="1326" y="10418"/>
                      <a:pt x="1250" y="10296"/>
                      <a:pt x="1158" y="10159"/>
                    </a:cubicBezTo>
                    <a:cubicBezTo>
                      <a:pt x="1082" y="10037"/>
                      <a:pt x="1006" y="9900"/>
                      <a:pt x="930" y="9747"/>
                    </a:cubicBezTo>
                    <a:cubicBezTo>
                      <a:pt x="823" y="9458"/>
                      <a:pt x="701" y="9138"/>
                      <a:pt x="534" y="8909"/>
                    </a:cubicBezTo>
                    <a:cubicBezTo>
                      <a:pt x="366" y="8437"/>
                      <a:pt x="214" y="7949"/>
                      <a:pt x="137" y="7553"/>
                    </a:cubicBezTo>
                    <a:cubicBezTo>
                      <a:pt x="107" y="7492"/>
                      <a:pt x="76" y="7340"/>
                      <a:pt x="61" y="7218"/>
                    </a:cubicBezTo>
                    <a:cubicBezTo>
                      <a:pt x="35" y="7101"/>
                      <a:pt x="9" y="6995"/>
                      <a:pt x="2" y="6995"/>
                    </a:cubicBezTo>
                    <a:cubicBezTo>
                      <a:pt x="1" y="6995"/>
                      <a:pt x="0" y="6998"/>
                      <a:pt x="0" y="7005"/>
                    </a:cubicBezTo>
                    <a:cubicBezTo>
                      <a:pt x="16" y="7172"/>
                      <a:pt x="16" y="7370"/>
                      <a:pt x="31" y="7553"/>
                    </a:cubicBezTo>
                    <a:cubicBezTo>
                      <a:pt x="61" y="7645"/>
                      <a:pt x="76" y="7766"/>
                      <a:pt x="92" y="7873"/>
                    </a:cubicBezTo>
                    <a:cubicBezTo>
                      <a:pt x="107" y="7995"/>
                      <a:pt x="153" y="8102"/>
                      <a:pt x="168" y="8224"/>
                    </a:cubicBezTo>
                    <a:cubicBezTo>
                      <a:pt x="290" y="8681"/>
                      <a:pt x="442" y="9168"/>
                      <a:pt x="625" y="9671"/>
                    </a:cubicBezTo>
                    <a:cubicBezTo>
                      <a:pt x="716" y="9915"/>
                      <a:pt x="823" y="10143"/>
                      <a:pt x="930" y="10372"/>
                    </a:cubicBezTo>
                    <a:cubicBezTo>
                      <a:pt x="1052" y="10600"/>
                      <a:pt x="1158" y="10814"/>
                      <a:pt x="1204" y="10997"/>
                    </a:cubicBezTo>
                    <a:cubicBezTo>
                      <a:pt x="1234" y="11210"/>
                      <a:pt x="1250" y="11423"/>
                      <a:pt x="1295" y="11636"/>
                    </a:cubicBezTo>
                    <a:cubicBezTo>
                      <a:pt x="1311" y="11819"/>
                      <a:pt x="1326" y="11987"/>
                      <a:pt x="1356" y="12139"/>
                    </a:cubicBezTo>
                    <a:cubicBezTo>
                      <a:pt x="1372" y="12215"/>
                      <a:pt x="1372" y="12337"/>
                      <a:pt x="1387" y="12444"/>
                    </a:cubicBezTo>
                    <a:cubicBezTo>
                      <a:pt x="1356" y="12749"/>
                      <a:pt x="1326" y="13038"/>
                      <a:pt x="1311" y="13267"/>
                    </a:cubicBezTo>
                    <a:cubicBezTo>
                      <a:pt x="1295" y="13571"/>
                      <a:pt x="1295" y="14028"/>
                      <a:pt x="1250" y="14531"/>
                    </a:cubicBezTo>
                    <a:cubicBezTo>
                      <a:pt x="1250" y="14653"/>
                      <a:pt x="1234" y="14775"/>
                      <a:pt x="1219" y="14912"/>
                    </a:cubicBezTo>
                    <a:cubicBezTo>
                      <a:pt x="1219" y="14958"/>
                      <a:pt x="1204" y="15034"/>
                      <a:pt x="1204" y="15095"/>
                    </a:cubicBezTo>
                    <a:lnTo>
                      <a:pt x="1158" y="15293"/>
                    </a:lnTo>
                    <a:cubicBezTo>
                      <a:pt x="1143" y="15339"/>
                      <a:pt x="1143" y="15415"/>
                      <a:pt x="1112" y="15476"/>
                    </a:cubicBezTo>
                    <a:lnTo>
                      <a:pt x="1067" y="15674"/>
                    </a:lnTo>
                    <a:cubicBezTo>
                      <a:pt x="1021" y="15796"/>
                      <a:pt x="991" y="15933"/>
                      <a:pt x="945" y="16055"/>
                    </a:cubicBezTo>
                    <a:cubicBezTo>
                      <a:pt x="869" y="16299"/>
                      <a:pt x="793" y="16542"/>
                      <a:pt x="732" y="16771"/>
                    </a:cubicBezTo>
                    <a:lnTo>
                      <a:pt x="686" y="16939"/>
                    </a:lnTo>
                    <a:cubicBezTo>
                      <a:pt x="671" y="16984"/>
                      <a:pt x="671" y="17015"/>
                      <a:pt x="625" y="17076"/>
                    </a:cubicBezTo>
                    <a:cubicBezTo>
                      <a:pt x="594" y="17152"/>
                      <a:pt x="534" y="17243"/>
                      <a:pt x="488" y="17319"/>
                    </a:cubicBezTo>
                    <a:cubicBezTo>
                      <a:pt x="473" y="17350"/>
                      <a:pt x="473" y="17365"/>
                      <a:pt x="457" y="17380"/>
                    </a:cubicBezTo>
                    <a:lnTo>
                      <a:pt x="2682" y="17380"/>
                    </a:lnTo>
                    <a:cubicBezTo>
                      <a:pt x="2545" y="17182"/>
                      <a:pt x="2529" y="17060"/>
                      <a:pt x="2499" y="16908"/>
                    </a:cubicBezTo>
                    <a:cubicBezTo>
                      <a:pt x="2438" y="16542"/>
                      <a:pt x="2377" y="16161"/>
                      <a:pt x="2316" y="15796"/>
                    </a:cubicBezTo>
                    <a:cubicBezTo>
                      <a:pt x="2286" y="15430"/>
                      <a:pt x="2270" y="15125"/>
                      <a:pt x="2240" y="14927"/>
                    </a:cubicBezTo>
                    <a:cubicBezTo>
                      <a:pt x="2209" y="14486"/>
                      <a:pt x="2347" y="13952"/>
                      <a:pt x="2575" y="13404"/>
                    </a:cubicBezTo>
                    <a:cubicBezTo>
                      <a:pt x="2819" y="12840"/>
                      <a:pt x="2987" y="12200"/>
                      <a:pt x="3185" y="11560"/>
                    </a:cubicBezTo>
                    <a:cubicBezTo>
                      <a:pt x="3352" y="10905"/>
                      <a:pt x="3505" y="10235"/>
                      <a:pt x="3642" y="9610"/>
                    </a:cubicBezTo>
                    <a:cubicBezTo>
                      <a:pt x="3748" y="8985"/>
                      <a:pt x="3840" y="8376"/>
                      <a:pt x="3901" y="7858"/>
                    </a:cubicBezTo>
                    <a:cubicBezTo>
                      <a:pt x="3901" y="7717"/>
                      <a:pt x="4005" y="6990"/>
                      <a:pt x="3984" y="6990"/>
                    </a:cubicBezTo>
                    <a:lnTo>
                      <a:pt x="3984" y="6990"/>
                    </a:lnTo>
                    <a:cubicBezTo>
                      <a:pt x="3983" y="6990"/>
                      <a:pt x="3980" y="6994"/>
                      <a:pt x="3977" y="7005"/>
                    </a:cubicBezTo>
                    <a:cubicBezTo>
                      <a:pt x="3916" y="7248"/>
                      <a:pt x="3885" y="7538"/>
                      <a:pt x="3809" y="7843"/>
                    </a:cubicBezTo>
                    <a:cubicBezTo>
                      <a:pt x="3748" y="8147"/>
                      <a:pt x="3687" y="8483"/>
                      <a:pt x="3611" y="8833"/>
                    </a:cubicBezTo>
                    <a:cubicBezTo>
                      <a:pt x="3535" y="9275"/>
                      <a:pt x="3428" y="9701"/>
                      <a:pt x="3306" y="10189"/>
                    </a:cubicBezTo>
                    <a:cubicBezTo>
                      <a:pt x="3276" y="10280"/>
                      <a:pt x="3230" y="10372"/>
                      <a:pt x="3200" y="10478"/>
                    </a:cubicBezTo>
                    <a:cubicBezTo>
                      <a:pt x="3154" y="10600"/>
                      <a:pt x="3124" y="10737"/>
                      <a:pt x="3078" y="10859"/>
                    </a:cubicBezTo>
                    <a:cubicBezTo>
                      <a:pt x="3047" y="10997"/>
                      <a:pt x="2987" y="11134"/>
                      <a:pt x="2926" y="11271"/>
                    </a:cubicBezTo>
                    <a:cubicBezTo>
                      <a:pt x="2880" y="11393"/>
                      <a:pt x="2819" y="11560"/>
                      <a:pt x="2773" y="11713"/>
                    </a:cubicBezTo>
                    <a:cubicBezTo>
                      <a:pt x="2758" y="11789"/>
                      <a:pt x="2728" y="11834"/>
                      <a:pt x="2697" y="11911"/>
                    </a:cubicBezTo>
                    <a:cubicBezTo>
                      <a:pt x="2667" y="11972"/>
                      <a:pt x="2651" y="12048"/>
                      <a:pt x="2606" y="12109"/>
                    </a:cubicBezTo>
                    <a:cubicBezTo>
                      <a:pt x="2529" y="12231"/>
                      <a:pt x="2468" y="12352"/>
                      <a:pt x="2423" y="12474"/>
                    </a:cubicBezTo>
                    <a:cubicBezTo>
                      <a:pt x="2301" y="12672"/>
                      <a:pt x="2194" y="12886"/>
                      <a:pt x="2118" y="13038"/>
                    </a:cubicBezTo>
                    <a:cubicBezTo>
                      <a:pt x="2118" y="12810"/>
                      <a:pt x="2088" y="12581"/>
                      <a:pt x="2118" y="12337"/>
                    </a:cubicBezTo>
                    <a:cubicBezTo>
                      <a:pt x="2133" y="11606"/>
                      <a:pt x="2240" y="10829"/>
                      <a:pt x="2316" y="10037"/>
                    </a:cubicBezTo>
                    <a:cubicBezTo>
                      <a:pt x="2362" y="9625"/>
                      <a:pt x="2377" y="9229"/>
                      <a:pt x="2423" y="8833"/>
                    </a:cubicBezTo>
                    <a:cubicBezTo>
                      <a:pt x="2438" y="8437"/>
                      <a:pt x="2438" y="8026"/>
                      <a:pt x="2453" y="7645"/>
                    </a:cubicBezTo>
                    <a:lnTo>
                      <a:pt x="2453" y="7248"/>
                    </a:lnTo>
                    <a:lnTo>
                      <a:pt x="2453" y="7111"/>
                    </a:lnTo>
                    <a:lnTo>
                      <a:pt x="2453" y="6624"/>
                    </a:lnTo>
                    <a:cubicBezTo>
                      <a:pt x="2514" y="6487"/>
                      <a:pt x="2575" y="6350"/>
                      <a:pt x="2621" y="6197"/>
                    </a:cubicBezTo>
                    <a:cubicBezTo>
                      <a:pt x="2682" y="6030"/>
                      <a:pt x="2758" y="5862"/>
                      <a:pt x="2819" y="5694"/>
                    </a:cubicBezTo>
                    <a:cubicBezTo>
                      <a:pt x="2880" y="5512"/>
                      <a:pt x="2910" y="5329"/>
                      <a:pt x="2926" y="5176"/>
                    </a:cubicBezTo>
                    <a:cubicBezTo>
                      <a:pt x="2971" y="4856"/>
                      <a:pt x="3124" y="4567"/>
                      <a:pt x="3200" y="4293"/>
                    </a:cubicBezTo>
                    <a:cubicBezTo>
                      <a:pt x="3214" y="4206"/>
                      <a:pt x="3324" y="3832"/>
                      <a:pt x="3284" y="3832"/>
                    </a:cubicBezTo>
                    <a:cubicBezTo>
                      <a:pt x="3282" y="3832"/>
                      <a:pt x="3279" y="3833"/>
                      <a:pt x="3276" y="3836"/>
                    </a:cubicBezTo>
                    <a:cubicBezTo>
                      <a:pt x="3185" y="4095"/>
                      <a:pt x="3047" y="4415"/>
                      <a:pt x="2895" y="4750"/>
                    </a:cubicBezTo>
                    <a:cubicBezTo>
                      <a:pt x="2819" y="4933"/>
                      <a:pt x="2773" y="5131"/>
                      <a:pt x="2728" y="5344"/>
                    </a:cubicBezTo>
                    <a:cubicBezTo>
                      <a:pt x="2667" y="5542"/>
                      <a:pt x="2606" y="5725"/>
                      <a:pt x="2529" y="5923"/>
                    </a:cubicBezTo>
                    <a:cubicBezTo>
                      <a:pt x="2514" y="5953"/>
                      <a:pt x="2499" y="6014"/>
                      <a:pt x="2468" y="6045"/>
                    </a:cubicBezTo>
                    <a:lnTo>
                      <a:pt x="2468" y="5512"/>
                    </a:lnTo>
                    <a:cubicBezTo>
                      <a:pt x="2453" y="5390"/>
                      <a:pt x="2438" y="4887"/>
                      <a:pt x="2423" y="4628"/>
                    </a:cubicBezTo>
                    <a:lnTo>
                      <a:pt x="2423" y="3866"/>
                    </a:lnTo>
                    <a:lnTo>
                      <a:pt x="2423" y="2647"/>
                    </a:lnTo>
                    <a:cubicBezTo>
                      <a:pt x="2392" y="2510"/>
                      <a:pt x="2377" y="2114"/>
                      <a:pt x="2377" y="1779"/>
                    </a:cubicBezTo>
                    <a:cubicBezTo>
                      <a:pt x="2392" y="1703"/>
                      <a:pt x="2392" y="1626"/>
                      <a:pt x="2423" y="1550"/>
                    </a:cubicBezTo>
                    <a:cubicBezTo>
                      <a:pt x="2438" y="1383"/>
                      <a:pt x="2499" y="1200"/>
                      <a:pt x="2529" y="1017"/>
                    </a:cubicBezTo>
                    <a:cubicBezTo>
                      <a:pt x="2545" y="849"/>
                      <a:pt x="2575" y="682"/>
                      <a:pt x="2590" y="529"/>
                    </a:cubicBezTo>
                    <a:cubicBezTo>
                      <a:pt x="2576" y="445"/>
                      <a:pt x="2549" y="1"/>
                      <a:pt x="2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16"/>
            <p:cNvGrpSpPr/>
            <p:nvPr/>
          </p:nvGrpSpPr>
          <p:grpSpPr>
            <a:xfrm>
              <a:off x="-741508" y="4453600"/>
              <a:ext cx="10669108" cy="1096283"/>
              <a:chOff x="-741508" y="4453600"/>
              <a:chExt cx="10669108" cy="1096283"/>
            </a:xfrm>
          </p:grpSpPr>
          <p:sp>
            <p:nvSpPr>
              <p:cNvPr id="346" name="Google Shape;346;p16"/>
              <p:cNvSpPr/>
              <p:nvPr/>
            </p:nvSpPr>
            <p:spPr>
              <a:xfrm>
                <a:off x="-552175" y="4585225"/>
                <a:ext cx="10248300" cy="91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16"/>
              <p:cNvGrpSpPr/>
              <p:nvPr/>
            </p:nvGrpSpPr>
            <p:grpSpPr>
              <a:xfrm>
                <a:off x="-741508" y="4453600"/>
                <a:ext cx="10669108" cy="1096283"/>
                <a:chOff x="-741508" y="4453600"/>
                <a:chExt cx="10669108" cy="1096283"/>
              </a:xfrm>
            </p:grpSpPr>
            <p:grpSp>
              <p:nvGrpSpPr>
                <p:cNvPr id="348" name="Google Shape;348;p16"/>
                <p:cNvGrpSpPr/>
                <p:nvPr/>
              </p:nvGrpSpPr>
              <p:grpSpPr>
                <a:xfrm>
                  <a:off x="5866138" y="4453600"/>
                  <a:ext cx="4061462" cy="1096283"/>
                  <a:chOff x="5866138" y="4453600"/>
                  <a:chExt cx="4061462" cy="1096283"/>
                </a:xfrm>
              </p:grpSpPr>
              <p:sp>
                <p:nvSpPr>
                  <p:cNvPr id="349" name="Google Shape;349;p16"/>
                  <p:cNvSpPr/>
                  <p:nvPr/>
                </p:nvSpPr>
                <p:spPr>
                  <a:xfrm flipH="1">
                    <a:off x="7362961" y="4453600"/>
                    <a:ext cx="2564639" cy="912590"/>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6"/>
                  <p:cNvGrpSpPr/>
                  <p:nvPr/>
                </p:nvGrpSpPr>
                <p:grpSpPr>
                  <a:xfrm>
                    <a:off x="5866138" y="4527630"/>
                    <a:ext cx="2564632" cy="1022253"/>
                    <a:chOff x="6713475" y="3964575"/>
                    <a:chExt cx="3333721" cy="1328809"/>
                  </a:xfrm>
                </p:grpSpPr>
                <p:sp>
                  <p:nvSpPr>
                    <p:cNvPr id="351" name="Google Shape;351;p16"/>
                    <p:cNvSpPr/>
                    <p:nvPr/>
                  </p:nvSpPr>
                  <p:spPr>
                    <a:xfrm>
                      <a:off x="6713475" y="4273725"/>
                      <a:ext cx="1671014" cy="1019618"/>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7323392" y="3964575"/>
                      <a:ext cx="2723804" cy="132880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 name="Google Shape;353;p16"/>
                <p:cNvGrpSpPr/>
                <p:nvPr/>
              </p:nvGrpSpPr>
              <p:grpSpPr>
                <a:xfrm>
                  <a:off x="-741508" y="4520509"/>
                  <a:ext cx="2473621" cy="740678"/>
                  <a:chOff x="6713475" y="3964575"/>
                  <a:chExt cx="3333721" cy="1328809"/>
                </a:xfrm>
              </p:grpSpPr>
              <p:sp>
                <p:nvSpPr>
                  <p:cNvPr id="354" name="Google Shape;354;p16"/>
                  <p:cNvSpPr/>
                  <p:nvPr/>
                </p:nvSpPr>
                <p:spPr>
                  <a:xfrm>
                    <a:off x="6713475" y="4273725"/>
                    <a:ext cx="1671014" cy="1019618"/>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7323392" y="3964575"/>
                    <a:ext cx="2723804" cy="132880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56" name="Google Shape;356;p16"/>
          <p:cNvGrpSpPr/>
          <p:nvPr/>
        </p:nvGrpSpPr>
        <p:grpSpPr>
          <a:xfrm rot="-1437097">
            <a:off x="8231355" y="-323426"/>
            <a:ext cx="1388689" cy="2054084"/>
            <a:chOff x="7729851" y="1471535"/>
            <a:chExt cx="700932" cy="1036785"/>
          </a:xfrm>
        </p:grpSpPr>
        <p:sp>
          <p:nvSpPr>
            <p:cNvPr id="357" name="Google Shape;357;p16"/>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6"/>
          <p:cNvGrpSpPr/>
          <p:nvPr/>
        </p:nvGrpSpPr>
        <p:grpSpPr>
          <a:xfrm>
            <a:off x="199879" y="4008272"/>
            <a:ext cx="805511" cy="1191474"/>
            <a:chOff x="7729851" y="1471535"/>
            <a:chExt cx="700932" cy="1036785"/>
          </a:xfrm>
        </p:grpSpPr>
        <p:sp>
          <p:nvSpPr>
            <p:cNvPr id="363" name="Google Shape;363;p16"/>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9" name="Google Shape;369;p16"/>
          <p:cNvGrpSpPr/>
          <p:nvPr/>
        </p:nvGrpSpPr>
        <p:grpSpPr>
          <a:xfrm rot="10284990">
            <a:off x="127955" y="-130303"/>
            <a:ext cx="393983" cy="491864"/>
            <a:chOff x="2421428" y="1009966"/>
            <a:chExt cx="455478" cy="568572"/>
          </a:xfrm>
        </p:grpSpPr>
        <p:sp>
          <p:nvSpPr>
            <p:cNvPr id="370" name="Google Shape;370;p16"/>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16"/>
            <p:cNvGrpSpPr/>
            <p:nvPr/>
          </p:nvGrpSpPr>
          <p:grpSpPr>
            <a:xfrm>
              <a:off x="2467196" y="1055204"/>
              <a:ext cx="377400" cy="523334"/>
              <a:chOff x="2467196" y="1055204"/>
              <a:chExt cx="377400" cy="523334"/>
            </a:xfrm>
          </p:grpSpPr>
          <p:sp>
            <p:nvSpPr>
              <p:cNvPr id="373" name="Google Shape;373;p16"/>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421"/>
        <p:cNvGrpSpPr/>
        <p:nvPr/>
      </p:nvGrpSpPr>
      <p:grpSpPr>
        <a:xfrm>
          <a:off x="0" y="0"/>
          <a:ext cx="0" cy="0"/>
          <a:chOff x="0" y="0"/>
          <a:chExt cx="0" cy="0"/>
        </a:xfrm>
      </p:grpSpPr>
      <p:sp>
        <p:nvSpPr>
          <p:cNvPr id="422" name="Google Shape;42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23" name="Google Shape;423;p17"/>
          <p:cNvGrpSpPr/>
          <p:nvPr/>
        </p:nvGrpSpPr>
        <p:grpSpPr>
          <a:xfrm>
            <a:off x="-261649" y="-393216"/>
            <a:ext cx="9957771" cy="5428351"/>
            <a:chOff x="-261649" y="-393216"/>
            <a:chExt cx="9957771" cy="5428351"/>
          </a:xfrm>
        </p:grpSpPr>
        <p:grpSp>
          <p:nvGrpSpPr>
            <p:cNvPr id="424" name="Google Shape;424;p17"/>
            <p:cNvGrpSpPr/>
            <p:nvPr/>
          </p:nvGrpSpPr>
          <p:grpSpPr>
            <a:xfrm rot="8366113">
              <a:off x="-31844" y="-285434"/>
              <a:ext cx="686422" cy="960427"/>
              <a:chOff x="294625" y="959839"/>
              <a:chExt cx="391600" cy="547875"/>
            </a:xfrm>
          </p:grpSpPr>
          <p:sp>
            <p:nvSpPr>
              <p:cNvPr id="425" name="Google Shape;425;p17"/>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7"/>
            <p:cNvGrpSpPr/>
            <p:nvPr/>
          </p:nvGrpSpPr>
          <p:grpSpPr>
            <a:xfrm rot="-2078794">
              <a:off x="8797569" y="3964774"/>
              <a:ext cx="686405" cy="960402"/>
              <a:chOff x="294625" y="959839"/>
              <a:chExt cx="391600" cy="547875"/>
            </a:xfrm>
          </p:grpSpPr>
          <p:sp>
            <p:nvSpPr>
              <p:cNvPr id="428" name="Google Shape;428;p17"/>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0" name="Google Shape;430;p17"/>
          <p:cNvGrpSpPr/>
          <p:nvPr/>
        </p:nvGrpSpPr>
        <p:grpSpPr>
          <a:xfrm>
            <a:off x="111689" y="-12"/>
            <a:ext cx="9032302" cy="4318495"/>
            <a:chOff x="111689" y="-12"/>
            <a:chExt cx="9032302" cy="4318495"/>
          </a:xfrm>
        </p:grpSpPr>
        <p:grpSp>
          <p:nvGrpSpPr>
            <p:cNvPr id="431" name="Google Shape;431;p17"/>
            <p:cNvGrpSpPr/>
            <p:nvPr/>
          </p:nvGrpSpPr>
          <p:grpSpPr>
            <a:xfrm rot="8884031">
              <a:off x="3152838" y="44098"/>
              <a:ext cx="263676" cy="338711"/>
              <a:chOff x="1562555" y="339437"/>
              <a:chExt cx="331664" cy="426001"/>
            </a:xfrm>
          </p:grpSpPr>
          <p:sp>
            <p:nvSpPr>
              <p:cNvPr id="432" name="Google Shape;432;p17"/>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17"/>
            <p:cNvGrpSpPr/>
            <p:nvPr/>
          </p:nvGrpSpPr>
          <p:grpSpPr>
            <a:xfrm rot="-4447443">
              <a:off x="8783850" y="1438566"/>
              <a:ext cx="286068" cy="370076"/>
              <a:chOff x="402154" y="252848"/>
              <a:chExt cx="336582" cy="435425"/>
            </a:xfrm>
          </p:grpSpPr>
          <p:sp>
            <p:nvSpPr>
              <p:cNvPr id="436" name="Google Shape;436;p17"/>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7"/>
            <p:cNvGrpSpPr/>
            <p:nvPr/>
          </p:nvGrpSpPr>
          <p:grpSpPr>
            <a:xfrm rot="-8353316">
              <a:off x="198729" y="3800734"/>
              <a:ext cx="434235" cy="427890"/>
              <a:chOff x="968453" y="997861"/>
              <a:chExt cx="488229" cy="481136"/>
            </a:xfrm>
          </p:grpSpPr>
          <p:sp>
            <p:nvSpPr>
              <p:cNvPr id="441" name="Google Shape;441;p17"/>
              <p:cNvSpPr/>
              <p:nvPr/>
            </p:nvSpPr>
            <p:spPr>
              <a:xfrm>
                <a:off x="968453" y="1000541"/>
                <a:ext cx="295733" cy="428740"/>
              </a:xfrm>
              <a:custGeom>
                <a:avLst/>
                <a:gdLst/>
                <a:ahLst/>
                <a:cxnLst/>
                <a:rect l="l" t="t" r="r" b="b"/>
                <a:pathLst>
                  <a:path w="10041" h="14557" extrusionOk="0">
                    <a:moveTo>
                      <a:pt x="8502" y="12098"/>
                    </a:moveTo>
                    <a:lnTo>
                      <a:pt x="8501" y="12098"/>
                    </a:lnTo>
                    <a:lnTo>
                      <a:pt x="8501" y="12098"/>
                    </a:lnTo>
                    <a:cubicBezTo>
                      <a:pt x="8502" y="12098"/>
                      <a:pt x="8502" y="12098"/>
                      <a:pt x="8502" y="12098"/>
                    </a:cubicBezTo>
                    <a:close/>
                    <a:moveTo>
                      <a:pt x="10041" y="1"/>
                    </a:moveTo>
                    <a:lnTo>
                      <a:pt x="10041" y="1"/>
                    </a:lnTo>
                    <a:cubicBezTo>
                      <a:pt x="9904" y="77"/>
                      <a:pt x="9203" y="839"/>
                      <a:pt x="8852" y="1128"/>
                    </a:cubicBezTo>
                    <a:cubicBezTo>
                      <a:pt x="8532" y="1418"/>
                      <a:pt x="8670" y="1814"/>
                      <a:pt x="8228" y="2195"/>
                    </a:cubicBezTo>
                    <a:cubicBezTo>
                      <a:pt x="8019" y="2375"/>
                      <a:pt x="7705" y="2452"/>
                      <a:pt x="7402" y="2452"/>
                    </a:cubicBezTo>
                    <a:cubicBezTo>
                      <a:pt x="7065" y="2452"/>
                      <a:pt x="6742" y="2355"/>
                      <a:pt x="6597" y="2195"/>
                    </a:cubicBezTo>
                    <a:cubicBezTo>
                      <a:pt x="6308" y="1890"/>
                      <a:pt x="6110" y="1844"/>
                      <a:pt x="6110" y="1844"/>
                    </a:cubicBezTo>
                    <a:lnTo>
                      <a:pt x="6110" y="1844"/>
                    </a:lnTo>
                    <a:cubicBezTo>
                      <a:pt x="6110" y="1844"/>
                      <a:pt x="6140" y="1996"/>
                      <a:pt x="6323" y="2301"/>
                    </a:cubicBezTo>
                    <a:cubicBezTo>
                      <a:pt x="6521" y="2606"/>
                      <a:pt x="6567" y="3109"/>
                      <a:pt x="6597" y="3672"/>
                    </a:cubicBezTo>
                    <a:cubicBezTo>
                      <a:pt x="6613" y="4328"/>
                      <a:pt x="6613" y="5181"/>
                      <a:pt x="6186" y="5242"/>
                    </a:cubicBezTo>
                    <a:cubicBezTo>
                      <a:pt x="6173" y="5244"/>
                      <a:pt x="6159" y="5245"/>
                      <a:pt x="6145" y="5245"/>
                    </a:cubicBezTo>
                    <a:cubicBezTo>
                      <a:pt x="5729" y="5245"/>
                      <a:pt x="4841" y="4195"/>
                      <a:pt x="4708" y="3886"/>
                    </a:cubicBezTo>
                    <a:cubicBezTo>
                      <a:pt x="4571" y="3566"/>
                      <a:pt x="4556" y="3109"/>
                      <a:pt x="4556" y="3109"/>
                    </a:cubicBezTo>
                    <a:cubicBezTo>
                      <a:pt x="4556" y="3109"/>
                      <a:pt x="4343" y="3581"/>
                      <a:pt x="4114" y="3749"/>
                    </a:cubicBezTo>
                    <a:cubicBezTo>
                      <a:pt x="4070" y="3784"/>
                      <a:pt x="4005" y="3799"/>
                      <a:pt x="3929" y="3799"/>
                    </a:cubicBezTo>
                    <a:cubicBezTo>
                      <a:pt x="3611" y="3799"/>
                      <a:pt x="3082" y="3542"/>
                      <a:pt x="2910" y="3444"/>
                    </a:cubicBezTo>
                    <a:cubicBezTo>
                      <a:pt x="2697" y="3337"/>
                      <a:pt x="2194" y="2606"/>
                      <a:pt x="2194" y="2606"/>
                    </a:cubicBezTo>
                    <a:cubicBezTo>
                      <a:pt x="2194" y="2606"/>
                      <a:pt x="2118" y="2667"/>
                      <a:pt x="2133" y="2865"/>
                    </a:cubicBezTo>
                    <a:cubicBezTo>
                      <a:pt x="2149" y="3033"/>
                      <a:pt x="2545" y="3474"/>
                      <a:pt x="2651" y="3886"/>
                    </a:cubicBezTo>
                    <a:cubicBezTo>
                      <a:pt x="2743" y="4282"/>
                      <a:pt x="2667" y="5196"/>
                      <a:pt x="2362" y="5546"/>
                    </a:cubicBezTo>
                    <a:cubicBezTo>
                      <a:pt x="2162" y="5766"/>
                      <a:pt x="1831" y="5835"/>
                      <a:pt x="1549" y="5835"/>
                    </a:cubicBezTo>
                    <a:cubicBezTo>
                      <a:pt x="1402" y="5835"/>
                      <a:pt x="1268" y="5816"/>
                      <a:pt x="1173" y="5790"/>
                    </a:cubicBezTo>
                    <a:cubicBezTo>
                      <a:pt x="1114" y="5774"/>
                      <a:pt x="1054" y="5767"/>
                      <a:pt x="996" y="5767"/>
                    </a:cubicBezTo>
                    <a:cubicBezTo>
                      <a:pt x="787" y="5767"/>
                      <a:pt x="610" y="5851"/>
                      <a:pt x="610" y="5851"/>
                    </a:cubicBezTo>
                    <a:cubicBezTo>
                      <a:pt x="610" y="5851"/>
                      <a:pt x="747" y="5927"/>
                      <a:pt x="1067" y="6080"/>
                    </a:cubicBezTo>
                    <a:cubicBezTo>
                      <a:pt x="1387" y="6232"/>
                      <a:pt x="1600" y="6308"/>
                      <a:pt x="2240" y="6948"/>
                    </a:cubicBezTo>
                    <a:cubicBezTo>
                      <a:pt x="2880" y="7588"/>
                      <a:pt x="3169" y="8472"/>
                      <a:pt x="2910" y="8837"/>
                    </a:cubicBezTo>
                    <a:cubicBezTo>
                      <a:pt x="2667" y="9203"/>
                      <a:pt x="1691" y="9523"/>
                      <a:pt x="1265" y="9721"/>
                    </a:cubicBezTo>
                    <a:cubicBezTo>
                      <a:pt x="823" y="9904"/>
                      <a:pt x="0" y="10193"/>
                      <a:pt x="92" y="10285"/>
                    </a:cubicBezTo>
                    <a:cubicBezTo>
                      <a:pt x="105" y="10296"/>
                      <a:pt x="125" y="10301"/>
                      <a:pt x="151" y="10301"/>
                    </a:cubicBezTo>
                    <a:cubicBezTo>
                      <a:pt x="291" y="10301"/>
                      <a:pt x="603" y="10161"/>
                      <a:pt x="945" y="10161"/>
                    </a:cubicBezTo>
                    <a:cubicBezTo>
                      <a:pt x="1050" y="10161"/>
                      <a:pt x="1158" y="10174"/>
                      <a:pt x="1265" y="10209"/>
                    </a:cubicBezTo>
                    <a:cubicBezTo>
                      <a:pt x="1798" y="10361"/>
                      <a:pt x="3413" y="11641"/>
                      <a:pt x="3626" y="12098"/>
                    </a:cubicBezTo>
                    <a:cubicBezTo>
                      <a:pt x="3825" y="12555"/>
                      <a:pt x="3596" y="13073"/>
                      <a:pt x="3200" y="13469"/>
                    </a:cubicBezTo>
                    <a:cubicBezTo>
                      <a:pt x="2804" y="13865"/>
                      <a:pt x="2149" y="14520"/>
                      <a:pt x="2255" y="14551"/>
                    </a:cubicBezTo>
                    <a:cubicBezTo>
                      <a:pt x="2262" y="14555"/>
                      <a:pt x="2270" y="14557"/>
                      <a:pt x="2280" y="14557"/>
                    </a:cubicBezTo>
                    <a:cubicBezTo>
                      <a:pt x="2377" y="14557"/>
                      <a:pt x="2616" y="14350"/>
                      <a:pt x="3032" y="14018"/>
                    </a:cubicBezTo>
                    <a:cubicBezTo>
                      <a:pt x="3489" y="13652"/>
                      <a:pt x="4312" y="13561"/>
                      <a:pt x="5546" y="13332"/>
                    </a:cubicBezTo>
                    <a:cubicBezTo>
                      <a:pt x="6765" y="13103"/>
                      <a:pt x="7847" y="12387"/>
                      <a:pt x="7847" y="12387"/>
                    </a:cubicBezTo>
                    <a:lnTo>
                      <a:pt x="8501" y="12098"/>
                    </a:lnTo>
                    <a:lnTo>
                      <a:pt x="8501" y="12098"/>
                    </a:lnTo>
                    <a:cubicBezTo>
                      <a:pt x="8498" y="12099"/>
                      <a:pt x="8487" y="12104"/>
                      <a:pt x="8470" y="12104"/>
                    </a:cubicBezTo>
                    <a:cubicBezTo>
                      <a:pt x="8353" y="12104"/>
                      <a:pt x="7988" y="11879"/>
                      <a:pt x="8761" y="8670"/>
                    </a:cubicBezTo>
                    <a:cubicBezTo>
                      <a:pt x="9660" y="4937"/>
                      <a:pt x="10041" y="1"/>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1196852" y="999187"/>
                <a:ext cx="259830" cy="479811"/>
              </a:xfrm>
              <a:custGeom>
                <a:avLst/>
                <a:gdLst/>
                <a:ahLst/>
                <a:cxnLst/>
                <a:rect l="l" t="t" r="r" b="b"/>
                <a:pathLst>
                  <a:path w="8822" h="16291" extrusionOk="0">
                    <a:moveTo>
                      <a:pt x="2301" y="1"/>
                    </a:moveTo>
                    <a:cubicBezTo>
                      <a:pt x="2301" y="1"/>
                      <a:pt x="488" y="4953"/>
                      <a:pt x="244" y="8807"/>
                    </a:cubicBezTo>
                    <a:cubicBezTo>
                      <a:pt x="0" y="12647"/>
                      <a:pt x="77" y="12769"/>
                      <a:pt x="77" y="12769"/>
                    </a:cubicBezTo>
                    <a:lnTo>
                      <a:pt x="259" y="12616"/>
                    </a:lnTo>
                    <a:cubicBezTo>
                      <a:pt x="259" y="12616"/>
                      <a:pt x="747" y="13576"/>
                      <a:pt x="1859" y="14140"/>
                    </a:cubicBezTo>
                    <a:cubicBezTo>
                      <a:pt x="2971" y="14719"/>
                      <a:pt x="3733" y="15054"/>
                      <a:pt x="4068" y="15557"/>
                    </a:cubicBezTo>
                    <a:cubicBezTo>
                      <a:pt x="4401" y="16020"/>
                      <a:pt x="4555" y="16290"/>
                      <a:pt x="4648" y="16290"/>
                    </a:cubicBezTo>
                    <a:cubicBezTo>
                      <a:pt x="4653" y="16290"/>
                      <a:pt x="4658" y="16290"/>
                      <a:pt x="4663" y="16288"/>
                    </a:cubicBezTo>
                    <a:cubicBezTo>
                      <a:pt x="4754" y="16288"/>
                      <a:pt x="4343" y="15481"/>
                      <a:pt x="4068" y="14978"/>
                    </a:cubicBezTo>
                    <a:cubicBezTo>
                      <a:pt x="3809" y="14460"/>
                      <a:pt x="3748" y="13911"/>
                      <a:pt x="4099" y="13546"/>
                    </a:cubicBezTo>
                    <a:cubicBezTo>
                      <a:pt x="4434" y="13195"/>
                      <a:pt x="6354" y="12449"/>
                      <a:pt x="6918" y="12449"/>
                    </a:cubicBezTo>
                    <a:cubicBezTo>
                      <a:pt x="7433" y="12449"/>
                      <a:pt x="7827" y="12865"/>
                      <a:pt x="7974" y="12865"/>
                    </a:cubicBezTo>
                    <a:cubicBezTo>
                      <a:pt x="7983" y="12865"/>
                      <a:pt x="7992" y="12864"/>
                      <a:pt x="7999" y="12860"/>
                    </a:cubicBezTo>
                    <a:cubicBezTo>
                      <a:pt x="8106" y="12784"/>
                      <a:pt x="7420" y="12296"/>
                      <a:pt x="7039" y="11976"/>
                    </a:cubicBezTo>
                    <a:cubicBezTo>
                      <a:pt x="6658" y="11672"/>
                      <a:pt x="5836" y="11062"/>
                      <a:pt x="5729" y="10636"/>
                    </a:cubicBezTo>
                    <a:cubicBezTo>
                      <a:pt x="5592" y="10224"/>
                      <a:pt x="6125" y="9462"/>
                      <a:pt x="6933" y="9036"/>
                    </a:cubicBezTo>
                    <a:cubicBezTo>
                      <a:pt x="7725" y="8624"/>
                      <a:pt x="7954" y="8594"/>
                      <a:pt x="8319" y="8563"/>
                    </a:cubicBezTo>
                    <a:cubicBezTo>
                      <a:pt x="8685" y="8518"/>
                      <a:pt x="8822" y="8487"/>
                      <a:pt x="8822" y="8487"/>
                    </a:cubicBezTo>
                    <a:cubicBezTo>
                      <a:pt x="8822" y="8487"/>
                      <a:pt x="8593" y="8274"/>
                      <a:pt x="8289" y="8274"/>
                    </a:cubicBezTo>
                    <a:cubicBezTo>
                      <a:pt x="7999" y="8274"/>
                      <a:pt x="7420" y="8106"/>
                      <a:pt x="7237" y="7680"/>
                    </a:cubicBezTo>
                    <a:cubicBezTo>
                      <a:pt x="7039" y="7268"/>
                      <a:pt x="7253" y="6369"/>
                      <a:pt x="7466" y="6004"/>
                    </a:cubicBezTo>
                    <a:cubicBezTo>
                      <a:pt x="7664" y="5653"/>
                      <a:pt x="8182" y="5349"/>
                      <a:pt x="8258" y="5166"/>
                    </a:cubicBezTo>
                    <a:cubicBezTo>
                      <a:pt x="8334" y="4998"/>
                      <a:pt x="8274" y="4922"/>
                      <a:pt x="8274" y="4922"/>
                    </a:cubicBezTo>
                    <a:lnTo>
                      <a:pt x="8274" y="4922"/>
                    </a:lnTo>
                    <a:cubicBezTo>
                      <a:pt x="8273" y="4922"/>
                      <a:pt x="7573" y="5455"/>
                      <a:pt x="7344" y="5516"/>
                    </a:cubicBezTo>
                    <a:cubicBezTo>
                      <a:pt x="7215" y="5534"/>
                      <a:pt x="6891" y="5585"/>
                      <a:pt x="6603" y="5585"/>
                    </a:cubicBezTo>
                    <a:cubicBezTo>
                      <a:pt x="6382" y="5585"/>
                      <a:pt x="6183" y="5555"/>
                      <a:pt x="6110" y="5455"/>
                    </a:cubicBezTo>
                    <a:cubicBezTo>
                      <a:pt x="5942" y="5227"/>
                      <a:pt x="5958" y="4876"/>
                      <a:pt x="5958" y="4876"/>
                    </a:cubicBezTo>
                    <a:lnTo>
                      <a:pt x="5958" y="4876"/>
                    </a:lnTo>
                    <a:cubicBezTo>
                      <a:pt x="5958" y="4876"/>
                      <a:pt x="5729" y="5151"/>
                      <a:pt x="5516" y="5410"/>
                    </a:cubicBezTo>
                    <a:cubicBezTo>
                      <a:pt x="5311" y="5656"/>
                      <a:pt x="4310" y="6306"/>
                      <a:pt x="3830" y="6306"/>
                    </a:cubicBezTo>
                    <a:cubicBezTo>
                      <a:pt x="3775" y="6306"/>
                      <a:pt x="3727" y="6297"/>
                      <a:pt x="3687" y="6278"/>
                    </a:cubicBezTo>
                    <a:cubicBezTo>
                      <a:pt x="3307" y="6080"/>
                      <a:pt x="3550" y="5288"/>
                      <a:pt x="3764" y="4648"/>
                    </a:cubicBezTo>
                    <a:cubicBezTo>
                      <a:pt x="3962" y="4115"/>
                      <a:pt x="4145" y="3673"/>
                      <a:pt x="4434" y="3429"/>
                    </a:cubicBezTo>
                    <a:cubicBezTo>
                      <a:pt x="4693" y="3200"/>
                      <a:pt x="4769" y="3079"/>
                      <a:pt x="4769" y="3079"/>
                    </a:cubicBezTo>
                    <a:cubicBezTo>
                      <a:pt x="4769" y="3079"/>
                      <a:pt x="4760" y="3077"/>
                      <a:pt x="4742" y="3077"/>
                    </a:cubicBezTo>
                    <a:cubicBezTo>
                      <a:pt x="4679" y="3077"/>
                      <a:pt x="4505" y="3095"/>
                      <a:pt x="4221" y="3261"/>
                    </a:cubicBezTo>
                    <a:cubicBezTo>
                      <a:pt x="4139" y="3309"/>
                      <a:pt x="4048" y="3331"/>
                      <a:pt x="3952" y="3331"/>
                    </a:cubicBezTo>
                    <a:cubicBezTo>
                      <a:pt x="3617" y="3331"/>
                      <a:pt x="3224" y="3065"/>
                      <a:pt x="2987" y="2698"/>
                    </a:cubicBezTo>
                    <a:cubicBezTo>
                      <a:pt x="2682" y="2210"/>
                      <a:pt x="2743" y="1799"/>
                      <a:pt x="2514" y="1433"/>
                    </a:cubicBezTo>
                    <a:cubicBezTo>
                      <a:pt x="2286" y="1052"/>
                      <a:pt x="2392" y="138"/>
                      <a:pt x="2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1054158" y="997861"/>
                <a:ext cx="339705" cy="475687"/>
              </a:xfrm>
              <a:custGeom>
                <a:avLst/>
                <a:gdLst/>
                <a:ahLst/>
                <a:cxnLst/>
                <a:rect l="l" t="t" r="r" b="b"/>
                <a:pathLst>
                  <a:path w="11534" h="16151" extrusionOk="0">
                    <a:moveTo>
                      <a:pt x="7161" y="0"/>
                    </a:moveTo>
                    <a:lnTo>
                      <a:pt x="7161" y="0"/>
                    </a:lnTo>
                    <a:cubicBezTo>
                      <a:pt x="6674" y="457"/>
                      <a:pt x="5866" y="3489"/>
                      <a:pt x="5333" y="6110"/>
                    </a:cubicBezTo>
                    <a:cubicBezTo>
                      <a:pt x="4845" y="5257"/>
                      <a:pt x="4571" y="4251"/>
                      <a:pt x="4586" y="3276"/>
                    </a:cubicBezTo>
                    <a:cubicBezTo>
                      <a:pt x="4586" y="3230"/>
                      <a:pt x="4571" y="3215"/>
                      <a:pt x="4541" y="3215"/>
                    </a:cubicBezTo>
                    <a:cubicBezTo>
                      <a:pt x="4495" y="3215"/>
                      <a:pt x="4480" y="3230"/>
                      <a:pt x="4480" y="3276"/>
                    </a:cubicBezTo>
                    <a:cubicBezTo>
                      <a:pt x="4464" y="4327"/>
                      <a:pt x="4769" y="5409"/>
                      <a:pt x="5318" y="6308"/>
                    </a:cubicBezTo>
                    <a:cubicBezTo>
                      <a:pt x="5242" y="6643"/>
                      <a:pt x="5181" y="6993"/>
                      <a:pt x="5120" y="7313"/>
                    </a:cubicBezTo>
                    <a:lnTo>
                      <a:pt x="5120" y="7344"/>
                    </a:lnTo>
                    <a:cubicBezTo>
                      <a:pt x="5104" y="7481"/>
                      <a:pt x="5089" y="7603"/>
                      <a:pt x="5043" y="7725"/>
                    </a:cubicBezTo>
                    <a:cubicBezTo>
                      <a:pt x="4845" y="8928"/>
                      <a:pt x="4800" y="10437"/>
                      <a:pt x="4845" y="11823"/>
                    </a:cubicBezTo>
                    <a:cubicBezTo>
                      <a:pt x="4312" y="11381"/>
                      <a:pt x="3855" y="10833"/>
                      <a:pt x="3489" y="10239"/>
                    </a:cubicBezTo>
                    <a:lnTo>
                      <a:pt x="3505" y="10223"/>
                    </a:lnTo>
                    <a:cubicBezTo>
                      <a:pt x="3657" y="9751"/>
                      <a:pt x="3809" y="9233"/>
                      <a:pt x="3809" y="8715"/>
                    </a:cubicBezTo>
                    <a:cubicBezTo>
                      <a:pt x="3809" y="8380"/>
                      <a:pt x="3733" y="8029"/>
                      <a:pt x="3672" y="7755"/>
                    </a:cubicBezTo>
                    <a:cubicBezTo>
                      <a:pt x="3566" y="7252"/>
                      <a:pt x="3413" y="6765"/>
                      <a:pt x="3215" y="6277"/>
                    </a:cubicBezTo>
                    <a:cubicBezTo>
                      <a:pt x="3204" y="6255"/>
                      <a:pt x="3185" y="6241"/>
                      <a:pt x="3163" y="6241"/>
                    </a:cubicBezTo>
                    <a:cubicBezTo>
                      <a:pt x="3155" y="6241"/>
                      <a:pt x="3147" y="6243"/>
                      <a:pt x="3139" y="6247"/>
                    </a:cubicBezTo>
                    <a:cubicBezTo>
                      <a:pt x="3108" y="6262"/>
                      <a:pt x="3093" y="6308"/>
                      <a:pt x="3108" y="6323"/>
                    </a:cubicBezTo>
                    <a:cubicBezTo>
                      <a:pt x="3276" y="6795"/>
                      <a:pt x="3428" y="7268"/>
                      <a:pt x="3550" y="7770"/>
                    </a:cubicBezTo>
                    <a:cubicBezTo>
                      <a:pt x="3611" y="8060"/>
                      <a:pt x="3672" y="8380"/>
                      <a:pt x="3672" y="8700"/>
                    </a:cubicBezTo>
                    <a:cubicBezTo>
                      <a:pt x="3672" y="9172"/>
                      <a:pt x="3550" y="9629"/>
                      <a:pt x="3413" y="10071"/>
                    </a:cubicBezTo>
                    <a:cubicBezTo>
                      <a:pt x="3398" y="10041"/>
                      <a:pt x="3368" y="10010"/>
                      <a:pt x="3337" y="9980"/>
                    </a:cubicBezTo>
                    <a:cubicBezTo>
                      <a:pt x="3032" y="9462"/>
                      <a:pt x="2758" y="8913"/>
                      <a:pt x="2514" y="8365"/>
                    </a:cubicBezTo>
                    <a:lnTo>
                      <a:pt x="2286" y="7847"/>
                    </a:lnTo>
                    <a:cubicBezTo>
                      <a:pt x="1768" y="6658"/>
                      <a:pt x="1234" y="5439"/>
                      <a:pt x="381" y="4449"/>
                    </a:cubicBezTo>
                    <a:cubicBezTo>
                      <a:pt x="372" y="4440"/>
                      <a:pt x="354" y="4431"/>
                      <a:pt x="333" y="4431"/>
                    </a:cubicBezTo>
                    <a:cubicBezTo>
                      <a:pt x="318" y="4431"/>
                      <a:pt x="303" y="4436"/>
                      <a:pt x="290" y="4449"/>
                    </a:cubicBezTo>
                    <a:cubicBezTo>
                      <a:pt x="275" y="4480"/>
                      <a:pt x="244" y="4510"/>
                      <a:pt x="290" y="4556"/>
                    </a:cubicBezTo>
                    <a:cubicBezTo>
                      <a:pt x="1128" y="5516"/>
                      <a:pt x="1661" y="6719"/>
                      <a:pt x="2179" y="7908"/>
                    </a:cubicBezTo>
                    <a:lnTo>
                      <a:pt x="2408" y="8410"/>
                    </a:lnTo>
                    <a:cubicBezTo>
                      <a:pt x="2636" y="8913"/>
                      <a:pt x="2865" y="9401"/>
                      <a:pt x="3124" y="9888"/>
                    </a:cubicBezTo>
                    <a:cubicBezTo>
                      <a:pt x="2255" y="9553"/>
                      <a:pt x="1463" y="9020"/>
                      <a:pt x="884" y="8304"/>
                    </a:cubicBezTo>
                    <a:cubicBezTo>
                      <a:pt x="866" y="8294"/>
                      <a:pt x="847" y="8280"/>
                      <a:pt x="825" y="8280"/>
                    </a:cubicBezTo>
                    <a:cubicBezTo>
                      <a:pt x="811" y="8280"/>
                      <a:pt x="795" y="8286"/>
                      <a:pt x="777" y="8304"/>
                    </a:cubicBezTo>
                    <a:cubicBezTo>
                      <a:pt x="762" y="8319"/>
                      <a:pt x="747" y="8365"/>
                      <a:pt x="777" y="8395"/>
                    </a:cubicBezTo>
                    <a:cubicBezTo>
                      <a:pt x="1387" y="9142"/>
                      <a:pt x="2210" y="9690"/>
                      <a:pt x="3108" y="10010"/>
                    </a:cubicBezTo>
                    <a:cubicBezTo>
                      <a:pt x="3169" y="10025"/>
                      <a:pt x="3200" y="10056"/>
                      <a:pt x="3246" y="10071"/>
                    </a:cubicBezTo>
                    <a:cubicBezTo>
                      <a:pt x="3672" y="10802"/>
                      <a:pt x="4190" y="11488"/>
                      <a:pt x="4861" y="11991"/>
                    </a:cubicBezTo>
                    <a:lnTo>
                      <a:pt x="4861" y="12189"/>
                    </a:lnTo>
                    <a:cubicBezTo>
                      <a:pt x="4802" y="12193"/>
                      <a:pt x="4743" y="12195"/>
                      <a:pt x="4683" y="12195"/>
                    </a:cubicBezTo>
                    <a:cubicBezTo>
                      <a:pt x="4263" y="12195"/>
                      <a:pt x="3819" y="12100"/>
                      <a:pt x="3352" y="11899"/>
                    </a:cubicBezTo>
                    <a:lnTo>
                      <a:pt x="3352" y="11869"/>
                    </a:lnTo>
                    <a:cubicBezTo>
                      <a:pt x="3352" y="11838"/>
                      <a:pt x="3337" y="11838"/>
                      <a:pt x="3322" y="11838"/>
                    </a:cubicBezTo>
                    <a:lnTo>
                      <a:pt x="3322" y="11808"/>
                    </a:lnTo>
                    <a:cubicBezTo>
                      <a:pt x="3093" y="11000"/>
                      <a:pt x="2530" y="10345"/>
                      <a:pt x="1798" y="9934"/>
                    </a:cubicBezTo>
                    <a:cubicBezTo>
                      <a:pt x="1786" y="9930"/>
                      <a:pt x="1775" y="9928"/>
                      <a:pt x="1764" y="9928"/>
                    </a:cubicBezTo>
                    <a:cubicBezTo>
                      <a:pt x="1736" y="9928"/>
                      <a:pt x="1714" y="9942"/>
                      <a:pt x="1692" y="9964"/>
                    </a:cubicBezTo>
                    <a:cubicBezTo>
                      <a:pt x="1676" y="9995"/>
                      <a:pt x="1692" y="10041"/>
                      <a:pt x="1722" y="10056"/>
                    </a:cubicBezTo>
                    <a:cubicBezTo>
                      <a:pt x="2408" y="10422"/>
                      <a:pt x="2941" y="11077"/>
                      <a:pt x="3169" y="11823"/>
                    </a:cubicBezTo>
                    <a:cubicBezTo>
                      <a:pt x="2941" y="11732"/>
                      <a:pt x="2712" y="11595"/>
                      <a:pt x="2453" y="11458"/>
                    </a:cubicBezTo>
                    <a:cubicBezTo>
                      <a:pt x="2210" y="11305"/>
                      <a:pt x="1966" y="11153"/>
                      <a:pt x="1737" y="11000"/>
                    </a:cubicBezTo>
                    <a:cubicBezTo>
                      <a:pt x="1219" y="10681"/>
                      <a:pt x="686" y="10345"/>
                      <a:pt x="92" y="10117"/>
                    </a:cubicBezTo>
                    <a:cubicBezTo>
                      <a:pt x="83" y="10108"/>
                      <a:pt x="73" y="10104"/>
                      <a:pt x="63" y="10104"/>
                    </a:cubicBezTo>
                    <a:cubicBezTo>
                      <a:pt x="38" y="10104"/>
                      <a:pt x="16" y="10126"/>
                      <a:pt x="16" y="10147"/>
                    </a:cubicBezTo>
                    <a:cubicBezTo>
                      <a:pt x="0" y="10193"/>
                      <a:pt x="16" y="10223"/>
                      <a:pt x="61" y="10223"/>
                    </a:cubicBezTo>
                    <a:cubicBezTo>
                      <a:pt x="625" y="10452"/>
                      <a:pt x="1158" y="10802"/>
                      <a:pt x="1661" y="11122"/>
                    </a:cubicBezTo>
                    <a:lnTo>
                      <a:pt x="2408" y="11579"/>
                    </a:lnTo>
                    <a:cubicBezTo>
                      <a:pt x="2651" y="11717"/>
                      <a:pt x="2880" y="11838"/>
                      <a:pt x="3108" y="11945"/>
                    </a:cubicBezTo>
                    <a:cubicBezTo>
                      <a:pt x="2651" y="12204"/>
                      <a:pt x="2133" y="12402"/>
                      <a:pt x="1615" y="12494"/>
                    </a:cubicBezTo>
                    <a:cubicBezTo>
                      <a:pt x="1585" y="12494"/>
                      <a:pt x="1570" y="12524"/>
                      <a:pt x="1570" y="12570"/>
                    </a:cubicBezTo>
                    <a:cubicBezTo>
                      <a:pt x="1570" y="12600"/>
                      <a:pt x="1600" y="12631"/>
                      <a:pt x="1615" y="12631"/>
                    </a:cubicBezTo>
                    <a:lnTo>
                      <a:pt x="1646" y="12631"/>
                    </a:lnTo>
                    <a:cubicBezTo>
                      <a:pt x="2210" y="12524"/>
                      <a:pt x="2758" y="12296"/>
                      <a:pt x="3246" y="11991"/>
                    </a:cubicBezTo>
                    <a:cubicBezTo>
                      <a:pt x="3748" y="12204"/>
                      <a:pt x="4236" y="12326"/>
                      <a:pt x="4693" y="12326"/>
                    </a:cubicBezTo>
                    <a:lnTo>
                      <a:pt x="4861" y="12326"/>
                    </a:lnTo>
                    <a:cubicBezTo>
                      <a:pt x="4937" y="14002"/>
                      <a:pt x="5120" y="15465"/>
                      <a:pt x="5272" y="15998"/>
                    </a:cubicBezTo>
                    <a:lnTo>
                      <a:pt x="5622" y="16150"/>
                    </a:lnTo>
                    <a:cubicBezTo>
                      <a:pt x="5470" y="15449"/>
                      <a:pt x="5181" y="14124"/>
                      <a:pt x="5089" y="12341"/>
                    </a:cubicBezTo>
                    <a:lnTo>
                      <a:pt x="5242" y="12341"/>
                    </a:lnTo>
                    <a:cubicBezTo>
                      <a:pt x="5836" y="12341"/>
                      <a:pt x="6369" y="12174"/>
                      <a:pt x="6917" y="11976"/>
                    </a:cubicBezTo>
                    <a:cubicBezTo>
                      <a:pt x="7283" y="12585"/>
                      <a:pt x="7862" y="13057"/>
                      <a:pt x="8532" y="13316"/>
                    </a:cubicBezTo>
                    <a:lnTo>
                      <a:pt x="8548" y="13316"/>
                    </a:lnTo>
                    <a:cubicBezTo>
                      <a:pt x="8578" y="13316"/>
                      <a:pt x="8609" y="13286"/>
                      <a:pt x="8609" y="13271"/>
                    </a:cubicBezTo>
                    <a:cubicBezTo>
                      <a:pt x="8624" y="13240"/>
                      <a:pt x="8609" y="13194"/>
                      <a:pt x="8578" y="13194"/>
                    </a:cubicBezTo>
                    <a:cubicBezTo>
                      <a:pt x="7938" y="12966"/>
                      <a:pt x="7390" y="12509"/>
                      <a:pt x="7055" y="11945"/>
                    </a:cubicBezTo>
                    <a:cubicBezTo>
                      <a:pt x="7253" y="11869"/>
                      <a:pt x="7466" y="11793"/>
                      <a:pt x="7679" y="11732"/>
                    </a:cubicBezTo>
                    <a:cubicBezTo>
                      <a:pt x="8179" y="11589"/>
                      <a:pt x="8758" y="11441"/>
                      <a:pt x="9332" y="11441"/>
                    </a:cubicBezTo>
                    <a:cubicBezTo>
                      <a:pt x="9738" y="11441"/>
                      <a:pt x="10141" y="11515"/>
                      <a:pt x="10513" y="11717"/>
                    </a:cubicBezTo>
                    <a:cubicBezTo>
                      <a:pt x="10525" y="11721"/>
                      <a:pt x="10537" y="11723"/>
                      <a:pt x="10547" y="11723"/>
                    </a:cubicBezTo>
                    <a:cubicBezTo>
                      <a:pt x="10574" y="11723"/>
                      <a:pt x="10593" y="11708"/>
                      <a:pt x="10605" y="11686"/>
                    </a:cubicBezTo>
                    <a:cubicBezTo>
                      <a:pt x="10635" y="11656"/>
                      <a:pt x="10605" y="11610"/>
                      <a:pt x="10589" y="11595"/>
                    </a:cubicBezTo>
                    <a:cubicBezTo>
                      <a:pt x="10197" y="11395"/>
                      <a:pt x="9769" y="11321"/>
                      <a:pt x="9341" y="11321"/>
                    </a:cubicBezTo>
                    <a:cubicBezTo>
                      <a:pt x="8754" y="11321"/>
                      <a:pt x="8166" y="11460"/>
                      <a:pt x="7664" y="11610"/>
                    </a:cubicBezTo>
                    <a:cubicBezTo>
                      <a:pt x="7527" y="11656"/>
                      <a:pt x="7390" y="11686"/>
                      <a:pt x="7253" y="11747"/>
                    </a:cubicBezTo>
                    <a:cubicBezTo>
                      <a:pt x="7588" y="11122"/>
                      <a:pt x="8136" y="10589"/>
                      <a:pt x="8776" y="10284"/>
                    </a:cubicBezTo>
                    <a:cubicBezTo>
                      <a:pt x="8822" y="10269"/>
                      <a:pt x="8822" y="10223"/>
                      <a:pt x="8822" y="10193"/>
                    </a:cubicBezTo>
                    <a:cubicBezTo>
                      <a:pt x="8807" y="10147"/>
                      <a:pt x="8761" y="10147"/>
                      <a:pt x="8731" y="10147"/>
                    </a:cubicBezTo>
                    <a:cubicBezTo>
                      <a:pt x="7999" y="10467"/>
                      <a:pt x="7405" y="11077"/>
                      <a:pt x="7070" y="11793"/>
                    </a:cubicBezTo>
                    <a:cubicBezTo>
                      <a:pt x="7024" y="11808"/>
                      <a:pt x="7009" y="11808"/>
                      <a:pt x="6978" y="11823"/>
                    </a:cubicBezTo>
                    <a:cubicBezTo>
                      <a:pt x="6401" y="12029"/>
                      <a:pt x="5874" y="12211"/>
                      <a:pt x="5284" y="12211"/>
                    </a:cubicBezTo>
                    <a:cubicBezTo>
                      <a:pt x="5220" y="12211"/>
                      <a:pt x="5155" y="12209"/>
                      <a:pt x="5089" y="12204"/>
                    </a:cubicBezTo>
                    <a:lnTo>
                      <a:pt x="5089" y="12113"/>
                    </a:lnTo>
                    <a:cubicBezTo>
                      <a:pt x="5653" y="11671"/>
                      <a:pt x="6110" y="11107"/>
                      <a:pt x="6567" y="10543"/>
                    </a:cubicBezTo>
                    <a:cubicBezTo>
                      <a:pt x="6765" y="10315"/>
                      <a:pt x="6978" y="10071"/>
                      <a:pt x="7161" y="9843"/>
                    </a:cubicBezTo>
                    <a:lnTo>
                      <a:pt x="7222" y="9782"/>
                    </a:lnTo>
                    <a:cubicBezTo>
                      <a:pt x="7499" y="9610"/>
                      <a:pt x="7823" y="9599"/>
                      <a:pt x="8152" y="9599"/>
                    </a:cubicBezTo>
                    <a:cubicBezTo>
                      <a:pt x="8202" y="9599"/>
                      <a:pt x="8253" y="9599"/>
                      <a:pt x="8304" y="9599"/>
                    </a:cubicBezTo>
                    <a:lnTo>
                      <a:pt x="8517" y="9599"/>
                    </a:lnTo>
                    <a:cubicBezTo>
                      <a:pt x="8589" y="9601"/>
                      <a:pt x="8663" y="9602"/>
                      <a:pt x="8739" y="9602"/>
                    </a:cubicBezTo>
                    <a:cubicBezTo>
                      <a:pt x="9328" y="9602"/>
                      <a:pt x="10041" y="9533"/>
                      <a:pt x="10635" y="9142"/>
                    </a:cubicBezTo>
                    <a:cubicBezTo>
                      <a:pt x="10666" y="9126"/>
                      <a:pt x="10666" y="9081"/>
                      <a:pt x="10650" y="9050"/>
                    </a:cubicBezTo>
                    <a:cubicBezTo>
                      <a:pt x="10641" y="9021"/>
                      <a:pt x="10619" y="9011"/>
                      <a:pt x="10596" y="9011"/>
                    </a:cubicBezTo>
                    <a:cubicBezTo>
                      <a:pt x="10583" y="9011"/>
                      <a:pt x="10570" y="9014"/>
                      <a:pt x="10559" y="9020"/>
                    </a:cubicBezTo>
                    <a:cubicBezTo>
                      <a:pt x="9919" y="9431"/>
                      <a:pt x="9127" y="9462"/>
                      <a:pt x="8517" y="9462"/>
                    </a:cubicBezTo>
                    <a:lnTo>
                      <a:pt x="8319" y="9462"/>
                    </a:lnTo>
                    <a:cubicBezTo>
                      <a:pt x="8225" y="9457"/>
                      <a:pt x="8134" y="9454"/>
                      <a:pt x="8045" y="9454"/>
                    </a:cubicBezTo>
                    <a:cubicBezTo>
                      <a:pt x="7845" y="9454"/>
                      <a:pt x="7655" y="9470"/>
                      <a:pt x="7466" y="9523"/>
                    </a:cubicBezTo>
                    <a:cubicBezTo>
                      <a:pt x="8517" y="8410"/>
                      <a:pt x="9843" y="7451"/>
                      <a:pt x="11519" y="6552"/>
                    </a:cubicBezTo>
                    <a:cubicBezTo>
                      <a:pt x="11503" y="6552"/>
                      <a:pt x="11534" y="6506"/>
                      <a:pt x="11503" y="6491"/>
                    </a:cubicBezTo>
                    <a:cubicBezTo>
                      <a:pt x="11495" y="6473"/>
                      <a:pt x="11475" y="6465"/>
                      <a:pt x="11455" y="6465"/>
                    </a:cubicBezTo>
                    <a:cubicBezTo>
                      <a:pt x="11440" y="6465"/>
                      <a:pt x="11425" y="6469"/>
                      <a:pt x="11412" y="6475"/>
                    </a:cubicBezTo>
                    <a:cubicBezTo>
                      <a:pt x="9736" y="7344"/>
                      <a:pt x="8395" y="8334"/>
                      <a:pt x="7344" y="9446"/>
                    </a:cubicBezTo>
                    <a:cubicBezTo>
                      <a:pt x="7451" y="8456"/>
                      <a:pt x="7984" y="7527"/>
                      <a:pt x="8776" y="6917"/>
                    </a:cubicBezTo>
                    <a:cubicBezTo>
                      <a:pt x="8822" y="6887"/>
                      <a:pt x="8822" y="6856"/>
                      <a:pt x="8807" y="6811"/>
                    </a:cubicBezTo>
                    <a:cubicBezTo>
                      <a:pt x="8789" y="6793"/>
                      <a:pt x="8771" y="6785"/>
                      <a:pt x="8750" y="6785"/>
                    </a:cubicBezTo>
                    <a:cubicBezTo>
                      <a:pt x="8735" y="6785"/>
                      <a:pt x="8719" y="6789"/>
                      <a:pt x="8700" y="6795"/>
                    </a:cubicBezTo>
                    <a:cubicBezTo>
                      <a:pt x="7832" y="7451"/>
                      <a:pt x="7253" y="8471"/>
                      <a:pt x="7207" y="9553"/>
                    </a:cubicBezTo>
                    <a:lnTo>
                      <a:pt x="7207" y="9584"/>
                    </a:lnTo>
                    <a:cubicBezTo>
                      <a:pt x="7146" y="9629"/>
                      <a:pt x="7085" y="9690"/>
                      <a:pt x="7024" y="9766"/>
                    </a:cubicBezTo>
                    <a:cubicBezTo>
                      <a:pt x="6826" y="9995"/>
                      <a:pt x="6628" y="10239"/>
                      <a:pt x="6445" y="10498"/>
                    </a:cubicBezTo>
                    <a:cubicBezTo>
                      <a:pt x="6019" y="11000"/>
                      <a:pt x="5577" y="11564"/>
                      <a:pt x="5043" y="11976"/>
                    </a:cubicBezTo>
                    <a:cubicBezTo>
                      <a:pt x="5013" y="10802"/>
                      <a:pt x="5028" y="9431"/>
                      <a:pt x="5226" y="7923"/>
                    </a:cubicBezTo>
                    <a:cubicBezTo>
                      <a:pt x="5257" y="7633"/>
                      <a:pt x="5302" y="7374"/>
                      <a:pt x="5333" y="7100"/>
                    </a:cubicBezTo>
                    <a:cubicBezTo>
                      <a:pt x="5638" y="6567"/>
                      <a:pt x="6156" y="6155"/>
                      <a:pt x="6674" y="5790"/>
                    </a:cubicBezTo>
                    <a:lnTo>
                      <a:pt x="6765" y="5714"/>
                    </a:lnTo>
                    <a:cubicBezTo>
                      <a:pt x="7329" y="5287"/>
                      <a:pt x="7938" y="4830"/>
                      <a:pt x="8289" y="4205"/>
                    </a:cubicBezTo>
                    <a:cubicBezTo>
                      <a:pt x="8304" y="4175"/>
                      <a:pt x="8289" y="4129"/>
                      <a:pt x="8273" y="4114"/>
                    </a:cubicBezTo>
                    <a:cubicBezTo>
                      <a:pt x="8260" y="4109"/>
                      <a:pt x="8248" y="4108"/>
                      <a:pt x="8237" y="4108"/>
                    </a:cubicBezTo>
                    <a:cubicBezTo>
                      <a:pt x="8210" y="4108"/>
                      <a:pt x="8188" y="4118"/>
                      <a:pt x="8167" y="4129"/>
                    </a:cubicBezTo>
                    <a:cubicBezTo>
                      <a:pt x="7832" y="4739"/>
                      <a:pt x="7237" y="5180"/>
                      <a:pt x="6674" y="5592"/>
                    </a:cubicBezTo>
                    <a:lnTo>
                      <a:pt x="6613" y="5653"/>
                    </a:lnTo>
                    <a:cubicBezTo>
                      <a:pt x="6171" y="5973"/>
                      <a:pt x="5744" y="6323"/>
                      <a:pt x="5409" y="6765"/>
                    </a:cubicBezTo>
                    <a:cubicBezTo>
                      <a:pt x="6019" y="3154"/>
                      <a:pt x="7161" y="0"/>
                      <a:pt x="7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444"/>
        <p:cNvGrpSpPr/>
        <p:nvPr/>
      </p:nvGrpSpPr>
      <p:grpSpPr>
        <a:xfrm>
          <a:off x="0" y="0"/>
          <a:ext cx="0" cy="0"/>
          <a:chOff x="0" y="0"/>
          <a:chExt cx="0" cy="0"/>
        </a:xfrm>
      </p:grpSpPr>
      <p:sp>
        <p:nvSpPr>
          <p:cNvPr id="445" name="Google Shape;445;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6" name="Google Shape;446;p18"/>
          <p:cNvSpPr/>
          <p:nvPr/>
        </p:nvSpPr>
        <p:spPr>
          <a:xfrm>
            <a:off x="-552175" y="4604001"/>
            <a:ext cx="10248300" cy="89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18"/>
          <p:cNvGrpSpPr/>
          <p:nvPr/>
        </p:nvGrpSpPr>
        <p:grpSpPr>
          <a:xfrm>
            <a:off x="225215" y="-62393"/>
            <a:ext cx="8802727" cy="5005102"/>
            <a:chOff x="225215" y="-62393"/>
            <a:chExt cx="8802727" cy="5005102"/>
          </a:xfrm>
        </p:grpSpPr>
        <p:grpSp>
          <p:nvGrpSpPr>
            <p:cNvPr id="448" name="Google Shape;448;p18"/>
            <p:cNvGrpSpPr/>
            <p:nvPr/>
          </p:nvGrpSpPr>
          <p:grpSpPr>
            <a:xfrm>
              <a:off x="2955501" y="4603996"/>
              <a:ext cx="263673" cy="338713"/>
              <a:chOff x="1562555" y="339437"/>
              <a:chExt cx="331664" cy="426001"/>
            </a:xfrm>
          </p:grpSpPr>
          <p:sp>
            <p:nvSpPr>
              <p:cNvPr id="449" name="Google Shape;449;p18"/>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8"/>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8"/>
            <p:cNvGrpSpPr/>
            <p:nvPr/>
          </p:nvGrpSpPr>
          <p:grpSpPr>
            <a:xfrm rot="-4447443">
              <a:off x="8667800" y="4230766"/>
              <a:ext cx="286068" cy="370076"/>
              <a:chOff x="402154" y="252848"/>
              <a:chExt cx="336582" cy="435425"/>
            </a:xfrm>
          </p:grpSpPr>
          <p:sp>
            <p:nvSpPr>
              <p:cNvPr id="453" name="Google Shape;453;p18"/>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8"/>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8"/>
            <p:cNvGrpSpPr/>
            <p:nvPr/>
          </p:nvGrpSpPr>
          <p:grpSpPr>
            <a:xfrm rot="-465231">
              <a:off x="252098" y="1407627"/>
              <a:ext cx="434246" cy="427890"/>
              <a:chOff x="968453" y="997861"/>
              <a:chExt cx="488229" cy="481136"/>
            </a:xfrm>
          </p:grpSpPr>
          <p:sp>
            <p:nvSpPr>
              <p:cNvPr id="458" name="Google Shape;458;p18"/>
              <p:cNvSpPr/>
              <p:nvPr/>
            </p:nvSpPr>
            <p:spPr>
              <a:xfrm>
                <a:off x="968453" y="1000541"/>
                <a:ext cx="295733" cy="428740"/>
              </a:xfrm>
              <a:custGeom>
                <a:avLst/>
                <a:gdLst/>
                <a:ahLst/>
                <a:cxnLst/>
                <a:rect l="l" t="t" r="r" b="b"/>
                <a:pathLst>
                  <a:path w="10041" h="14557" extrusionOk="0">
                    <a:moveTo>
                      <a:pt x="8502" y="12098"/>
                    </a:moveTo>
                    <a:lnTo>
                      <a:pt x="8501" y="12098"/>
                    </a:lnTo>
                    <a:lnTo>
                      <a:pt x="8501" y="12098"/>
                    </a:lnTo>
                    <a:cubicBezTo>
                      <a:pt x="8502" y="12098"/>
                      <a:pt x="8502" y="12098"/>
                      <a:pt x="8502" y="12098"/>
                    </a:cubicBezTo>
                    <a:close/>
                    <a:moveTo>
                      <a:pt x="10041" y="1"/>
                    </a:moveTo>
                    <a:lnTo>
                      <a:pt x="10041" y="1"/>
                    </a:lnTo>
                    <a:cubicBezTo>
                      <a:pt x="9904" y="77"/>
                      <a:pt x="9203" y="839"/>
                      <a:pt x="8852" y="1128"/>
                    </a:cubicBezTo>
                    <a:cubicBezTo>
                      <a:pt x="8532" y="1418"/>
                      <a:pt x="8670" y="1814"/>
                      <a:pt x="8228" y="2195"/>
                    </a:cubicBezTo>
                    <a:cubicBezTo>
                      <a:pt x="8019" y="2375"/>
                      <a:pt x="7705" y="2452"/>
                      <a:pt x="7402" y="2452"/>
                    </a:cubicBezTo>
                    <a:cubicBezTo>
                      <a:pt x="7065" y="2452"/>
                      <a:pt x="6742" y="2355"/>
                      <a:pt x="6597" y="2195"/>
                    </a:cubicBezTo>
                    <a:cubicBezTo>
                      <a:pt x="6308" y="1890"/>
                      <a:pt x="6110" y="1844"/>
                      <a:pt x="6110" y="1844"/>
                    </a:cubicBezTo>
                    <a:lnTo>
                      <a:pt x="6110" y="1844"/>
                    </a:lnTo>
                    <a:cubicBezTo>
                      <a:pt x="6110" y="1844"/>
                      <a:pt x="6140" y="1996"/>
                      <a:pt x="6323" y="2301"/>
                    </a:cubicBezTo>
                    <a:cubicBezTo>
                      <a:pt x="6521" y="2606"/>
                      <a:pt x="6567" y="3109"/>
                      <a:pt x="6597" y="3672"/>
                    </a:cubicBezTo>
                    <a:cubicBezTo>
                      <a:pt x="6613" y="4328"/>
                      <a:pt x="6613" y="5181"/>
                      <a:pt x="6186" y="5242"/>
                    </a:cubicBezTo>
                    <a:cubicBezTo>
                      <a:pt x="6173" y="5244"/>
                      <a:pt x="6159" y="5245"/>
                      <a:pt x="6145" y="5245"/>
                    </a:cubicBezTo>
                    <a:cubicBezTo>
                      <a:pt x="5729" y="5245"/>
                      <a:pt x="4841" y="4195"/>
                      <a:pt x="4708" y="3886"/>
                    </a:cubicBezTo>
                    <a:cubicBezTo>
                      <a:pt x="4571" y="3566"/>
                      <a:pt x="4556" y="3109"/>
                      <a:pt x="4556" y="3109"/>
                    </a:cubicBezTo>
                    <a:cubicBezTo>
                      <a:pt x="4556" y="3109"/>
                      <a:pt x="4343" y="3581"/>
                      <a:pt x="4114" y="3749"/>
                    </a:cubicBezTo>
                    <a:cubicBezTo>
                      <a:pt x="4070" y="3784"/>
                      <a:pt x="4005" y="3799"/>
                      <a:pt x="3929" y="3799"/>
                    </a:cubicBezTo>
                    <a:cubicBezTo>
                      <a:pt x="3611" y="3799"/>
                      <a:pt x="3082" y="3542"/>
                      <a:pt x="2910" y="3444"/>
                    </a:cubicBezTo>
                    <a:cubicBezTo>
                      <a:pt x="2697" y="3337"/>
                      <a:pt x="2194" y="2606"/>
                      <a:pt x="2194" y="2606"/>
                    </a:cubicBezTo>
                    <a:cubicBezTo>
                      <a:pt x="2194" y="2606"/>
                      <a:pt x="2118" y="2667"/>
                      <a:pt x="2133" y="2865"/>
                    </a:cubicBezTo>
                    <a:cubicBezTo>
                      <a:pt x="2149" y="3033"/>
                      <a:pt x="2545" y="3474"/>
                      <a:pt x="2651" y="3886"/>
                    </a:cubicBezTo>
                    <a:cubicBezTo>
                      <a:pt x="2743" y="4282"/>
                      <a:pt x="2667" y="5196"/>
                      <a:pt x="2362" y="5546"/>
                    </a:cubicBezTo>
                    <a:cubicBezTo>
                      <a:pt x="2162" y="5766"/>
                      <a:pt x="1831" y="5835"/>
                      <a:pt x="1549" y="5835"/>
                    </a:cubicBezTo>
                    <a:cubicBezTo>
                      <a:pt x="1402" y="5835"/>
                      <a:pt x="1268" y="5816"/>
                      <a:pt x="1173" y="5790"/>
                    </a:cubicBezTo>
                    <a:cubicBezTo>
                      <a:pt x="1114" y="5774"/>
                      <a:pt x="1054" y="5767"/>
                      <a:pt x="996" y="5767"/>
                    </a:cubicBezTo>
                    <a:cubicBezTo>
                      <a:pt x="787" y="5767"/>
                      <a:pt x="610" y="5851"/>
                      <a:pt x="610" y="5851"/>
                    </a:cubicBezTo>
                    <a:cubicBezTo>
                      <a:pt x="610" y="5851"/>
                      <a:pt x="747" y="5927"/>
                      <a:pt x="1067" y="6080"/>
                    </a:cubicBezTo>
                    <a:cubicBezTo>
                      <a:pt x="1387" y="6232"/>
                      <a:pt x="1600" y="6308"/>
                      <a:pt x="2240" y="6948"/>
                    </a:cubicBezTo>
                    <a:cubicBezTo>
                      <a:pt x="2880" y="7588"/>
                      <a:pt x="3169" y="8472"/>
                      <a:pt x="2910" y="8837"/>
                    </a:cubicBezTo>
                    <a:cubicBezTo>
                      <a:pt x="2667" y="9203"/>
                      <a:pt x="1691" y="9523"/>
                      <a:pt x="1265" y="9721"/>
                    </a:cubicBezTo>
                    <a:cubicBezTo>
                      <a:pt x="823" y="9904"/>
                      <a:pt x="0" y="10193"/>
                      <a:pt x="92" y="10285"/>
                    </a:cubicBezTo>
                    <a:cubicBezTo>
                      <a:pt x="105" y="10296"/>
                      <a:pt x="125" y="10301"/>
                      <a:pt x="151" y="10301"/>
                    </a:cubicBezTo>
                    <a:cubicBezTo>
                      <a:pt x="291" y="10301"/>
                      <a:pt x="603" y="10161"/>
                      <a:pt x="945" y="10161"/>
                    </a:cubicBezTo>
                    <a:cubicBezTo>
                      <a:pt x="1050" y="10161"/>
                      <a:pt x="1158" y="10174"/>
                      <a:pt x="1265" y="10209"/>
                    </a:cubicBezTo>
                    <a:cubicBezTo>
                      <a:pt x="1798" y="10361"/>
                      <a:pt x="3413" y="11641"/>
                      <a:pt x="3626" y="12098"/>
                    </a:cubicBezTo>
                    <a:cubicBezTo>
                      <a:pt x="3825" y="12555"/>
                      <a:pt x="3596" y="13073"/>
                      <a:pt x="3200" y="13469"/>
                    </a:cubicBezTo>
                    <a:cubicBezTo>
                      <a:pt x="2804" y="13865"/>
                      <a:pt x="2149" y="14520"/>
                      <a:pt x="2255" y="14551"/>
                    </a:cubicBezTo>
                    <a:cubicBezTo>
                      <a:pt x="2262" y="14555"/>
                      <a:pt x="2270" y="14557"/>
                      <a:pt x="2280" y="14557"/>
                    </a:cubicBezTo>
                    <a:cubicBezTo>
                      <a:pt x="2377" y="14557"/>
                      <a:pt x="2616" y="14350"/>
                      <a:pt x="3032" y="14018"/>
                    </a:cubicBezTo>
                    <a:cubicBezTo>
                      <a:pt x="3489" y="13652"/>
                      <a:pt x="4312" y="13561"/>
                      <a:pt x="5546" y="13332"/>
                    </a:cubicBezTo>
                    <a:cubicBezTo>
                      <a:pt x="6765" y="13103"/>
                      <a:pt x="7847" y="12387"/>
                      <a:pt x="7847" y="12387"/>
                    </a:cubicBezTo>
                    <a:lnTo>
                      <a:pt x="8501" y="12098"/>
                    </a:lnTo>
                    <a:lnTo>
                      <a:pt x="8501" y="12098"/>
                    </a:lnTo>
                    <a:cubicBezTo>
                      <a:pt x="8498" y="12099"/>
                      <a:pt x="8487" y="12104"/>
                      <a:pt x="8470" y="12104"/>
                    </a:cubicBezTo>
                    <a:cubicBezTo>
                      <a:pt x="8353" y="12104"/>
                      <a:pt x="7988" y="11879"/>
                      <a:pt x="8761" y="8670"/>
                    </a:cubicBezTo>
                    <a:cubicBezTo>
                      <a:pt x="9660" y="4937"/>
                      <a:pt x="10041" y="1"/>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1196852" y="999187"/>
                <a:ext cx="259830" cy="479811"/>
              </a:xfrm>
              <a:custGeom>
                <a:avLst/>
                <a:gdLst/>
                <a:ahLst/>
                <a:cxnLst/>
                <a:rect l="l" t="t" r="r" b="b"/>
                <a:pathLst>
                  <a:path w="8822" h="16291" extrusionOk="0">
                    <a:moveTo>
                      <a:pt x="2301" y="1"/>
                    </a:moveTo>
                    <a:cubicBezTo>
                      <a:pt x="2301" y="1"/>
                      <a:pt x="488" y="4953"/>
                      <a:pt x="244" y="8807"/>
                    </a:cubicBezTo>
                    <a:cubicBezTo>
                      <a:pt x="0" y="12647"/>
                      <a:pt x="77" y="12769"/>
                      <a:pt x="77" y="12769"/>
                    </a:cubicBezTo>
                    <a:lnTo>
                      <a:pt x="259" y="12616"/>
                    </a:lnTo>
                    <a:cubicBezTo>
                      <a:pt x="259" y="12616"/>
                      <a:pt x="747" y="13576"/>
                      <a:pt x="1859" y="14140"/>
                    </a:cubicBezTo>
                    <a:cubicBezTo>
                      <a:pt x="2971" y="14719"/>
                      <a:pt x="3733" y="15054"/>
                      <a:pt x="4068" y="15557"/>
                    </a:cubicBezTo>
                    <a:cubicBezTo>
                      <a:pt x="4401" y="16020"/>
                      <a:pt x="4555" y="16290"/>
                      <a:pt x="4648" y="16290"/>
                    </a:cubicBezTo>
                    <a:cubicBezTo>
                      <a:pt x="4653" y="16290"/>
                      <a:pt x="4658" y="16290"/>
                      <a:pt x="4663" y="16288"/>
                    </a:cubicBezTo>
                    <a:cubicBezTo>
                      <a:pt x="4754" y="16288"/>
                      <a:pt x="4343" y="15481"/>
                      <a:pt x="4068" y="14978"/>
                    </a:cubicBezTo>
                    <a:cubicBezTo>
                      <a:pt x="3809" y="14460"/>
                      <a:pt x="3748" y="13911"/>
                      <a:pt x="4099" y="13546"/>
                    </a:cubicBezTo>
                    <a:cubicBezTo>
                      <a:pt x="4434" y="13195"/>
                      <a:pt x="6354" y="12449"/>
                      <a:pt x="6918" y="12449"/>
                    </a:cubicBezTo>
                    <a:cubicBezTo>
                      <a:pt x="7433" y="12449"/>
                      <a:pt x="7827" y="12865"/>
                      <a:pt x="7974" y="12865"/>
                    </a:cubicBezTo>
                    <a:cubicBezTo>
                      <a:pt x="7983" y="12865"/>
                      <a:pt x="7992" y="12864"/>
                      <a:pt x="7999" y="12860"/>
                    </a:cubicBezTo>
                    <a:cubicBezTo>
                      <a:pt x="8106" y="12784"/>
                      <a:pt x="7420" y="12296"/>
                      <a:pt x="7039" y="11976"/>
                    </a:cubicBezTo>
                    <a:cubicBezTo>
                      <a:pt x="6658" y="11672"/>
                      <a:pt x="5836" y="11062"/>
                      <a:pt x="5729" y="10636"/>
                    </a:cubicBezTo>
                    <a:cubicBezTo>
                      <a:pt x="5592" y="10224"/>
                      <a:pt x="6125" y="9462"/>
                      <a:pt x="6933" y="9036"/>
                    </a:cubicBezTo>
                    <a:cubicBezTo>
                      <a:pt x="7725" y="8624"/>
                      <a:pt x="7954" y="8594"/>
                      <a:pt x="8319" y="8563"/>
                    </a:cubicBezTo>
                    <a:cubicBezTo>
                      <a:pt x="8685" y="8518"/>
                      <a:pt x="8822" y="8487"/>
                      <a:pt x="8822" y="8487"/>
                    </a:cubicBezTo>
                    <a:cubicBezTo>
                      <a:pt x="8822" y="8487"/>
                      <a:pt x="8593" y="8274"/>
                      <a:pt x="8289" y="8274"/>
                    </a:cubicBezTo>
                    <a:cubicBezTo>
                      <a:pt x="7999" y="8274"/>
                      <a:pt x="7420" y="8106"/>
                      <a:pt x="7237" y="7680"/>
                    </a:cubicBezTo>
                    <a:cubicBezTo>
                      <a:pt x="7039" y="7268"/>
                      <a:pt x="7253" y="6369"/>
                      <a:pt x="7466" y="6004"/>
                    </a:cubicBezTo>
                    <a:cubicBezTo>
                      <a:pt x="7664" y="5653"/>
                      <a:pt x="8182" y="5349"/>
                      <a:pt x="8258" y="5166"/>
                    </a:cubicBezTo>
                    <a:cubicBezTo>
                      <a:pt x="8334" y="4998"/>
                      <a:pt x="8274" y="4922"/>
                      <a:pt x="8274" y="4922"/>
                    </a:cubicBezTo>
                    <a:lnTo>
                      <a:pt x="8274" y="4922"/>
                    </a:lnTo>
                    <a:cubicBezTo>
                      <a:pt x="8273" y="4922"/>
                      <a:pt x="7573" y="5455"/>
                      <a:pt x="7344" y="5516"/>
                    </a:cubicBezTo>
                    <a:cubicBezTo>
                      <a:pt x="7215" y="5534"/>
                      <a:pt x="6891" y="5585"/>
                      <a:pt x="6603" y="5585"/>
                    </a:cubicBezTo>
                    <a:cubicBezTo>
                      <a:pt x="6382" y="5585"/>
                      <a:pt x="6183" y="5555"/>
                      <a:pt x="6110" y="5455"/>
                    </a:cubicBezTo>
                    <a:cubicBezTo>
                      <a:pt x="5942" y="5227"/>
                      <a:pt x="5958" y="4876"/>
                      <a:pt x="5958" y="4876"/>
                    </a:cubicBezTo>
                    <a:lnTo>
                      <a:pt x="5958" y="4876"/>
                    </a:lnTo>
                    <a:cubicBezTo>
                      <a:pt x="5958" y="4876"/>
                      <a:pt x="5729" y="5151"/>
                      <a:pt x="5516" y="5410"/>
                    </a:cubicBezTo>
                    <a:cubicBezTo>
                      <a:pt x="5311" y="5656"/>
                      <a:pt x="4310" y="6306"/>
                      <a:pt x="3830" y="6306"/>
                    </a:cubicBezTo>
                    <a:cubicBezTo>
                      <a:pt x="3775" y="6306"/>
                      <a:pt x="3727" y="6297"/>
                      <a:pt x="3687" y="6278"/>
                    </a:cubicBezTo>
                    <a:cubicBezTo>
                      <a:pt x="3307" y="6080"/>
                      <a:pt x="3550" y="5288"/>
                      <a:pt x="3764" y="4648"/>
                    </a:cubicBezTo>
                    <a:cubicBezTo>
                      <a:pt x="3962" y="4115"/>
                      <a:pt x="4145" y="3673"/>
                      <a:pt x="4434" y="3429"/>
                    </a:cubicBezTo>
                    <a:cubicBezTo>
                      <a:pt x="4693" y="3200"/>
                      <a:pt x="4769" y="3079"/>
                      <a:pt x="4769" y="3079"/>
                    </a:cubicBezTo>
                    <a:cubicBezTo>
                      <a:pt x="4769" y="3079"/>
                      <a:pt x="4760" y="3077"/>
                      <a:pt x="4742" y="3077"/>
                    </a:cubicBezTo>
                    <a:cubicBezTo>
                      <a:pt x="4679" y="3077"/>
                      <a:pt x="4505" y="3095"/>
                      <a:pt x="4221" y="3261"/>
                    </a:cubicBezTo>
                    <a:cubicBezTo>
                      <a:pt x="4139" y="3309"/>
                      <a:pt x="4048" y="3331"/>
                      <a:pt x="3952" y="3331"/>
                    </a:cubicBezTo>
                    <a:cubicBezTo>
                      <a:pt x="3617" y="3331"/>
                      <a:pt x="3224" y="3065"/>
                      <a:pt x="2987" y="2698"/>
                    </a:cubicBezTo>
                    <a:cubicBezTo>
                      <a:pt x="2682" y="2210"/>
                      <a:pt x="2743" y="1799"/>
                      <a:pt x="2514" y="1433"/>
                    </a:cubicBezTo>
                    <a:cubicBezTo>
                      <a:pt x="2286" y="1052"/>
                      <a:pt x="2392" y="138"/>
                      <a:pt x="2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054158" y="997861"/>
                <a:ext cx="339705" cy="475687"/>
              </a:xfrm>
              <a:custGeom>
                <a:avLst/>
                <a:gdLst/>
                <a:ahLst/>
                <a:cxnLst/>
                <a:rect l="l" t="t" r="r" b="b"/>
                <a:pathLst>
                  <a:path w="11534" h="16151" extrusionOk="0">
                    <a:moveTo>
                      <a:pt x="7161" y="0"/>
                    </a:moveTo>
                    <a:lnTo>
                      <a:pt x="7161" y="0"/>
                    </a:lnTo>
                    <a:cubicBezTo>
                      <a:pt x="6674" y="457"/>
                      <a:pt x="5866" y="3489"/>
                      <a:pt x="5333" y="6110"/>
                    </a:cubicBezTo>
                    <a:cubicBezTo>
                      <a:pt x="4845" y="5257"/>
                      <a:pt x="4571" y="4251"/>
                      <a:pt x="4586" y="3276"/>
                    </a:cubicBezTo>
                    <a:cubicBezTo>
                      <a:pt x="4586" y="3230"/>
                      <a:pt x="4571" y="3215"/>
                      <a:pt x="4541" y="3215"/>
                    </a:cubicBezTo>
                    <a:cubicBezTo>
                      <a:pt x="4495" y="3215"/>
                      <a:pt x="4480" y="3230"/>
                      <a:pt x="4480" y="3276"/>
                    </a:cubicBezTo>
                    <a:cubicBezTo>
                      <a:pt x="4464" y="4327"/>
                      <a:pt x="4769" y="5409"/>
                      <a:pt x="5318" y="6308"/>
                    </a:cubicBezTo>
                    <a:cubicBezTo>
                      <a:pt x="5242" y="6643"/>
                      <a:pt x="5181" y="6993"/>
                      <a:pt x="5120" y="7313"/>
                    </a:cubicBezTo>
                    <a:lnTo>
                      <a:pt x="5120" y="7344"/>
                    </a:lnTo>
                    <a:cubicBezTo>
                      <a:pt x="5104" y="7481"/>
                      <a:pt x="5089" y="7603"/>
                      <a:pt x="5043" y="7725"/>
                    </a:cubicBezTo>
                    <a:cubicBezTo>
                      <a:pt x="4845" y="8928"/>
                      <a:pt x="4800" y="10437"/>
                      <a:pt x="4845" y="11823"/>
                    </a:cubicBezTo>
                    <a:cubicBezTo>
                      <a:pt x="4312" y="11381"/>
                      <a:pt x="3855" y="10833"/>
                      <a:pt x="3489" y="10239"/>
                    </a:cubicBezTo>
                    <a:lnTo>
                      <a:pt x="3505" y="10223"/>
                    </a:lnTo>
                    <a:cubicBezTo>
                      <a:pt x="3657" y="9751"/>
                      <a:pt x="3809" y="9233"/>
                      <a:pt x="3809" y="8715"/>
                    </a:cubicBezTo>
                    <a:cubicBezTo>
                      <a:pt x="3809" y="8380"/>
                      <a:pt x="3733" y="8029"/>
                      <a:pt x="3672" y="7755"/>
                    </a:cubicBezTo>
                    <a:cubicBezTo>
                      <a:pt x="3566" y="7252"/>
                      <a:pt x="3413" y="6765"/>
                      <a:pt x="3215" y="6277"/>
                    </a:cubicBezTo>
                    <a:cubicBezTo>
                      <a:pt x="3204" y="6255"/>
                      <a:pt x="3185" y="6241"/>
                      <a:pt x="3163" y="6241"/>
                    </a:cubicBezTo>
                    <a:cubicBezTo>
                      <a:pt x="3155" y="6241"/>
                      <a:pt x="3147" y="6243"/>
                      <a:pt x="3139" y="6247"/>
                    </a:cubicBezTo>
                    <a:cubicBezTo>
                      <a:pt x="3108" y="6262"/>
                      <a:pt x="3093" y="6308"/>
                      <a:pt x="3108" y="6323"/>
                    </a:cubicBezTo>
                    <a:cubicBezTo>
                      <a:pt x="3276" y="6795"/>
                      <a:pt x="3428" y="7268"/>
                      <a:pt x="3550" y="7770"/>
                    </a:cubicBezTo>
                    <a:cubicBezTo>
                      <a:pt x="3611" y="8060"/>
                      <a:pt x="3672" y="8380"/>
                      <a:pt x="3672" y="8700"/>
                    </a:cubicBezTo>
                    <a:cubicBezTo>
                      <a:pt x="3672" y="9172"/>
                      <a:pt x="3550" y="9629"/>
                      <a:pt x="3413" y="10071"/>
                    </a:cubicBezTo>
                    <a:cubicBezTo>
                      <a:pt x="3398" y="10041"/>
                      <a:pt x="3368" y="10010"/>
                      <a:pt x="3337" y="9980"/>
                    </a:cubicBezTo>
                    <a:cubicBezTo>
                      <a:pt x="3032" y="9462"/>
                      <a:pt x="2758" y="8913"/>
                      <a:pt x="2514" y="8365"/>
                    </a:cubicBezTo>
                    <a:lnTo>
                      <a:pt x="2286" y="7847"/>
                    </a:lnTo>
                    <a:cubicBezTo>
                      <a:pt x="1768" y="6658"/>
                      <a:pt x="1234" y="5439"/>
                      <a:pt x="381" y="4449"/>
                    </a:cubicBezTo>
                    <a:cubicBezTo>
                      <a:pt x="372" y="4440"/>
                      <a:pt x="354" y="4431"/>
                      <a:pt x="333" y="4431"/>
                    </a:cubicBezTo>
                    <a:cubicBezTo>
                      <a:pt x="318" y="4431"/>
                      <a:pt x="303" y="4436"/>
                      <a:pt x="290" y="4449"/>
                    </a:cubicBezTo>
                    <a:cubicBezTo>
                      <a:pt x="275" y="4480"/>
                      <a:pt x="244" y="4510"/>
                      <a:pt x="290" y="4556"/>
                    </a:cubicBezTo>
                    <a:cubicBezTo>
                      <a:pt x="1128" y="5516"/>
                      <a:pt x="1661" y="6719"/>
                      <a:pt x="2179" y="7908"/>
                    </a:cubicBezTo>
                    <a:lnTo>
                      <a:pt x="2408" y="8410"/>
                    </a:lnTo>
                    <a:cubicBezTo>
                      <a:pt x="2636" y="8913"/>
                      <a:pt x="2865" y="9401"/>
                      <a:pt x="3124" y="9888"/>
                    </a:cubicBezTo>
                    <a:cubicBezTo>
                      <a:pt x="2255" y="9553"/>
                      <a:pt x="1463" y="9020"/>
                      <a:pt x="884" y="8304"/>
                    </a:cubicBezTo>
                    <a:cubicBezTo>
                      <a:pt x="866" y="8294"/>
                      <a:pt x="847" y="8280"/>
                      <a:pt x="825" y="8280"/>
                    </a:cubicBezTo>
                    <a:cubicBezTo>
                      <a:pt x="811" y="8280"/>
                      <a:pt x="795" y="8286"/>
                      <a:pt x="777" y="8304"/>
                    </a:cubicBezTo>
                    <a:cubicBezTo>
                      <a:pt x="762" y="8319"/>
                      <a:pt x="747" y="8365"/>
                      <a:pt x="777" y="8395"/>
                    </a:cubicBezTo>
                    <a:cubicBezTo>
                      <a:pt x="1387" y="9142"/>
                      <a:pt x="2210" y="9690"/>
                      <a:pt x="3108" y="10010"/>
                    </a:cubicBezTo>
                    <a:cubicBezTo>
                      <a:pt x="3169" y="10025"/>
                      <a:pt x="3200" y="10056"/>
                      <a:pt x="3246" y="10071"/>
                    </a:cubicBezTo>
                    <a:cubicBezTo>
                      <a:pt x="3672" y="10802"/>
                      <a:pt x="4190" y="11488"/>
                      <a:pt x="4861" y="11991"/>
                    </a:cubicBezTo>
                    <a:lnTo>
                      <a:pt x="4861" y="12189"/>
                    </a:lnTo>
                    <a:cubicBezTo>
                      <a:pt x="4802" y="12193"/>
                      <a:pt x="4743" y="12195"/>
                      <a:pt x="4683" y="12195"/>
                    </a:cubicBezTo>
                    <a:cubicBezTo>
                      <a:pt x="4263" y="12195"/>
                      <a:pt x="3819" y="12100"/>
                      <a:pt x="3352" y="11899"/>
                    </a:cubicBezTo>
                    <a:lnTo>
                      <a:pt x="3352" y="11869"/>
                    </a:lnTo>
                    <a:cubicBezTo>
                      <a:pt x="3352" y="11838"/>
                      <a:pt x="3337" y="11838"/>
                      <a:pt x="3322" y="11838"/>
                    </a:cubicBezTo>
                    <a:lnTo>
                      <a:pt x="3322" y="11808"/>
                    </a:lnTo>
                    <a:cubicBezTo>
                      <a:pt x="3093" y="11000"/>
                      <a:pt x="2530" y="10345"/>
                      <a:pt x="1798" y="9934"/>
                    </a:cubicBezTo>
                    <a:cubicBezTo>
                      <a:pt x="1786" y="9930"/>
                      <a:pt x="1775" y="9928"/>
                      <a:pt x="1764" y="9928"/>
                    </a:cubicBezTo>
                    <a:cubicBezTo>
                      <a:pt x="1736" y="9928"/>
                      <a:pt x="1714" y="9942"/>
                      <a:pt x="1692" y="9964"/>
                    </a:cubicBezTo>
                    <a:cubicBezTo>
                      <a:pt x="1676" y="9995"/>
                      <a:pt x="1692" y="10041"/>
                      <a:pt x="1722" y="10056"/>
                    </a:cubicBezTo>
                    <a:cubicBezTo>
                      <a:pt x="2408" y="10422"/>
                      <a:pt x="2941" y="11077"/>
                      <a:pt x="3169" y="11823"/>
                    </a:cubicBezTo>
                    <a:cubicBezTo>
                      <a:pt x="2941" y="11732"/>
                      <a:pt x="2712" y="11595"/>
                      <a:pt x="2453" y="11458"/>
                    </a:cubicBezTo>
                    <a:cubicBezTo>
                      <a:pt x="2210" y="11305"/>
                      <a:pt x="1966" y="11153"/>
                      <a:pt x="1737" y="11000"/>
                    </a:cubicBezTo>
                    <a:cubicBezTo>
                      <a:pt x="1219" y="10681"/>
                      <a:pt x="686" y="10345"/>
                      <a:pt x="92" y="10117"/>
                    </a:cubicBezTo>
                    <a:cubicBezTo>
                      <a:pt x="83" y="10108"/>
                      <a:pt x="73" y="10104"/>
                      <a:pt x="63" y="10104"/>
                    </a:cubicBezTo>
                    <a:cubicBezTo>
                      <a:pt x="38" y="10104"/>
                      <a:pt x="16" y="10126"/>
                      <a:pt x="16" y="10147"/>
                    </a:cubicBezTo>
                    <a:cubicBezTo>
                      <a:pt x="0" y="10193"/>
                      <a:pt x="16" y="10223"/>
                      <a:pt x="61" y="10223"/>
                    </a:cubicBezTo>
                    <a:cubicBezTo>
                      <a:pt x="625" y="10452"/>
                      <a:pt x="1158" y="10802"/>
                      <a:pt x="1661" y="11122"/>
                    </a:cubicBezTo>
                    <a:lnTo>
                      <a:pt x="2408" y="11579"/>
                    </a:lnTo>
                    <a:cubicBezTo>
                      <a:pt x="2651" y="11717"/>
                      <a:pt x="2880" y="11838"/>
                      <a:pt x="3108" y="11945"/>
                    </a:cubicBezTo>
                    <a:cubicBezTo>
                      <a:pt x="2651" y="12204"/>
                      <a:pt x="2133" y="12402"/>
                      <a:pt x="1615" y="12494"/>
                    </a:cubicBezTo>
                    <a:cubicBezTo>
                      <a:pt x="1585" y="12494"/>
                      <a:pt x="1570" y="12524"/>
                      <a:pt x="1570" y="12570"/>
                    </a:cubicBezTo>
                    <a:cubicBezTo>
                      <a:pt x="1570" y="12600"/>
                      <a:pt x="1600" y="12631"/>
                      <a:pt x="1615" y="12631"/>
                    </a:cubicBezTo>
                    <a:lnTo>
                      <a:pt x="1646" y="12631"/>
                    </a:lnTo>
                    <a:cubicBezTo>
                      <a:pt x="2210" y="12524"/>
                      <a:pt x="2758" y="12296"/>
                      <a:pt x="3246" y="11991"/>
                    </a:cubicBezTo>
                    <a:cubicBezTo>
                      <a:pt x="3748" y="12204"/>
                      <a:pt x="4236" y="12326"/>
                      <a:pt x="4693" y="12326"/>
                    </a:cubicBezTo>
                    <a:lnTo>
                      <a:pt x="4861" y="12326"/>
                    </a:lnTo>
                    <a:cubicBezTo>
                      <a:pt x="4937" y="14002"/>
                      <a:pt x="5120" y="15465"/>
                      <a:pt x="5272" y="15998"/>
                    </a:cubicBezTo>
                    <a:lnTo>
                      <a:pt x="5622" y="16150"/>
                    </a:lnTo>
                    <a:cubicBezTo>
                      <a:pt x="5470" y="15449"/>
                      <a:pt x="5181" y="14124"/>
                      <a:pt x="5089" y="12341"/>
                    </a:cubicBezTo>
                    <a:lnTo>
                      <a:pt x="5242" y="12341"/>
                    </a:lnTo>
                    <a:cubicBezTo>
                      <a:pt x="5836" y="12341"/>
                      <a:pt x="6369" y="12174"/>
                      <a:pt x="6917" y="11976"/>
                    </a:cubicBezTo>
                    <a:cubicBezTo>
                      <a:pt x="7283" y="12585"/>
                      <a:pt x="7862" y="13057"/>
                      <a:pt x="8532" y="13316"/>
                    </a:cubicBezTo>
                    <a:lnTo>
                      <a:pt x="8548" y="13316"/>
                    </a:lnTo>
                    <a:cubicBezTo>
                      <a:pt x="8578" y="13316"/>
                      <a:pt x="8609" y="13286"/>
                      <a:pt x="8609" y="13271"/>
                    </a:cubicBezTo>
                    <a:cubicBezTo>
                      <a:pt x="8624" y="13240"/>
                      <a:pt x="8609" y="13194"/>
                      <a:pt x="8578" y="13194"/>
                    </a:cubicBezTo>
                    <a:cubicBezTo>
                      <a:pt x="7938" y="12966"/>
                      <a:pt x="7390" y="12509"/>
                      <a:pt x="7055" y="11945"/>
                    </a:cubicBezTo>
                    <a:cubicBezTo>
                      <a:pt x="7253" y="11869"/>
                      <a:pt x="7466" y="11793"/>
                      <a:pt x="7679" y="11732"/>
                    </a:cubicBezTo>
                    <a:cubicBezTo>
                      <a:pt x="8179" y="11589"/>
                      <a:pt x="8758" y="11441"/>
                      <a:pt x="9332" y="11441"/>
                    </a:cubicBezTo>
                    <a:cubicBezTo>
                      <a:pt x="9738" y="11441"/>
                      <a:pt x="10141" y="11515"/>
                      <a:pt x="10513" y="11717"/>
                    </a:cubicBezTo>
                    <a:cubicBezTo>
                      <a:pt x="10525" y="11721"/>
                      <a:pt x="10537" y="11723"/>
                      <a:pt x="10547" y="11723"/>
                    </a:cubicBezTo>
                    <a:cubicBezTo>
                      <a:pt x="10574" y="11723"/>
                      <a:pt x="10593" y="11708"/>
                      <a:pt x="10605" y="11686"/>
                    </a:cubicBezTo>
                    <a:cubicBezTo>
                      <a:pt x="10635" y="11656"/>
                      <a:pt x="10605" y="11610"/>
                      <a:pt x="10589" y="11595"/>
                    </a:cubicBezTo>
                    <a:cubicBezTo>
                      <a:pt x="10197" y="11395"/>
                      <a:pt x="9769" y="11321"/>
                      <a:pt x="9341" y="11321"/>
                    </a:cubicBezTo>
                    <a:cubicBezTo>
                      <a:pt x="8754" y="11321"/>
                      <a:pt x="8166" y="11460"/>
                      <a:pt x="7664" y="11610"/>
                    </a:cubicBezTo>
                    <a:cubicBezTo>
                      <a:pt x="7527" y="11656"/>
                      <a:pt x="7390" y="11686"/>
                      <a:pt x="7253" y="11747"/>
                    </a:cubicBezTo>
                    <a:cubicBezTo>
                      <a:pt x="7588" y="11122"/>
                      <a:pt x="8136" y="10589"/>
                      <a:pt x="8776" y="10284"/>
                    </a:cubicBezTo>
                    <a:cubicBezTo>
                      <a:pt x="8822" y="10269"/>
                      <a:pt x="8822" y="10223"/>
                      <a:pt x="8822" y="10193"/>
                    </a:cubicBezTo>
                    <a:cubicBezTo>
                      <a:pt x="8807" y="10147"/>
                      <a:pt x="8761" y="10147"/>
                      <a:pt x="8731" y="10147"/>
                    </a:cubicBezTo>
                    <a:cubicBezTo>
                      <a:pt x="7999" y="10467"/>
                      <a:pt x="7405" y="11077"/>
                      <a:pt x="7070" y="11793"/>
                    </a:cubicBezTo>
                    <a:cubicBezTo>
                      <a:pt x="7024" y="11808"/>
                      <a:pt x="7009" y="11808"/>
                      <a:pt x="6978" y="11823"/>
                    </a:cubicBezTo>
                    <a:cubicBezTo>
                      <a:pt x="6401" y="12029"/>
                      <a:pt x="5874" y="12211"/>
                      <a:pt x="5284" y="12211"/>
                    </a:cubicBezTo>
                    <a:cubicBezTo>
                      <a:pt x="5220" y="12211"/>
                      <a:pt x="5155" y="12209"/>
                      <a:pt x="5089" y="12204"/>
                    </a:cubicBezTo>
                    <a:lnTo>
                      <a:pt x="5089" y="12113"/>
                    </a:lnTo>
                    <a:cubicBezTo>
                      <a:pt x="5653" y="11671"/>
                      <a:pt x="6110" y="11107"/>
                      <a:pt x="6567" y="10543"/>
                    </a:cubicBezTo>
                    <a:cubicBezTo>
                      <a:pt x="6765" y="10315"/>
                      <a:pt x="6978" y="10071"/>
                      <a:pt x="7161" y="9843"/>
                    </a:cubicBezTo>
                    <a:lnTo>
                      <a:pt x="7222" y="9782"/>
                    </a:lnTo>
                    <a:cubicBezTo>
                      <a:pt x="7499" y="9610"/>
                      <a:pt x="7823" y="9599"/>
                      <a:pt x="8152" y="9599"/>
                    </a:cubicBezTo>
                    <a:cubicBezTo>
                      <a:pt x="8202" y="9599"/>
                      <a:pt x="8253" y="9599"/>
                      <a:pt x="8304" y="9599"/>
                    </a:cubicBezTo>
                    <a:lnTo>
                      <a:pt x="8517" y="9599"/>
                    </a:lnTo>
                    <a:cubicBezTo>
                      <a:pt x="8589" y="9601"/>
                      <a:pt x="8663" y="9602"/>
                      <a:pt x="8739" y="9602"/>
                    </a:cubicBezTo>
                    <a:cubicBezTo>
                      <a:pt x="9328" y="9602"/>
                      <a:pt x="10041" y="9533"/>
                      <a:pt x="10635" y="9142"/>
                    </a:cubicBezTo>
                    <a:cubicBezTo>
                      <a:pt x="10666" y="9126"/>
                      <a:pt x="10666" y="9081"/>
                      <a:pt x="10650" y="9050"/>
                    </a:cubicBezTo>
                    <a:cubicBezTo>
                      <a:pt x="10641" y="9021"/>
                      <a:pt x="10619" y="9011"/>
                      <a:pt x="10596" y="9011"/>
                    </a:cubicBezTo>
                    <a:cubicBezTo>
                      <a:pt x="10583" y="9011"/>
                      <a:pt x="10570" y="9014"/>
                      <a:pt x="10559" y="9020"/>
                    </a:cubicBezTo>
                    <a:cubicBezTo>
                      <a:pt x="9919" y="9431"/>
                      <a:pt x="9127" y="9462"/>
                      <a:pt x="8517" y="9462"/>
                    </a:cubicBezTo>
                    <a:lnTo>
                      <a:pt x="8319" y="9462"/>
                    </a:lnTo>
                    <a:cubicBezTo>
                      <a:pt x="8225" y="9457"/>
                      <a:pt x="8134" y="9454"/>
                      <a:pt x="8045" y="9454"/>
                    </a:cubicBezTo>
                    <a:cubicBezTo>
                      <a:pt x="7845" y="9454"/>
                      <a:pt x="7655" y="9470"/>
                      <a:pt x="7466" y="9523"/>
                    </a:cubicBezTo>
                    <a:cubicBezTo>
                      <a:pt x="8517" y="8410"/>
                      <a:pt x="9843" y="7451"/>
                      <a:pt x="11519" y="6552"/>
                    </a:cubicBezTo>
                    <a:cubicBezTo>
                      <a:pt x="11503" y="6552"/>
                      <a:pt x="11534" y="6506"/>
                      <a:pt x="11503" y="6491"/>
                    </a:cubicBezTo>
                    <a:cubicBezTo>
                      <a:pt x="11495" y="6473"/>
                      <a:pt x="11475" y="6465"/>
                      <a:pt x="11455" y="6465"/>
                    </a:cubicBezTo>
                    <a:cubicBezTo>
                      <a:pt x="11440" y="6465"/>
                      <a:pt x="11425" y="6469"/>
                      <a:pt x="11412" y="6475"/>
                    </a:cubicBezTo>
                    <a:cubicBezTo>
                      <a:pt x="9736" y="7344"/>
                      <a:pt x="8395" y="8334"/>
                      <a:pt x="7344" y="9446"/>
                    </a:cubicBezTo>
                    <a:cubicBezTo>
                      <a:pt x="7451" y="8456"/>
                      <a:pt x="7984" y="7527"/>
                      <a:pt x="8776" y="6917"/>
                    </a:cubicBezTo>
                    <a:cubicBezTo>
                      <a:pt x="8822" y="6887"/>
                      <a:pt x="8822" y="6856"/>
                      <a:pt x="8807" y="6811"/>
                    </a:cubicBezTo>
                    <a:cubicBezTo>
                      <a:pt x="8789" y="6793"/>
                      <a:pt x="8771" y="6785"/>
                      <a:pt x="8750" y="6785"/>
                    </a:cubicBezTo>
                    <a:cubicBezTo>
                      <a:pt x="8735" y="6785"/>
                      <a:pt x="8719" y="6789"/>
                      <a:pt x="8700" y="6795"/>
                    </a:cubicBezTo>
                    <a:cubicBezTo>
                      <a:pt x="7832" y="7451"/>
                      <a:pt x="7253" y="8471"/>
                      <a:pt x="7207" y="9553"/>
                    </a:cubicBezTo>
                    <a:lnTo>
                      <a:pt x="7207" y="9584"/>
                    </a:lnTo>
                    <a:cubicBezTo>
                      <a:pt x="7146" y="9629"/>
                      <a:pt x="7085" y="9690"/>
                      <a:pt x="7024" y="9766"/>
                    </a:cubicBezTo>
                    <a:cubicBezTo>
                      <a:pt x="6826" y="9995"/>
                      <a:pt x="6628" y="10239"/>
                      <a:pt x="6445" y="10498"/>
                    </a:cubicBezTo>
                    <a:cubicBezTo>
                      <a:pt x="6019" y="11000"/>
                      <a:pt x="5577" y="11564"/>
                      <a:pt x="5043" y="11976"/>
                    </a:cubicBezTo>
                    <a:cubicBezTo>
                      <a:pt x="5013" y="10802"/>
                      <a:pt x="5028" y="9431"/>
                      <a:pt x="5226" y="7923"/>
                    </a:cubicBezTo>
                    <a:cubicBezTo>
                      <a:pt x="5257" y="7633"/>
                      <a:pt x="5302" y="7374"/>
                      <a:pt x="5333" y="7100"/>
                    </a:cubicBezTo>
                    <a:cubicBezTo>
                      <a:pt x="5638" y="6567"/>
                      <a:pt x="6156" y="6155"/>
                      <a:pt x="6674" y="5790"/>
                    </a:cubicBezTo>
                    <a:lnTo>
                      <a:pt x="6765" y="5714"/>
                    </a:lnTo>
                    <a:cubicBezTo>
                      <a:pt x="7329" y="5287"/>
                      <a:pt x="7938" y="4830"/>
                      <a:pt x="8289" y="4205"/>
                    </a:cubicBezTo>
                    <a:cubicBezTo>
                      <a:pt x="8304" y="4175"/>
                      <a:pt x="8289" y="4129"/>
                      <a:pt x="8273" y="4114"/>
                    </a:cubicBezTo>
                    <a:cubicBezTo>
                      <a:pt x="8260" y="4109"/>
                      <a:pt x="8248" y="4108"/>
                      <a:pt x="8237" y="4108"/>
                    </a:cubicBezTo>
                    <a:cubicBezTo>
                      <a:pt x="8210" y="4108"/>
                      <a:pt x="8188" y="4118"/>
                      <a:pt x="8167" y="4129"/>
                    </a:cubicBezTo>
                    <a:cubicBezTo>
                      <a:pt x="7832" y="4739"/>
                      <a:pt x="7237" y="5180"/>
                      <a:pt x="6674" y="5592"/>
                    </a:cubicBezTo>
                    <a:lnTo>
                      <a:pt x="6613" y="5653"/>
                    </a:lnTo>
                    <a:cubicBezTo>
                      <a:pt x="6171" y="5973"/>
                      <a:pt x="5744" y="6323"/>
                      <a:pt x="5409" y="6765"/>
                    </a:cubicBezTo>
                    <a:cubicBezTo>
                      <a:pt x="6019" y="3154"/>
                      <a:pt x="7161" y="0"/>
                      <a:pt x="7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8"/>
            <p:cNvGrpSpPr/>
            <p:nvPr/>
          </p:nvGrpSpPr>
          <p:grpSpPr>
            <a:xfrm rot="6295962">
              <a:off x="5408789" y="-54620"/>
              <a:ext cx="393994" cy="491877"/>
              <a:chOff x="2421428" y="1009966"/>
              <a:chExt cx="455478" cy="568572"/>
            </a:xfrm>
          </p:grpSpPr>
          <p:sp>
            <p:nvSpPr>
              <p:cNvPr id="462" name="Google Shape;462;p18"/>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18"/>
              <p:cNvGrpSpPr/>
              <p:nvPr/>
            </p:nvGrpSpPr>
            <p:grpSpPr>
              <a:xfrm>
                <a:off x="2467196" y="1055204"/>
                <a:ext cx="377400" cy="523334"/>
                <a:chOff x="2467196" y="1055204"/>
                <a:chExt cx="377400" cy="523334"/>
              </a:xfrm>
            </p:grpSpPr>
            <p:sp>
              <p:nvSpPr>
                <p:cNvPr id="465" name="Google Shape;465;p18"/>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3" name="Google Shape;513;p18"/>
          <p:cNvGrpSpPr/>
          <p:nvPr/>
        </p:nvGrpSpPr>
        <p:grpSpPr>
          <a:xfrm>
            <a:off x="-920740" y="-742300"/>
            <a:ext cx="10876371" cy="6239993"/>
            <a:chOff x="-920740" y="-742300"/>
            <a:chExt cx="10876371" cy="6239993"/>
          </a:xfrm>
        </p:grpSpPr>
        <p:grpSp>
          <p:nvGrpSpPr>
            <p:cNvPr id="514" name="Google Shape;514;p18"/>
            <p:cNvGrpSpPr/>
            <p:nvPr/>
          </p:nvGrpSpPr>
          <p:grpSpPr>
            <a:xfrm>
              <a:off x="8044681" y="-742300"/>
              <a:ext cx="1910951" cy="2304028"/>
              <a:chOff x="8044681" y="-742300"/>
              <a:chExt cx="1910951" cy="2304028"/>
            </a:xfrm>
          </p:grpSpPr>
          <p:grpSp>
            <p:nvGrpSpPr>
              <p:cNvPr id="515" name="Google Shape;515;p18"/>
              <p:cNvGrpSpPr/>
              <p:nvPr/>
            </p:nvGrpSpPr>
            <p:grpSpPr>
              <a:xfrm rot="-8255489" flipH="1">
                <a:off x="8523547" y="-655015"/>
                <a:ext cx="953219" cy="1789988"/>
                <a:chOff x="1042495" y="306598"/>
                <a:chExt cx="313699" cy="588991"/>
              </a:xfrm>
            </p:grpSpPr>
            <p:sp>
              <p:nvSpPr>
                <p:cNvPr id="516" name="Google Shape;516;p18"/>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8"/>
              <p:cNvGrpSpPr/>
              <p:nvPr/>
            </p:nvGrpSpPr>
            <p:grpSpPr>
              <a:xfrm rot="-733753">
                <a:off x="8656953" y="539507"/>
                <a:ext cx="686427" cy="960422"/>
                <a:chOff x="294625" y="959839"/>
                <a:chExt cx="391600" cy="547875"/>
              </a:xfrm>
            </p:grpSpPr>
            <p:sp>
              <p:nvSpPr>
                <p:cNvPr id="519" name="Google Shape;519;p18"/>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 name="Google Shape;521;p18"/>
            <p:cNvGrpSpPr/>
            <p:nvPr/>
          </p:nvGrpSpPr>
          <p:grpSpPr>
            <a:xfrm>
              <a:off x="-920740" y="3515370"/>
              <a:ext cx="1969375" cy="1982324"/>
              <a:chOff x="-920740" y="3515370"/>
              <a:chExt cx="1969375" cy="1982324"/>
            </a:xfrm>
          </p:grpSpPr>
          <p:grpSp>
            <p:nvGrpSpPr>
              <p:cNvPr id="522" name="Google Shape;522;p18"/>
              <p:cNvGrpSpPr/>
              <p:nvPr/>
            </p:nvGrpSpPr>
            <p:grpSpPr>
              <a:xfrm rot="2413364" flipH="1">
                <a:off x="-455525" y="3611550"/>
                <a:ext cx="953249" cy="1789963"/>
                <a:chOff x="1042495" y="306598"/>
                <a:chExt cx="313699" cy="588991"/>
              </a:xfrm>
            </p:grpSpPr>
            <p:sp>
              <p:nvSpPr>
                <p:cNvPr id="523" name="Google Shape;523;p18"/>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8"/>
              <p:cNvGrpSpPr/>
              <p:nvPr/>
            </p:nvGrpSpPr>
            <p:grpSpPr>
              <a:xfrm rot="3500299" flipH="1">
                <a:off x="116520" y="4332803"/>
                <a:ext cx="686435" cy="960415"/>
                <a:chOff x="294625" y="959839"/>
                <a:chExt cx="391600" cy="547875"/>
              </a:xfrm>
            </p:grpSpPr>
            <p:sp>
              <p:nvSpPr>
                <p:cNvPr id="526" name="Google Shape;526;p18"/>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528"/>
        <p:cNvGrpSpPr/>
        <p:nvPr/>
      </p:nvGrpSpPr>
      <p:grpSpPr>
        <a:xfrm>
          <a:off x="0" y="0"/>
          <a:ext cx="0" cy="0"/>
          <a:chOff x="0" y="0"/>
          <a:chExt cx="0" cy="0"/>
        </a:xfrm>
      </p:grpSpPr>
      <p:sp>
        <p:nvSpPr>
          <p:cNvPr id="529" name="Google Shape;52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0" name="Google Shape;530;p19"/>
          <p:cNvGrpSpPr/>
          <p:nvPr/>
        </p:nvGrpSpPr>
        <p:grpSpPr>
          <a:xfrm>
            <a:off x="-682075" y="4604000"/>
            <a:ext cx="10378200" cy="893708"/>
            <a:chOff x="-682075" y="4604000"/>
            <a:chExt cx="10378200" cy="893708"/>
          </a:xfrm>
        </p:grpSpPr>
        <p:sp>
          <p:nvSpPr>
            <p:cNvPr id="531" name="Google Shape;531;p19"/>
            <p:cNvSpPr/>
            <p:nvPr/>
          </p:nvSpPr>
          <p:spPr>
            <a:xfrm>
              <a:off x="-552175" y="4821750"/>
              <a:ext cx="10248300" cy="675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682075" y="4604000"/>
              <a:ext cx="2031433" cy="75339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a:off x="713221" y="4821750"/>
              <a:ext cx="1202845" cy="675958"/>
            </a:xfrm>
            <a:custGeom>
              <a:avLst/>
              <a:gdLst/>
              <a:ahLst/>
              <a:cxnLst/>
              <a:rect l="l" t="t" r="r" b="b"/>
              <a:pathLst>
                <a:path w="12707" h="10009" extrusionOk="0">
                  <a:moveTo>
                    <a:pt x="6828" y="1"/>
                  </a:moveTo>
                  <a:cubicBezTo>
                    <a:pt x="6554" y="1"/>
                    <a:pt x="6235" y="125"/>
                    <a:pt x="6125" y="386"/>
                  </a:cubicBezTo>
                  <a:cubicBezTo>
                    <a:pt x="6074" y="263"/>
                    <a:pt x="5941" y="209"/>
                    <a:pt x="5800" y="209"/>
                  </a:cubicBezTo>
                  <a:cubicBezTo>
                    <a:pt x="5645" y="209"/>
                    <a:pt x="5481" y="274"/>
                    <a:pt x="5409" y="386"/>
                  </a:cubicBezTo>
                  <a:cubicBezTo>
                    <a:pt x="5372" y="372"/>
                    <a:pt x="5341" y="366"/>
                    <a:pt x="5317" y="366"/>
                  </a:cubicBezTo>
                  <a:cubicBezTo>
                    <a:pt x="5130" y="366"/>
                    <a:pt x="5264" y="732"/>
                    <a:pt x="5089" y="813"/>
                  </a:cubicBezTo>
                  <a:cubicBezTo>
                    <a:pt x="5047" y="832"/>
                    <a:pt x="5012" y="840"/>
                    <a:pt x="4982" y="840"/>
                  </a:cubicBezTo>
                  <a:cubicBezTo>
                    <a:pt x="4784" y="840"/>
                    <a:pt x="4818" y="475"/>
                    <a:pt x="4591" y="475"/>
                  </a:cubicBezTo>
                  <a:cubicBezTo>
                    <a:pt x="4580" y="475"/>
                    <a:pt x="4568" y="476"/>
                    <a:pt x="4556" y="478"/>
                  </a:cubicBezTo>
                  <a:cubicBezTo>
                    <a:pt x="4571" y="508"/>
                    <a:pt x="4571" y="569"/>
                    <a:pt x="4571" y="615"/>
                  </a:cubicBezTo>
                  <a:cubicBezTo>
                    <a:pt x="4535" y="608"/>
                    <a:pt x="4504" y="605"/>
                    <a:pt x="4478" y="605"/>
                  </a:cubicBezTo>
                  <a:cubicBezTo>
                    <a:pt x="4275" y="605"/>
                    <a:pt x="4359" y="800"/>
                    <a:pt x="4251" y="935"/>
                  </a:cubicBezTo>
                  <a:cubicBezTo>
                    <a:pt x="4114" y="1087"/>
                    <a:pt x="3916" y="965"/>
                    <a:pt x="3824" y="1178"/>
                  </a:cubicBezTo>
                  <a:cubicBezTo>
                    <a:pt x="3824" y="1181"/>
                    <a:pt x="3823" y="1182"/>
                    <a:pt x="3821" y="1182"/>
                  </a:cubicBezTo>
                  <a:cubicBezTo>
                    <a:pt x="3809" y="1182"/>
                    <a:pt x="3768" y="1148"/>
                    <a:pt x="3794" y="1148"/>
                  </a:cubicBezTo>
                  <a:cubicBezTo>
                    <a:pt x="3809" y="1117"/>
                    <a:pt x="3824" y="1087"/>
                    <a:pt x="3840" y="1072"/>
                  </a:cubicBezTo>
                  <a:cubicBezTo>
                    <a:pt x="3628" y="843"/>
                    <a:pt x="3340" y="742"/>
                    <a:pt x="3050" y="742"/>
                  </a:cubicBezTo>
                  <a:cubicBezTo>
                    <a:pt x="2338" y="742"/>
                    <a:pt x="1617" y="1348"/>
                    <a:pt x="1996" y="2138"/>
                  </a:cubicBezTo>
                  <a:cubicBezTo>
                    <a:pt x="1889" y="2245"/>
                    <a:pt x="1661" y="2397"/>
                    <a:pt x="1859" y="2550"/>
                  </a:cubicBezTo>
                  <a:cubicBezTo>
                    <a:pt x="1767" y="2611"/>
                    <a:pt x="1600" y="2565"/>
                    <a:pt x="1524" y="2672"/>
                  </a:cubicBezTo>
                  <a:cubicBezTo>
                    <a:pt x="1447" y="2763"/>
                    <a:pt x="1539" y="2870"/>
                    <a:pt x="1524" y="2991"/>
                  </a:cubicBezTo>
                  <a:cubicBezTo>
                    <a:pt x="1508" y="3052"/>
                    <a:pt x="1402" y="3083"/>
                    <a:pt x="1402" y="3129"/>
                  </a:cubicBezTo>
                  <a:cubicBezTo>
                    <a:pt x="1402" y="3144"/>
                    <a:pt x="1447" y="3235"/>
                    <a:pt x="1447" y="3250"/>
                  </a:cubicBezTo>
                  <a:cubicBezTo>
                    <a:pt x="1432" y="3357"/>
                    <a:pt x="1524" y="3403"/>
                    <a:pt x="1432" y="3540"/>
                  </a:cubicBezTo>
                  <a:cubicBezTo>
                    <a:pt x="1554" y="3631"/>
                    <a:pt x="1691" y="3784"/>
                    <a:pt x="1691" y="3936"/>
                  </a:cubicBezTo>
                  <a:cubicBezTo>
                    <a:pt x="1698" y="4104"/>
                    <a:pt x="1666" y="4154"/>
                    <a:pt x="1614" y="4154"/>
                  </a:cubicBezTo>
                  <a:cubicBezTo>
                    <a:pt x="1548" y="4154"/>
                    <a:pt x="1450" y="4075"/>
                    <a:pt x="1356" y="4058"/>
                  </a:cubicBezTo>
                  <a:cubicBezTo>
                    <a:pt x="1356" y="4119"/>
                    <a:pt x="1295" y="4165"/>
                    <a:pt x="1234" y="4226"/>
                  </a:cubicBezTo>
                  <a:cubicBezTo>
                    <a:pt x="1188" y="4226"/>
                    <a:pt x="1128" y="4241"/>
                    <a:pt x="1051" y="4302"/>
                  </a:cubicBezTo>
                  <a:cubicBezTo>
                    <a:pt x="869" y="4439"/>
                    <a:pt x="914" y="4576"/>
                    <a:pt x="929" y="4759"/>
                  </a:cubicBezTo>
                  <a:cubicBezTo>
                    <a:pt x="885" y="4753"/>
                    <a:pt x="847" y="4750"/>
                    <a:pt x="815" y="4750"/>
                  </a:cubicBezTo>
                  <a:cubicBezTo>
                    <a:pt x="516" y="4750"/>
                    <a:pt x="713" y="4988"/>
                    <a:pt x="823" y="5140"/>
                  </a:cubicBezTo>
                  <a:cubicBezTo>
                    <a:pt x="1112" y="5582"/>
                    <a:pt x="579" y="5231"/>
                    <a:pt x="549" y="5582"/>
                  </a:cubicBezTo>
                  <a:cubicBezTo>
                    <a:pt x="533" y="5688"/>
                    <a:pt x="747" y="5749"/>
                    <a:pt x="747" y="5841"/>
                  </a:cubicBezTo>
                  <a:cubicBezTo>
                    <a:pt x="762" y="6023"/>
                    <a:pt x="564" y="5993"/>
                    <a:pt x="503" y="6054"/>
                  </a:cubicBezTo>
                  <a:cubicBezTo>
                    <a:pt x="427" y="6115"/>
                    <a:pt x="274" y="6221"/>
                    <a:pt x="274" y="6328"/>
                  </a:cubicBezTo>
                  <a:cubicBezTo>
                    <a:pt x="290" y="6480"/>
                    <a:pt x="503" y="6496"/>
                    <a:pt x="533" y="6648"/>
                  </a:cubicBezTo>
                  <a:cubicBezTo>
                    <a:pt x="229" y="6724"/>
                    <a:pt x="0" y="7044"/>
                    <a:pt x="198" y="7334"/>
                  </a:cubicBezTo>
                  <a:cubicBezTo>
                    <a:pt x="290" y="7486"/>
                    <a:pt x="503" y="7486"/>
                    <a:pt x="610" y="7638"/>
                  </a:cubicBezTo>
                  <a:cubicBezTo>
                    <a:pt x="701" y="7776"/>
                    <a:pt x="579" y="7882"/>
                    <a:pt x="762" y="7974"/>
                  </a:cubicBezTo>
                  <a:cubicBezTo>
                    <a:pt x="655" y="8035"/>
                    <a:pt x="503" y="8095"/>
                    <a:pt x="396" y="8202"/>
                  </a:cubicBezTo>
                  <a:cubicBezTo>
                    <a:pt x="503" y="8400"/>
                    <a:pt x="960" y="8431"/>
                    <a:pt x="1158" y="8507"/>
                  </a:cubicBezTo>
                  <a:cubicBezTo>
                    <a:pt x="1112" y="8537"/>
                    <a:pt x="1036" y="8629"/>
                    <a:pt x="975" y="8659"/>
                  </a:cubicBezTo>
                  <a:cubicBezTo>
                    <a:pt x="1149" y="8833"/>
                    <a:pt x="1384" y="8963"/>
                    <a:pt x="1599" y="8963"/>
                  </a:cubicBezTo>
                  <a:cubicBezTo>
                    <a:pt x="1742" y="8963"/>
                    <a:pt x="1877" y="8906"/>
                    <a:pt x="1981" y="8766"/>
                  </a:cubicBezTo>
                  <a:cubicBezTo>
                    <a:pt x="1981" y="8796"/>
                    <a:pt x="1996" y="8842"/>
                    <a:pt x="2042" y="8857"/>
                  </a:cubicBezTo>
                  <a:cubicBezTo>
                    <a:pt x="2044" y="8858"/>
                    <a:pt x="2046" y="8859"/>
                    <a:pt x="2049" y="8859"/>
                  </a:cubicBezTo>
                  <a:cubicBezTo>
                    <a:pt x="2094" y="8859"/>
                    <a:pt x="2244" y="8764"/>
                    <a:pt x="2301" y="8735"/>
                  </a:cubicBezTo>
                  <a:cubicBezTo>
                    <a:pt x="2331" y="8834"/>
                    <a:pt x="2396" y="8865"/>
                    <a:pt x="2468" y="8865"/>
                  </a:cubicBezTo>
                  <a:cubicBezTo>
                    <a:pt x="2541" y="8865"/>
                    <a:pt x="2621" y="8834"/>
                    <a:pt x="2682" y="8812"/>
                  </a:cubicBezTo>
                  <a:lnTo>
                    <a:pt x="2682" y="8812"/>
                  </a:lnTo>
                  <a:cubicBezTo>
                    <a:pt x="2423" y="9086"/>
                    <a:pt x="2803" y="9238"/>
                    <a:pt x="2986" y="9299"/>
                  </a:cubicBezTo>
                  <a:cubicBezTo>
                    <a:pt x="3200" y="9345"/>
                    <a:pt x="3428" y="9375"/>
                    <a:pt x="3443" y="9619"/>
                  </a:cubicBezTo>
                  <a:cubicBezTo>
                    <a:pt x="3458" y="9621"/>
                    <a:pt x="3473" y="9622"/>
                    <a:pt x="3486" y="9622"/>
                  </a:cubicBezTo>
                  <a:cubicBezTo>
                    <a:pt x="3647" y="9622"/>
                    <a:pt x="3684" y="9463"/>
                    <a:pt x="3824" y="9421"/>
                  </a:cubicBezTo>
                  <a:cubicBezTo>
                    <a:pt x="3855" y="9558"/>
                    <a:pt x="3931" y="9619"/>
                    <a:pt x="4038" y="9695"/>
                  </a:cubicBezTo>
                  <a:cubicBezTo>
                    <a:pt x="4175" y="9771"/>
                    <a:pt x="4479" y="9924"/>
                    <a:pt x="4632" y="9985"/>
                  </a:cubicBezTo>
                  <a:cubicBezTo>
                    <a:pt x="4685" y="10001"/>
                    <a:pt x="4739" y="10008"/>
                    <a:pt x="4793" y="10008"/>
                  </a:cubicBezTo>
                  <a:cubicBezTo>
                    <a:pt x="5144" y="10008"/>
                    <a:pt x="5515" y="9703"/>
                    <a:pt x="5805" y="9558"/>
                  </a:cubicBezTo>
                  <a:lnTo>
                    <a:pt x="5805" y="9558"/>
                  </a:lnTo>
                  <a:cubicBezTo>
                    <a:pt x="5783" y="9711"/>
                    <a:pt x="5827" y="9749"/>
                    <a:pt x="5899" y="9749"/>
                  </a:cubicBezTo>
                  <a:cubicBezTo>
                    <a:pt x="5971" y="9749"/>
                    <a:pt x="6072" y="9710"/>
                    <a:pt x="6163" y="9710"/>
                  </a:cubicBezTo>
                  <a:cubicBezTo>
                    <a:pt x="6171" y="9710"/>
                    <a:pt x="6178" y="9710"/>
                    <a:pt x="6186" y="9710"/>
                  </a:cubicBezTo>
                  <a:cubicBezTo>
                    <a:pt x="6308" y="9726"/>
                    <a:pt x="6369" y="9832"/>
                    <a:pt x="6475" y="9832"/>
                  </a:cubicBezTo>
                  <a:cubicBezTo>
                    <a:pt x="6569" y="9832"/>
                    <a:pt x="6662" y="9751"/>
                    <a:pt x="6755" y="9751"/>
                  </a:cubicBezTo>
                  <a:cubicBezTo>
                    <a:pt x="6769" y="9751"/>
                    <a:pt x="6782" y="9752"/>
                    <a:pt x="6795" y="9756"/>
                  </a:cubicBezTo>
                  <a:lnTo>
                    <a:pt x="6795" y="9787"/>
                  </a:lnTo>
                  <a:cubicBezTo>
                    <a:pt x="6811" y="9771"/>
                    <a:pt x="6902" y="9710"/>
                    <a:pt x="6932" y="9695"/>
                  </a:cubicBezTo>
                  <a:cubicBezTo>
                    <a:pt x="6940" y="9848"/>
                    <a:pt x="7020" y="9886"/>
                    <a:pt x="7121" y="9886"/>
                  </a:cubicBezTo>
                  <a:cubicBezTo>
                    <a:pt x="7211" y="9886"/>
                    <a:pt x="7318" y="9855"/>
                    <a:pt x="7405" y="9848"/>
                  </a:cubicBezTo>
                  <a:cubicBezTo>
                    <a:pt x="7344" y="9604"/>
                    <a:pt x="7527" y="9347"/>
                    <a:pt x="7673" y="9347"/>
                  </a:cubicBezTo>
                  <a:cubicBezTo>
                    <a:pt x="7747" y="9347"/>
                    <a:pt x="7811" y="9411"/>
                    <a:pt x="7831" y="9573"/>
                  </a:cubicBezTo>
                  <a:cubicBezTo>
                    <a:pt x="7938" y="9619"/>
                    <a:pt x="7999" y="9710"/>
                    <a:pt x="8090" y="9756"/>
                  </a:cubicBezTo>
                  <a:cubicBezTo>
                    <a:pt x="8136" y="9766"/>
                    <a:pt x="8190" y="9770"/>
                    <a:pt x="8248" y="9770"/>
                  </a:cubicBezTo>
                  <a:cubicBezTo>
                    <a:pt x="8363" y="9770"/>
                    <a:pt x="8492" y="9756"/>
                    <a:pt x="8593" y="9756"/>
                  </a:cubicBezTo>
                  <a:lnTo>
                    <a:pt x="8593" y="9467"/>
                  </a:lnTo>
                  <a:cubicBezTo>
                    <a:pt x="8700" y="9482"/>
                    <a:pt x="8700" y="9451"/>
                    <a:pt x="8776" y="9543"/>
                  </a:cubicBezTo>
                  <a:cubicBezTo>
                    <a:pt x="8761" y="9467"/>
                    <a:pt x="8776" y="9391"/>
                    <a:pt x="8776" y="9314"/>
                  </a:cubicBezTo>
                  <a:cubicBezTo>
                    <a:pt x="8913" y="9314"/>
                    <a:pt x="8989" y="9223"/>
                    <a:pt x="9126" y="9223"/>
                  </a:cubicBezTo>
                  <a:cubicBezTo>
                    <a:pt x="9324" y="9223"/>
                    <a:pt x="9446" y="9314"/>
                    <a:pt x="9614" y="9406"/>
                  </a:cubicBezTo>
                  <a:cubicBezTo>
                    <a:pt x="9599" y="9192"/>
                    <a:pt x="9858" y="9162"/>
                    <a:pt x="10041" y="9162"/>
                  </a:cubicBezTo>
                  <a:cubicBezTo>
                    <a:pt x="10041" y="8848"/>
                    <a:pt x="10347" y="8779"/>
                    <a:pt x="10597" y="8779"/>
                  </a:cubicBezTo>
                  <a:cubicBezTo>
                    <a:pt x="10626" y="8779"/>
                    <a:pt x="10654" y="8780"/>
                    <a:pt x="10680" y="8781"/>
                  </a:cubicBezTo>
                  <a:cubicBezTo>
                    <a:pt x="10635" y="8705"/>
                    <a:pt x="10513" y="8400"/>
                    <a:pt x="10528" y="8309"/>
                  </a:cubicBezTo>
                  <a:cubicBezTo>
                    <a:pt x="10544" y="8153"/>
                    <a:pt x="10593" y="8100"/>
                    <a:pt x="10654" y="8100"/>
                  </a:cubicBezTo>
                  <a:cubicBezTo>
                    <a:pt x="10768" y="8100"/>
                    <a:pt x="10927" y="8280"/>
                    <a:pt x="11016" y="8339"/>
                  </a:cubicBezTo>
                  <a:cubicBezTo>
                    <a:pt x="11114" y="8403"/>
                    <a:pt x="11171" y="8429"/>
                    <a:pt x="11207" y="8429"/>
                  </a:cubicBezTo>
                  <a:cubicBezTo>
                    <a:pt x="11301" y="8429"/>
                    <a:pt x="11254" y="8258"/>
                    <a:pt x="11397" y="8126"/>
                  </a:cubicBezTo>
                  <a:cubicBezTo>
                    <a:pt x="11449" y="8080"/>
                    <a:pt x="11544" y="8068"/>
                    <a:pt x="11649" y="8068"/>
                  </a:cubicBezTo>
                  <a:cubicBezTo>
                    <a:pt x="11763" y="8068"/>
                    <a:pt x="11889" y="8082"/>
                    <a:pt x="11983" y="8082"/>
                  </a:cubicBezTo>
                  <a:cubicBezTo>
                    <a:pt x="12002" y="8082"/>
                    <a:pt x="12020" y="8082"/>
                    <a:pt x="12036" y="8080"/>
                  </a:cubicBezTo>
                  <a:cubicBezTo>
                    <a:pt x="12113" y="7852"/>
                    <a:pt x="12631" y="7943"/>
                    <a:pt x="12707" y="7623"/>
                  </a:cubicBezTo>
                  <a:cubicBezTo>
                    <a:pt x="12261" y="7508"/>
                    <a:pt x="12589" y="6700"/>
                    <a:pt x="12178" y="6700"/>
                  </a:cubicBezTo>
                  <a:cubicBezTo>
                    <a:pt x="12154" y="6700"/>
                    <a:pt x="12127" y="6703"/>
                    <a:pt x="12097" y="6709"/>
                  </a:cubicBezTo>
                  <a:cubicBezTo>
                    <a:pt x="12128" y="6374"/>
                    <a:pt x="11884" y="6420"/>
                    <a:pt x="11656" y="6404"/>
                  </a:cubicBezTo>
                  <a:cubicBezTo>
                    <a:pt x="11762" y="6115"/>
                    <a:pt x="11518" y="5978"/>
                    <a:pt x="11473" y="5749"/>
                  </a:cubicBezTo>
                  <a:lnTo>
                    <a:pt x="11381" y="5749"/>
                  </a:lnTo>
                  <a:cubicBezTo>
                    <a:pt x="11434" y="5631"/>
                    <a:pt x="11396" y="5478"/>
                    <a:pt x="11266" y="5478"/>
                  </a:cubicBezTo>
                  <a:cubicBezTo>
                    <a:pt x="11246" y="5478"/>
                    <a:pt x="11223" y="5482"/>
                    <a:pt x="11198" y="5490"/>
                  </a:cubicBezTo>
                  <a:cubicBezTo>
                    <a:pt x="11214" y="5292"/>
                    <a:pt x="11427" y="5338"/>
                    <a:pt x="11473" y="5185"/>
                  </a:cubicBezTo>
                  <a:cubicBezTo>
                    <a:pt x="11549" y="4926"/>
                    <a:pt x="11320" y="4972"/>
                    <a:pt x="11183" y="4926"/>
                  </a:cubicBezTo>
                  <a:cubicBezTo>
                    <a:pt x="11092" y="4896"/>
                    <a:pt x="10894" y="4896"/>
                    <a:pt x="10833" y="4805"/>
                  </a:cubicBezTo>
                  <a:cubicBezTo>
                    <a:pt x="10726" y="4652"/>
                    <a:pt x="10833" y="4667"/>
                    <a:pt x="10833" y="4530"/>
                  </a:cubicBezTo>
                  <a:cubicBezTo>
                    <a:pt x="10833" y="4424"/>
                    <a:pt x="10879" y="4393"/>
                    <a:pt x="10833" y="4287"/>
                  </a:cubicBezTo>
                  <a:cubicBezTo>
                    <a:pt x="10818" y="4210"/>
                    <a:pt x="10787" y="4210"/>
                    <a:pt x="10802" y="4119"/>
                  </a:cubicBezTo>
                  <a:cubicBezTo>
                    <a:pt x="10620" y="4073"/>
                    <a:pt x="10361" y="3967"/>
                    <a:pt x="10345" y="3753"/>
                  </a:cubicBezTo>
                  <a:lnTo>
                    <a:pt x="10345" y="3753"/>
                  </a:lnTo>
                  <a:cubicBezTo>
                    <a:pt x="10359" y="3756"/>
                    <a:pt x="10373" y="3757"/>
                    <a:pt x="10387" y="3757"/>
                  </a:cubicBezTo>
                  <a:cubicBezTo>
                    <a:pt x="10449" y="3757"/>
                    <a:pt x="10512" y="3732"/>
                    <a:pt x="10574" y="3708"/>
                  </a:cubicBezTo>
                  <a:cubicBezTo>
                    <a:pt x="10589" y="3601"/>
                    <a:pt x="10498" y="3540"/>
                    <a:pt x="10391" y="3509"/>
                  </a:cubicBezTo>
                  <a:cubicBezTo>
                    <a:pt x="10772" y="3037"/>
                    <a:pt x="10056" y="3220"/>
                    <a:pt x="10010" y="2915"/>
                  </a:cubicBezTo>
                  <a:cubicBezTo>
                    <a:pt x="10039" y="2728"/>
                    <a:pt x="9945" y="2609"/>
                    <a:pt x="9781" y="2609"/>
                  </a:cubicBezTo>
                  <a:cubicBezTo>
                    <a:pt x="9771" y="2609"/>
                    <a:pt x="9761" y="2610"/>
                    <a:pt x="9751" y="2611"/>
                  </a:cubicBezTo>
                  <a:cubicBezTo>
                    <a:pt x="10082" y="2189"/>
                    <a:pt x="9819" y="1574"/>
                    <a:pt x="9298" y="1574"/>
                  </a:cubicBezTo>
                  <a:cubicBezTo>
                    <a:pt x="9292" y="1574"/>
                    <a:pt x="9285" y="1574"/>
                    <a:pt x="9279" y="1575"/>
                  </a:cubicBezTo>
                  <a:cubicBezTo>
                    <a:pt x="9251" y="1406"/>
                    <a:pt x="9236" y="1032"/>
                    <a:pt x="8973" y="1032"/>
                  </a:cubicBezTo>
                  <a:cubicBezTo>
                    <a:pt x="8950" y="1032"/>
                    <a:pt x="8925" y="1035"/>
                    <a:pt x="8898" y="1041"/>
                  </a:cubicBezTo>
                  <a:cubicBezTo>
                    <a:pt x="8776" y="1082"/>
                    <a:pt x="8774" y="1328"/>
                    <a:pt x="8604" y="1328"/>
                  </a:cubicBezTo>
                  <a:cubicBezTo>
                    <a:pt x="8583" y="1328"/>
                    <a:pt x="8559" y="1324"/>
                    <a:pt x="8532" y="1316"/>
                  </a:cubicBezTo>
                  <a:cubicBezTo>
                    <a:pt x="8380" y="1255"/>
                    <a:pt x="8410" y="1087"/>
                    <a:pt x="8410" y="935"/>
                  </a:cubicBezTo>
                  <a:cubicBezTo>
                    <a:pt x="8319" y="935"/>
                    <a:pt x="8243" y="950"/>
                    <a:pt x="8151" y="965"/>
                  </a:cubicBezTo>
                  <a:cubicBezTo>
                    <a:pt x="8227" y="767"/>
                    <a:pt x="8136" y="630"/>
                    <a:pt x="7953" y="493"/>
                  </a:cubicBezTo>
                  <a:cubicBezTo>
                    <a:pt x="7862" y="424"/>
                    <a:pt x="7767" y="417"/>
                    <a:pt x="7675" y="417"/>
                  </a:cubicBezTo>
                  <a:cubicBezTo>
                    <a:pt x="7649" y="417"/>
                    <a:pt x="7623" y="417"/>
                    <a:pt x="7598" y="417"/>
                  </a:cubicBezTo>
                  <a:cubicBezTo>
                    <a:pt x="7535" y="417"/>
                    <a:pt x="7474" y="413"/>
                    <a:pt x="7420" y="386"/>
                  </a:cubicBezTo>
                  <a:cubicBezTo>
                    <a:pt x="7191" y="264"/>
                    <a:pt x="7298" y="36"/>
                    <a:pt x="6917" y="5"/>
                  </a:cubicBezTo>
                  <a:cubicBezTo>
                    <a:pt x="6888" y="2"/>
                    <a:pt x="6859" y="1"/>
                    <a:pt x="6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19"/>
          <p:cNvGrpSpPr/>
          <p:nvPr/>
        </p:nvGrpSpPr>
        <p:grpSpPr>
          <a:xfrm>
            <a:off x="51851" y="8"/>
            <a:ext cx="4011566" cy="3921494"/>
            <a:chOff x="51851" y="8"/>
            <a:chExt cx="4011566" cy="3921494"/>
          </a:xfrm>
        </p:grpSpPr>
        <p:grpSp>
          <p:nvGrpSpPr>
            <p:cNvPr id="535" name="Google Shape;535;p19"/>
            <p:cNvGrpSpPr/>
            <p:nvPr/>
          </p:nvGrpSpPr>
          <p:grpSpPr>
            <a:xfrm rot="-7660955">
              <a:off x="217525" y="3424788"/>
              <a:ext cx="201397" cy="517615"/>
              <a:chOff x="1831800" y="1005931"/>
              <a:chExt cx="186702" cy="479722"/>
            </a:xfrm>
          </p:grpSpPr>
          <p:sp>
            <p:nvSpPr>
              <p:cNvPr id="536" name="Google Shape;536;p19"/>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19"/>
            <p:cNvGrpSpPr/>
            <p:nvPr/>
          </p:nvGrpSpPr>
          <p:grpSpPr>
            <a:xfrm rot="-4447443">
              <a:off x="3703275" y="3166"/>
              <a:ext cx="286068" cy="370076"/>
              <a:chOff x="402154" y="252848"/>
              <a:chExt cx="336582" cy="435425"/>
            </a:xfrm>
          </p:grpSpPr>
          <p:sp>
            <p:nvSpPr>
              <p:cNvPr id="540" name="Google Shape;540;p19"/>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4" name="Google Shape;544;p19"/>
          <p:cNvGrpSpPr/>
          <p:nvPr/>
        </p:nvGrpSpPr>
        <p:grpSpPr>
          <a:xfrm>
            <a:off x="8127890" y="3146100"/>
            <a:ext cx="1400729" cy="2384027"/>
            <a:chOff x="8127890" y="3146100"/>
            <a:chExt cx="1400729" cy="2384027"/>
          </a:xfrm>
        </p:grpSpPr>
        <p:grpSp>
          <p:nvGrpSpPr>
            <p:cNvPr id="545" name="Google Shape;545;p19"/>
            <p:cNvGrpSpPr/>
            <p:nvPr/>
          </p:nvGrpSpPr>
          <p:grpSpPr>
            <a:xfrm>
              <a:off x="8462630" y="3146100"/>
              <a:ext cx="1065988" cy="2131084"/>
              <a:chOff x="7033876" y="1569933"/>
              <a:chExt cx="481955" cy="963507"/>
            </a:xfrm>
          </p:grpSpPr>
          <p:sp>
            <p:nvSpPr>
              <p:cNvPr id="546" name="Google Shape;546;p19"/>
              <p:cNvSpPr/>
              <p:nvPr/>
            </p:nvSpPr>
            <p:spPr>
              <a:xfrm>
                <a:off x="7065743" y="1722081"/>
                <a:ext cx="201956" cy="136777"/>
              </a:xfrm>
              <a:custGeom>
                <a:avLst/>
                <a:gdLst/>
                <a:ahLst/>
                <a:cxnLst/>
                <a:rect l="l" t="t" r="r" b="b"/>
                <a:pathLst>
                  <a:path w="6857" h="4644" extrusionOk="0">
                    <a:moveTo>
                      <a:pt x="4541" y="1"/>
                    </a:moveTo>
                    <a:cubicBezTo>
                      <a:pt x="4464" y="1"/>
                      <a:pt x="4510" y="77"/>
                      <a:pt x="4449" y="108"/>
                    </a:cubicBezTo>
                    <a:cubicBezTo>
                      <a:pt x="4388" y="123"/>
                      <a:pt x="4297" y="153"/>
                      <a:pt x="4221" y="153"/>
                    </a:cubicBezTo>
                    <a:cubicBezTo>
                      <a:pt x="4091" y="153"/>
                      <a:pt x="3988" y="30"/>
                      <a:pt x="3861" y="30"/>
                    </a:cubicBezTo>
                    <a:cubicBezTo>
                      <a:pt x="3854" y="30"/>
                      <a:pt x="3847" y="31"/>
                      <a:pt x="3840" y="31"/>
                    </a:cubicBezTo>
                    <a:cubicBezTo>
                      <a:pt x="3840" y="92"/>
                      <a:pt x="3824" y="123"/>
                      <a:pt x="3824" y="184"/>
                    </a:cubicBezTo>
                    <a:cubicBezTo>
                      <a:pt x="3733" y="169"/>
                      <a:pt x="3611" y="153"/>
                      <a:pt x="3520" y="153"/>
                    </a:cubicBezTo>
                    <a:cubicBezTo>
                      <a:pt x="3474" y="153"/>
                      <a:pt x="3459" y="169"/>
                      <a:pt x="3444" y="169"/>
                    </a:cubicBezTo>
                    <a:cubicBezTo>
                      <a:pt x="3413" y="146"/>
                      <a:pt x="3394" y="134"/>
                      <a:pt x="3365" y="134"/>
                    </a:cubicBezTo>
                    <a:cubicBezTo>
                      <a:pt x="3337" y="134"/>
                      <a:pt x="3299" y="146"/>
                      <a:pt x="3230" y="169"/>
                    </a:cubicBezTo>
                    <a:cubicBezTo>
                      <a:pt x="3224" y="172"/>
                      <a:pt x="3217" y="173"/>
                      <a:pt x="3209" y="173"/>
                    </a:cubicBezTo>
                    <a:cubicBezTo>
                      <a:pt x="3189" y="173"/>
                      <a:pt x="3167" y="164"/>
                      <a:pt x="3152" y="164"/>
                    </a:cubicBezTo>
                    <a:cubicBezTo>
                      <a:pt x="3147" y="164"/>
                      <a:pt x="3142" y="165"/>
                      <a:pt x="3139" y="169"/>
                    </a:cubicBezTo>
                    <a:cubicBezTo>
                      <a:pt x="3124" y="184"/>
                      <a:pt x="3093" y="245"/>
                      <a:pt x="3078" y="245"/>
                    </a:cubicBezTo>
                    <a:cubicBezTo>
                      <a:pt x="3058" y="250"/>
                      <a:pt x="3034" y="251"/>
                      <a:pt x="3009" y="251"/>
                    </a:cubicBezTo>
                    <a:cubicBezTo>
                      <a:pt x="2959" y="251"/>
                      <a:pt x="2905" y="245"/>
                      <a:pt x="2865" y="245"/>
                    </a:cubicBezTo>
                    <a:cubicBezTo>
                      <a:pt x="2854" y="367"/>
                      <a:pt x="2675" y="373"/>
                      <a:pt x="2511" y="373"/>
                    </a:cubicBezTo>
                    <a:cubicBezTo>
                      <a:pt x="2491" y="373"/>
                      <a:pt x="2471" y="373"/>
                      <a:pt x="2451" y="373"/>
                    </a:cubicBezTo>
                    <a:cubicBezTo>
                      <a:pt x="2392" y="373"/>
                      <a:pt x="2339" y="374"/>
                      <a:pt x="2301" y="382"/>
                    </a:cubicBezTo>
                    <a:cubicBezTo>
                      <a:pt x="2301" y="412"/>
                      <a:pt x="2286" y="473"/>
                      <a:pt x="2286" y="504"/>
                    </a:cubicBezTo>
                    <a:cubicBezTo>
                      <a:pt x="2240" y="504"/>
                      <a:pt x="2209" y="549"/>
                      <a:pt x="2164" y="549"/>
                    </a:cubicBezTo>
                    <a:cubicBezTo>
                      <a:pt x="2173" y="642"/>
                      <a:pt x="2103" y="656"/>
                      <a:pt x="2023" y="656"/>
                    </a:cubicBezTo>
                    <a:cubicBezTo>
                      <a:pt x="1990" y="656"/>
                      <a:pt x="1954" y="653"/>
                      <a:pt x="1921" y="653"/>
                    </a:cubicBezTo>
                    <a:cubicBezTo>
                      <a:pt x="1905" y="653"/>
                      <a:pt x="1889" y="654"/>
                      <a:pt x="1874" y="656"/>
                    </a:cubicBezTo>
                    <a:cubicBezTo>
                      <a:pt x="1783" y="687"/>
                      <a:pt x="1676" y="717"/>
                      <a:pt x="1570" y="763"/>
                    </a:cubicBezTo>
                    <a:cubicBezTo>
                      <a:pt x="1341" y="839"/>
                      <a:pt x="1295" y="1022"/>
                      <a:pt x="1295" y="1265"/>
                    </a:cubicBezTo>
                    <a:lnTo>
                      <a:pt x="1250" y="1265"/>
                    </a:lnTo>
                    <a:cubicBezTo>
                      <a:pt x="1295" y="1326"/>
                      <a:pt x="1417" y="1387"/>
                      <a:pt x="1417" y="1464"/>
                    </a:cubicBezTo>
                    <a:cubicBezTo>
                      <a:pt x="1417" y="1555"/>
                      <a:pt x="1265" y="1555"/>
                      <a:pt x="1219" y="1555"/>
                    </a:cubicBezTo>
                    <a:cubicBezTo>
                      <a:pt x="991" y="1540"/>
                      <a:pt x="1173" y="1372"/>
                      <a:pt x="1036" y="1296"/>
                    </a:cubicBezTo>
                    <a:cubicBezTo>
                      <a:pt x="1021" y="1281"/>
                      <a:pt x="991" y="1281"/>
                      <a:pt x="956" y="1281"/>
                    </a:cubicBezTo>
                    <a:cubicBezTo>
                      <a:pt x="922" y="1281"/>
                      <a:pt x="884" y="1281"/>
                      <a:pt x="853" y="1265"/>
                    </a:cubicBezTo>
                    <a:cubicBezTo>
                      <a:pt x="792" y="1250"/>
                      <a:pt x="762" y="1174"/>
                      <a:pt x="701" y="1159"/>
                    </a:cubicBezTo>
                    <a:cubicBezTo>
                      <a:pt x="683" y="1153"/>
                      <a:pt x="664" y="1150"/>
                      <a:pt x="646" y="1150"/>
                    </a:cubicBezTo>
                    <a:cubicBezTo>
                      <a:pt x="529" y="1150"/>
                      <a:pt x="425" y="1269"/>
                      <a:pt x="412" y="1387"/>
                    </a:cubicBezTo>
                    <a:cubicBezTo>
                      <a:pt x="335" y="1418"/>
                      <a:pt x="351" y="1479"/>
                      <a:pt x="320" y="1509"/>
                    </a:cubicBezTo>
                    <a:cubicBezTo>
                      <a:pt x="274" y="1570"/>
                      <a:pt x="183" y="1585"/>
                      <a:pt x="122" y="1677"/>
                    </a:cubicBezTo>
                    <a:cubicBezTo>
                      <a:pt x="0" y="1860"/>
                      <a:pt x="183" y="1875"/>
                      <a:pt x="305" y="1921"/>
                    </a:cubicBezTo>
                    <a:cubicBezTo>
                      <a:pt x="274" y="2058"/>
                      <a:pt x="168" y="2225"/>
                      <a:pt x="274" y="2378"/>
                    </a:cubicBezTo>
                    <a:cubicBezTo>
                      <a:pt x="412" y="2530"/>
                      <a:pt x="640" y="2408"/>
                      <a:pt x="625" y="2652"/>
                    </a:cubicBezTo>
                    <a:cubicBezTo>
                      <a:pt x="670" y="2649"/>
                      <a:pt x="704" y="2648"/>
                      <a:pt x="729" y="2648"/>
                    </a:cubicBezTo>
                    <a:cubicBezTo>
                      <a:pt x="847" y="2648"/>
                      <a:pt x="775" y="2686"/>
                      <a:pt x="838" y="2850"/>
                    </a:cubicBezTo>
                    <a:cubicBezTo>
                      <a:pt x="884" y="2972"/>
                      <a:pt x="960" y="3063"/>
                      <a:pt x="991" y="3216"/>
                    </a:cubicBezTo>
                    <a:cubicBezTo>
                      <a:pt x="1034" y="3243"/>
                      <a:pt x="1086" y="3251"/>
                      <a:pt x="1142" y="3251"/>
                    </a:cubicBezTo>
                    <a:cubicBezTo>
                      <a:pt x="1212" y="3251"/>
                      <a:pt x="1288" y="3239"/>
                      <a:pt x="1361" y="3239"/>
                    </a:cubicBezTo>
                    <a:cubicBezTo>
                      <a:pt x="1391" y="3239"/>
                      <a:pt x="1420" y="3241"/>
                      <a:pt x="1448" y="3246"/>
                    </a:cubicBezTo>
                    <a:cubicBezTo>
                      <a:pt x="1633" y="3303"/>
                      <a:pt x="1552" y="3400"/>
                      <a:pt x="1379" y="3400"/>
                    </a:cubicBezTo>
                    <a:cubicBezTo>
                      <a:pt x="1367" y="3400"/>
                      <a:pt x="1354" y="3400"/>
                      <a:pt x="1341" y="3399"/>
                    </a:cubicBezTo>
                    <a:lnTo>
                      <a:pt x="1341" y="3399"/>
                    </a:lnTo>
                    <a:cubicBezTo>
                      <a:pt x="1341" y="3459"/>
                      <a:pt x="1402" y="3536"/>
                      <a:pt x="1402" y="3597"/>
                    </a:cubicBezTo>
                    <a:cubicBezTo>
                      <a:pt x="1387" y="3703"/>
                      <a:pt x="1326" y="3642"/>
                      <a:pt x="1250" y="3718"/>
                    </a:cubicBezTo>
                    <a:cubicBezTo>
                      <a:pt x="1112" y="3856"/>
                      <a:pt x="1173" y="4008"/>
                      <a:pt x="1295" y="4099"/>
                    </a:cubicBezTo>
                    <a:cubicBezTo>
                      <a:pt x="1402" y="4206"/>
                      <a:pt x="1524" y="4206"/>
                      <a:pt x="1630" y="4282"/>
                    </a:cubicBezTo>
                    <a:cubicBezTo>
                      <a:pt x="1718" y="4315"/>
                      <a:pt x="1703" y="4340"/>
                      <a:pt x="1745" y="4340"/>
                    </a:cubicBezTo>
                    <a:cubicBezTo>
                      <a:pt x="1761" y="4340"/>
                      <a:pt x="1786" y="4336"/>
                      <a:pt x="1829" y="4328"/>
                    </a:cubicBezTo>
                    <a:cubicBezTo>
                      <a:pt x="1886" y="4318"/>
                      <a:pt x="1932" y="4290"/>
                      <a:pt x="1981" y="4290"/>
                    </a:cubicBezTo>
                    <a:cubicBezTo>
                      <a:pt x="2009" y="4290"/>
                      <a:pt x="2039" y="4300"/>
                      <a:pt x="2072" y="4328"/>
                    </a:cubicBezTo>
                    <a:cubicBezTo>
                      <a:pt x="1996" y="4541"/>
                      <a:pt x="1996" y="4587"/>
                      <a:pt x="2240" y="4602"/>
                    </a:cubicBezTo>
                    <a:cubicBezTo>
                      <a:pt x="2374" y="4613"/>
                      <a:pt x="2474" y="4644"/>
                      <a:pt x="2581" y="4644"/>
                    </a:cubicBezTo>
                    <a:cubicBezTo>
                      <a:pt x="2632" y="4644"/>
                      <a:pt x="2684" y="4637"/>
                      <a:pt x="2743" y="4617"/>
                    </a:cubicBezTo>
                    <a:cubicBezTo>
                      <a:pt x="2832" y="4582"/>
                      <a:pt x="2879" y="4567"/>
                      <a:pt x="2937" y="4567"/>
                    </a:cubicBezTo>
                    <a:cubicBezTo>
                      <a:pt x="2978" y="4567"/>
                      <a:pt x="3024" y="4574"/>
                      <a:pt x="3093" y="4587"/>
                    </a:cubicBezTo>
                    <a:cubicBezTo>
                      <a:pt x="3124" y="4587"/>
                      <a:pt x="3158" y="4588"/>
                      <a:pt x="3193" y="4588"/>
                    </a:cubicBezTo>
                    <a:cubicBezTo>
                      <a:pt x="3282" y="4588"/>
                      <a:pt x="3378" y="4580"/>
                      <a:pt x="3444" y="4526"/>
                    </a:cubicBezTo>
                    <a:cubicBezTo>
                      <a:pt x="3560" y="4448"/>
                      <a:pt x="3523" y="4228"/>
                      <a:pt x="3667" y="4228"/>
                    </a:cubicBezTo>
                    <a:cubicBezTo>
                      <a:pt x="3693" y="4228"/>
                      <a:pt x="3724" y="4236"/>
                      <a:pt x="3763" y="4252"/>
                    </a:cubicBezTo>
                    <a:cubicBezTo>
                      <a:pt x="3851" y="4284"/>
                      <a:pt x="3852" y="4349"/>
                      <a:pt x="3908" y="4349"/>
                    </a:cubicBezTo>
                    <a:cubicBezTo>
                      <a:pt x="3929" y="4349"/>
                      <a:pt x="3960" y="4339"/>
                      <a:pt x="4007" y="4313"/>
                    </a:cubicBezTo>
                    <a:cubicBezTo>
                      <a:pt x="4114" y="4252"/>
                      <a:pt x="4129" y="4176"/>
                      <a:pt x="4236" y="4145"/>
                    </a:cubicBezTo>
                    <a:cubicBezTo>
                      <a:pt x="4221" y="4115"/>
                      <a:pt x="4236" y="4069"/>
                      <a:pt x="4221" y="4023"/>
                    </a:cubicBezTo>
                    <a:lnTo>
                      <a:pt x="4221" y="4023"/>
                    </a:lnTo>
                    <a:cubicBezTo>
                      <a:pt x="4242" y="4032"/>
                      <a:pt x="4262" y="4035"/>
                      <a:pt x="4280" y="4035"/>
                    </a:cubicBezTo>
                    <a:cubicBezTo>
                      <a:pt x="4328" y="4035"/>
                      <a:pt x="4366" y="4010"/>
                      <a:pt x="4388" y="3977"/>
                    </a:cubicBezTo>
                    <a:cubicBezTo>
                      <a:pt x="4312" y="3917"/>
                      <a:pt x="4221" y="3871"/>
                      <a:pt x="4236" y="3764"/>
                    </a:cubicBezTo>
                    <a:cubicBezTo>
                      <a:pt x="4236" y="3694"/>
                      <a:pt x="4301" y="3610"/>
                      <a:pt x="4395" y="3610"/>
                    </a:cubicBezTo>
                    <a:cubicBezTo>
                      <a:pt x="4403" y="3610"/>
                      <a:pt x="4411" y="3611"/>
                      <a:pt x="4419" y="3612"/>
                    </a:cubicBezTo>
                    <a:cubicBezTo>
                      <a:pt x="4479" y="3622"/>
                      <a:pt x="4546" y="3757"/>
                      <a:pt x="4602" y="3757"/>
                    </a:cubicBezTo>
                    <a:cubicBezTo>
                      <a:pt x="4631" y="3757"/>
                      <a:pt x="4657" y="3721"/>
                      <a:pt x="4678" y="3612"/>
                    </a:cubicBezTo>
                    <a:cubicBezTo>
                      <a:pt x="4696" y="3609"/>
                      <a:pt x="4715" y="3608"/>
                      <a:pt x="4736" y="3608"/>
                    </a:cubicBezTo>
                    <a:cubicBezTo>
                      <a:pt x="4817" y="3608"/>
                      <a:pt x="4909" y="3627"/>
                      <a:pt x="4982" y="3627"/>
                    </a:cubicBezTo>
                    <a:cubicBezTo>
                      <a:pt x="5020" y="3627"/>
                      <a:pt x="5051" y="3623"/>
                      <a:pt x="5078" y="3623"/>
                    </a:cubicBezTo>
                    <a:cubicBezTo>
                      <a:pt x="5104" y="3623"/>
                      <a:pt x="5127" y="3627"/>
                      <a:pt x="5150" y="3642"/>
                    </a:cubicBezTo>
                    <a:cubicBezTo>
                      <a:pt x="5196" y="3673"/>
                      <a:pt x="5180" y="3749"/>
                      <a:pt x="5226" y="3779"/>
                    </a:cubicBezTo>
                    <a:cubicBezTo>
                      <a:pt x="5249" y="3791"/>
                      <a:pt x="5272" y="3796"/>
                      <a:pt x="5296" y="3796"/>
                    </a:cubicBezTo>
                    <a:cubicBezTo>
                      <a:pt x="5464" y="3796"/>
                      <a:pt x="5653" y="3541"/>
                      <a:pt x="5759" y="3475"/>
                    </a:cubicBezTo>
                    <a:cubicBezTo>
                      <a:pt x="5845" y="3418"/>
                      <a:pt x="5883" y="3402"/>
                      <a:pt x="5943" y="3402"/>
                    </a:cubicBezTo>
                    <a:cubicBezTo>
                      <a:pt x="5980" y="3402"/>
                      <a:pt x="6025" y="3408"/>
                      <a:pt x="6095" y="3414"/>
                    </a:cubicBezTo>
                    <a:cubicBezTo>
                      <a:pt x="6130" y="3423"/>
                      <a:pt x="6161" y="3429"/>
                      <a:pt x="6189" y="3429"/>
                    </a:cubicBezTo>
                    <a:cubicBezTo>
                      <a:pt x="6258" y="3429"/>
                      <a:pt x="6306" y="3391"/>
                      <a:pt x="6338" y="3261"/>
                    </a:cubicBezTo>
                    <a:cubicBezTo>
                      <a:pt x="6369" y="3155"/>
                      <a:pt x="6277" y="3033"/>
                      <a:pt x="6323" y="2941"/>
                    </a:cubicBezTo>
                    <a:cubicBezTo>
                      <a:pt x="6338" y="2880"/>
                      <a:pt x="6415" y="2911"/>
                      <a:pt x="6430" y="2865"/>
                    </a:cubicBezTo>
                    <a:cubicBezTo>
                      <a:pt x="6445" y="2835"/>
                      <a:pt x="6430" y="2759"/>
                      <a:pt x="6445" y="2728"/>
                    </a:cubicBezTo>
                    <a:cubicBezTo>
                      <a:pt x="6521" y="2621"/>
                      <a:pt x="6643" y="2713"/>
                      <a:pt x="6719" y="2606"/>
                    </a:cubicBezTo>
                    <a:cubicBezTo>
                      <a:pt x="6780" y="2500"/>
                      <a:pt x="6674" y="2347"/>
                      <a:pt x="6658" y="2256"/>
                    </a:cubicBezTo>
                    <a:lnTo>
                      <a:pt x="6658" y="2256"/>
                    </a:lnTo>
                    <a:cubicBezTo>
                      <a:pt x="6670" y="2257"/>
                      <a:pt x="6680" y="2257"/>
                      <a:pt x="6690" y="2257"/>
                    </a:cubicBezTo>
                    <a:cubicBezTo>
                      <a:pt x="6856" y="2257"/>
                      <a:pt x="6855" y="2140"/>
                      <a:pt x="6826" y="1982"/>
                    </a:cubicBezTo>
                    <a:cubicBezTo>
                      <a:pt x="6719" y="1936"/>
                      <a:pt x="6430" y="1997"/>
                      <a:pt x="6430" y="1860"/>
                    </a:cubicBezTo>
                    <a:cubicBezTo>
                      <a:pt x="6415" y="1707"/>
                      <a:pt x="6658" y="1677"/>
                      <a:pt x="6704" y="1540"/>
                    </a:cubicBezTo>
                    <a:cubicBezTo>
                      <a:pt x="6719" y="1464"/>
                      <a:pt x="6628" y="1220"/>
                      <a:pt x="6567" y="1174"/>
                    </a:cubicBezTo>
                    <a:cubicBezTo>
                      <a:pt x="6541" y="1160"/>
                      <a:pt x="6516" y="1155"/>
                      <a:pt x="6494" y="1155"/>
                    </a:cubicBezTo>
                    <a:cubicBezTo>
                      <a:pt x="6454" y="1155"/>
                      <a:pt x="6420" y="1168"/>
                      <a:pt x="6389" y="1168"/>
                    </a:cubicBezTo>
                    <a:cubicBezTo>
                      <a:pt x="6344" y="1168"/>
                      <a:pt x="6307" y="1139"/>
                      <a:pt x="6277" y="991"/>
                    </a:cubicBezTo>
                    <a:cubicBezTo>
                      <a:pt x="6247" y="793"/>
                      <a:pt x="6293" y="717"/>
                      <a:pt x="6140" y="610"/>
                    </a:cubicBezTo>
                    <a:cubicBezTo>
                      <a:pt x="6110" y="565"/>
                      <a:pt x="6018" y="549"/>
                      <a:pt x="5988" y="488"/>
                    </a:cubicBezTo>
                    <a:cubicBezTo>
                      <a:pt x="5957" y="367"/>
                      <a:pt x="6064" y="397"/>
                      <a:pt x="6110" y="321"/>
                    </a:cubicBezTo>
                    <a:cubicBezTo>
                      <a:pt x="6174" y="204"/>
                      <a:pt x="6129" y="165"/>
                      <a:pt x="6021" y="165"/>
                    </a:cubicBezTo>
                    <a:cubicBezTo>
                      <a:pt x="6002" y="165"/>
                      <a:pt x="5981" y="166"/>
                      <a:pt x="5957" y="169"/>
                    </a:cubicBezTo>
                    <a:cubicBezTo>
                      <a:pt x="5897" y="169"/>
                      <a:pt x="5836" y="245"/>
                      <a:pt x="5790" y="245"/>
                    </a:cubicBezTo>
                    <a:cubicBezTo>
                      <a:pt x="5762" y="248"/>
                      <a:pt x="5744" y="250"/>
                      <a:pt x="5732" y="250"/>
                    </a:cubicBezTo>
                    <a:cubicBezTo>
                      <a:pt x="5688" y="250"/>
                      <a:pt x="5712" y="228"/>
                      <a:pt x="5653" y="169"/>
                    </a:cubicBezTo>
                    <a:cubicBezTo>
                      <a:pt x="5574" y="108"/>
                      <a:pt x="5527" y="81"/>
                      <a:pt x="5489" y="81"/>
                    </a:cubicBezTo>
                    <a:cubicBezTo>
                      <a:pt x="5431" y="81"/>
                      <a:pt x="5394" y="144"/>
                      <a:pt x="5302" y="245"/>
                    </a:cubicBezTo>
                    <a:cubicBezTo>
                      <a:pt x="5254" y="293"/>
                      <a:pt x="5194" y="322"/>
                      <a:pt x="5149" y="322"/>
                    </a:cubicBezTo>
                    <a:cubicBezTo>
                      <a:pt x="5094" y="322"/>
                      <a:pt x="5062" y="278"/>
                      <a:pt x="5104" y="169"/>
                    </a:cubicBezTo>
                    <a:cubicBezTo>
                      <a:pt x="5079" y="162"/>
                      <a:pt x="5058" y="160"/>
                      <a:pt x="5039" y="160"/>
                    </a:cubicBezTo>
                    <a:cubicBezTo>
                      <a:pt x="4952" y="160"/>
                      <a:pt x="4918" y="214"/>
                      <a:pt x="4857" y="214"/>
                    </a:cubicBezTo>
                    <a:cubicBezTo>
                      <a:pt x="4833" y="214"/>
                      <a:pt x="4806" y="206"/>
                      <a:pt x="4769" y="184"/>
                    </a:cubicBezTo>
                    <a:cubicBezTo>
                      <a:pt x="4693" y="123"/>
                      <a:pt x="4647" y="1"/>
                      <a:pt x="4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7033876" y="1569933"/>
                <a:ext cx="353636" cy="213000"/>
              </a:xfrm>
              <a:custGeom>
                <a:avLst/>
                <a:gdLst/>
                <a:ahLst/>
                <a:cxnLst/>
                <a:rect l="l" t="t" r="r" b="b"/>
                <a:pathLst>
                  <a:path w="12007" h="7232" extrusionOk="0">
                    <a:moveTo>
                      <a:pt x="8012" y="0"/>
                    </a:moveTo>
                    <a:cubicBezTo>
                      <a:pt x="7907" y="0"/>
                      <a:pt x="7800" y="19"/>
                      <a:pt x="7740" y="32"/>
                    </a:cubicBezTo>
                    <a:cubicBezTo>
                      <a:pt x="7588" y="78"/>
                      <a:pt x="7497" y="185"/>
                      <a:pt x="7359" y="246"/>
                    </a:cubicBezTo>
                    <a:cubicBezTo>
                      <a:pt x="7329" y="253"/>
                      <a:pt x="7303" y="256"/>
                      <a:pt x="7281" y="256"/>
                    </a:cubicBezTo>
                    <a:cubicBezTo>
                      <a:pt x="7203" y="256"/>
                      <a:pt x="7161" y="220"/>
                      <a:pt x="7055" y="185"/>
                    </a:cubicBezTo>
                    <a:cubicBezTo>
                      <a:pt x="7003" y="172"/>
                      <a:pt x="6944" y="167"/>
                      <a:pt x="6884" y="167"/>
                    </a:cubicBezTo>
                    <a:cubicBezTo>
                      <a:pt x="6802" y="167"/>
                      <a:pt x="6720" y="176"/>
                      <a:pt x="6659" y="185"/>
                    </a:cubicBezTo>
                    <a:cubicBezTo>
                      <a:pt x="6430" y="200"/>
                      <a:pt x="6217" y="261"/>
                      <a:pt x="6080" y="459"/>
                    </a:cubicBezTo>
                    <a:cubicBezTo>
                      <a:pt x="6049" y="505"/>
                      <a:pt x="6019" y="611"/>
                      <a:pt x="5973" y="642"/>
                    </a:cubicBezTo>
                    <a:cubicBezTo>
                      <a:pt x="5927" y="688"/>
                      <a:pt x="5851" y="642"/>
                      <a:pt x="5821" y="703"/>
                    </a:cubicBezTo>
                    <a:cubicBezTo>
                      <a:pt x="5775" y="733"/>
                      <a:pt x="5821" y="794"/>
                      <a:pt x="5805" y="855"/>
                    </a:cubicBezTo>
                    <a:cubicBezTo>
                      <a:pt x="5760" y="931"/>
                      <a:pt x="5623" y="992"/>
                      <a:pt x="5546" y="992"/>
                    </a:cubicBezTo>
                    <a:cubicBezTo>
                      <a:pt x="5470" y="962"/>
                      <a:pt x="5242" y="809"/>
                      <a:pt x="5211" y="764"/>
                    </a:cubicBezTo>
                    <a:cubicBezTo>
                      <a:pt x="5155" y="651"/>
                      <a:pt x="5164" y="564"/>
                      <a:pt x="5032" y="564"/>
                    </a:cubicBezTo>
                    <a:cubicBezTo>
                      <a:pt x="5021" y="564"/>
                      <a:pt x="5010" y="565"/>
                      <a:pt x="4998" y="566"/>
                    </a:cubicBezTo>
                    <a:cubicBezTo>
                      <a:pt x="4815" y="581"/>
                      <a:pt x="4891" y="703"/>
                      <a:pt x="4845" y="840"/>
                    </a:cubicBezTo>
                    <a:cubicBezTo>
                      <a:pt x="4761" y="854"/>
                      <a:pt x="4625" y="933"/>
                      <a:pt x="4508" y="933"/>
                    </a:cubicBezTo>
                    <a:cubicBezTo>
                      <a:pt x="4499" y="933"/>
                      <a:pt x="4489" y="932"/>
                      <a:pt x="4480" y="931"/>
                    </a:cubicBezTo>
                    <a:cubicBezTo>
                      <a:pt x="4480" y="916"/>
                      <a:pt x="4465" y="870"/>
                      <a:pt x="4480" y="840"/>
                    </a:cubicBezTo>
                    <a:cubicBezTo>
                      <a:pt x="4358" y="840"/>
                      <a:pt x="4251" y="916"/>
                      <a:pt x="4160" y="992"/>
                    </a:cubicBezTo>
                    <a:cubicBezTo>
                      <a:pt x="4053" y="1084"/>
                      <a:pt x="4023" y="1084"/>
                      <a:pt x="4099" y="1190"/>
                    </a:cubicBezTo>
                    <a:cubicBezTo>
                      <a:pt x="4008" y="1221"/>
                      <a:pt x="3931" y="1236"/>
                      <a:pt x="3825" y="1251"/>
                    </a:cubicBezTo>
                    <a:cubicBezTo>
                      <a:pt x="3672" y="1282"/>
                      <a:pt x="3596" y="1388"/>
                      <a:pt x="3459" y="1419"/>
                    </a:cubicBezTo>
                    <a:cubicBezTo>
                      <a:pt x="3434" y="1428"/>
                      <a:pt x="3407" y="1432"/>
                      <a:pt x="3380" y="1432"/>
                    </a:cubicBezTo>
                    <a:cubicBezTo>
                      <a:pt x="3295" y="1432"/>
                      <a:pt x="3205" y="1397"/>
                      <a:pt x="3128" y="1397"/>
                    </a:cubicBezTo>
                    <a:cubicBezTo>
                      <a:pt x="3111" y="1397"/>
                      <a:pt x="3094" y="1399"/>
                      <a:pt x="3078" y="1404"/>
                    </a:cubicBezTo>
                    <a:cubicBezTo>
                      <a:pt x="2956" y="1449"/>
                      <a:pt x="2926" y="1602"/>
                      <a:pt x="2926" y="1708"/>
                    </a:cubicBezTo>
                    <a:cubicBezTo>
                      <a:pt x="2874" y="1686"/>
                      <a:pt x="2829" y="1676"/>
                      <a:pt x="2788" y="1676"/>
                    </a:cubicBezTo>
                    <a:cubicBezTo>
                      <a:pt x="2549" y="1676"/>
                      <a:pt x="2471" y="2012"/>
                      <a:pt x="2393" y="2181"/>
                    </a:cubicBezTo>
                    <a:cubicBezTo>
                      <a:pt x="2408" y="2150"/>
                      <a:pt x="2423" y="2150"/>
                      <a:pt x="2469" y="2135"/>
                    </a:cubicBezTo>
                    <a:cubicBezTo>
                      <a:pt x="2469" y="2242"/>
                      <a:pt x="2636" y="2333"/>
                      <a:pt x="2484" y="2455"/>
                    </a:cubicBezTo>
                    <a:cubicBezTo>
                      <a:pt x="2464" y="2471"/>
                      <a:pt x="2437" y="2477"/>
                      <a:pt x="2407" y="2477"/>
                    </a:cubicBezTo>
                    <a:cubicBezTo>
                      <a:pt x="2320" y="2477"/>
                      <a:pt x="2205" y="2424"/>
                      <a:pt x="2149" y="2379"/>
                    </a:cubicBezTo>
                    <a:cubicBezTo>
                      <a:pt x="2067" y="2338"/>
                      <a:pt x="2007" y="2325"/>
                      <a:pt x="1934" y="2325"/>
                    </a:cubicBezTo>
                    <a:cubicBezTo>
                      <a:pt x="1898" y="2325"/>
                      <a:pt x="1859" y="2328"/>
                      <a:pt x="1814" y="2333"/>
                    </a:cubicBezTo>
                    <a:cubicBezTo>
                      <a:pt x="1615" y="2379"/>
                      <a:pt x="1509" y="2485"/>
                      <a:pt x="1539" y="2699"/>
                    </a:cubicBezTo>
                    <a:cubicBezTo>
                      <a:pt x="1555" y="2851"/>
                      <a:pt x="1585" y="2866"/>
                      <a:pt x="1433" y="2912"/>
                    </a:cubicBezTo>
                    <a:cubicBezTo>
                      <a:pt x="1433" y="2927"/>
                      <a:pt x="1463" y="3080"/>
                      <a:pt x="1463" y="3080"/>
                    </a:cubicBezTo>
                    <a:cubicBezTo>
                      <a:pt x="1478" y="3141"/>
                      <a:pt x="1585" y="3171"/>
                      <a:pt x="1570" y="3247"/>
                    </a:cubicBezTo>
                    <a:cubicBezTo>
                      <a:pt x="1555" y="3288"/>
                      <a:pt x="1533" y="3301"/>
                      <a:pt x="1508" y="3301"/>
                    </a:cubicBezTo>
                    <a:cubicBezTo>
                      <a:pt x="1458" y="3301"/>
                      <a:pt x="1397" y="3247"/>
                      <a:pt x="1356" y="3247"/>
                    </a:cubicBezTo>
                    <a:cubicBezTo>
                      <a:pt x="1344" y="3245"/>
                      <a:pt x="1333" y="3244"/>
                      <a:pt x="1322" y="3244"/>
                    </a:cubicBezTo>
                    <a:cubicBezTo>
                      <a:pt x="1255" y="3244"/>
                      <a:pt x="1220" y="3282"/>
                      <a:pt x="1128" y="3308"/>
                    </a:cubicBezTo>
                    <a:cubicBezTo>
                      <a:pt x="1082" y="3323"/>
                      <a:pt x="991" y="3369"/>
                      <a:pt x="960" y="3400"/>
                    </a:cubicBezTo>
                    <a:cubicBezTo>
                      <a:pt x="945" y="3430"/>
                      <a:pt x="960" y="3460"/>
                      <a:pt x="945" y="3476"/>
                    </a:cubicBezTo>
                    <a:cubicBezTo>
                      <a:pt x="899" y="3521"/>
                      <a:pt x="854" y="3506"/>
                      <a:pt x="808" y="3521"/>
                    </a:cubicBezTo>
                    <a:cubicBezTo>
                      <a:pt x="762" y="3552"/>
                      <a:pt x="808" y="3582"/>
                      <a:pt x="793" y="3613"/>
                    </a:cubicBezTo>
                    <a:cubicBezTo>
                      <a:pt x="732" y="3719"/>
                      <a:pt x="686" y="3735"/>
                      <a:pt x="633" y="3735"/>
                    </a:cubicBezTo>
                    <a:cubicBezTo>
                      <a:pt x="611" y="3735"/>
                      <a:pt x="589" y="3732"/>
                      <a:pt x="564" y="3732"/>
                    </a:cubicBezTo>
                    <a:cubicBezTo>
                      <a:pt x="526" y="3732"/>
                      <a:pt x="482" y="3738"/>
                      <a:pt x="427" y="3765"/>
                    </a:cubicBezTo>
                    <a:cubicBezTo>
                      <a:pt x="290" y="3826"/>
                      <a:pt x="351" y="3994"/>
                      <a:pt x="336" y="4131"/>
                    </a:cubicBezTo>
                    <a:cubicBezTo>
                      <a:pt x="0" y="4207"/>
                      <a:pt x="442" y="4390"/>
                      <a:pt x="534" y="4497"/>
                    </a:cubicBezTo>
                    <a:cubicBezTo>
                      <a:pt x="412" y="4588"/>
                      <a:pt x="534" y="4618"/>
                      <a:pt x="564" y="4740"/>
                    </a:cubicBezTo>
                    <a:cubicBezTo>
                      <a:pt x="579" y="4908"/>
                      <a:pt x="503" y="4954"/>
                      <a:pt x="686" y="5045"/>
                    </a:cubicBezTo>
                    <a:cubicBezTo>
                      <a:pt x="869" y="5136"/>
                      <a:pt x="1219" y="5075"/>
                      <a:pt x="1326" y="5228"/>
                    </a:cubicBezTo>
                    <a:cubicBezTo>
                      <a:pt x="1341" y="5335"/>
                      <a:pt x="1204" y="5380"/>
                      <a:pt x="1219" y="5502"/>
                    </a:cubicBezTo>
                    <a:cubicBezTo>
                      <a:pt x="1219" y="5517"/>
                      <a:pt x="1265" y="5533"/>
                      <a:pt x="1280" y="5563"/>
                    </a:cubicBezTo>
                    <a:lnTo>
                      <a:pt x="1280" y="5609"/>
                    </a:lnTo>
                    <a:cubicBezTo>
                      <a:pt x="1296" y="5654"/>
                      <a:pt x="1250" y="5685"/>
                      <a:pt x="1326" y="5685"/>
                    </a:cubicBezTo>
                    <a:cubicBezTo>
                      <a:pt x="1295" y="5859"/>
                      <a:pt x="1410" y="5916"/>
                      <a:pt x="1534" y="5916"/>
                    </a:cubicBezTo>
                    <a:cubicBezTo>
                      <a:pt x="1594" y="5916"/>
                      <a:pt x="1657" y="5903"/>
                      <a:pt x="1707" y="5883"/>
                    </a:cubicBezTo>
                    <a:cubicBezTo>
                      <a:pt x="1737" y="5868"/>
                      <a:pt x="1798" y="5868"/>
                      <a:pt x="1814" y="5822"/>
                    </a:cubicBezTo>
                    <a:cubicBezTo>
                      <a:pt x="1829" y="5807"/>
                      <a:pt x="1814" y="5746"/>
                      <a:pt x="1859" y="5731"/>
                    </a:cubicBezTo>
                    <a:cubicBezTo>
                      <a:pt x="1880" y="5718"/>
                      <a:pt x="1900" y="5713"/>
                      <a:pt x="1918" y="5713"/>
                    </a:cubicBezTo>
                    <a:cubicBezTo>
                      <a:pt x="1969" y="5713"/>
                      <a:pt x="2003" y="5755"/>
                      <a:pt x="1981" y="5822"/>
                    </a:cubicBezTo>
                    <a:cubicBezTo>
                      <a:pt x="2118" y="5822"/>
                      <a:pt x="2118" y="5761"/>
                      <a:pt x="2179" y="5685"/>
                    </a:cubicBezTo>
                    <a:cubicBezTo>
                      <a:pt x="2200" y="5664"/>
                      <a:pt x="2257" y="5622"/>
                      <a:pt x="2315" y="5622"/>
                    </a:cubicBezTo>
                    <a:cubicBezTo>
                      <a:pt x="2342" y="5622"/>
                      <a:pt x="2369" y="5631"/>
                      <a:pt x="2393" y="5654"/>
                    </a:cubicBezTo>
                    <a:cubicBezTo>
                      <a:pt x="2438" y="5731"/>
                      <a:pt x="2240" y="5792"/>
                      <a:pt x="2332" y="5868"/>
                    </a:cubicBezTo>
                    <a:cubicBezTo>
                      <a:pt x="2347" y="5883"/>
                      <a:pt x="2545" y="5913"/>
                      <a:pt x="2560" y="5913"/>
                    </a:cubicBezTo>
                    <a:cubicBezTo>
                      <a:pt x="2541" y="6008"/>
                      <a:pt x="2561" y="6035"/>
                      <a:pt x="2597" y="6035"/>
                    </a:cubicBezTo>
                    <a:cubicBezTo>
                      <a:pt x="2643" y="6035"/>
                      <a:pt x="2716" y="5989"/>
                      <a:pt x="2763" y="5989"/>
                    </a:cubicBezTo>
                    <a:cubicBezTo>
                      <a:pt x="2766" y="5989"/>
                      <a:pt x="2770" y="5989"/>
                      <a:pt x="2773" y="5990"/>
                    </a:cubicBezTo>
                    <a:cubicBezTo>
                      <a:pt x="2837" y="6015"/>
                      <a:pt x="2858" y="6073"/>
                      <a:pt x="2917" y="6073"/>
                    </a:cubicBezTo>
                    <a:cubicBezTo>
                      <a:pt x="2929" y="6073"/>
                      <a:pt x="2941" y="6071"/>
                      <a:pt x="2956" y="6066"/>
                    </a:cubicBezTo>
                    <a:cubicBezTo>
                      <a:pt x="3018" y="6054"/>
                      <a:pt x="3039" y="6012"/>
                      <a:pt x="3077" y="6012"/>
                    </a:cubicBezTo>
                    <a:cubicBezTo>
                      <a:pt x="3087" y="6012"/>
                      <a:pt x="3097" y="6014"/>
                      <a:pt x="3109" y="6020"/>
                    </a:cubicBezTo>
                    <a:cubicBezTo>
                      <a:pt x="3131" y="6139"/>
                      <a:pt x="3192" y="6166"/>
                      <a:pt x="3265" y="6166"/>
                    </a:cubicBezTo>
                    <a:cubicBezTo>
                      <a:pt x="3322" y="6166"/>
                      <a:pt x="3386" y="6150"/>
                      <a:pt x="3444" y="6150"/>
                    </a:cubicBezTo>
                    <a:cubicBezTo>
                      <a:pt x="3513" y="6150"/>
                      <a:pt x="3575" y="6171"/>
                      <a:pt x="3611" y="6264"/>
                    </a:cubicBezTo>
                    <a:cubicBezTo>
                      <a:pt x="3642" y="6371"/>
                      <a:pt x="3627" y="6477"/>
                      <a:pt x="3611" y="6584"/>
                    </a:cubicBezTo>
                    <a:cubicBezTo>
                      <a:pt x="3611" y="6797"/>
                      <a:pt x="3703" y="6797"/>
                      <a:pt x="3870" y="6858"/>
                    </a:cubicBezTo>
                    <a:cubicBezTo>
                      <a:pt x="3870" y="6965"/>
                      <a:pt x="3920" y="6979"/>
                      <a:pt x="3980" y="6979"/>
                    </a:cubicBezTo>
                    <a:cubicBezTo>
                      <a:pt x="4001" y="6979"/>
                      <a:pt x="4023" y="6977"/>
                      <a:pt x="4044" y="6977"/>
                    </a:cubicBezTo>
                    <a:cubicBezTo>
                      <a:pt x="4058" y="6977"/>
                      <a:pt x="4071" y="6978"/>
                      <a:pt x="4084" y="6980"/>
                    </a:cubicBezTo>
                    <a:cubicBezTo>
                      <a:pt x="4175" y="7026"/>
                      <a:pt x="4145" y="7132"/>
                      <a:pt x="4267" y="7193"/>
                    </a:cubicBezTo>
                    <a:cubicBezTo>
                      <a:pt x="4331" y="7218"/>
                      <a:pt x="4414" y="7232"/>
                      <a:pt x="4500" y="7232"/>
                    </a:cubicBezTo>
                    <a:cubicBezTo>
                      <a:pt x="4677" y="7232"/>
                      <a:pt x="4870" y="7174"/>
                      <a:pt x="4952" y="7041"/>
                    </a:cubicBezTo>
                    <a:cubicBezTo>
                      <a:pt x="5013" y="7087"/>
                      <a:pt x="4998" y="7132"/>
                      <a:pt x="5089" y="7132"/>
                    </a:cubicBezTo>
                    <a:cubicBezTo>
                      <a:pt x="5150" y="7132"/>
                      <a:pt x="5257" y="7087"/>
                      <a:pt x="5318" y="7041"/>
                    </a:cubicBezTo>
                    <a:cubicBezTo>
                      <a:pt x="5394" y="6980"/>
                      <a:pt x="5470" y="6950"/>
                      <a:pt x="5546" y="6904"/>
                    </a:cubicBezTo>
                    <a:cubicBezTo>
                      <a:pt x="5623" y="6873"/>
                      <a:pt x="5699" y="6797"/>
                      <a:pt x="5744" y="6782"/>
                    </a:cubicBezTo>
                    <a:cubicBezTo>
                      <a:pt x="5753" y="6779"/>
                      <a:pt x="5762" y="6778"/>
                      <a:pt x="5772" y="6778"/>
                    </a:cubicBezTo>
                    <a:cubicBezTo>
                      <a:pt x="5825" y="6778"/>
                      <a:pt x="5885" y="6816"/>
                      <a:pt x="5926" y="6816"/>
                    </a:cubicBezTo>
                    <a:cubicBezTo>
                      <a:pt x="5954" y="6816"/>
                      <a:pt x="5973" y="6798"/>
                      <a:pt x="5973" y="6736"/>
                    </a:cubicBezTo>
                    <a:cubicBezTo>
                      <a:pt x="5988" y="6751"/>
                      <a:pt x="6003" y="6751"/>
                      <a:pt x="6019" y="6751"/>
                    </a:cubicBezTo>
                    <a:cubicBezTo>
                      <a:pt x="6019" y="6904"/>
                      <a:pt x="6049" y="7041"/>
                      <a:pt x="6232" y="7041"/>
                    </a:cubicBezTo>
                    <a:cubicBezTo>
                      <a:pt x="6262" y="7041"/>
                      <a:pt x="6281" y="7039"/>
                      <a:pt x="6295" y="7039"/>
                    </a:cubicBezTo>
                    <a:cubicBezTo>
                      <a:pt x="6323" y="7039"/>
                      <a:pt x="6334" y="7046"/>
                      <a:pt x="6384" y="7087"/>
                    </a:cubicBezTo>
                    <a:cubicBezTo>
                      <a:pt x="6450" y="7126"/>
                      <a:pt x="6459" y="7166"/>
                      <a:pt x="6539" y="7166"/>
                    </a:cubicBezTo>
                    <a:cubicBezTo>
                      <a:pt x="6552" y="7166"/>
                      <a:pt x="6566" y="7165"/>
                      <a:pt x="6582" y="7163"/>
                    </a:cubicBezTo>
                    <a:cubicBezTo>
                      <a:pt x="6723" y="7121"/>
                      <a:pt x="6760" y="6961"/>
                      <a:pt x="6897" y="6961"/>
                    </a:cubicBezTo>
                    <a:cubicBezTo>
                      <a:pt x="6908" y="6961"/>
                      <a:pt x="6920" y="6962"/>
                      <a:pt x="6933" y="6965"/>
                    </a:cubicBezTo>
                    <a:cubicBezTo>
                      <a:pt x="7029" y="6994"/>
                      <a:pt x="7113" y="7041"/>
                      <a:pt x="7201" y="7041"/>
                    </a:cubicBezTo>
                    <a:cubicBezTo>
                      <a:pt x="7251" y="7041"/>
                      <a:pt x="7303" y="7025"/>
                      <a:pt x="7359" y="6980"/>
                    </a:cubicBezTo>
                    <a:cubicBezTo>
                      <a:pt x="7497" y="6873"/>
                      <a:pt x="7573" y="6889"/>
                      <a:pt x="7756" y="6873"/>
                    </a:cubicBezTo>
                    <a:cubicBezTo>
                      <a:pt x="7771" y="6812"/>
                      <a:pt x="7832" y="6782"/>
                      <a:pt x="7847" y="6721"/>
                    </a:cubicBezTo>
                    <a:cubicBezTo>
                      <a:pt x="7847" y="6675"/>
                      <a:pt x="7817" y="6645"/>
                      <a:pt x="7832" y="6599"/>
                    </a:cubicBezTo>
                    <a:cubicBezTo>
                      <a:pt x="7877" y="6523"/>
                      <a:pt x="8030" y="6492"/>
                      <a:pt x="8106" y="6477"/>
                    </a:cubicBezTo>
                    <a:cubicBezTo>
                      <a:pt x="8125" y="6638"/>
                      <a:pt x="8279" y="6717"/>
                      <a:pt x="8444" y="6717"/>
                    </a:cubicBezTo>
                    <a:cubicBezTo>
                      <a:pt x="8545" y="6717"/>
                      <a:pt x="8650" y="6687"/>
                      <a:pt x="8731" y="6630"/>
                    </a:cubicBezTo>
                    <a:cubicBezTo>
                      <a:pt x="8944" y="6477"/>
                      <a:pt x="8594" y="6203"/>
                      <a:pt x="8944" y="6188"/>
                    </a:cubicBezTo>
                    <a:cubicBezTo>
                      <a:pt x="8944" y="6082"/>
                      <a:pt x="8989" y="5885"/>
                      <a:pt x="9094" y="5885"/>
                    </a:cubicBezTo>
                    <a:cubicBezTo>
                      <a:pt x="9125" y="5885"/>
                      <a:pt x="9161" y="5902"/>
                      <a:pt x="9203" y="5944"/>
                    </a:cubicBezTo>
                    <a:cubicBezTo>
                      <a:pt x="9213" y="5914"/>
                      <a:pt x="9242" y="5898"/>
                      <a:pt x="9273" y="5898"/>
                    </a:cubicBezTo>
                    <a:cubicBezTo>
                      <a:pt x="9291" y="5898"/>
                      <a:pt x="9309" y="5903"/>
                      <a:pt x="9325" y="5913"/>
                    </a:cubicBezTo>
                    <a:cubicBezTo>
                      <a:pt x="9325" y="5849"/>
                      <a:pt x="9379" y="5785"/>
                      <a:pt x="9424" y="5785"/>
                    </a:cubicBezTo>
                    <a:cubicBezTo>
                      <a:pt x="9432" y="5785"/>
                      <a:pt x="9440" y="5787"/>
                      <a:pt x="9447" y="5792"/>
                    </a:cubicBezTo>
                    <a:cubicBezTo>
                      <a:pt x="9544" y="5819"/>
                      <a:pt x="9553" y="5948"/>
                      <a:pt x="9668" y="5948"/>
                    </a:cubicBezTo>
                    <a:cubicBezTo>
                      <a:pt x="9680" y="5948"/>
                      <a:pt x="9692" y="5947"/>
                      <a:pt x="9706" y="5944"/>
                    </a:cubicBezTo>
                    <a:cubicBezTo>
                      <a:pt x="9950" y="5883"/>
                      <a:pt x="10010" y="5715"/>
                      <a:pt x="10010" y="5502"/>
                    </a:cubicBezTo>
                    <a:cubicBezTo>
                      <a:pt x="10132" y="5487"/>
                      <a:pt x="10330" y="5487"/>
                      <a:pt x="10407" y="5365"/>
                    </a:cubicBezTo>
                    <a:cubicBezTo>
                      <a:pt x="10422" y="5350"/>
                      <a:pt x="10407" y="5289"/>
                      <a:pt x="10422" y="5274"/>
                    </a:cubicBezTo>
                    <a:cubicBezTo>
                      <a:pt x="10429" y="5266"/>
                      <a:pt x="10449" y="5266"/>
                      <a:pt x="10468" y="5266"/>
                    </a:cubicBezTo>
                    <a:cubicBezTo>
                      <a:pt x="10487" y="5266"/>
                      <a:pt x="10506" y="5266"/>
                      <a:pt x="10513" y="5258"/>
                    </a:cubicBezTo>
                    <a:cubicBezTo>
                      <a:pt x="10544" y="5258"/>
                      <a:pt x="10559" y="5228"/>
                      <a:pt x="10574" y="5228"/>
                    </a:cubicBezTo>
                    <a:cubicBezTo>
                      <a:pt x="10589" y="5228"/>
                      <a:pt x="10574" y="5197"/>
                      <a:pt x="10574" y="5182"/>
                    </a:cubicBezTo>
                    <a:cubicBezTo>
                      <a:pt x="10620" y="5152"/>
                      <a:pt x="10666" y="5152"/>
                      <a:pt x="10696" y="5121"/>
                    </a:cubicBezTo>
                    <a:cubicBezTo>
                      <a:pt x="10727" y="5075"/>
                      <a:pt x="10711" y="5030"/>
                      <a:pt x="10772" y="4984"/>
                    </a:cubicBezTo>
                    <a:cubicBezTo>
                      <a:pt x="10810" y="4969"/>
                      <a:pt x="10867" y="4969"/>
                      <a:pt x="10925" y="4969"/>
                    </a:cubicBezTo>
                    <a:cubicBezTo>
                      <a:pt x="10982" y="4969"/>
                      <a:pt x="11039" y="4969"/>
                      <a:pt x="11077" y="4954"/>
                    </a:cubicBezTo>
                    <a:cubicBezTo>
                      <a:pt x="11047" y="4832"/>
                      <a:pt x="11016" y="4603"/>
                      <a:pt x="11153" y="4542"/>
                    </a:cubicBezTo>
                    <a:cubicBezTo>
                      <a:pt x="11168" y="4536"/>
                      <a:pt x="11180" y="4535"/>
                      <a:pt x="11190" y="4535"/>
                    </a:cubicBezTo>
                    <a:cubicBezTo>
                      <a:pt x="11213" y="4535"/>
                      <a:pt x="11230" y="4543"/>
                      <a:pt x="11246" y="4543"/>
                    </a:cubicBezTo>
                    <a:cubicBezTo>
                      <a:pt x="11263" y="4543"/>
                      <a:pt x="11280" y="4534"/>
                      <a:pt x="11306" y="4497"/>
                    </a:cubicBezTo>
                    <a:cubicBezTo>
                      <a:pt x="11336" y="4436"/>
                      <a:pt x="11351" y="4344"/>
                      <a:pt x="11351" y="4268"/>
                    </a:cubicBezTo>
                    <a:cubicBezTo>
                      <a:pt x="11382" y="4268"/>
                      <a:pt x="11412" y="4270"/>
                      <a:pt x="11440" y="4270"/>
                    </a:cubicBezTo>
                    <a:cubicBezTo>
                      <a:pt x="11510" y="4270"/>
                      <a:pt x="11565" y="4255"/>
                      <a:pt x="11565" y="4146"/>
                    </a:cubicBezTo>
                    <a:cubicBezTo>
                      <a:pt x="11593" y="4163"/>
                      <a:pt x="11627" y="4169"/>
                      <a:pt x="11661" y="4169"/>
                    </a:cubicBezTo>
                    <a:cubicBezTo>
                      <a:pt x="11720" y="4169"/>
                      <a:pt x="11779" y="4150"/>
                      <a:pt x="11808" y="4131"/>
                    </a:cubicBezTo>
                    <a:cubicBezTo>
                      <a:pt x="12006" y="4131"/>
                      <a:pt x="11991" y="4116"/>
                      <a:pt x="11976" y="4009"/>
                    </a:cubicBezTo>
                    <a:cubicBezTo>
                      <a:pt x="11976" y="3841"/>
                      <a:pt x="11930" y="3659"/>
                      <a:pt x="11915" y="3476"/>
                    </a:cubicBezTo>
                    <a:cubicBezTo>
                      <a:pt x="11915" y="3415"/>
                      <a:pt x="11930" y="3354"/>
                      <a:pt x="11839" y="3293"/>
                    </a:cubicBezTo>
                    <a:cubicBezTo>
                      <a:pt x="11854" y="3232"/>
                      <a:pt x="11945" y="3217"/>
                      <a:pt x="11945" y="3141"/>
                    </a:cubicBezTo>
                    <a:cubicBezTo>
                      <a:pt x="11945" y="3080"/>
                      <a:pt x="11793" y="2988"/>
                      <a:pt x="11763" y="2973"/>
                    </a:cubicBezTo>
                    <a:cubicBezTo>
                      <a:pt x="11702" y="2912"/>
                      <a:pt x="11580" y="2851"/>
                      <a:pt x="11565" y="2775"/>
                    </a:cubicBezTo>
                    <a:cubicBezTo>
                      <a:pt x="11549" y="2683"/>
                      <a:pt x="11641" y="2607"/>
                      <a:pt x="11656" y="2516"/>
                    </a:cubicBezTo>
                    <a:cubicBezTo>
                      <a:pt x="11686" y="2394"/>
                      <a:pt x="11656" y="2303"/>
                      <a:pt x="11580" y="2226"/>
                    </a:cubicBezTo>
                    <a:cubicBezTo>
                      <a:pt x="11473" y="2104"/>
                      <a:pt x="11077" y="2150"/>
                      <a:pt x="11199" y="1937"/>
                    </a:cubicBezTo>
                    <a:cubicBezTo>
                      <a:pt x="11047" y="1830"/>
                      <a:pt x="11107" y="1678"/>
                      <a:pt x="11107" y="1510"/>
                    </a:cubicBezTo>
                    <a:cubicBezTo>
                      <a:pt x="11092" y="1505"/>
                      <a:pt x="11079" y="1503"/>
                      <a:pt x="11066" y="1503"/>
                    </a:cubicBezTo>
                    <a:cubicBezTo>
                      <a:pt x="11000" y="1503"/>
                      <a:pt x="10955" y="1558"/>
                      <a:pt x="10879" y="1571"/>
                    </a:cubicBezTo>
                    <a:cubicBezTo>
                      <a:pt x="10788" y="1571"/>
                      <a:pt x="10818" y="1541"/>
                      <a:pt x="10772" y="1526"/>
                    </a:cubicBezTo>
                    <a:cubicBezTo>
                      <a:pt x="10620" y="1449"/>
                      <a:pt x="10513" y="1449"/>
                      <a:pt x="10513" y="1251"/>
                    </a:cubicBezTo>
                    <a:cubicBezTo>
                      <a:pt x="10498" y="1084"/>
                      <a:pt x="10437" y="1038"/>
                      <a:pt x="10315" y="931"/>
                    </a:cubicBezTo>
                    <a:cubicBezTo>
                      <a:pt x="10233" y="863"/>
                      <a:pt x="10176" y="807"/>
                      <a:pt x="10066" y="807"/>
                    </a:cubicBezTo>
                    <a:cubicBezTo>
                      <a:pt x="10054" y="807"/>
                      <a:pt x="10040" y="808"/>
                      <a:pt x="10026" y="809"/>
                    </a:cubicBezTo>
                    <a:cubicBezTo>
                      <a:pt x="9934" y="809"/>
                      <a:pt x="9858" y="870"/>
                      <a:pt x="9751" y="870"/>
                    </a:cubicBezTo>
                    <a:cubicBezTo>
                      <a:pt x="9772" y="789"/>
                      <a:pt x="9719" y="765"/>
                      <a:pt x="9648" y="765"/>
                    </a:cubicBezTo>
                    <a:cubicBezTo>
                      <a:pt x="9560" y="765"/>
                      <a:pt x="9443" y="801"/>
                      <a:pt x="9401" y="809"/>
                    </a:cubicBezTo>
                    <a:cubicBezTo>
                      <a:pt x="9366" y="821"/>
                      <a:pt x="9334" y="827"/>
                      <a:pt x="9306" y="827"/>
                    </a:cubicBezTo>
                    <a:cubicBezTo>
                      <a:pt x="9186" y="827"/>
                      <a:pt x="9127" y="729"/>
                      <a:pt x="9127" y="581"/>
                    </a:cubicBezTo>
                    <a:cubicBezTo>
                      <a:pt x="9066" y="566"/>
                      <a:pt x="8944" y="550"/>
                      <a:pt x="8898" y="489"/>
                    </a:cubicBezTo>
                    <a:cubicBezTo>
                      <a:pt x="8868" y="429"/>
                      <a:pt x="8913" y="307"/>
                      <a:pt x="8822" y="246"/>
                    </a:cubicBezTo>
                    <a:cubicBezTo>
                      <a:pt x="8792" y="223"/>
                      <a:pt x="8750" y="223"/>
                      <a:pt x="8706" y="223"/>
                    </a:cubicBezTo>
                    <a:cubicBezTo>
                      <a:pt x="8662" y="223"/>
                      <a:pt x="8616" y="223"/>
                      <a:pt x="8578" y="200"/>
                    </a:cubicBezTo>
                    <a:cubicBezTo>
                      <a:pt x="8487" y="170"/>
                      <a:pt x="8411" y="154"/>
                      <a:pt x="8304" y="154"/>
                    </a:cubicBezTo>
                    <a:cubicBezTo>
                      <a:pt x="8287" y="33"/>
                      <a:pt x="8151" y="0"/>
                      <a:pt x="8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7270344" y="1615260"/>
                <a:ext cx="245487" cy="187819"/>
              </a:xfrm>
              <a:custGeom>
                <a:avLst/>
                <a:gdLst/>
                <a:ahLst/>
                <a:cxnLst/>
                <a:rect l="l" t="t" r="r" b="b"/>
                <a:pathLst>
                  <a:path w="8335" h="6377" extrusionOk="0">
                    <a:moveTo>
                      <a:pt x="4675" y="0"/>
                    </a:moveTo>
                    <a:cubicBezTo>
                      <a:pt x="4639" y="0"/>
                      <a:pt x="4607" y="2"/>
                      <a:pt x="4587" y="2"/>
                    </a:cubicBezTo>
                    <a:cubicBezTo>
                      <a:pt x="4480" y="2"/>
                      <a:pt x="4267" y="63"/>
                      <a:pt x="4206" y="169"/>
                    </a:cubicBezTo>
                    <a:cubicBezTo>
                      <a:pt x="4175" y="246"/>
                      <a:pt x="4191" y="383"/>
                      <a:pt x="4191" y="459"/>
                    </a:cubicBezTo>
                    <a:cubicBezTo>
                      <a:pt x="4099" y="474"/>
                      <a:pt x="3901" y="444"/>
                      <a:pt x="3886" y="581"/>
                    </a:cubicBezTo>
                    <a:cubicBezTo>
                      <a:pt x="3866" y="571"/>
                      <a:pt x="3849" y="567"/>
                      <a:pt x="3833" y="567"/>
                    </a:cubicBezTo>
                    <a:cubicBezTo>
                      <a:pt x="3801" y="567"/>
                      <a:pt x="3774" y="581"/>
                      <a:pt x="3734" y="581"/>
                    </a:cubicBezTo>
                    <a:cubicBezTo>
                      <a:pt x="3718" y="581"/>
                      <a:pt x="3673" y="611"/>
                      <a:pt x="3657" y="611"/>
                    </a:cubicBezTo>
                    <a:cubicBezTo>
                      <a:pt x="3612" y="611"/>
                      <a:pt x="3642" y="581"/>
                      <a:pt x="3612" y="581"/>
                    </a:cubicBezTo>
                    <a:cubicBezTo>
                      <a:pt x="3580" y="569"/>
                      <a:pt x="3554" y="564"/>
                      <a:pt x="3531" y="564"/>
                    </a:cubicBezTo>
                    <a:cubicBezTo>
                      <a:pt x="3462" y="564"/>
                      <a:pt x="3417" y="604"/>
                      <a:pt x="3337" y="626"/>
                    </a:cubicBezTo>
                    <a:cubicBezTo>
                      <a:pt x="3297" y="639"/>
                      <a:pt x="3262" y="644"/>
                      <a:pt x="3232" y="644"/>
                    </a:cubicBezTo>
                    <a:cubicBezTo>
                      <a:pt x="3150" y="644"/>
                      <a:pt x="3100" y="602"/>
                      <a:pt x="3033" y="535"/>
                    </a:cubicBezTo>
                    <a:cubicBezTo>
                      <a:pt x="2996" y="498"/>
                      <a:pt x="2896" y="455"/>
                      <a:pt x="2820" y="455"/>
                    </a:cubicBezTo>
                    <a:cubicBezTo>
                      <a:pt x="2772" y="455"/>
                      <a:pt x="2734" y="472"/>
                      <a:pt x="2728" y="520"/>
                    </a:cubicBezTo>
                    <a:cubicBezTo>
                      <a:pt x="2667" y="505"/>
                      <a:pt x="2621" y="428"/>
                      <a:pt x="2576" y="428"/>
                    </a:cubicBezTo>
                    <a:cubicBezTo>
                      <a:pt x="2515" y="428"/>
                      <a:pt x="2469" y="474"/>
                      <a:pt x="2423" y="505"/>
                    </a:cubicBezTo>
                    <a:cubicBezTo>
                      <a:pt x="2367" y="505"/>
                      <a:pt x="2278" y="447"/>
                      <a:pt x="2204" y="447"/>
                    </a:cubicBezTo>
                    <a:cubicBezTo>
                      <a:pt x="2178" y="447"/>
                      <a:pt x="2154" y="454"/>
                      <a:pt x="2134" y="474"/>
                    </a:cubicBezTo>
                    <a:cubicBezTo>
                      <a:pt x="2073" y="520"/>
                      <a:pt x="2088" y="596"/>
                      <a:pt x="2058" y="657"/>
                    </a:cubicBezTo>
                    <a:cubicBezTo>
                      <a:pt x="2042" y="687"/>
                      <a:pt x="1936" y="809"/>
                      <a:pt x="1921" y="809"/>
                    </a:cubicBezTo>
                    <a:cubicBezTo>
                      <a:pt x="1914" y="811"/>
                      <a:pt x="1907" y="812"/>
                      <a:pt x="1899" y="812"/>
                    </a:cubicBezTo>
                    <a:cubicBezTo>
                      <a:pt x="1850" y="812"/>
                      <a:pt x="1795" y="776"/>
                      <a:pt x="1754" y="776"/>
                    </a:cubicBezTo>
                    <a:cubicBezTo>
                      <a:pt x="1748" y="776"/>
                      <a:pt x="1743" y="777"/>
                      <a:pt x="1738" y="779"/>
                    </a:cubicBezTo>
                    <a:cubicBezTo>
                      <a:pt x="1631" y="779"/>
                      <a:pt x="1509" y="840"/>
                      <a:pt x="1463" y="931"/>
                    </a:cubicBezTo>
                    <a:cubicBezTo>
                      <a:pt x="1448" y="1007"/>
                      <a:pt x="1509" y="1068"/>
                      <a:pt x="1479" y="1144"/>
                    </a:cubicBezTo>
                    <a:lnTo>
                      <a:pt x="1540" y="1144"/>
                    </a:lnTo>
                    <a:cubicBezTo>
                      <a:pt x="1479" y="1205"/>
                      <a:pt x="1281" y="1388"/>
                      <a:pt x="1403" y="1464"/>
                    </a:cubicBezTo>
                    <a:cubicBezTo>
                      <a:pt x="1372" y="1602"/>
                      <a:pt x="1311" y="1617"/>
                      <a:pt x="1159" y="1678"/>
                    </a:cubicBezTo>
                    <a:cubicBezTo>
                      <a:pt x="1052" y="1723"/>
                      <a:pt x="930" y="1739"/>
                      <a:pt x="900" y="1876"/>
                    </a:cubicBezTo>
                    <a:cubicBezTo>
                      <a:pt x="854" y="1998"/>
                      <a:pt x="900" y="2028"/>
                      <a:pt x="793" y="2120"/>
                    </a:cubicBezTo>
                    <a:cubicBezTo>
                      <a:pt x="763" y="2150"/>
                      <a:pt x="641" y="2211"/>
                      <a:pt x="671" y="2287"/>
                    </a:cubicBezTo>
                    <a:cubicBezTo>
                      <a:pt x="686" y="2363"/>
                      <a:pt x="778" y="2348"/>
                      <a:pt x="824" y="2409"/>
                    </a:cubicBezTo>
                    <a:cubicBezTo>
                      <a:pt x="732" y="2455"/>
                      <a:pt x="458" y="2455"/>
                      <a:pt x="412" y="2592"/>
                    </a:cubicBezTo>
                    <a:cubicBezTo>
                      <a:pt x="245" y="2592"/>
                      <a:pt x="1" y="2653"/>
                      <a:pt x="62" y="2881"/>
                    </a:cubicBezTo>
                    <a:cubicBezTo>
                      <a:pt x="77" y="2958"/>
                      <a:pt x="138" y="3018"/>
                      <a:pt x="153" y="3095"/>
                    </a:cubicBezTo>
                    <a:cubicBezTo>
                      <a:pt x="168" y="3140"/>
                      <a:pt x="153" y="3217"/>
                      <a:pt x="168" y="3277"/>
                    </a:cubicBezTo>
                    <a:cubicBezTo>
                      <a:pt x="199" y="3277"/>
                      <a:pt x="229" y="3293"/>
                      <a:pt x="245" y="3293"/>
                    </a:cubicBezTo>
                    <a:cubicBezTo>
                      <a:pt x="153" y="3399"/>
                      <a:pt x="184" y="3582"/>
                      <a:pt x="199" y="3719"/>
                    </a:cubicBezTo>
                    <a:cubicBezTo>
                      <a:pt x="222" y="3891"/>
                      <a:pt x="279" y="3899"/>
                      <a:pt x="383" y="3899"/>
                    </a:cubicBezTo>
                    <a:cubicBezTo>
                      <a:pt x="395" y="3899"/>
                      <a:pt x="407" y="3899"/>
                      <a:pt x="420" y="3899"/>
                    </a:cubicBezTo>
                    <a:cubicBezTo>
                      <a:pt x="445" y="3899"/>
                      <a:pt x="473" y="3900"/>
                      <a:pt x="504" y="3902"/>
                    </a:cubicBezTo>
                    <a:cubicBezTo>
                      <a:pt x="517" y="3990"/>
                      <a:pt x="565" y="4020"/>
                      <a:pt x="627" y="4020"/>
                    </a:cubicBezTo>
                    <a:cubicBezTo>
                      <a:pt x="764" y="4020"/>
                      <a:pt x="970" y="3871"/>
                      <a:pt x="1031" y="3871"/>
                    </a:cubicBezTo>
                    <a:cubicBezTo>
                      <a:pt x="1033" y="3871"/>
                      <a:pt x="1035" y="3871"/>
                      <a:pt x="1037" y="3872"/>
                    </a:cubicBezTo>
                    <a:cubicBezTo>
                      <a:pt x="1159" y="3902"/>
                      <a:pt x="1083" y="4039"/>
                      <a:pt x="1143" y="4100"/>
                    </a:cubicBezTo>
                    <a:cubicBezTo>
                      <a:pt x="1151" y="4105"/>
                      <a:pt x="1162" y="4107"/>
                      <a:pt x="1174" y="4107"/>
                    </a:cubicBezTo>
                    <a:cubicBezTo>
                      <a:pt x="1238" y="4107"/>
                      <a:pt x="1354" y="4055"/>
                      <a:pt x="1418" y="4055"/>
                    </a:cubicBezTo>
                    <a:cubicBezTo>
                      <a:pt x="1418" y="4115"/>
                      <a:pt x="1387" y="4161"/>
                      <a:pt x="1387" y="4207"/>
                    </a:cubicBezTo>
                    <a:cubicBezTo>
                      <a:pt x="1387" y="4253"/>
                      <a:pt x="1479" y="4268"/>
                      <a:pt x="1387" y="4329"/>
                    </a:cubicBezTo>
                    <a:cubicBezTo>
                      <a:pt x="1432" y="4406"/>
                      <a:pt x="1379" y="4427"/>
                      <a:pt x="1318" y="4427"/>
                    </a:cubicBezTo>
                    <a:cubicBezTo>
                      <a:pt x="1295" y="4427"/>
                      <a:pt x="1271" y="4424"/>
                      <a:pt x="1250" y="4420"/>
                    </a:cubicBezTo>
                    <a:lnTo>
                      <a:pt x="1250" y="4420"/>
                    </a:lnTo>
                    <a:cubicBezTo>
                      <a:pt x="1372" y="4481"/>
                      <a:pt x="1250" y="4573"/>
                      <a:pt x="1159" y="4573"/>
                    </a:cubicBezTo>
                    <a:cubicBezTo>
                      <a:pt x="1103" y="4573"/>
                      <a:pt x="1038" y="4515"/>
                      <a:pt x="984" y="4515"/>
                    </a:cubicBezTo>
                    <a:cubicBezTo>
                      <a:pt x="964" y="4515"/>
                      <a:pt x="946" y="4522"/>
                      <a:pt x="930" y="4542"/>
                    </a:cubicBezTo>
                    <a:cubicBezTo>
                      <a:pt x="869" y="4588"/>
                      <a:pt x="945" y="4710"/>
                      <a:pt x="945" y="4771"/>
                    </a:cubicBezTo>
                    <a:cubicBezTo>
                      <a:pt x="945" y="4862"/>
                      <a:pt x="869" y="4892"/>
                      <a:pt x="930" y="5014"/>
                    </a:cubicBezTo>
                    <a:cubicBezTo>
                      <a:pt x="1067" y="5273"/>
                      <a:pt x="1311" y="5091"/>
                      <a:pt x="1524" y="5228"/>
                    </a:cubicBezTo>
                    <a:cubicBezTo>
                      <a:pt x="1616" y="5273"/>
                      <a:pt x="1677" y="5380"/>
                      <a:pt x="1768" y="5426"/>
                    </a:cubicBezTo>
                    <a:cubicBezTo>
                      <a:pt x="1812" y="5450"/>
                      <a:pt x="1842" y="5459"/>
                      <a:pt x="1866" y="5459"/>
                    </a:cubicBezTo>
                    <a:cubicBezTo>
                      <a:pt x="1916" y="5459"/>
                      <a:pt x="1940" y="5421"/>
                      <a:pt x="2012" y="5411"/>
                    </a:cubicBezTo>
                    <a:cubicBezTo>
                      <a:pt x="2028" y="5407"/>
                      <a:pt x="2044" y="5406"/>
                      <a:pt x="2060" y="5406"/>
                    </a:cubicBezTo>
                    <a:cubicBezTo>
                      <a:pt x="2105" y="5406"/>
                      <a:pt x="2150" y="5415"/>
                      <a:pt x="2200" y="5415"/>
                    </a:cubicBezTo>
                    <a:cubicBezTo>
                      <a:pt x="2218" y="5415"/>
                      <a:pt x="2236" y="5414"/>
                      <a:pt x="2256" y="5411"/>
                    </a:cubicBezTo>
                    <a:cubicBezTo>
                      <a:pt x="2332" y="5395"/>
                      <a:pt x="2393" y="5334"/>
                      <a:pt x="2469" y="5319"/>
                    </a:cubicBezTo>
                    <a:cubicBezTo>
                      <a:pt x="2479" y="5335"/>
                      <a:pt x="2491" y="5342"/>
                      <a:pt x="2506" y="5342"/>
                    </a:cubicBezTo>
                    <a:cubicBezTo>
                      <a:pt x="2560" y="5342"/>
                      <a:pt x="2641" y="5255"/>
                      <a:pt x="2713" y="5243"/>
                    </a:cubicBezTo>
                    <a:lnTo>
                      <a:pt x="2713" y="5243"/>
                    </a:lnTo>
                    <a:cubicBezTo>
                      <a:pt x="2713" y="5258"/>
                      <a:pt x="2698" y="5304"/>
                      <a:pt x="2713" y="5334"/>
                    </a:cubicBezTo>
                    <a:cubicBezTo>
                      <a:pt x="2713" y="5411"/>
                      <a:pt x="2713" y="5578"/>
                      <a:pt x="2743" y="5654"/>
                    </a:cubicBezTo>
                    <a:cubicBezTo>
                      <a:pt x="2774" y="5776"/>
                      <a:pt x="2865" y="5761"/>
                      <a:pt x="2972" y="5776"/>
                    </a:cubicBezTo>
                    <a:cubicBezTo>
                      <a:pt x="3094" y="5791"/>
                      <a:pt x="3094" y="5807"/>
                      <a:pt x="3155" y="5913"/>
                    </a:cubicBezTo>
                    <a:cubicBezTo>
                      <a:pt x="3215" y="5991"/>
                      <a:pt x="3263" y="6015"/>
                      <a:pt x="3312" y="6015"/>
                    </a:cubicBezTo>
                    <a:cubicBezTo>
                      <a:pt x="3388" y="6015"/>
                      <a:pt x="3467" y="5959"/>
                      <a:pt x="3596" y="5959"/>
                    </a:cubicBezTo>
                    <a:cubicBezTo>
                      <a:pt x="3825" y="5959"/>
                      <a:pt x="3749" y="6142"/>
                      <a:pt x="3840" y="6294"/>
                    </a:cubicBezTo>
                    <a:cubicBezTo>
                      <a:pt x="3883" y="6356"/>
                      <a:pt x="3942" y="6376"/>
                      <a:pt x="4010" y="6376"/>
                    </a:cubicBezTo>
                    <a:cubicBezTo>
                      <a:pt x="4138" y="6376"/>
                      <a:pt x="4297" y="6303"/>
                      <a:pt x="4432" y="6303"/>
                    </a:cubicBezTo>
                    <a:cubicBezTo>
                      <a:pt x="4454" y="6303"/>
                      <a:pt x="4475" y="6305"/>
                      <a:pt x="4495" y="6309"/>
                    </a:cubicBezTo>
                    <a:cubicBezTo>
                      <a:pt x="4560" y="6320"/>
                      <a:pt x="4587" y="6331"/>
                      <a:pt x="4629" y="6331"/>
                    </a:cubicBezTo>
                    <a:cubicBezTo>
                      <a:pt x="4646" y="6331"/>
                      <a:pt x="4667" y="6329"/>
                      <a:pt x="4693" y="6325"/>
                    </a:cubicBezTo>
                    <a:cubicBezTo>
                      <a:pt x="4774" y="6313"/>
                      <a:pt x="4820" y="6284"/>
                      <a:pt x="4884" y="6284"/>
                    </a:cubicBezTo>
                    <a:cubicBezTo>
                      <a:pt x="4905" y="6284"/>
                      <a:pt x="4927" y="6287"/>
                      <a:pt x="4952" y="6294"/>
                    </a:cubicBezTo>
                    <a:cubicBezTo>
                      <a:pt x="4972" y="6296"/>
                      <a:pt x="4992" y="6297"/>
                      <a:pt x="5011" y="6297"/>
                    </a:cubicBezTo>
                    <a:cubicBezTo>
                      <a:pt x="5097" y="6297"/>
                      <a:pt x="5175" y="6282"/>
                      <a:pt x="5254" y="6282"/>
                    </a:cubicBezTo>
                    <a:cubicBezTo>
                      <a:pt x="5305" y="6282"/>
                      <a:pt x="5356" y="6288"/>
                      <a:pt x="5410" y="6309"/>
                    </a:cubicBezTo>
                    <a:cubicBezTo>
                      <a:pt x="5478" y="6329"/>
                      <a:pt x="5527" y="6355"/>
                      <a:pt x="5578" y="6355"/>
                    </a:cubicBezTo>
                    <a:cubicBezTo>
                      <a:pt x="5607" y="6355"/>
                      <a:pt x="5636" y="6347"/>
                      <a:pt x="5669" y="6325"/>
                    </a:cubicBezTo>
                    <a:cubicBezTo>
                      <a:pt x="5752" y="6297"/>
                      <a:pt x="5785" y="6231"/>
                      <a:pt x="5870" y="6231"/>
                    </a:cubicBezTo>
                    <a:cubicBezTo>
                      <a:pt x="5879" y="6231"/>
                      <a:pt x="5888" y="6232"/>
                      <a:pt x="5897" y="6233"/>
                    </a:cubicBezTo>
                    <a:cubicBezTo>
                      <a:pt x="5989" y="6233"/>
                      <a:pt x="6049" y="6294"/>
                      <a:pt x="6141" y="6294"/>
                    </a:cubicBezTo>
                    <a:cubicBezTo>
                      <a:pt x="6248" y="6294"/>
                      <a:pt x="6400" y="6233"/>
                      <a:pt x="6476" y="6157"/>
                    </a:cubicBezTo>
                    <a:cubicBezTo>
                      <a:pt x="6585" y="6035"/>
                      <a:pt x="6439" y="5828"/>
                      <a:pt x="6579" y="5828"/>
                    </a:cubicBezTo>
                    <a:cubicBezTo>
                      <a:pt x="6596" y="5828"/>
                      <a:pt x="6617" y="5831"/>
                      <a:pt x="6644" y="5837"/>
                    </a:cubicBezTo>
                    <a:cubicBezTo>
                      <a:pt x="6628" y="5791"/>
                      <a:pt x="6628" y="5761"/>
                      <a:pt x="6628" y="5715"/>
                    </a:cubicBezTo>
                    <a:cubicBezTo>
                      <a:pt x="6674" y="5715"/>
                      <a:pt x="6857" y="5715"/>
                      <a:pt x="6903" y="5685"/>
                    </a:cubicBezTo>
                    <a:cubicBezTo>
                      <a:pt x="6933" y="5685"/>
                      <a:pt x="7040" y="5471"/>
                      <a:pt x="7040" y="5471"/>
                    </a:cubicBezTo>
                    <a:cubicBezTo>
                      <a:pt x="7009" y="5395"/>
                      <a:pt x="6750" y="5471"/>
                      <a:pt x="6887" y="5304"/>
                    </a:cubicBezTo>
                    <a:cubicBezTo>
                      <a:pt x="7009" y="5152"/>
                      <a:pt x="7314" y="5228"/>
                      <a:pt x="7466" y="5152"/>
                    </a:cubicBezTo>
                    <a:cubicBezTo>
                      <a:pt x="7314" y="5045"/>
                      <a:pt x="7512" y="4953"/>
                      <a:pt x="7588" y="4938"/>
                    </a:cubicBezTo>
                    <a:cubicBezTo>
                      <a:pt x="7558" y="4862"/>
                      <a:pt x="7619" y="4847"/>
                      <a:pt x="7695" y="4816"/>
                    </a:cubicBezTo>
                    <a:cubicBezTo>
                      <a:pt x="7664" y="4694"/>
                      <a:pt x="7802" y="4694"/>
                      <a:pt x="7893" y="4649"/>
                    </a:cubicBezTo>
                    <a:cubicBezTo>
                      <a:pt x="8076" y="4542"/>
                      <a:pt x="7969" y="4481"/>
                      <a:pt x="7939" y="4344"/>
                    </a:cubicBezTo>
                    <a:cubicBezTo>
                      <a:pt x="7893" y="4176"/>
                      <a:pt x="8152" y="4207"/>
                      <a:pt x="8167" y="4039"/>
                    </a:cubicBezTo>
                    <a:cubicBezTo>
                      <a:pt x="8167" y="3963"/>
                      <a:pt x="8045" y="3811"/>
                      <a:pt x="8183" y="3811"/>
                    </a:cubicBezTo>
                    <a:cubicBezTo>
                      <a:pt x="8167" y="3719"/>
                      <a:pt x="8106" y="3643"/>
                      <a:pt x="8045" y="3582"/>
                    </a:cubicBezTo>
                    <a:cubicBezTo>
                      <a:pt x="7954" y="3491"/>
                      <a:pt x="7923" y="3491"/>
                      <a:pt x="8030" y="3369"/>
                    </a:cubicBezTo>
                    <a:cubicBezTo>
                      <a:pt x="8091" y="3338"/>
                      <a:pt x="8152" y="3293"/>
                      <a:pt x="8183" y="3247"/>
                    </a:cubicBezTo>
                    <a:cubicBezTo>
                      <a:pt x="8198" y="3201"/>
                      <a:pt x="8183" y="3171"/>
                      <a:pt x="8198" y="3140"/>
                    </a:cubicBezTo>
                    <a:cubicBezTo>
                      <a:pt x="8243" y="3095"/>
                      <a:pt x="8320" y="3064"/>
                      <a:pt x="8335" y="2988"/>
                    </a:cubicBezTo>
                    <a:cubicBezTo>
                      <a:pt x="8335" y="2729"/>
                      <a:pt x="8091" y="2744"/>
                      <a:pt x="7984" y="2683"/>
                    </a:cubicBezTo>
                    <a:cubicBezTo>
                      <a:pt x="7878" y="2653"/>
                      <a:pt x="7939" y="2607"/>
                      <a:pt x="7878" y="2531"/>
                    </a:cubicBezTo>
                    <a:cubicBezTo>
                      <a:pt x="7840" y="2485"/>
                      <a:pt x="7783" y="2470"/>
                      <a:pt x="7724" y="2470"/>
                    </a:cubicBezTo>
                    <a:cubicBezTo>
                      <a:pt x="7664" y="2470"/>
                      <a:pt x="7604" y="2485"/>
                      <a:pt x="7558" y="2500"/>
                    </a:cubicBezTo>
                    <a:cubicBezTo>
                      <a:pt x="7634" y="2409"/>
                      <a:pt x="7268" y="2257"/>
                      <a:pt x="7192" y="2150"/>
                    </a:cubicBezTo>
                    <a:cubicBezTo>
                      <a:pt x="7162" y="2089"/>
                      <a:pt x="7192" y="2028"/>
                      <a:pt x="7162" y="1937"/>
                    </a:cubicBezTo>
                    <a:cubicBezTo>
                      <a:pt x="7138" y="1901"/>
                      <a:pt x="7097" y="1886"/>
                      <a:pt x="7053" y="1886"/>
                    </a:cubicBezTo>
                    <a:cubicBezTo>
                      <a:pt x="6985" y="1886"/>
                      <a:pt x="6909" y="1921"/>
                      <a:pt x="6872" y="1967"/>
                    </a:cubicBezTo>
                    <a:cubicBezTo>
                      <a:pt x="6781" y="1845"/>
                      <a:pt x="6598" y="1891"/>
                      <a:pt x="6628" y="1678"/>
                    </a:cubicBezTo>
                    <a:cubicBezTo>
                      <a:pt x="6628" y="1647"/>
                      <a:pt x="6659" y="1647"/>
                      <a:pt x="6659" y="1586"/>
                    </a:cubicBezTo>
                    <a:cubicBezTo>
                      <a:pt x="6659" y="1541"/>
                      <a:pt x="6628" y="1510"/>
                      <a:pt x="6613" y="1464"/>
                    </a:cubicBezTo>
                    <a:cubicBezTo>
                      <a:pt x="6567" y="1388"/>
                      <a:pt x="6507" y="1327"/>
                      <a:pt x="6415" y="1327"/>
                    </a:cubicBezTo>
                    <a:cubicBezTo>
                      <a:pt x="6537" y="1205"/>
                      <a:pt x="6400" y="1221"/>
                      <a:pt x="6308" y="1144"/>
                    </a:cubicBezTo>
                    <a:cubicBezTo>
                      <a:pt x="6235" y="1086"/>
                      <a:pt x="6190" y="915"/>
                      <a:pt x="6322" y="915"/>
                    </a:cubicBezTo>
                    <a:cubicBezTo>
                      <a:pt x="6327" y="915"/>
                      <a:pt x="6333" y="915"/>
                      <a:pt x="6339" y="916"/>
                    </a:cubicBezTo>
                    <a:cubicBezTo>
                      <a:pt x="6339" y="764"/>
                      <a:pt x="6324" y="657"/>
                      <a:pt x="6248" y="505"/>
                    </a:cubicBezTo>
                    <a:cubicBezTo>
                      <a:pt x="6400" y="474"/>
                      <a:pt x="6308" y="322"/>
                      <a:pt x="6263" y="246"/>
                    </a:cubicBezTo>
                    <a:cubicBezTo>
                      <a:pt x="6187" y="139"/>
                      <a:pt x="6171" y="124"/>
                      <a:pt x="6019" y="124"/>
                    </a:cubicBezTo>
                    <a:cubicBezTo>
                      <a:pt x="5996" y="121"/>
                      <a:pt x="5974" y="119"/>
                      <a:pt x="5952" y="119"/>
                    </a:cubicBezTo>
                    <a:cubicBezTo>
                      <a:pt x="5756" y="119"/>
                      <a:pt x="5600" y="230"/>
                      <a:pt x="5394" y="230"/>
                    </a:cubicBezTo>
                    <a:lnTo>
                      <a:pt x="5410" y="246"/>
                    </a:lnTo>
                    <a:cubicBezTo>
                      <a:pt x="5333" y="200"/>
                      <a:pt x="5272" y="154"/>
                      <a:pt x="5166" y="154"/>
                    </a:cubicBezTo>
                    <a:cubicBezTo>
                      <a:pt x="5112" y="154"/>
                      <a:pt x="5020" y="200"/>
                      <a:pt x="4950" y="200"/>
                    </a:cubicBezTo>
                    <a:cubicBezTo>
                      <a:pt x="4920" y="200"/>
                      <a:pt x="4894" y="192"/>
                      <a:pt x="4876" y="169"/>
                    </a:cubicBezTo>
                    <a:cubicBezTo>
                      <a:pt x="4831" y="139"/>
                      <a:pt x="4876" y="78"/>
                      <a:pt x="4861" y="47"/>
                    </a:cubicBezTo>
                    <a:cubicBezTo>
                      <a:pt x="4831" y="7"/>
                      <a:pt x="4746" y="0"/>
                      <a:pt x="4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7098199" y="1896907"/>
                <a:ext cx="233676" cy="113422"/>
              </a:xfrm>
              <a:custGeom>
                <a:avLst/>
                <a:gdLst/>
                <a:ahLst/>
                <a:cxnLst/>
                <a:rect l="l" t="t" r="r" b="b"/>
                <a:pathLst>
                  <a:path w="7934" h="3851" extrusionOk="0">
                    <a:moveTo>
                      <a:pt x="4571" y="0"/>
                    </a:moveTo>
                    <a:cubicBezTo>
                      <a:pt x="4500" y="0"/>
                      <a:pt x="4429" y="13"/>
                      <a:pt x="4368" y="37"/>
                    </a:cubicBezTo>
                    <a:cubicBezTo>
                      <a:pt x="4322" y="53"/>
                      <a:pt x="4322" y="83"/>
                      <a:pt x="4261" y="83"/>
                    </a:cubicBezTo>
                    <a:cubicBezTo>
                      <a:pt x="4209" y="83"/>
                      <a:pt x="4157" y="50"/>
                      <a:pt x="4114" y="50"/>
                    </a:cubicBezTo>
                    <a:cubicBezTo>
                      <a:pt x="4107" y="50"/>
                      <a:pt x="4100" y="50"/>
                      <a:pt x="4094" y="53"/>
                    </a:cubicBezTo>
                    <a:cubicBezTo>
                      <a:pt x="4017" y="83"/>
                      <a:pt x="3941" y="175"/>
                      <a:pt x="3911" y="266"/>
                    </a:cubicBezTo>
                    <a:cubicBezTo>
                      <a:pt x="3865" y="235"/>
                      <a:pt x="3804" y="190"/>
                      <a:pt x="3789" y="175"/>
                    </a:cubicBezTo>
                    <a:cubicBezTo>
                      <a:pt x="3700" y="116"/>
                      <a:pt x="3536" y="18"/>
                      <a:pt x="3402" y="18"/>
                    </a:cubicBezTo>
                    <a:cubicBezTo>
                      <a:pt x="3328" y="18"/>
                      <a:pt x="3263" y="48"/>
                      <a:pt x="3225" y="129"/>
                    </a:cubicBezTo>
                    <a:cubicBezTo>
                      <a:pt x="3141" y="129"/>
                      <a:pt x="3058" y="117"/>
                      <a:pt x="2974" y="117"/>
                    </a:cubicBezTo>
                    <a:cubicBezTo>
                      <a:pt x="2890" y="117"/>
                      <a:pt x="2806" y="129"/>
                      <a:pt x="2722" y="175"/>
                    </a:cubicBezTo>
                    <a:cubicBezTo>
                      <a:pt x="2585" y="251"/>
                      <a:pt x="2387" y="388"/>
                      <a:pt x="2433" y="555"/>
                    </a:cubicBezTo>
                    <a:cubicBezTo>
                      <a:pt x="2448" y="693"/>
                      <a:pt x="2540" y="647"/>
                      <a:pt x="2524" y="784"/>
                    </a:cubicBezTo>
                    <a:cubicBezTo>
                      <a:pt x="2509" y="936"/>
                      <a:pt x="2448" y="921"/>
                      <a:pt x="2311" y="936"/>
                    </a:cubicBezTo>
                    <a:cubicBezTo>
                      <a:pt x="2204" y="952"/>
                      <a:pt x="2083" y="967"/>
                      <a:pt x="2067" y="1104"/>
                    </a:cubicBezTo>
                    <a:lnTo>
                      <a:pt x="2204" y="1104"/>
                    </a:lnTo>
                    <a:cubicBezTo>
                      <a:pt x="2113" y="1195"/>
                      <a:pt x="1961" y="1195"/>
                      <a:pt x="1839" y="1195"/>
                    </a:cubicBezTo>
                    <a:cubicBezTo>
                      <a:pt x="1848" y="1127"/>
                      <a:pt x="1809" y="1115"/>
                      <a:pt x="1763" y="1115"/>
                    </a:cubicBezTo>
                    <a:cubicBezTo>
                      <a:pt x="1737" y="1115"/>
                      <a:pt x="1709" y="1119"/>
                      <a:pt x="1686" y="1119"/>
                    </a:cubicBezTo>
                    <a:cubicBezTo>
                      <a:pt x="1610" y="1104"/>
                      <a:pt x="1580" y="1043"/>
                      <a:pt x="1519" y="1028"/>
                    </a:cubicBezTo>
                    <a:cubicBezTo>
                      <a:pt x="1511" y="1026"/>
                      <a:pt x="1502" y="1025"/>
                      <a:pt x="1493" y="1025"/>
                    </a:cubicBezTo>
                    <a:cubicBezTo>
                      <a:pt x="1330" y="1025"/>
                      <a:pt x="1007" y="1279"/>
                      <a:pt x="1123" y="1424"/>
                    </a:cubicBezTo>
                    <a:cubicBezTo>
                      <a:pt x="1016" y="1470"/>
                      <a:pt x="909" y="1424"/>
                      <a:pt x="833" y="1546"/>
                    </a:cubicBezTo>
                    <a:cubicBezTo>
                      <a:pt x="759" y="1500"/>
                      <a:pt x="662" y="1478"/>
                      <a:pt x="563" y="1478"/>
                    </a:cubicBezTo>
                    <a:cubicBezTo>
                      <a:pt x="294" y="1478"/>
                      <a:pt x="1" y="1638"/>
                      <a:pt x="56" y="1927"/>
                    </a:cubicBezTo>
                    <a:cubicBezTo>
                      <a:pt x="71" y="2079"/>
                      <a:pt x="163" y="2323"/>
                      <a:pt x="330" y="2368"/>
                    </a:cubicBezTo>
                    <a:cubicBezTo>
                      <a:pt x="300" y="2490"/>
                      <a:pt x="254" y="2627"/>
                      <a:pt x="391" y="2704"/>
                    </a:cubicBezTo>
                    <a:cubicBezTo>
                      <a:pt x="437" y="2719"/>
                      <a:pt x="468" y="2704"/>
                      <a:pt x="513" y="2749"/>
                    </a:cubicBezTo>
                    <a:cubicBezTo>
                      <a:pt x="544" y="2780"/>
                      <a:pt x="528" y="2856"/>
                      <a:pt x="559" y="2902"/>
                    </a:cubicBezTo>
                    <a:cubicBezTo>
                      <a:pt x="620" y="2978"/>
                      <a:pt x="685" y="3005"/>
                      <a:pt x="749" y="3005"/>
                    </a:cubicBezTo>
                    <a:cubicBezTo>
                      <a:pt x="814" y="3005"/>
                      <a:pt x="879" y="2978"/>
                      <a:pt x="940" y="2947"/>
                    </a:cubicBezTo>
                    <a:cubicBezTo>
                      <a:pt x="995" y="2924"/>
                      <a:pt x="1034" y="2914"/>
                      <a:pt x="1062" y="2914"/>
                    </a:cubicBezTo>
                    <a:cubicBezTo>
                      <a:pt x="1127" y="2914"/>
                      <a:pt x="1137" y="2969"/>
                      <a:pt x="1168" y="3054"/>
                    </a:cubicBezTo>
                    <a:cubicBezTo>
                      <a:pt x="1199" y="3085"/>
                      <a:pt x="1229" y="3100"/>
                      <a:pt x="1245" y="3146"/>
                    </a:cubicBezTo>
                    <a:cubicBezTo>
                      <a:pt x="1290" y="3222"/>
                      <a:pt x="1275" y="3176"/>
                      <a:pt x="1245" y="3237"/>
                    </a:cubicBezTo>
                    <a:cubicBezTo>
                      <a:pt x="1229" y="3298"/>
                      <a:pt x="1168" y="3252"/>
                      <a:pt x="1229" y="3359"/>
                    </a:cubicBezTo>
                    <a:cubicBezTo>
                      <a:pt x="1257" y="3386"/>
                      <a:pt x="1284" y="3392"/>
                      <a:pt x="1315" y="3392"/>
                    </a:cubicBezTo>
                    <a:cubicBezTo>
                      <a:pt x="1335" y="3392"/>
                      <a:pt x="1357" y="3389"/>
                      <a:pt x="1382" y="3389"/>
                    </a:cubicBezTo>
                    <a:cubicBezTo>
                      <a:pt x="1504" y="3374"/>
                      <a:pt x="1534" y="3313"/>
                      <a:pt x="1610" y="3252"/>
                    </a:cubicBezTo>
                    <a:cubicBezTo>
                      <a:pt x="1665" y="3214"/>
                      <a:pt x="1706" y="3197"/>
                      <a:pt x="1736" y="3197"/>
                    </a:cubicBezTo>
                    <a:cubicBezTo>
                      <a:pt x="1790" y="3197"/>
                      <a:pt x="1808" y="3250"/>
                      <a:pt x="1808" y="3328"/>
                    </a:cubicBezTo>
                    <a:cubicBezTo>
                      <a:pt x="1824" y="3511"/>
                      <a:pt x="1930" y="3557"/>
                      <a:pt x="2052" y="3664"/>
                    </a:cubicBezTo>
                    <a:cubicBezTo>
                      <a:pt x="2121" y="3732"/>
                      <a:pt x="2146" y="3792"/>
                      <a:pt x="2219" y="3792"/>
                    </a:cubicBezTo>
                    <a:cubicBezTo>
                      <a:pt x="2243" y="3792"/>
                      <a:pt x="2273" y="3785"/>
                      <a:pt x="2311" y="3770"/>
                    </a:cubicBezTo>
                    <a:cubicBezTo>
                      <a:pt x="2433" y="3740"/>
                      <a:pt x="2524" y="3618"/>
                      <a:pt x="2585" y="3526"/>
                    </a:cubicBezTo>
                    <a:cubicBezTo>
                      <a:pt x="2633" y="3622"/>
                      <a:pt x="2704" y="3639"/>
                      <a:pt x="2777" y="3639"/>
                    </a:cubicBezTo>
                    <a:cubicBezTo>
                      <a:pt x="2821" y="3639"/>
                      <a:pt x="2865" y="3633"/>
                      <a:pt x="2905" y="3633"/>
                    </a:cubicBezTo>
                    <a:cubicBezTo>
                      <a:pt x="2997" y="3664"/>
                      <a:pt x="2981" y="3679"/>
                      <a:pt x="3058" y="3709"/>
                    </a:cubicBezTo>
                    <a:cubicBezTo>
                      <a:pt x="3095" y="3728"/>
                      <a:pt x="3123" y="3735"/>
                      <a:pt x="3145" y="3735"/>
                    </a:cubicBezTo>
                    <a:cubicBezTo>
                      <a:pt x="3195" y="3735"/>
                      <a:pt x="3218" y="3700"/>
                      <a:pt x="3271" y="3679"/>
                    </a:cubicBezTo>
                    <a:cubicBezTo>
                      <a:pt x="3304" y="3659"/>
                      <a:pt x="3325" y="3654"/>
                      <a:pt x="3346" y="3654"/>
                    </a:cubicBezTo>
                    <a:cubicBezTo>
                      <a:pt x="3374" y="3654"/>
                      <a:pt x="3402" y="3664"/>
                      <a:pt x="3454" y="3664"/>
                    </a:cubicBezTo>
                    <a:cubicBezTo>
                      <a:pt x="3576" y="3633"/>
                      <a:pt x="3606" y="3481"/>
                      <a:pt x="3713" y="3465"/>
                    </a:cubicBezTo>
                    <a:cubicBezTo>
                      <a:pt x="3720" y="3464"/>
                      <a:pt x="3726" y="3464"/>
                      <a:pt x="3732" y="3464"/>
                    </a:cubicBezTo>
                    <a:cubicBezTo>
                      <a:pt x="3816" y="3464"/>
                      <a:pt x="3792" y="3561"/>
                      <a:pt x="3835" y="3618"/>
                    </a:cubicBezTo>
                    <a:cubicBezTo>
                      <a:pt x="3862" y="3645"/>
                      <a:pt x="3894" y="3655"/>
                      <a:pt x="3930" y="3655"/>
                    </a:cubicBezTo>
                    <a:cubicBezTo>
                      <a:pt x="3993" y="3655"/>
                      <a:pt x="4065" y="3622"/>
                      <a:pt x="4124" y="3603"/>
                    </a:cubicBezTo>
                    <a:lnTo>
                      <a:pt x="4124" y="3618"/>
                    </a:lnTo>
                    <a:cubicBezTo>
                      <a:pt x="4131" y="3619"/>
                      <a:pt x="4138" y="3620"/>
                      <a:pt x="4144" y="3620"/>
                    </a:cubicBezTo>
                    <a:cubicBezTo>
                      <a:pt x="4214" y="3620"/>
                      <a:pt x="4246" y="3555"/>
                      <a:pt x="4305" y="3555"/>
                    </a:cubicBezTo>
                    <a:cubicBezTo>
                      <a:pt x="4311" y="3555"/>
                      <a:pt x="4316" y="3556"/>
                      <a:pt x="4322" y="3557"/>
                    </a:cubicBezTo>
                    <a:cubicBezTo>
                      <a:pt x="4368" y="3755"/>
                      <a:pt x="4520" y="3679"/>
                      <a:pt x="4657" y="3740"/>
                    </a:cubicBezTo>
                    <a:cubicBezTo>
                      <a:pt x="4703" y="3755"/>
                      <a:pt x="4718" y="3816"/>
                      <a:pt x="4779" y="3831"/>
                    </a:cubicBezTo>
                    <a:cubicBezTo>
                      <a:pt x="4817" y="3846"/>
                      <a:pt x="4855" y="3850"/>
                      <a:pt x="4894" y="3850"/>
                    </a:cubicBezTo>
                    <a:cubicBezTo>
                      <a:pt x="4932" y="3850"/>
                      <a:pt x="4970" y="3846"/>
                      <a:pt x="5008" y="3846"/>
                    </a:cubicBezTo>
                    <a:cubicBezTo>
                      <a:pt x="5191" y="3831"/>
                      <a:pt x="5419" y="3740"/>
                      <a:pt x="5511" y="3557"/>
                    </a:cubicBezTo>
                    <a:cubicBezTo>
                      <a:pt x="5624" y="3656"/>
                      <a:pt x="5658" y="3741"/>
                      <a:pt x="5808" y="3741"/>
                    </a:cubicBezTo>
                    <a:cubicBezTo>
                      <a:pt x="5820" y="3741"/>
                      <a:pt x="5832" y="3741"/>
                      <a:pt x="5846" y="3740"/>
                    </a:cubicBezTo>
                    <a:cubicBezTo>
                      <a:pt x="5937" y="3740"/>
                      <a:pt x="6151" y="3679"/>
                      <a:pt x="6120" y="3557"/>
                    </a:cubicBezTo>
                    <a:cubicBezTo>
                      <a:pt x="6196" y="3557"/>
                      <a:pt x="6394" y="3526"/>
                      <a:pt x="6394" y="3405"/>
                    </a:cubicBezTo>
                    <a:cubicBezTo>
                      <a:pt x="6481" y="3417"/>
                      <a:pt x="6570" y="3432"/>
                      <a:pt x="6653" y="3432"/>
                    </a:cubicBezTo>
                    <a:cubicBezTo>
                      <a:pt x="6773" y="3432"/>
                      <a:pt x="6880" y="3400"/>
                      <a:pt x="6943" y="3283"/>
                    </a:cubicBezTo>
                    <a:cubicBezTo>
                      <a:pt x="6958" y="3252"/>
                      <a:pt x="6943" y="3222"/>
                      <a:pt x="6958" y="3176"/>
                    </a:cubicBezTo>
                    <a:cubicBezTo>
                      <a:pt x="6988" y="3146"/>
                      <a:pt x="7065" y="3130"/>
                      <a:pt x="7095" y="3100"/>
                    </a:cubicBezTo>
                    <a:cubicBezTo>
                      <a:pt x="7187" y="3054"/>
                      <a:pt x="7293" y="3069"/>
                      <a:pt x="7400" y="3024"/>
                    </a:cubicBezTo>
                    <a:cubicBezTo>
                      <a:pt x="7537" y="2993"/>
                      <a:pt x="7598" y="2902"/>
                      <a:pt x="7552" y="2780"/>
                    </a:cubicBezTo>
                    <a:cubicBezTo>
                      <a:pt x="7522" y="2673"/>
                      <a:pt x="7522" y="2688"/>
                      <a:pt x="7598" y="2597"/>
                    </a:cubicBezTo>
                    <a:cubicBezTo>
                      <a:pt x="7613" y="2551"/>
                      <a:pt x="7918" y="2384"/>
                      <a:pt x="7750" y="2308"/>
                    </a:cubicBezTo>
                    <a:cubicBezTo>
                      <a:pt x="7689" y="2170"/>
                      <a:pt x="7933" y="2003"/>
                      <a:pt x="7933" y="1850"/>
                    </a:cubicBezTo>
                    <a:cubicBezTo>
                      <a:pt x="7933" y="1607"/>
                      <a:pt x="7598" y="1607"/>
                      <a:pt x="7476" y="1424"/>
                    </a:cubicBezTo>
                    <a:cubicBezTo>
                      <a:pt x="7446" y="1348"/>
                      <a:pt x="7461" y="1256"/>
                      <a:pt x="7400" y="1195"/>
                    </a:cubicBezTo>
                    <a:cubicBezTo>
                      <a:pt x="7372" y="1168"/>
                      <a:pt x="7218" y="1102"/>
                      <a:pt x="7156" y="1102"/>
                    </a:cubicBezTo>
                    <a:cubicBezTo>
                      <a:pt x="7150" y="1102"/>
                      <a:pt x="7145" y="1103"/>
                      <a:pt x="7141" y="1104"/>
                    </a:cubicBezTo>
                    <a:cubicBezTo>
                      <a:pt x="7080" y="1119"/>
                      <a:pt x="7080" y="1195"/>
                      <a:pt x="7019" y="1195"/>
                    </a:cubicBezTo>
                    <a:cubicBezTo>
                      <a:pt x="6994" y="1195"/>
                      <a:pt x="6968" y="1142"/>
                      <a:pt x="6934" y="1142"/>
                    </a:cubicBezTo>
                    <a:cubicBezTo>
                      <a:pt x="6927" y="1142"/>
                      <a:pt x="6920" y="1145"/>
                      <a:pt x="6912" y="1150"/>
                    </a:cubicBezTo>
                    <a:lnTo>
                      <a:pt x="6912" y="1012"/>
                    </a:lnTo>
                    <a:cubicBezTo>
                      <a:pt x="6887" y="1019"/>
                      <a:pt x="6859" y="1022"/>
                      <a:pt x="6832" y="1022"/>
                    </a:cubicBezTo>
                    <a:cubicBezTo>
                      <a:pt x="6793" y="1022"/>
                      <a:pt x="6756" y="1015"/>
                      <a:pt x="6729" y="997"/>
                    </a:cubicBezTo>
                    <a:cubicBezTo>
                      <a:pt x="6684" y="936"/>
                      <a:pt x="6729" y="845"/>
                      <a:pt x="6699" y="799"/>
                    </a:cubicBezTo>
                    <a:cubicBezTo>
                      <a:pt x="6671" y="771"/>
                      <a:pt x="6606" y="762"/>
                      <a:pt x="6530" y="762"/>
                    </a:cubicBezTo>
                    <a:cubicBezTo>
                      <a:pt x="6400" y="762"/>
                      <a:pt x="6239" y="790"/>
                      <a:pt x="6181" y="799"/>
                    </a:cubicBezTo>
                    <a:cubicBezTo>
                      <a:pt x="6129" y="808"/>
                      <a:pt x="6041" y="837"/>
                      <a:pt x="5967" y="837"/>
                    </a:cubicBezTo>
                    <a:cubicBezTo>
                      <a:pt x="5913" y="837"/>
                      <a:pt x="5865" y="821"/>
                      <a:pt x="5846" y="769"/>
                    </a:cubicBezTo>
                    <a:cubicBezTo>
                      <a:pt x="5785" y="632"/>
                      <a:pt x="6013" y="510"/>
                      <a:pt x="5952" y="403"/>
                    </a:cubicBezTo>
                    <a:cubicBezTo>
                      <a:pt x="5937" y="357"/>
                      <a:pt x="5800" y="342"/>
                      <a:pt x="5770" y="327"/>
                    </a:cubicBezTo>
                    <a:cubicBezTo>
                      <a:pt x="5704" y="314"/>
                      <a:pt x="5605" y="278"/>
                      <a:pt x="5539" y="278"/>
                    </a:cubicBezTo>
                    <a:cubicBezTo>
                      <a:pt x="5529" y="278"/>
                      <a:pt x="5519" y="279"/>
                      <a:pt x="5511" y="281"/>
                    </a:cubicBezTo>
                    <a:cubicBezTo>
                      <a:pt x="5451" y="317"/>
                      <a:pt x="5438" y="371"/>
                      <a:pt x="5384" y="371"/>
                    </a:cubicBezTo>
                    <a:cubicBezTo>
                      <a:pt x="5369" y="371"/>
                      <a:pt x="5351" y="367"/>
                      <a:pt x="5328" y="357"/>
                    </a:cubicBezTo>
                    <a:cubicBezTo>
                      <a:pt x="5334" y="259"/>
                      <a:pt x="5293" y="231"/>
                      <a:pt x="5237" y="231"/>
                    </a:cubicBezTo>
                    <a:cubicBezTo>
                      <a:pt x="5162" y="231"/>
                      <a:pt x="5060" y="281"/>
                      <a:pt x="5008" y="281"/>
                    </a:cubicBezTo>
                    <a:cubicBezTo>
                      <a:pt x="4963" y="92"/>
                      <a:pt x="4764" y="0"/>
                      <a:pt x="4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7140609" y="1664297"/>
                <a:ext cx="294613" cy="869143"/>
              </a:xfrm>
              <a:custGeom>
                <a:avLst/>
                <a:gdLst/>
                <a:ahLst/>
                <a:cxnLst/>
                <a:rect l="l" t="t" r="r" b="b"/>
                <a:pathLst>
                  <a:path w="10003" h="29510" extrusionOk="0">
                    <a:moveTo>
                      <a:pt x="3543" y="1"/>
                    </a:moveTo>
                    <a:cubicBezTo>
                      <a:pt x="3541" y="1"/>
                      <a:pt x="3540" y="4"/>
                      <a:pt x="3537" y="13"/>
                    </a:cubicBezTo>
                    <a:cubicBezTo>
                      <a:pt x="3522" y="211"/>
                      <a:pt x="3461" y="409"/>
                      <a:pt x="3446" y="637"/>
                    </a:cubicBezTo>
                    <a:cubicBezTo>
                      <a:pt x="3431" y="866"/>
                      <a:pt x="3385" y="1125"/>
                      <a:pt x="3385" y="1384"/>
                    </a:cubicBezTo>
                    <a:cubicBezTo>
                      <a:pt x="3355" y="1917"/>
                      <a:pt x="3339" y="2496"/>
                      <a:pt x="3233" y="3060"/>
                    </a:cubicBezTo>
                    <a:cubicBezTo>
                      <a:pt x="3141" y="3639"/>
                      <a:pt x="3004" y="4187"/>
                      <a:pt x="2913" y="4705"/>
                    </a:cubicBezTo>
                    <a:cubicBezTo>
                      <a:pt x="2837" y="5102"/>
                      <a:pt x="2776" y="5482"/>
                      <a:pt x="2760" y="5802"/>
                    </a:cubicBezTo>
                    <a:cubicBezTo>
                      <a:pt x="2730" y="5574"/>
                      <a:pt x="2669" y="5345"/>
                      <a:pt x="2608" y="5117"/>
                    </a:cubicBezTo>
                    <a:cubicBezTo>
                      <a:pt x="2532" y="4751"/>
                      <a:pt x="2364" y="4446"/>
                      <a:pt x="2273" y="4126"/>
                    </a:cubicBezTo>
                    <a:cubicBezTo>
                      <a:pt x="2227" y="3974"/>
                      <a:pt x="2181" y="3806"/>
                      <a:pt x="2136" y="3654"/>
                    </a:cubicBezTo>
                    <a:cubicBezTo>
                      <a:pt x="2090" y="3502"/>
                      <a:pt x="2075" y="3334"/>
                      <a:pt x="2044" y="3182"/>
                    </a:cubicBezTo>
                    <a:cubicBezTo>
                      <a:pt x="1983" y="2877"/>
                      <a:pt x="1907" y="2572"/>
                      <a:pt x="1846" y="2298"/>
                    </a:cubicBezTo>
                    <a:cubicBezTo>
                      <a:pt x="1804" y="2158"/>
                      <a:pt x="1632" y="1382"/>
                      <a:pt x="1606" y="1382"/>
                    </a:cubicBezTo>
                    <a:cubicBezTo>
                      <a:pt x="1604" y="1382"/>
                      <a:pt x="1602" y="1387"/>
                      <a:pt x="1602" y="1399"/>
                    </a:cubicBezTo>
                    <a:cubicBezTo>
                      <a:pt x="1648" y="1673"/>
                      <a:pt x="1694" y="1978"/>
                      <a:pt x="1755" y="2298"/>
                    </a:cubicBezTo>
                    <a:cubicBezTo>
                      <a:pt x="1816" y="2618"/>
                      <a:pt x="1892" y="2984"/>
                      <a:pt x="1938" y="3365"/>
                    </a:cubicBezTo>
                    <a:cubicBezTo>
                      <a:pt x="1968" y="3456"/>
                      <a:pt x="1968" y="3563"/>
                      <a:pt x="1999" y="3654"/>
                    </a:cubicBezTo>
                    <a:cubicBezTo>
                      <a:pt x="2014" y="3746"/>
                      <a:pt x="2044" y="3837"/>
                      <a:pt x="2075" y="3944"/>
                    </a:cubicBezTo>
                    <a:cubicBezTo>
                      <a:pt x="2090" y="4035"/>
                      <a:pt x="2120" y="4126"/>
                      <a:pt x="2151" y="4248"/>
                    </a:cubicBezTo>
                    <a:cubicBezTo>
                      <a:pt x="2181" y="4340"/>
                      <a:pt x="2212" y="4431"/>
                      <a:pt x="2258" y="4523"/>
                    </a:cubicBezTo>
                    <a:cubicBezTo>
                      <a:pt x="2303" y="4721"/>
                      <a:pt x="2379" y="4903"/>
                      <a:pt x="2425" y="5117"/>
                    </a:cubicBezTo>
                    <a:cubicBezTo>
                      <a:pt x="2456" y="5315"/>
                      <a:pt x="2517" y="5513"/>
                      <a:pt x="2562" y="5726"/>
                    </a:cubicBezTo>
                    <a:cubicBezTo>
                      <a:pt x="2638" y="6153"/>
                      <a:pt x="2684" y="6549"/>
                      <a:pt x="2760" y="6945"/>
                    </a:cubicBezTo>
                    <a:cubicBezTo>
                      <a:pt x="2837" y="7372"/>
                      <a:pt x="2989" y="7753"/>
                      <a:pt x="3126" y="8088"/>
                    </a:cubicBezTo>
                    <a:cubicBezTo>
                      <a:pt x="3248" y="8408"/>
                      <a:pt x="3278" y="8743"/>
                      <a:pt x="3278" y="9063"/>
                    </a:cubicBezTo>
                    <a:cubicBezTo>
                      <a:pt x="3278" y="9383"/>
                      <a:pt x="3263" y="9657"/>
                      <a:pt x="3263" y="9901"/>
                    </a:cubicBezTo>
                    <a:lnTo>
                      <a:pt x="3263" y="9916"/>
                    </a:lnTo>
                    <a:cubicBezTo>
                      <a:pt x="3187" y="9657"/>
                      <a:pt x="3096" y="9398"/>
                      <a:pt x="2974" y="9139"/>
                    </a:cubicBezTo>
                    <a:cubicBezTo>
                      <a:pt x="2837" y="8850"/>
                      <a:pt x="2669" y="8591"/>
                      <a:pt x="2501" y="8316"/>
                    </a:cubicBezTo>
                    <a:cubicBezTo>
                      <a:pt x="2334" y="8057"/>
                      <a:pt x="2151" y="7783"/>
                      <a:pt x="2029" y="7524"/>
                    </a:cubicBezTo>
                    <a:cubicBezTo>
                      <a:pt x="1892" y="7250"/>
                      <a:pt x="1800" y="6945"/>
                      <a:pt x="1679" y="6686"/>
                    </a:cubicBezTo>
                    <a:cubicBezTo>
                      <a:pt x="1572" y="6397"/>
                      <a:pt x="1465" y="6122"/>
                      <a:pt x="1359" y="5863"/>
                    </a:cubicBezTo>
                    <a:cubicBezTo>
                      <a:pt x="1267" y="5589"/>
                      <a:pt x="1161" y="5345"/>
                      <a:pt x="1069" y="5117"/>
                    </a:cubicBezTo>
                    <a:cubicBezTo>
                      <a:pt x="999" y="4990"/>
                      <a:pt x="746" y="4357"/>
                      <a:pt x="732" y="4357"/>
                    </a:cubicBezTo>
                    <a:lnTo>
                      <a:pt x="732" y="4357"/>
                    </a:lnTo>
                    <a:cubicBezTo>
                      <a:pt x="731" y="4357"/>
                      <a:pt x="732" y="4361"/>
                      <a:pt x="734" y="4370"/>
                    </a:cubicBezTo>
                    <a:cubicBezTo>
                      <a:pt x="886" y="4812"/>
                      <a:pt x="1054" y="5406"/>
                      <a:pt x="1282" y="6046"/>
                    </a:cubicBezTo>
                    <a:lnTo>
                      <a:pt x="1572" y="6854"/>
                    </a:lnTo>
                    <a:cubicBezTo>
                      <a:pt x="1541" y="6838"/>
                      <a:pt x="1526" y="6808"/>
                      <a:pt x="1511" y="6777"/>
                    </a:cubicBezTo>
                    <a:cubicBezTo>
                      <a:pt x="1359" y="6564"/>
                      <a:pt x="1115" y="6351"/>
                      <a:pt x="856" y="6168"/>
                    </a:cubicBezTo>
                    <a:cubicBezTo>
                      <a:pt x="627" y="5955"/>
                      <a:pt x="384" y="5741"/>
                      <a:pt x="201" y="5574"/>
                    </a:cubicBezTo>
                    <a:cubicBezTo>
                      <a:pt x="161" y="5561"/>
                      <a:pt x="32" y="5458"/>
                      <a:pt x="6" y="5458"/>
                    </a:cubicBezTo>
                    <a:cubicBezTo>
                      <a:pt x="2" y="5458"/>
                      <a:pt x="0" y="5461"/>
                      <a:pt x="3" y="5467"/>
                    </a:cubicBezTo>
                    <a:cubicBezTo>
                      <a:pt x="170" y="5635"/>
                      <a:pt x="429" y="5894"/>
                      <a:pt x="688" y="6168"/>
                    </a:cubicBezTo>
                    <a:cubicBezTo>
                      <a:pt x="825" y="6305"/>
                      <a:pt x="978" y="6412"/>
                      <a:pt x="1084" y="6534"/>
                    </a:cubicBezTo>
                    <a:lnTo>
                      <a:pt x="1267" y="6701"/>
                    </a:lnTo>
                    <a:cubicBezTo>
                      <a:pt x="1298" y="6762"/>
                      <a:pt x="1343" y="6808"/>
                      <a:pt x="1374" y="6854"/>
                    </a:cubicBezTo>
                    <a:cubicBezTo>
                      <a:pt x="1389" y="6884"/>
                      <a:pt x="1420" y="6915"/>
                      <a:pt x="1435" y="6930"/>
                    </a:cubicBezTo>
                    <a:cubicBezTo>
                      <a:pt x="1465" y="6960"/>
                      <a:pt x="1511" y="7021"/>
                      <a:pt x="1572" y="7097"/>
                    </a:cubicBezTo>
                    <a:cubicBezTo>
                      <a:pt x="1618" y="7174"/>
                      <a:pt x="1663" y="7250"/>
                      <a:pt x="1724" y="7326"/>
                    </a:cubicBezTo>
                    <a:cubicBezTo>
                      <a:pt x="1740" y="7341"/>
                      <a:pt x="1755" y="7387"/>
                      <a:pt x="1770" y="7402"/>
                    </a:cubicBezTo>
                    <a:cubicBezTo>
                      <a:pt x="1770" y="7417"/>
                      <a:pt x="1770" y="7417"/>
                      <a:pt x="1800" y="7433"/>
                    </a:cubicBezTo>
                    <a:cubicBezTo>
                      <a:pt x="1816" y="7478"/>
                      <a:pt x="1816" y="7509"/>
                      <a:pt x="1831" y="7539"/>
                    </a:cubicBezTo>
                    <a:cubicBezTo>
                      <a:pt x="1846" y="7570"/>
                      <a:pt x="1877" y="7585"/>
                      <a:pt x="1892" y="7631"/>
                    </a:cubicBezTo>
                    <a:cubicBezTo>
                      <a:pt x="1938" y="7768"/>
                      <a:pt x="2029" y="7890"/>
                      <a:pt x="2090" y="8027"/>
                    </a:cubicBezTo>
                    <a:cubicBezTo>
                      <a:pt x="2288" y="8347"/>
                      <a:pt x="2471" y="8651"/>
                      <a:pt x="2654" y="8987"/>
                    </a:cubicBezTo>
                    <a:cubicBezTo>
                      <a:pt x="2730" y="9139"/>
                      <a:pt x="2806" y="9291"/>
                      <a:pt x="2852" y="9459"/>
                    </a:cubicBezTo>
                    <a:cubicBezTo>
                      <a:pt x="2897" y="9535"/>
                      <a:pt x="2913" y="9611"/>
                      <a:pt x="2943" y="9688"/>
                    </a:cubicBezTo>
                    <a:cubicBezTo>
                      <a:pt x="2958" y="9764"/>
                      <a:pt x="2974" y="9840"/>
                      <a:pt x="3019" y="9916"/>
                    </a:cubicBezTo>
                    <a:cubicBezTo>
                      <a:pt x="3126" y="10327"/>
                      <a:pt x="3202" y="10739"/>
                      <a:pt x="3248" y="11074"/>
                    </a:cubicBezTo>
                    <a:cubicBezTo>
                      <a:pt x="3248" y="11196"/>
                      <a:pt x="3263" y="11287"/>
                      <a:pt x="3263" y="11394"/>
                    </a:cubicBezTo>
                    <a:cubicBezTo>
                      <a:pt x="3278" y="11607"/>
                      <a:pt x="3278" y="11805"/>
                      <a:pt x="3294" y="11988"/>
                    </a:cubicBezTo>
                    <a:cubicBezTo>
                      <a:pt x="3294" y="12186"/>
                      <a:pt x="3339" y="12369"/>
                      <a:pt x="3339" y="12537"/>
                    </a:cubicBezTo>
                    <a:lnTo>
                      <a:pt x="3339" y="12598"/>
                    </a:lnTo>
                    <a:cubicBezTo>
                      <a:pt x="3330" y="12578"/>
                      <a:pt x="3326" y="12559"/>
                      <a:pt x="3325" y="12559"/>
                    </a:cubicBezTo>
                    <a:cubicBezTo>
                      <a:pt x="3324" y="12559"/>
                      <a:pt x="3324" y="12566"/>
                      <a:pt x="3324" y="12582"/>
                    </a:cubicBezTo>
                    <a:cubicBezTo>
                      <a:pt x="3339" y="12613"/>
                      <a:pt x="3339" y="12674"/>
                      <a:pt x="3355" y="12719"/>
                    </a:cubicBezTo>
                    <a:lnTo>
                      <a:pt x="3355" y="12765"/>
                    </a:lnTo>
                    <a:lnTo>
                      <a:pt x="3355" y="12918"/>
                    </a:lnTo>
                    <a:lnTo>
                      <a:pt x="3294" y="12689"/>
                    </a:lnTo>
                    <a:cubicBezTo>
                      <a:pt x="3278" y="12567"/>
                      <a:pt x="3248" y="12430"/>
                      <a:pt x="3217" y="12293"/>
                    </a:cubicBezTo>
                    <a:cubicBezTo>
                      <a:pt x="3202" y="12156"/>
                      <a:pt x="3141" y="12003"/>
                      <a:pt x="3111" y="11881"/>
                    </a:cubicBezTo>
                    <a:cubicBezTo>
                      <a:pt x="3050" y="11744"/>
                      <a:pt x="2989" y="11592"/>
                      <a:pt x="2943" y="11455"/>
                    </a:cubicBezTo>
                    <a:lnTo>
                      <a:pt x="2760" y="11059"/>
                    </a:lnTo>
                    <a:cubicBezTo>
                      <a:pt x="2715" y="10922"/>
                      <a:pt x="2654" y="10784"/>
                      <a:pt x="2577" y="10678"/>
                    </a:cubicBezTo>
                    <a:cubicBezTo>
                      <a:pt x="2440" y="10434"/>
                      <a:pt x="2334" y="10175"/>
                      <a:pt x="2197" y="9992"/>
                    </a:cubicBezTo>
                    <a:cubicBezTo>
                      <a:pt x="2142" y="9937"/>
                      <a:pt x="1939" y="9661"/>
                      <a:pt x="1921" y="9661"/>
                    </a:cubicBezTo>
                    <a:lnTo>
                      <a:pt x="1921" y="9661"/>
                    </a:lnTo>
                    <a:cubicBezTo>
                      <a:pt x="1919" y="9661"/>
                      <a:pt x="1919" y="9665"/>
                      <a:pt x="1922" y="9672"/>
                    </a:cubicBezTo>
                    <a:cubicBezTo>
                      <a:pt x="2044" y="9855"/>
                      <a:pt x="2181" y="10099"/>
                      <a:pt x="2303" y="10388"/>
                    </a:cubicBezTo>
                    <a:cubicBezTo>
                      <a:pt x="2440" y="10678"/>
                      <a:pt x="2577" y="10983"/>
                      <a:pt x="2699" y="11303"/>
                    </a:cubicBezTo>
                    <a:cubicBezTo>
                      <a:pt x="2821" y="11622"/>
                      <a:pt x="2958" y="11958"/>
                      <a:pt x="3004" y="12262"/>
                    </a:cubicBezTo>
                    <a:cubicBezTo>
                      <a:pt x="3065" y="12567"/>
                      <a:pt x="3111" y="12872"/>
                      <a:pt x="3156" y="13116"/>
                    </a:cubicBezTo>
                    <a:lnTo>
                      <a:pt x="3156" y="13131"/>
                    </a:lnTo>
                    <a:cubicBezTo>
                      <a:pt x="3202" y="13268"/>
                      <a:pt x="3233" y="13359"/>
                      <a:pt x="3263" y="13436"/>
                    </a:cubicBezTo>
                    <a:cubicBezTo>
                      <a:pt x="3294" y="13557"/>
                      <a:pt x="3355" y="13725"/>
                      <a:pt x="3385" y="13938"/>
                    </a:cubicBezTo>
                    <a:cubicBezTo>
                      <a:pt x="3415" y="14015"/>
                      <a:pt x="3415" y="14091"/>
                      <a:pt x="3431" y="14182"/>
                    </a:cubicBezTo>
                    <a:cubicBezTo>
                      <a:pt x="3446" y="14426"/>
                      <a:pt x="3446" y="14578"/>
                      <a:pt x="3446" y="14609"/>
                    </a:cubicBezTo>
                    <a:lnTo>
                      <a:pt x="3446" y="14776"/>
                    </a:lnTo>
                    <a:lnTo>
                      <a:pt x="3492" y="14776"/>
                    </a:lnTo>
                    <a:cubicBezTo>
                      <a:pt x="3492" y="14959"/>
                      <a:pt x="3461" y="15172"/>
                      <a:pt x="3461" y="15386"/>
                    </a:cubicBezTo>
                    <a:cubicBezTo>
                      <a:pt x="3461" y="15645"/>
                      <a:pt x="3446" y="15919"/>
                      <a:pt x="3446" y="16178"/>
                    </a:cubicBezTo>
                    <a:lnTo>
                      <a:pt x="3446" y="16224"/>
                    </a:lnTo>
                    <a:lnTo>
                      <a:pt x="3446" y="16483"/>
                    </a:lnTo>
                    <a:lnTo>
                      <a:pt x="3446" y="16528"/>
                    </a:lnTo>
                    <a:cubicBezTo>
                      <a:pt x="3431" y="17260"/>
                      <a:pt x="3415" y="18022"/>
                      <a:pt x="3400" y="18783"/>
                    </a:cubicBezTo>
                    <a:cubicBezTo>
                      <a:pt x="3400" y="19972"/>
                      <a:pt x="3553" y="21130"/>
                      <a:pt x="3705" y="22181"/>
                    </a:cubicBezTo>
                    <a:cubicBezTo>
                      <a:pt x="3720" y="22440"/>
                      <a:pt x="3735" y="22699"/>
                      <a:pt x="3751" y="22928"/>
                    </a:cubicBezTo>
                    <a:cubicBezTo>
                      <a:pt x="3766" y="23171"/>
                      <a:pt x="3796" y="23400"/>
                      <a:pt x="3796" y="23628"/>
                    </a:cubicBezTo>
                    <a:cubicBezTo>
                      <a:pt x="3812" y="23857"/>
                      <a:pt x="3812" y="24070"/>
                      <a:pt x="3827" y="24268"/>
                    </a:cubicBezTo>
                    <a:cubicBezTo>
                      <a:pt x="3827" y="24375"/>
                      <a:pt x="3842" y="24482"/>
                      <a:pt x="3873" y="24573"/>
                    </a:cubicBezTo>
                    <a:cubicBezTo>
                      <a:pt x="3888" y="24680"/>
                      <a:pt x="3903" y="24771"/>
                      <a:pt x="3903" y="24847"/>
                    </a:cubicBezTo>
                    <a:cubicBezTo>
                      <a:pt x="3903" y="24923"/>
                      <a:pt x="3949" y="25000"/>
                      <a:pt x="3949" y="25091"/>
                    </a:cubicBezTo>
                    <a:cubicBezTo>
                      <a:pt x="3949" y="25167"/>
                      <a:pt x="3964" y="25259"/>
                      <a:pt x="3949" y="25380"/>
                    </a:cubicBezTo>
                    <a:cubicBezTo>
                      <a:pt x="3949" y="25594"/>
                      <a:pt x="3888" y="25822"/>
                      <a:pt x="3857" y="26081"/>
                    </a:cubicBezTo>
                    <a:cubicBezTo>
                      <a:pt x="3857" y="26158"/>
                      <a:pt x="3827" y="26218"/>
                      <a:pt x="3827" y="26295"/>
                    </a:cubicBezTo>
                    <a:lnTo>
                      <a:pt x="3827" y="26508"/>
                    </a:lnTo>
                    <a:cubicBezTo>
                      <a:pt x="3827" y="26630"/>
                      <a:pt x="3827" y="26782"/>
                      <a:pt x="3812" y="26919"/>
                    </a:cubicBezTo>
                    <a:cubicBezTo>
                      <a:pt x="3812" y="27209"/>
                      <a:pt x="3796" y="27498"/>
                      <a:pt x="3796" y="27757"/>
                    </a:cubicBezTo>
                    <a:cubicBezTo>
                      <a:pt x="3796" y="28032"/>
                      <a:pt x="3781" y="28291"/>
                      <a:pt x="3781" y="28534"/>
                    </a:cubicBezTo>
                    <a:cubicBezTo>
                      <a:pt x="3781" y="28793"/>
                      <a:pt x="3751" y="28991"/>
                      <a:pt x="3781" y="29189"/>
                    </a:cubicBezTo>
                    <a:cubicBezTo>
                      <a:pt x="3781" y="29296"/>
                      <a:pt x="3796" y="29418"/>
                      <a:pt x="3796" y="29509"/>
                    </a:cubicBezTo>
                    <a:lnTo>
                      <a:pt x="5107" y="29509"/>
                    </a:lnTo>
                    <a:lnTo>
                      <a:pt x="5107" y="29189"/>
                    </a:lnTo>
                    <a:cubicBezTo>
                      <a:pt x="5091" y="28717"/>
                      <a:pt x="5107" y="28062"/>
                      <a:pt x="5046" y="27346"/>
                    </a:cubicBezTo>
                    <a:cubicBezTo>
                      <a:pt x="5030" y="26615"/>
                      <a:pt x="4878" y="25868"/>
                      <a:pt x="4878" y="25213"/>
                    </a:cubicBezTo>
                    <a:cubicBezTo>
                      <a:pt x="4878" y="24543"/>
                      <a:pt x="4924" y="23933"/>
                      <a:pt x="4939" y="23506"/>
                    </a:cubicBezTo>
                    <a:lnTo>
                      <a:pt x="4939" y="23491"/>
                    </a:lnTo>
                    <a:cubicBezTo>
                      <a:pt x="5015" y="23232"/>
                      <a:pt x="5122" y="22943"/>
                      <a:pt x="5229" y="22653"/>
                    </a:cubicBezTo>
                    <a:cubicBezTo>
                      <a:pt x="5274" y="22516"/>
                      <a:pt x="5320" y="22409"/>
                      <a:pt x="5381" y="22272"/>
                    </a:cubicBezTo>
                    <a:cubicBezTo>
                      <a:pt x="5411" y="22135"/>
                      <a:pt x="5472" y="22013"/>
                      <a:pt x="5503" y="21876"/>
                    </a:cubicBezTo>
                    <a:cubicBezTo>
                      <a:pt x="5548" y="21739"/>
                      <a:pt x="5564" y="21602"/>
                      <a:pt x="5609" y="21480"/>
                    </a:cubicBezTo>
                    <a:cubicBezTo>
                      <a:pt x="5640" y="21343"/>
                      <a:pt x="5640" y="21206"/>
                      <a:pt x="5655" y="21069"/>
                    </a:cubicBezTo>
                    <a:cubicBezTo>
                      <a:pt x="5731" y="20566"/>
                      <a:pt x="5792" y="20063"/>
                      <a:pt x="5853" y="19652"/>
                    </a:cubicBezTo>
                    <a:cubicBezTo>
                      <a:pt x="5853" y="19524"/>
                      <a:pt x="5906" y="18924"/>
                      <a:pt x="5877" y="18924"/>
                    </a:cubicBezTo>
                    <a:lnTo>
                      <a:pt x="5877" y="18924"/>
                    </a:lnTo>
                    <a:cubicBezTo>
                      <a:pt x="5874" y="18924"/>
                      <a:pt x="5872" y="18928"/>
                      <a:pt x="5868" y="18936"/>
                    </a:cubicBezTo>
                    <a:cubicBezTo>
                      <a:pt x="5808" y="19347"/>
                      <a:pt x="5716" y="19880"/>
                      <a:pt x="5609" y="20444"/>
                    </a:cubicBezTo>
                    <a:cubicBezTo>
                      <a:pt x="5548" y="20734"/>
                      <a:pt x="5488" y="21038"/>
                      <a:pt x="5427" y="21343"/>
                    </a:cubicBezTo>
                    <a:lnTo>
                      <a:pt x="5320" y="21800"/>
                    </a:lnTo>
                    <a:cubicBezTo>
                      <a:pt x="5259" y="21952"/>
                      <a:pt x="5198" y="22105"/>
                      <a:pt x="5168" y="22242"/>
                    </a:cubicBezTo>
                    <a:cubicBezTo>
                      <a:pt x="5076" y="22470"/>
                      <a:pt x="5000" y="22669"/>
                      <a:pt x="4893" y="22882"/>
                    </a:cubicBezTo>
                    <a:cubicBezTo>
                      <a:pt x="4848" y="22623"/>
                      <a:pt x="4771" y="22349"/>
                      <a:pt x="4695" y="22059"/>
                    </a:cubicBezTo>
                    <a:cubicBezTo>
                      <a:pt x="4619" y="21815"/>
                      <a:pt x="4543" y="21572"/>
                      <a:pt x="4497" y="21297"/>
                    </a:cubicBezTo>
                    <a:cubicBezTo>
                      <a:pt x="4467" y="21038"/>
                      <a:pt x="4421" y="20749"/>
                      <a:pt x="4391" y="20459"/>
                    </a:cubicBezTo>
                    <a:cubicBezTo>
                      <a:pt x="4253" y="19317"/>
                      <a:pt x="4162" y="18067"/>
                      <a:pt x="4162" y="16787"/>
                    </a:cubicBezTo>
                    <a:cubicBezTo>
                      <a:pt x="4132" y="16148"/>
                      <a:pt x="4116" y="15492"/>
                      <a:pt x="4025" y="14868"/>
                    </a:cubicBezTo>
                    <a:cubicBezTo>
                      <a:pt x="3964" y="14243"/>
                      <a:pt x="3857" y="13603"/>
                      <a:pt x="3796" y="12994"/>
                    </a:cubicBezTo>
                    <a:cubicBezTo>
                      <a:pt x="3720" y="12384"/>
                      <a:pt x="3705" y="11805"/>
                      <a:pt x="3674" y="11242"/>
                    </a:cubicBezTo>
                    <a:lnTo>
                      <a:pt x="3674" y="11211"/>
                    </a:lnTo>
                    <a:cubicBezTo>
                      <a:pt x="3705" y="11089"/>
                      <a:pt x="3705" y="10967"/>
                      <a:pt x="3720" y="10845"/>
                    </a:cubicBezTo>
                    <a:cubicBezTo>
                      <a:pt x="3735" y="10556"/>
                      <a:pt x="3781" y="10282"/>
                      <a:pt x="3812" y="9992"/>
                    </a:cubicBezTo>
                    <a:cubicBezTo>
                      <a:pt x="3827" y="9901"/>
                      <a:pt x="3873" y="9794"/>
                      <a:pt x="3888" y="9688"/>
                    </a:cubicBezTo>
                    <a:cubicBezTo>
                      <a:pt x="3903" y="9596"/>
                      <a:pt x="3949" y="9368"/>
                      <a:pt x="4010" y="9093"/>
                    </a:cubicBezTo>
                    <a:cubicBezTo>
                      <a:pt x="4040" y="8941"/>
                      <a:pt x="4086" y="8789"/>
                      <a:pt x="4132" y="8697"/>
                    </a:cubicBezTo>
                    <a:cubicBezTo>
                      <a:pt x="4208" y="8469"/>
                      <a:pt x="4345" y="8225"/>
                      <a:pt x="4497" y="7966"/>
                    </a:cubicBezTo>
                    <a:cubicBezTo>
                      <a:pt x="4650" y="7722"/>
                      <a:pt x="4848" y="7463"/>
                      <a:pt x="5030" y="7189"/>
                    </a:cubicBezTo>
                    <a:cubicBezTo>
                      <a:pt x="5427" y="6656"/>
                      <a:pt x="5914" y="6107"/>
                      <a:pt x="6371" y="5528"/>
                    </a:cubicBezTo>
                    <a:cubicBezTo>
                      <a:pt x="6600" y="5254"/>
                      <a:pt x="6828" y="4949"/>
                      <a:pt x="7057" y="4660"/>
                    </a:cubicBezTo>
                    <a:cubicBezTo>
                      <a:pt x="7087" y="4614"/>
                      <a:pt x="7103" y="4583"/>
                      <a:pt x="7148" y="4538"/>
                    </a:cubicBezTo>
                    <a:cubicBezTo>
                      <a:pt x="7331" y="4370"/>
                      <a:pt x="7529" y="4142"/>
                      <a:pt x="7636" y="4050"/>
                    </a:cubicBezTo>
                    <a:cubicBezTo>
                      <a:pt x="7697" y="3989"/>
                      <a:pt x="7758" y="3928"/>
                      <a:pt x="7834" y="3883"/>
                    </a:cubicBezTo>
                    <a:cubicBezTo>
                      <a:pt x="7910" y="3822"/>
                      <a:pt x="7971" y="3746"/>
                      <a:pt x="8062" y="3685"/>
                    </a:cubicBezTo>
                    <a:cubicBezTo>
                      <a:pt x="8154" y="3624"/>
                      <a:pt x="8230" y="3578"/>
                      <a:pt x="8352" y="3517"/>
                    </a:cubicBezTo>
                    <a:cubicBezTo>
                      <a:pt x="8443" y="3456"/>
                      <a:pt x="8535" y="3395"/>
                      <a:pt x="8657" y="3365"/>
                    </a:cubicBezTo>
                    <a:cubicBezTo>
                      <a:pt x="9068" y="3167"/>
                      <a:pt x="9510" y="2968"/>
                      <a:pt x="9799" y="2709"/>
                    </a:cubicBezTo>
                    <a:cubicBezTo>
                      <a:pt x="9814" y="2652"/>
                      <a:pt x="10002" y="2448"/>
                      <a:pt x="9975" y="2448"/>
                    </a:cubicBezTo>
                    <a:lnTo>
                      <a:pt x="9975" y="2448"/>
                    </a:lnTo>
                    <a:cubicBezTo>
                      <a:pt x="9973" y="2448"/>
                      <a:pt x="9971" y="2449"/>
                      <a:pt x="9967" y="2450"/>
                    </a:cubicBezTo>
                    <a:cubicBezTo>
                      <a:pt x="9906" y="2511"/>
                      <a:pt x="9830" y="2588"/>
                      <a:pt x="9738" y="2649"/>
                    </a:cubicBezTo>
                    <a:cubicBezTo>
                      <a:pt x="9647" y="2694"/>
                      <a:pt x="9540" y="2770"/>
                      <a:pt x="9434" y="2831"/>
                    </a:cubicBezTo>
                    <a:cubicBezTo>
                      <a:pt x="9220" y="2953"/>
                      <a:pt x="8961" y="3060"/>
                      <a:pt x="8702" y="3151"/>
                    </a:cubicBezTo>
                    <a:cubicBezTo>
                      <a:pt x="8459" y="3273"/>
                      <a:pt x="8200" y="3365"/>
                      <a:pt x="7986" y="3517"/>
                    </a:cubicBezTo>
                    <a:cubicBezTo>
                      <a:pt x="7864" y="3578"/>
                      <a:pt x="7773" y="3654"/>
                      <a:pt x="7697" y="3730"/>
                    </a:cubicBezTo>
                    <a:cubicBezTo>
                      <a:pt x="7666" y="3746"/>
                      <a:pt x="7636" y="3791"/>
                      <a:pt x="7605" y="3806"/>
                    </a:cubicBezTo>
                    <a:cubicBezTo>
                      <a:pt x="7621" y="3776"/>
                      <a:pt x="7621" y="3761"/>
                      <a:pt x="7636" y="3761"/>
                    </a:cubicBezTo>
                    <a:cubicBezTo>
                      <a:pt x="8047" y="3167"/>
                      <a:pt x="8367" y="2557"/>
                      <a:pt x="8504" y="1993"/>
                    </a:cubicBezTo>
                    <a:cubicBezTo>
                      <a:pt x="8520" y="1902"/>
                      <a:pt x="8580" y="1628"/>
                      <a:pt x="8611" y="1399"/>
                    </a:cubicBezTo>
                    <a:cubicBezTo>
                      <a:pt x="8649" y="1207"/>
                      <a:pt x="8677" y="1046"/>
                      <a:pt x="8667" y="1046"/>
                    </a:cubicBezTo>
                    <a:lnTo>
                      <a:pt x="8667" y="1046"/>
                    </a:lnTo>
                    <a:cubicBezTo>
                      <a:pt x="8665" y="1046"/>
                      <a:pt x="8661" y="1052"/>
                      <a:pt x="8657" y="1064"/>
                    </a:cubicBezTo>
                    <a:cubicBezTo>
                      <a:pt x="8580" y="1323"/>
                      <a:pt x="8520" y="1628"/>
                      <a:pt x="8398" y="1978"/>
                    </a:cubicBezTo>
                    <a:cubicBezTo>
                      <a:pt x="8306" y="2298"/>
                      <a:pt x="8139" y="2633"/>
                      <a:pt x="7941" y="2984"/>
                    </a:cubicBezTo>
                    <a:cubicBezTo>
                      <a:pt x="7742" y="3319"/>
                      <a:pt x="7514" y="3669"/>
                      <a:pt x="7255" y="4005"/>
                    </a:cubicBezTo>
                    <a:cubicBezTo>
                      <a:pt x="7133" y="4187"/>
                      <a:pt x="6996" y="4355"/>
                      <a:pt x="6844" y="4523"/>
                    </a:cubicBezTo>
                    <a:lnTo>
                      <a:pt x="6722" y="4644"/>
                    </a:lnTo>
                    <a:cubicBezTo>
                      <a:pt x="6676" y="4721"/>
                      <a:pt x="6630" y="4766"/>
                      <a:pt x="6630" y="4766"/>
                    </a:cubicBezTo>
                    <a:cubicBezTo>
                      <a:pt x="6569" y="4842"/>
                      <a:pt x="6493" y="4919"/>
                      <a:pt x="6447" y="4995"/>
                    </a:cubicBezTo>
                    <a:cubicBezTo>
                      <a:pt x="6188" y="5300"/>
                      <a:pt x="5945" y="5589"/>
                      <a:pt x="5701" y="5879"/>
                    </a:cubicBezTo>
                    <a:cubicBezTo>
                      <a:pt x="5731" y="5757"/>
                      <a:pt x="5777" y="5665"/>
                      <a:pt x="5792" y="5528"/>
                    </a:cubicBezTo>
                    <a:cubicBezTo>
                      <a:pt x="5868" y="5178"/>
                      <a:pt x="5838" y="4797"/>
                      <a:pt x="5853" y="4385"/>
                    </a:cubicBezTo>
                    <a:cubicBezTo>
                      <a:pt x="5868" y="3608"/>
                      <a:pt x="6143" y="2847"/>
                      <a:pt x="6341" y="2283"/>
                    </a:cubicBezTo>
                    <a:cubicBezTo>
                      <a:pt x="6369" y="2184"/>
                      <a:pt x="6502" y="1772"/>
                      <a:pt x="6485" y="1772"/>
                    </a:cubicBezTo>
                    <a:lnTo>
                      <a:pt x="6485" y="1772"/>
                    </a:lnTo>
                    <a:cubicBezTo>
                      <a:pt x="6484" y="1772"/>
                      <a:pt x="6481" y="1774"/>
                      <a:pt x="6478" y="1780"/>
                    </a:cubicBezTo>
                    <a:cubicBezTo>
                      <a:pt x="6310" y="2329"/>
                      <a:pt x="5868" y="3167"/>
                      <a:pt x="5777" y="4126"/>
                    </a:cubicBezTo>
                    <a:cubicBezTo>
                      <a:pt x="5716" y="4583"/>
                      <a:pt x="5762" y="5056"/>
                      <a:pt x="5686" y="5437"/>
                    </a:cubicBezTo>
                    <a:cubicBezTo>
                      <a:pt x="5640" y="5635"/>
                      <a:pt x="5579" y="5802"/>
                      <a:pt x="5503" y="5955"/>
                    </a:cubicBezTo>
                    <a:cubicBezTo>
                      <a:pt x="5472" y="6031"/>
                      <a:pt x="5411" y="6092"/>
                      <a:pt x="5366" y="6168"/>
                    </a:cubicBezTo>
                    <a:cubicBezTo>
                      <a:pt x="5335" y="6214"/>
                      <a:pt x="5274" y="6275"/>
                      <a:pt x="5244" y="6336"/>
                    </a:cubicBezTo>
                    <a:cubicBezTo>
                      <a:pt x="5122" y="6503"/>
                      <a:pt x="4893" y="6808"/>
                      <a:pt x="4665" y="7113"/>
                    </a:cubicBezTo>
                    <a:cubicBezTo>
                      <a:pt x="4589" y="7235"/>
                      <a:pt x="4497" y="7326"/>
                      <a:pt x="4421" y="7433"/>
                    </a:cubicBezTo>
                    <a:cubicBezTo>
                      <a:pt x="4360" y="7509"/>
                      <a:pt x="4314" y="7585"/>
                      <a:pt x="4269" y="7646"/>
                    </a:cubicBezTo>
                    <a:cubicBezTo>
                      <a:pt x="4223" y="7707"/>
                      <a:pt x="4193" y="7737"/>
                      <a:pt x="4177" y="7798"/>
                    </a:cubicBezTo>
                    <a:cubicBezTo>
                      <a:pt x="3994" y="8088"/>
                      <a:pt x="3842" y="8377"/>
                      <a:pt x="3751" y="8621"/>
                    </a:cubicBezTo>
                    <a:cubicBezTo>
                      <a:pt x="3674" y="8804"/>
                      <a:pt x="3598" y="9078"/>
                      <a:pt x="3522" y="9383"/>
                    </a:cubicBezTo>
                    <a:lnTo>
                      <a:pt x="3522" y="9078"/>
                    </a:lnTo>
                    <a:cubicBezTo>
                      <a:pt x="3507" y="8926"/>
                      <a:pt x="3522" y="8773"/>
                      <a:pt x="3492" y="8621"/>
                    </a:cubicBezTo>
                    <a:cubicBezTo>
                      <a:pt x="3461" y="8545"/>
                      <a:pt x="3461" y="8469"/>
                      <a:pt x="3446" y="8377"/>
                    </a:cubicBezTo>
                    <a:cubicBezTo>
                      <a:pt x="3431" y="8301"/>
                      <a:pt x="3415" y="8225"/>
                      <a:pt x="3370" y="8118"/>
                    </a:cubicBezTo>
                    <a:cubicBezTo>
                      <a:pt x="3263" y="7813"/>
                      <a:pt x="3126" y="7509"/>
                      <a:pt x="3035" y="7189"/>
                    </a:cubicBezTo>
                    <a:lnTo>
                      <a:pt x="2974" y="6960"/>
                    </a:lnTo>
                    <a:cubicBezTo>
                      <a:pt x="2958" y="6854"/>
                      <a:pt x="2928" y="6747"/>
                      <a:pt x="2913" y="6640"/>
                    </a:cubicBezTo>
                    <a:cubicBezTo>
                      <a:pt x="2897" y="6503"/>
                      <a:pt x="2897" y="6397"/>
                      <a:pt x="2882" y="6275"/>
                    </a:cubicBezTo>
                    <a:lnTo>
                      <a:pt x="2882" y="5985"/>
                    </a:lnTo>
                    <a:cubicBezTo>
                      <a:pt x="2882" y="5818"/>
                      <a:pt x="2897" y="5650"/>
                      <a:pt x="2913" y="5437"/>
                    </a:cubicBezTo>
                    <a:cubicBezTo>
                      <a:pt x="2928" y="5254"/>
                      <a:pt x="2974" y="5041"/>
                      <a:pt x="3004" y="4812"/>
                    </a:cubicBezTo>
                    <a:cubicBezTo>
                      <a:pt x="3080" y="4370"/>
                      <a:pt x="3187" y="3898"/>
                      <a:pt x="3278" y="3410"/>
                    </a:cubicBezTo>
                    <a:cubicBezTo>
                      <a:pt x="3461" y="2435"/>
                      <a:pt x="3415" y="1399"/>
                      <a:pt x="3492" y="637"/>
                    </a:cubicBezTo>
                    <a:cubicBezTo>
                      <a:pt x="3492" y="539"/>
                      <a:pt x="3556" y="1"/>
                      <a:pt x="3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19"/>
            <p:cNvGrpSpPr/>
            <p:nvPr/>
          </p:nvGrpSpPr>
          <p:grpSpPr>
            <a:xfrm>
              <a:off x="8127890" y="4604007"/>
              <a:ext cx="778962" cy="926120"/>
              <a:chOff x="6821175" y="420576"/>
              <a:chExt cx="571254" cy="679172"/>
            </a:xfrm>
          </p:grpSpPr>
          <p:sp>
            <p:nvSpPr>
              <p:cNvPr id="552" name="Google Shape;552;p19"/>
              <p:cNvSpPr/>
              <p:nvPr/>
            </p:nvSpPr>
            <p:spPr>
              <a:xfrm>
                <a:off x="7091749" y="651744"/>
                <a:ext cx="300681" cy="189262"/>
              </a:xfrm>
              <a:custGeom>
                <a:avLst/>
                <a:gdLst/>
                <a:ahLst/>
                <a:cxnLst/>
                <a:rect l="l" t="t" r="r" b="b"/>
                <a:pathLst>
                  <a:path w="10209" h="6426" extrusionOk="0">
                    <a:moveTo>
                      <a:pt x="8004" y="1"/>
                    </a:moveTo>
                    <a:cubicBezTo>
                      <a:pt x="7859" y="1"/>
                      <a:pt x="7707" y="68"/>
                      <a:pt x="7604" y="203"/>
                    </a:cubicBezTo>
                    <a:lnTo>
                      <a:pt x="7147" y="203"/>
                    </a:lnTo>
                    <a:cubicBezTo>
                      <a:pt x="7709" y="420"/>
                      <a:pt x="7371" y="786"/>
                      <a:pt x="6933" y="786"/>
                    </a:cubicBezTo>
                    <a:cubicBezTo>
                      <a:pt x="6908" y="786"/>
                      <a:pt x="6882" y="785"/>
                      <a:pt x="6857" y="782"/>
                    </a:cubicBezTo>
                    <a:cubicBezTo>
                      <a:pt x="6857" y="706"/>
                      <a:pt x="6842" y="630"/>
                      <a:pt x="6857" y="554"/>
                    </a:cubicBezTo>
                    <a:lnTo>
                      <a:pt x="6857" y="554"/>
                    </a:lnTo>
                    <a:cubicBezTo>
                      <a:pt x="6852" y="554"/>
                      <a:pt x="6846" y="555"/>
                      <a:pt x="6841" y="555"/>
                    </a:cubicBezTo>
                    <a:cubicBezTo>
                      <a:pt x="6751" y="555"/>
                      <a:pt x="6600" y="489"/>
                      <a:pt x="6496" y="489"/>
                    </a:cubicBezTo>
                    <a:cubicBezTo>
                      <a:pt x="6431" y="489"/>
                      <a:pt x="6385" y="515"/>
                      <a:pt x="6385" y="599"/>
                    </a:cubicBezTo>
                    <a:cubicBezTo>
                      <a:pt x="6333" y="599"/>
                      <a:pt x="6275" y="609"/>
                      <a:pt x="6222" y="609"/>
                    </a:cubicBezTo>
                    <a:cubicBezTo>
                      <a:pt x="6181" y="609"/>
                      <a:pt x="6143" y="604"/>
                      <a:pt x="6111" y="584"/>
                    </a:cubicBezTo>
                    <a:cubicBezTo>
                      <a:pt x="6111" y="712"/>
                      <a:pt x="6029" y="758"/>
                      <a:pt x="5937" y="758"/>
                    </a:cubicBezTo>
                    <a:cubicBezTo>
                      <a:pt x="5875" y="758"/>
                      <a:pt x="5809" y="737"/>
                      <a:pt x="5760" y="706"/>
                    </a:cubicBezTo>
                    <a:cubicBezTo>
                      <a:pt x="5623" y="645"/>
                      <a:pt x="5608" y="478"/>
                      <a:pt x="5486" y="417"/>
                    </a:cubicBezTo>
                    <a:cubicBezTo>
                      <a:pt x="5460" y="405"/>
                      <a:pt x="5434" y="401"/>
                      <a:pt x="5409" y="401"/>
                    </a:cubicBezTo>
                    <a:cubicBezTo>
                      <a:pt x="5327" y="401"/>
                      <a:pt x="5250" y="448"/>
                      <a:pt x="5174" y="448"/>
                    </a:cubicBezTo>
                    <a:cubicBezTo>
                      <a:pt x="5151" y="448"/>
                      <a:pt x="5128" y="443"/>
                      <a:pt x="5105" y="432"/>
                    </a:cubicBezTo>
                    <a:cubicBezTo>
                      <a:pt x="4998" y="401"/>
                      <a:pt x="4861" y="249"/>
                      <a:pt x="4724" y="188"/>
                    </a:cubicBezTo>
                    <a:cubicBezTo>
                      <a:pt x="4649" y="157"/>
                      <a:pt x="4577" y="146"/>
                      <a:pt x="4507" y="146"/>
                    </a:cubicBezTo>
                    <a:cubicBezTo>
                      <a:pt x="4383" y="146"/>
                      <a:pt x="4266" y="178"/>
                      <a:pt x="4149" y="178"/>
                    </a:cubicBezTo>
                    <a:cubicBezTo>
                      <a:pt x="4077" y="178"/>
                      <a:pt x="4005" y="166"/>
                      <a:pt x="3932" y="127"/>
                    </a:cubicBezTo>
                    <a:cubicBezTo>
                      <a:pt x="3820" y="78"/>
                      <a:pt x="3739" y="8"/>
                      <a:pt x="3631" y="8"/>
                    </a:cubicBezTo>
                    <a:cubicBezTo>
                      <a:pt x="3606" y="8"/>
                      <a:pt x="3580" y="12"/>
                      <a:pt x="3551" y="21"/>
                    </a:cubicBezTo>
                    <a:cubicBezTo>
                      <a:pt x="3490" y="21"/>
                      <a:pt x="3429" y="112"/>
                      <a:pt x="3353" y="127"/>
                    </a:cubicBezTo>
                    <a:cubicBezTo>
                      <a:pt x="3344" y="129"/>
                      <a:pt x="3333" y="130"/>
                      <a:pt x="3323" y="130"/>
                    </a:cubicBezTo>
                    <a:cubicBezTo>
                      <a:pt x="3280" y="130"/>
                      <a:pt x="3226" y="116"/>
                      <a:pt x="3180" y="116"/>
                    </a:cubicBezTo>
                    <a:cubicBezTo>
                      <a:pt x="3159" y="116"/>
                      <a:pt x="3140" y="119"/>
                      <a:pt x="3124" y="127"/>
                    </a:cubicBezTo>
                    <a:cubicBezTo>
                      <a:pt x="3048" y="142"/>
                      <a:pt x="3018" y="295"/>
                      <a:pt x="2941" y="295"/>
                    </a:cubicBezTo>
                    <a:cubicBezTo>
                      <a:pt x="2820" y="295"/>
                      <a:pt x="2820" y="173"/>
                      <a:pt x="2759" y="127"/>
                    </a:cubicBezTo>
                    <a:cubicBezTo>
                      <a:pt x="2698" y="77"/>
                      <a:pt x="2641" y="52"/>
                      <a:pt x="2594" y="52"/>
                    </a:cubicBezTo>
                    <a:cubicBezTo>
                      <a:pt x="2513" y="52"/>
                      <a:pt x="2465" y="130"/>
                      <a:pt x="2484" y="295"/>
                    </a:cubicBezTo>
                    <a:cubicBezTo>
                      <a:pt x="2474" y="296"/>
                      <a:pt x="2464" y="296"/>
                      <a:pt x="2453" y="296"/>
                    </a:cubicBezTo>
                    <a:cubicBezTo>
                      <a:pt x="2249" y="296"/>
                      <a:pt x="1969" y="142"/>
                      <a:pt x="1766" y="142"/>
                    </a:cubicBezTo>
                    <a:cubicBezTo>
                      <a:pt x="1616" y="142"/>
                      <a:pt x="1509" y="227"/>
                      <a:pt x="1509" y="523"/>
                    </a:cubicBezTo>
                    <a:cubicBezTo>
                      <a:pt x="1220" y="554"/>
                      <a:pt x="1006" y="478"/>
                      <a:pt x="1037" y="813"/>
                    </a:cubicBezTo>
                    <a:cubicBezTo>
                      <a:pt x="989" y="793"/>
                      <a:pt x="935" y="784"/>
                      <a:pt x="881" y="784"/>
                    </a:cubicBezTo>
                    <a:cubicBezTo>
                      <a:pt x="644" y="784"/>
                      <a:pt x="395" y="961"/>
                      <a:pt x="519" y="1209"/>
                    </a:cubicBezTo>
                    <a:cubicBezTo>
                      <a:pt x="506" y="1208"/>
                      <a:pt x="493" y="1207"/>
                      <a:pt x="480" y="1207"/>
                    </a:cubicBezTo>
                    <a:cubicBezTo>
                      <a:pt x="168" y="1207"/>
                      <a:pt x="159" y="1567"/>
                      <a:pt x="306" y="1773"/>
                    </a:cubicBezTo>
                    <a:cubicBezTo>
                      <a:pt x="275" y="1925"/>
                      <a:pt x="245" y="2108"/>
                      <a:pt x="229" y="2184"/>
                    </a:cubicBezTo>
                    <a:cubicBezTo>
                      <a:pt x="168" y="2336"/>
                      <a:pt x="1" y="2321"/>
                      <a:pt x="62" y="2534"/>
                    </a:cubicBezTo>
                    <a:cubicBezTo>
                      <a:pt x="80" y="2644"/>
                      <a:pt x="131" y="2666"/>
                      <a:pt x="206" y="2666"/>
                    </a:cubicBezTo>
                    <a:cubicBezTo>
                      <a:pt x="255" y="2666"/>
                      <a:pt x="315" y="2656"/>
                      <a:pt x="382" y="2656"/>
                    </a:cubicBezTo>
                    <a:cubicBezTo>
                      <a:pt x="473" y="2870"/>
                      <a:pt x="275" y="3159"/>
                      <a:pt x="367" y="3403"/>
                    </a:cubicBezTo>
                    <a:cubicBezTo>
                      <a:pt x="391" y="3399"/>
                      <a:pt x="413" y="3398"/>
                      <a:pt x="431" y="3398"/>
                    </a:cubicBezTo>
                    <a:cubicBezTo>
                      <a:pt x="574" y="3398"/>
                      <a:pt x="555" y="3497"/>
                      <a:pt x="595" y="3631"/>
                    </a:cubicBezTo>
                    <a:cubicBezTo>
                      <a:pt x="656" y="3845"/>
                      <a:pt x="595" y="3829"/>
                      <a:pt x="808" y="3860"/>
                    </a:cubicBezTo>
                    <a:cubicBezTo>
                      <a:pt x="817" y="3861"/>
                      <a:pt x="825" y="3861"/>
                      <a:pt x="834" y="3861"/>
                    </a:cubicBezTo>
                    <a:cubicBezTo>
                      <a:pt x="927" y="3861"/>
                      <a:pt x="1052" y="3811"/>
                      <a:pt x="1151" y="3811"/>
                    </a:cubicBezTo>
                    <a:cubicBezTo>
                      <a:pt x="1182" y="3811"/>
                      <a:pt x="1211" y="3816"/>
                      <a:pt x="1235" y="3829"/>
                    </a:cubicBezTo>
                    <a:cubicBezTo>
                      <a:pt x="1418" y="3906"/>
                      <a:pt x="1311" y="4058"/>
                      <a:pt x="1342" y="4165"/>
                    </a:cubicBezTo>
                    <a:cubicBezTo>
                      <a:pt x="1365" y="4264"/>
                      <a:pt x="1372" y="4275"/>
                      <a:pt x="1393" y="4275"/>
                    </a:cubicBezTo>
                    <a:cubicBezTo>
                      <a:pt x="1399" y="4275"/>
                      <a:pt x="1407" y="4274"/>
                      <a:pt x="1416" y="4274"/>
                    </a:cubicBezTo>
                    <a:cubicBezTo>
                      <a:pt x="1438" y="4274"/>
                      <a:pt x="1471" y="4280"/>
                      <a:pt x="1524" y="4317"/>
                    </a:cubicBezTo>
                    <a:cubicBezTo>
                      <a:pt x="1570" y="4332"/>
                      <a:pt x="1585" y="4439"/>
                      <a:pt x="1616" y="4454"/>
                    </a:cubicBezTo>
                    <a:cubicBezTo>
                      <a:pt x="1646" y="4469"/>
                      <a:pt x="1753" y="4515"/>
                      <a:pt x="1753" y="4515"/>
                    </a:cubicBezTo>
                    <a:cubicBezTo>
                      <a:pt x="1844" y="4607"/>
                      <a:pt x="1905" y="4744"/>
                      <a:pt x="2027" y="4820"/>
                    </a:cubicBezTo>
                    <a:cubicBezTo>
                      <a:pt x="2119" y="4881"/>
                      <a:pt x="2241" y="4892"/>
                      <a:pt x="2366" y="4892"/>
                    </a:cubicBezTo>
                    <a:cubicBezTo>
                      <a:pt x="2442" y="4892"/>
                      <a:pt x="2518" y="4888"/>
                      <a:pt x="2591" y="4888"/>
                    </a:cubicBezTo>
                    <a:cubicBezTo>
                      <a:pt x="2639" y="4888"/>
                      <a:pt x="2685" y="4890"/>
                      <a:pt x="2728" y="4896"/>
                    </a:cubicBezTo>
                    <a:cubicBezTo>
                      <a:pt x="2957" y="4911"/>
                      <a:pt x="2896" y="4972"/>
                      <a:pt x="3063" y="5094"/>
                    </a:cubicBezTo>
                    <a:cubicBezTo>
                      <a:pt x="3141" y="5143"/>
                      <a:pt x="3207" y="5179"/>
                      <a:pt x="3275" y="5179"/>
                    </a:cubicBezTo>
                    <a:cubicBezTo>
                      <a:pt x="3314" y="5179"/>
                      <a:pt x="3354" y="5167"/>
                      <a:pt x="3399" y="5140"/>
                    </a:cubicBezTo>
                    <a:cubicBezTo>
                      <a:pt x="3528" y="5257"/>
                      <a:pt x="3548" y="5393"/>
                      <a:pt x="3677" y="5393"/>
                    </a:cubicBezTo>
                    <a:cubicBezTo>
                      <a:pt x="3715" y="5393"/>
                      <a:pt x="3762" y="5381"/>
                      <a:pt x="3825" y="5353"/>
                    </a:cubicBezTo>
                    <a:cubicBezTo>
                      <a:pt x="3825" y="5277"/>
                      <a:pt x="3947" y="5155"/>
                      <a:pt x="4038" y="5155"/>
                    </a:cubicBezTo>
                    <a:cubicBezTo>
                      <a:pt x="4191" y="5170"/>
                      <a:pt x="4084" y="5292"/>
                      <a:pt x="4130" y="5429"/>
                    </a:cubicBezTo>
                    <a:cubicBezTo>
                      <a:pt x="4161" y="5517"/>
                      <a:pt x="4190" y="5548"/>
                      <a:pt x="4221" y="5548"/>
                    </a:cubicBezTo>
                    <a:cubicBezTo>
                      <a:pt x="4293" y="5548"/>
                      <a:pt x="4372" y="5382"/>
                      <a:pt x="4490" y="5382"/>
                    </a:cubicBezTo>
                    <a:cubicBezTo>
                      <a:pt x="4497" y="5382"/>
                      <a:pt x="4504" y="5382"/>
                      <a:pt x="4511" y="5384"/>
                    </a:cubicBezTo>
                    <a:cubicBezTo>
                      <a:pt x="4536" y="5467"/>
                      <a:pt x="4601" y="5518"/>
                      <a:pt x="4666" y="5518"/>
                    </a:cubicBezTo>
                    <a:cubicBezTo>
                      <a:pt x="4719" y="5518"/>
                      <a:pt x="4772" y="5482"/>
                      <a:pt x="4800" y="5399"/>
                    </a:cubicBezTo>
                    <a:cubicBezTo>
                      <a:pt x="4922" y="5399"/>
                      <a:pt x="4998" y="5704"/>
                      <a:pt x="5151" y="5780"/>
                    </a:cubicBezTo>
                    <a:cubicBezTo>
                      <a:pt x="5236" y="5822"/>
                      <a:pt x="5304" y="5835"/>
                      <a:pt x="5368" y="5835"/>
                    </a:cubicBezTo>
                    <a:cubicBezTo>
                      <a:pt x="5466" y="5835"/>
                      <a:pt x="5553" y="5805"/>
                      <a:pt x="5674" y="5805"/>
                    </a:cubicBezTo>
                    <a:cubicBezTo>
                      <a:pt x="5701" y="5805"/>
                      <a:pt x="5729" y="5807"/>
                      <a:pt x="5760" y="5810"/>
                    </a:cubicBezTo>
                    <a:lnTo>
                      <a:pt x="5760" y="5764"/>
                    </a:lnTo>
                    <a:cubicBezTo>
                      <a:pt x="5867" y="5780"/>
                      <a:pt x="5867" y="5886"/>
                      <a:pt x="5943" y="5917"/>
                    </a:cubicBezTo>
                    <a:cubicBezTo>
                      <a:pt x="5965" y="5930"/>
                      <a:pt x="5988" y="5935"/>
                      <a:pt x="6010" y="5935"/>
                    </a:cubicBezTo>
                    <a:cubicBezTo>
                      <a:pt x="6047" y="5935"/>
                      <a:pt x="6085" y="5923"/>
                      <a:pt x="6122" y="5923"/>
                    </a:cubicBezTo>
                    <a:cubicBezTo>
                      <a:pt x="6138" y="5923"/>
                      <a:pt x="6155" y="5925"/>
                      <a:pt x="6171" y="5932"/>
                    </a:cubicBezTo>
                    <a:cubicBezTo>
                      <a:pt x="6339" y="6008"/>
                      <a:pt x="6309" y="6237"/>
                      <a:pt x="6461" y="6343"/>
                    </a:cubicBezTo>
                    <a:cubicBezTo>
                      <a:pt x="6537" y="6389"/>
                      <a:pt x="6903" y="6389"/>
                      <a:pt x="6994" y="6420"/>
                    </a:cubicBezTo>
                    <a:cubicBezTo>
                      <a:pt x="7034" y="6423"/>
                      <a:pt x="7082" y="6425"/>
                      <a:pt x="7134" y="6425"/>
                    </a:cubicBezTo>
                    <a:cubicBezTo>
                      <a:pt x="7323" y="6425"/>
                      <a:pt x="7563" y="6392"/>
                      <a:pt x="7634" y="6237"/>
                    </a:cubicBezTo>
                    <a:cubicBezTo>
                      <a:pt x="7908" y="6222"/>
                      <a:pt x="8685" y="6237"/>
                      <a:pt x="8655" y="5780"/>
                    </a:cubicBezTo>
                    <a:cubicBezTo>
                      <a:pt x="8675" y="5778"/>
                      <a:pt x="8697" y="5777"/>
                      <a:pt x="8721" y="5777"/>
                    </a:cubicBezTo>
                    <a:cubicBezTo>
                      <a:pt x="8816" y="5777"/>
                      <a:pt x="8936" y="5788"/>
                      <a:pt x="9048" y="5788"/>
                    </a:cubicBezTo>
                    <a:cubicBezTo>
                      <a:pt x="9144" y="5788"/>
                      <a:pt x="9233" y="5780"/>
                      <a:pt x="9295" y="5749"/>
                    </a:cubicBezTo>
                    <a:cubicBezTo>
                      <a:pt x="9432" y="5673"/>
                      <a:pt x="9432" y="5536"/>
                      <a:pt x="9508" y="5429"/>
                    </a:cubicBezTo>
                    <a:cubicBezTo>
                      <a:pt x="9660" y="5170"/>
                      <a:pt x="9919" y="5048"/>
                      <a:pt x="9828" y="4744"/>
                    </a:cubicBezTo>
                    <a:cubicBezTo>
                      <a:pt x="9798" y="4591"/>
                      <a:pt x="9660" y="4530"/>
                      <a:pt x="9721" y="4363"/>
                    </a:cubicBezTo>
                    <a:cubicBezTo>
                      <a:pt x="9767" y="4226"/>
                      <a:pt x="9965" y="4180"/>
                      <a:pt x="10026" y="4028"/>
                    </a:cubicBezTo>
                    <a:cubicBezTo>
                      <a:pt x="10209" y="3601"/>
                      <a:pt x="9859" y="3631"/>
                      <a:pt x="9645" y="3510"/>
                    </a:cubicBezTo>
                    <a:cubicBezTo>
                      <a:pt x="9264" y="3251"/>
                      <a:pt x="9782" y="3159"/>
                      <a:pt x="9904" y="3052"/>
                    </a:cubicBezTo>
                    <a:cubicBezTo>
                      <a:pt x="10026" y="2961"/>
                      <a:pt x="10102" y="2763"/>
                      <a:pt x="10011" y="2672"/>
                    </a:cubicBezTo>
                    <a:cubicBezTo>
                      <a:pt x="9935" y="2580"/>
                      <a:pt x="9737" y="2626"/>
                      <a:pt x="9645" y="2580"/>
                    </a:cubicBezTo>
                    <a:cubicBezTo>
                      <a:pt x="9295" y="2458"/>
                      <a:pt x="9401" y="2108"/>
                      <a:pt x="9173" y="1955"/>
                    </a:cubicBezTo>
                    <a:cubicBezTo>
                      <a:pt x="9036" y="1864"/>
                      <a:pt x="8975" y="1971"/>
                      <a:pt x="8883" y="1818"/>
                    </a:cubicBezTo>
                    <a:cubicBezTo>
                      <a:pt x="8823" y="1727"/>
                      <a:pt x="8868" y="1529"/>
                      <a:pt x="8823" y="1407"/>
                    </a:cubicBezTo>
                    <a:cubicBezTo>
                      <a:pt x="8792" y="1194"/>
                      <a:pt x="8716" y="1178"/>
                      <a:pt x="8548" y="1026"/>
                    </a:cubicBezTo>
                    <a:cubicBezTo>
                      <a:pt x="8320" y="813"/>
                      <a:pt x="8426" y="645"/>
                      <a:pt x="8411" y="371"/>
                    </a:cubicBezTo>
                    <a:cubicBezTo>
                      <a:pt x="8385" y="125"/>
                      <a:pt x="8202" y="1"/>
                      <a:pt x="8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7093545" y="689118"/>
                <a:ext cx="296646" cy="151887"/>
              </a:xfrm>
              <a:custGeom>
                <a:avLst/>
                <a:gdLst/>
                <a:ahLst/>
                <a:cxnLst/>
                <a:rect l="l" t="t" r="r" b="b"/>
                <a:pathLst>
                  <a:path w="10072" h="5157" extrusionOk="0">
                    <a:moveTo>
                      <a:pt x="306" y="1"/>
                    </a:moveTo>
                    <a:cubicBezTo>
                      <a:pt x="168" y="123"/>
                      <a:pt x="199" y="351"/>
                      <a:pt x="306" y="504"/>
                    </a:cubicBezTo>
                    <a:cubicBezTo>
                      <a:pt x="260" y="656"/>
                      <a:pt x="245" y="839"/>
                      <a:pt x="229" y="915"/>
                    </a:cubicBezTo>
                    <a:cubicBezTo>
                      <a:pt x="168" y="1067"/>
                      <a:pt x="1" y="1052"/>
                      <a:pt x="62" y="1265"/>
                    </a:cubicBezTo>
                    <a:cubicBezTo>
                      <a:pt x="82" y="1387"/>
                      <a:pt x="143" y="1408"/>
                      <a:pt x="231" y="1408"/>
                    </a:cubicBezTo>
                    <a:cubicBezTo>
                      <a:pt x="275" y="1408"/>
                      <a:pt x="326" y="1403"/>
                      <a:pt x="382" y="1403"/>
                    </a:cubicBezTo>
                    <a:cubicBezTo>
                      <a:pt x="473" y="1601"/>
                      <a:pt x="260" y="1890"/>
                      <a:pt x="367" y="2134"/>
                    </a:cubicBezTo>
                    <a:cubicBezTo>
                      <a:pt x="389" y="2130"/>
                      <a:pt x="409" y="2129"/>
                      <a:pt x="427" y="2129"/>
                    </a:cubicBezTo>
                    <a:cubicBezTo>
                      <a:pt x="562" y="2129"/>
                      <a:pt x="555" y="2228"/>
                      <a:pt x="595" y="2362"/>
                    </a:cubicBezTo>
                    <a:cubicBezTo>
                      <a:pt x="641" y="2576"/>
                      <a:pt x="595" y="2560"/>
                      <a:pt x="793" y="2591"/>
                    </a:cubicBezTo>
                    <a:cubicBezTo>
                      <a:pt x="809" y="2594"/>
                      <a:pt x="825" y="2596"/>
                      <a:pt x="842" y="2596"/>
                    </a:cubicBezTo>
                    <a:cubicBezTo>
                      <a:pt x="944" y="2596"/>
                      <a:pt x="1065" y="2543"/>
                      <a:pt x="1159" y="2543"/>
                    </a:cubicBezTo>
                    <a:cubicBezTo>
                      <a:pt x="1187" y="2543"/>
                      <a:pt x="1213" y="2548"/>
                      <a:pt x="1235" y="2560"/>
                    </a:cubicBezTo>
                    <a:cubicBezTo>
                      <a:pt x="1403" y="2637"/>
                      <a:pt x="1311" y="2789"/>
                      <a:pt x="1326" y="2896"/>
                    </a:cubicBezTo>
                    <a:cubicBezTo>
                      <a:pt x="1357" y="2995"/>
                      <a:pt x="1368" y="3006"/>
                      <a:pt x="1391" y="3006"/>
                    </a:cubicBezTo>
                    <a:cubicBezTo>
                      <a:pt x="1398" y="3006"/>
                      <a:pt x="1406" y="3005"/>
                      <a:pt x="1416" y="3005"/>
                    </a:cubicBezTo>
                    <a:cubicBezTo>
                      <a:pt x="1438" y="3005"/>
                      <a:pt x="1471" y="3011"/>
                      <a:pt x="1524" y="3048"/>
                    </a:cubicBezTo>
                    <a:cubicBezTo>
                      <a:pt x="1555" y="3079"/>
                      <a:pt x="1585" y="3170"/>
                      <a:pt x="1616" y="3185"/>
                    </a:cubicBezTo>
                    <a:cubicBezTo>
                      <a:pt x="1631" y="3200"/>
                      <a:pt x="1753" y="3246"/>
                      <a:pt x="1753" y="3246"/>
                    </a:cubicBezTo>
                    <a:cubicBezTo>
                      <a:pt x="1844" y="3338"/>
                      <a:pt x="1905" y="3475"/>
                      <a:pt x="2012" y="3551"/>
                    </a:cubicBezTo>
                    <a:cubicBezTo>
                      <a:pt x="2111" y="3619"/>
                      <a:pt x="2237" y="3635"/>
                      <a:pt x="2364" y="3635"/>
                    </a:cubicBezTo>
                    <a:cubicBezTo>
                      <a:pt x="2466" y="3635"/>
                      <a:pt x="2570" y="3625"/>
                      <a:pt x="2662" y="3625"/>
                    </a:cubicBezTo>
                    <a:cubicBezTo>
                      <a:pt x="2685" y="3625"/>
                      <a:pt x="2707" y="3625"/>
                      <a:pt x="2728" y="3627"/>
                    </a:cubicBezTo>
                    <a:cubicBezTo>
                      <a:pt x="2957" y="3642"/>
                      <a:pt x="2896" y="3703"/>
                      <a:pt x="3063" y="3840"/>
                    </a:cubicBezTo>
                    <a:cubicBezTo>
                      <a:pt x="3136" y="3886"/>
                      <a:pt x="3198" y="3915"/>
                      <a:pt x="3262" y="3915"/>
                    </a:cubicBezTo>
                    <a:cubicBezTo>
                      <a:pt x="3305" y="3915"/>
                      <a:pt x="3349" y="3902"/>
                      <a:pt x="3398" y="3871"/>
                    </a:cubicBezTo>
                    <a:cubicBezTo>
                      <a:pt x="3526" y="3987"/>
                      <a:pt x="3539" y="4130"/>
                      <a:pt x="3667" y="4130"/>
                    </a:cubicBezTo>
                    <a:cubicBezTo>
                      <a:pt x="3706" y="4130"/>
                      <a:pt x="3757" y="4116"/>
                      <a:pt x="3825" y="4084"/>
                    </a:cubicBezTo>
                    <a:cubicBezTo>
                      <a:pt x="3825" y="4008"/>
                      <a:pt x="3947" y="3886"/>
                      <a:pt x="4038" y="3886"/>
                    </a:cubicBezTo>
                    <a:cubicBezTo>
                      <a:pt x="4191" y="3916"/>
                      <a:pt x="4069" y="4023"/>
                      <a:pt x="4130" y="4160"/>
                    </a:cubicBezTo>
                    <a:cubicBezTo>
                      <a:pt x="4156" y="4248"/>
                      <a:pt x="4184" y="4279"/>
                      <a:pt x="4214" y="4279"/>
                    </a:cubicBezTo>
                    <a:cubicBezTo>
                      <a:pt x="4285" y="4279"/>
                      <a:pt x="4371" y="4113"/>
                      <a:pt x="4490" y="4113"/>
                    </a:cubicBezTo>
                    <a:cubicBezTo>
                      <a:pt x="4497" y="4113"/>
                      <a:pt x="4504" y="4113"/>
                      <a:pt x="4511" y="4115"/>
                    </a:cubicBezTo>
                    <a:cubicBezTo>
                      <a:pt x="4536" y="4200"/>
                      <a:pt x="4604" y="4251"/>
                      <a:pt x="4670" y="4251"/>
                    </a:cubicBezTo>
                    <a:cubicBezTo>
                      <a:pt x="4723" y="4251"/>
                      <a:pt x="4773" y="4219"/>
                      <a:pt x="4800" y="4145"/>
                    </a:cubicBezTo>
                    <a:cubicBezTo>
                      <a:pt x="4907" y="4145"/>
                      <a:pt x="4983" y="4450"/>
                      <a:pt x="5135" y="4526"/>
                    </a:cubicBezTo>
                    <a:cubicBezTo>
                      <a:pt x="5224" y="4562"/>
                      <a:pt x="5295" y="4574"/>
                      <a:pt x="5359" y="4574"/>
                    </a:cubicBezTo>
                    <a:cubicBezTo>
                      <a:pt x="5470" y="4574"/>
                      <a:pt x="5563" y="4540"/>
                      <a:pt x="5696" y="4540"/>
                    </a:cubicBezTo>
                    <a:cubicBezTo>
                      <a:pt x="5712" y="4540"/>
                      <a:pt x="5728" y="4540"/>
                      <a:pt x="5745" y="4541"/>
                    </a:cubicBezTo>
                    <a:lnTo>
                      <a:pt x="5745" y="4495"/>
                    </a:lnTo>
                    <a:cubicBezTo>
                      <a:pt x="5867" y="4526"/>
                      <a:pt x="5867" y="4617"/>
                      <a:pt x="5943" y="4648"/>
                    </a:cubicBezTo>
                    <a:cubicBezTo>
                      <a:pt x="5967" y="4662"/>
                      <a:pt x="5990" y="4666"/>
                      <a:pt x="6014" y="4666"/>
                    </a:cubicBezTo>
                    <a:cubicBezTo>
                      <a:pt x="6043" y="4666"/>
                      <a:pt x="6072" y="4660"/>
                      <a:pt x="6100" y="4660"/>
                    </a:cubicBezTo>
                    <a:cubicBezTo>
                      <a:pt x="6124" y="4660"/>
                      <a:pt x="6148" y="4664"/>
                      <a:pt x="6171" y="4678"/>
                    </a:cubicBezTo>
                    <a:cubicBezTo>
                      <a:pt x="6339" y="4754"/>
                      <a:pt x="6309" y="4983"/>
                      <a:pt x="6461" y="5074"/>
                    </a:cubicBezTo>
                    <a:cubicBezTo>
                      <a:pt x="6537" y="5135"/>
                      <a:pt x="6887" y="5135"/>
                      <a:pt x="6994" y="5151"/>
                    </a:cubicBezTo>
                    <a:cubicBezTo>
                      <a:pt x="7035" y="5154"/>
                      <a:pt x="7085" y="5157"/>
                      <a:pt x="7139" y="5157"/>
                    </a:cubicBezTo>
                    <a:cubicBezTo>
                      <a:pt x="7327" y="5157"/>
                      <a:pt x="7563" y="5125"/>
                      <a:pt x="7634" y="4983"/>
                    </a:cubicBezTo>
                    <a:cubicBezTo>
                      <a:pt x="7908" y="4953"/>
                      <a:pt x="8685" y="4983"/>
                      <a:pt x="8640" y="4526"/>
                    </a:cubicBezTo>
                    <a:cubicBezTo>
                      <a:pt x="8683" y="4519"/>
                      <a:pt x="8734" y="4517"/>
                      <a:pt x="8788" y="4517"/>
                    </a:cubicBezTo>
                    <a:cubicBezTo>
                      <a:pt x="8864" y="4517"/>
                      <a:pt x="8946" y="4521"/>
                      <a:pt x="9025" y="4521"/>
                    </a:cubicBezTo>
                    <a:cubicBezTo>
                      <a:pt x="9130" y="4521"/>
                      <a:pt x="9228" y="4513"/>
                      <a:pt x="9295" y="4480"/>
                    </a:cubicBezTo>
                    <a:cubicBezTo>
                      <a:pt x="9432" y="4404"/>
                      <a:pt x="9432" y="4267"/>
                      <a:pt x="9508" y="4160"/>
                    </a:cubicBezTo>
                    <a:cubicBezTo>
                      <a:pt x="9660" y="3916"/>
                      <a:pt x="9919" y="3779"/>
                      <a:pt x="9828" y="3475"/>
                    </a:cubicBezTo>
                    <a:cubicBezTo>
                      <a:pt x="9782" y="3322"/>
                      <a:pt x="9660" y="3261"/>
                      <a:pt x="9721" y="3094"/>
                    </a:cubicBezTo>
                    <a:cubicBezTo>
                      <a:pt x="9767" y="2957"/>
                      <a:pt x="9965" y="2926"/>
                      <a:pt x="10011" y="2774"/>
                    </a:cubicBezTo>
                    <a:cubicBezTo>
                      <a:pt x="10072" y="2591"/>
                      <a:pt x="10057" y="2500"/>
                      <a:pt x="9996" y="2439"/>
                    </a:cubicBezTo>
                    <a:cubicBezTo>
                      <a:pt x="9919" y="2576"/>
                      <a:pt x="9798" y="2667"/>
                      <a:pt x="9721" y="2820"/>
                    </a:cubicBezTo>
                    <a:cubicBezTo>
                      <a:pt x="9630" y="2941"/>
                      <a:pt x="9630" y="3079"/>
                      <a:pt x="9508" y="3155"/>
                    </a:cubicBezTo>
                    <a:cubicBezTo>
                      <a:pt x="9446" y="3186"/>
                      <a:pt x="9357" y="3194"/>
                      <a:pt x="9260" y="3194"/>
                    </a:cubicBezTo>
                    <a:cubicBezTo>
                      <a:pt x="9147" y="3194"/>
                      <a:pt x="9024" y="3183"/>
                      <a:pt x="8924" y="3183"/>
                    </a:cubicBezTo>
                    <a:cubicBezTo>
                      <a:pt x="8899" y="3183"/>
                      <a:pt x="8875" y="3183"/>
                      <a:pt x="8853" y="3185"/>
                    </a:cubicBezTo>
                    <a:cubicBezTo>
                      <a:pt x="8914" y="3642"/>
                      <a:pt x="8106" y="3627"/>
                      <a:pt x="7847" y="3642"/>
                    </a:cubicBezTo>
                    <a:cubicBezTo>
                      <a:pt x="7782" y="3785"/>
                      <a:pt x="7575" y="3825"/>
                      <a:pt x="7395" y="3825"/>
                    </a:cubicBezTo>
                    <a:cubicBezTo>
                      <a:pt x="7325" y="3825"/>
                      <a:pt x="7259" y="3818"/>
                      <a:pt x="7207" y="3810"/>
                    </a:cubicBezTo>
                    <a:cubicBezTo>
                      <a:pt x="7101" y="3810"/>
                      <a:pt x="6735" y="3795"/>
                      <a:pt x="6674" y="3734"/>
                    </a:cubicBezTo>
                    <a:cubicBezTo>
                      <a:pt x="6522" y="3642"/>
                      <a:pt x="6552" y="3429"/>
                      <a:pt x="6385" y="3338"/>
                    </a:cubicBezTo>
                    <a:cubicBezTo>
                      <a:pt x="6357" y="3326"/>
                      <a:pt x="6328" y="3323"/>
                      <a:pt x="6300" y="3323"/>
                    </a:cubicBezTo>
                    <a:cubicBezTo>
                      <a:pt x="6269" y="3323"/>
                      <a:pt x="6239" y="3327"/>
                      <a:pt x="6208" y="3327"/>
                    </a:cubicBezTo>
                    <a:cubicBezTo>
                      <a:pt x="6191" y="3327"/>
                      <a:pt x="6173" y="3326"/>
                      <a:pt x="6156" y="3322"/>
                    </a:cubicBezTo>
                    <a:cubicBezTo>
                      <a:pt x="6065" y="3277"/>
                      <a:pt x="6080" y="3185"/>
                      <a:pt x="5958" y="3170"/>
                    </a:cubicBezTo>
                    <a:lnTo>
                      <a:pt x="5958" y="3200"/>
                    </a:lnTo>
                    <a:cubicBezTo>
                      <a:pt x="5944" y="3199"/>
                      <a:pt x="5931" y="3199"/>
                      <a:pt x="5917" y="3199"/>
                    </a:cubicBezTo>
                    <a:cubicBezTo>
                      <a:pt x="5787" y="3199"/>
                      <a:pt x="5685" y="3240"/>
                      <a:pt x="5568" y="3240"/>
                    </a:cubicBezTo>
                    <a:cubicBezTo>
                      <a:pt x="5502" y="3240"/>
                      <a:pt x="5432" y="3227"/>
                      <a:pt x="5349" y="3185"/>
                    </a:cubicBezTo>
                    <a:cubicBezTo>
                      <a:pt x="5196" y="3109"/>
                      <a:pt x="5120" y="2804"/>
                      <a:pt x="5013" y="2804"/>
                    </a:cubicBezTo>
                    <a:cubicBezTo>
                      <a:pt x="4985" y="2882"/>
                      <a:pt x="4931" y="2917"/>
                      <a:pt x="4876" y="2917"/>
                    </a:cubicBezTo>
                    <a:cubicBezTo>
                      <a:pt x="4812" y="2917"/>
                      <a:pt x="4748" y="2871"/>
                      <a:pt x="4724" y="2789"/>
                    </a:cubicBezTo>
                    <a:cubicBezTo>
                      <a:pt x="4712" y="2786"/>
                      <a:pt x="4700" y="2785"/>
                      <a:pt x="4688" y="2785"/>
                    </a:cubicBezTo>
                    <a:cubicBezTo>
                      <a:pt x="4559" y="2785"/>
                      <a:pt x="4485" y="2939"/>
                      <a:pt x="4423" y="2939"/>
                    </a:cubicBezTo>
                    <a:cubicBezTo>
                      <a:pt x="4395" y="2939"/>
                      <a:pt x="4370" y="2908"/>
                      <a:pt x="4343" y="2820"/>
                    </a:cubicBezTo>
                    <a:cubicBezTo>
                      <a:pt x="4297" y="2698"/>
                      <a:pt x="4419" y="2576"/>
                      <a:pt x="4252" y="2560"/>
                    </a:cubicBezTo>
                    <a:cubicBezTo>
                      <a:pt x="4246" y="2560"/>
                      <a:pt x="4240" y="2559"/>
                      <a:pt x="4234" y="2559"/>
                    </a:cubicBezTo>
                    <a:cubicBezTo>
                      <a:pt x="4145" y="2559"/>
                      <a:pt x="4038" y="2658"/>
                      <a:pt x="4038" y="2743"/>
                    </a:cubicBezTo>
                    <a:cubicBezTo>
                      <a:pt x="3967" y="2777"/>
                      <a:pt x="3915" y="2792"/>
                      <a:pt x="3876" y="2792"/>
                    </a:cubicBezTo>
                    <a:cubicBezTo>
                      <a:pt x="3757" y="2792"/>
                      <a:pt x="3745" y="2660"/>
                      <a:pt x="3597" y="2545"/>
                    </a:cubicBezTo>
                    <a:cubicBezTo>
                      <a:pt x="3558" y="2578"/>
                      <a:pt x="3518" y="2591"/>
                      <a:pt x="3478" y="2591"/>
                    </a:cubicBezTo>
                    <a:cubicBezTo>
                      <a:pt x="3407" y="2591"/>
                      <a:pt x="3335" y="2548"/>
                      <a:pt x="3277" y="2500"/>
                    </a:cubicBezTo>
                    <a:cubicBezTo>
                      <a:pt x="3109" y="2362"/>
                      <a:pt x="3170" y="2317"/>
                      <a:pt x="2941" y="2286"/>
                    </a:cubicBezTo>
                    <a:cubicBezTo>
                      <a:pt x="2920" y="2285"/>
                      <a:pt x="2898" y="2284"/>
                      <a:pt x="2875" y="2284"/>
                    </a:cubicBezTo>
                    <a:cubicBezTo>
                      <a:pt x="2783" y="2284"/>
                      <a:pt x="2680" y="2294"/>
                      <a:pt x="2578" y="2294"/>
                    </a:cubicBezTo>
                    <a:cubicBezTo>
                      <a:pt x="2450" y="2294"/>
                      <a:pt x="2324" y="2279"/>
                      <a:pt x="2225" y="2210"/>
                    </a:cubicBezTo>
                    <a:cubicBezTo>
                      <a:pt x="2119" y="2134"/>
                      <a:pt x="2058" y="1982"/>
                      <a:pt x="1966" y="1905"/>
                    </a:cubicBezTo>
                    <a:cubicBezTo>
                      <a:pt x="1951" y="1890"/>
                      <a:pt x="1844" y="1875"/>
                      <a:pt x="1829" y="1860"/>
                    </a:cubicBezTo>
                    <a:cubicBezTo>
                      <a:pt x="1783" y="1829"/>
                      <a:pt x="1783" y="1753"/>
                      <a:pt x="1738" y="1723"/>
                    </a:cubicBezTo>
                    <a:cubicBezTo>
                      <a:pt x="1665" y="1674"/>
                      <a:pt x="1628" y="1669"/>
                      <a:pt x="1607" y="1669"/>
                    </a:cubicBezTo>
                    <a:cubicBezTo>
                      <a:pt x="1601" y="1669"/>
                      <a:pt x="1597" y="1669"/>
                      <a:pt x="1593" y="1669"/>
                    </a:cubicBezTo>
                    <a:cubicBezTo>
                      <a:pt x="1574" y="1669"/>
                      <a:pt x="1570" y="1662"/>
                      <a:pt x="1540" y="1570"/>
                    </a:cubicBezTo>
                    <a:cubicBezTo>
                      <a:pt x="1509" y="1448"/>
                      <a:pt x="1601" y="1296"/>
                      <a:pt x="1448" y="1220"/>
                    </a:cubicBezTo>
                    <a:cubicBezTo>
                      <a:pt x="1429" y="1212"/>
                      <a:pt x="1407" y="1208"/>
                      <a:pt x="1383" y="1208"/>
                    </a:cubicBezTo>
                    <a:cubicBezTo>
                      <a:pt x="1282" y="1208"/>
                      <a:pt x="1144" y="1267"/>
                      <a:pt x="1035" y="1267"/>
                    </a:cubicBezTo>
                    <a:cubicBezTo>
                      <a:pt x="1025" y="1267"/>
                      <a:pt x="1016" y="1266"/>
                      <a:pt x="1006" y="1265"/>
                    </a:cubicBezTo>
                    <a:cubicBezTo>
                      <a:pt x="808" y="1250"/>
                      <a:pt x="854" y="1250"/>
                      <a:pt x="808" y="1037"/>
                    </a:cubicBezTo>
                    <a:cubicBezTo>
                      <a:pt x="770" y="910"/>
                      <a:pt x="774" y="794"/>
                      <a:pt x="662" y="794"/>
                    </a:cubicBezTo>
                    <a:cubicBezTo>
                      <a:pt x="640" y="794"/>
                      <a:pt x="613" y="798"/>
                      <a:pt x="580" y="808"/>
                    </a:cubicBezTo>
                    <a:cubicBezTo>
                      <a:pt x="473" y="565"/>
                      <a:pt x="686" y="275"/>
                      <a:pt x="595" y="62"/>
                    </a:cubicBezTo>
                    <a:cubicBezTo>
                      <a:pt x="458" y="47"/>
                      <a:pt x="367" y="77"/>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6821175" y="580382"/>
                <a:ext cx="338822" cy="237093"/>
              </a:xfrm>
              <a:custGeom>
                <a:avLst/>
                <a:gdLst/>
                <a:ahLst/>
                <a:cxnLst/>
                <a:rect l="l" t="t" r="r" b="b"/>
                <a:pathLst>
                  <a:path w="11504" h="8050" extrusionOk="0">
                    <a:moveTo>
                      <a:pt x="4293" y="1"/>
                    </a:moveTo>
                    <a:cubicBezTo>
                      <a:pt x="4270" y="1"/>
                      <a:pt x="4246" y="2"/>
                      <a:pt x="4221" y="6"/>
                    </a:cubicBezTo>
                    <a:cubicBezTo>
                      <a:pt x="3992" y="36"/>
                      <a:pt x="3551" y="310"/>
                      <a:pt x="3657" y="554"/>
                    </a:cubicBezTo>
                    <a:cubicBezTo>
                      <a:pt x="3551" y="554"/>
                      <a:pt x="3459" y="615"/>
                      <a:pt x="3353" y="615"/>
                    </a:cubicBezTo>
                    <a:cubicBezTo>
                      <a:pt x="3246" y="600"/>
                      <a:pt x="3215" y="539"/>
                      <a:pt x="3124" y="509"/>
                    </a:cubicBezTo>
                    <a:cubicBezTo>
                      <a:pt x="3082" y="499"/>
                      <a:pt x="3019" y="493"/>
                      <a:pt x="2952" y="493"/>
                    </a:cubicBezTo>
                    <a:cubicBezTo>
                      <a:pt x="2801" y="493"/>
                      <a:pt x="2627" y="525"/>
                      <a:pt x="2606" y="630"/>
                    </a:cubicBezTo>
                    <a:cubicBezTo>
                      <a:pt x="2484" y="630"/>
                      <a:pt x="2354" y="619"/>
                      <a:pt x="2230" y="619"/>
                    </a:cubicBezTo>
                    <a:cubicBezTo>
                      <a:pt x="1952" y="619"/>
                      <a:pt x="1708" y="677"/>
                      <a:pt x="1677" y="1057"/>
                    </a:cubicBezTo>
                    <a:cubicBezTo>
                      <a:pt x="1677" y="1103"/>
                      <a:pt x="1707" y="1225"/>
                      <a:pt x="1692" y="1286"/>
                    </a:cubicBezTo>
                    <a:cubicBezTo>
                      <a:pt x="1646" y="1392"/>
                      <a:pt x="1555" y="1362"/>
                      <a:pt x="1494" y="1438"/>
                    </a:cubicBezTo>
                    <a:cubicBezTo>
                      <a:pt x="1357" y="1575"/>
                      <a:pt x="1494" y="1697"/>
                      <a:pt x="1387" y="1865"/>
                    </a:cubicBezTo>
                    <a:cubicBezTo>
                      <a:pt x="1265" y="2063"/>
                      <a:pt x="1098" y="1986"/>
                      <a:pt x="1174" y="2245"/>
                    </a:cubicBezTo>
                    <a:cubicBezTo>
                      <a:pt x="1220" y="2383"/>
                      <a:pt x="1402" y="2596"/>
                      <a:pt x="1082" y="2611"/>
                    </a:cubicBezTo>
                    <a:cubicBezTo>
                      <a:pt x="1076" y="2612"/>
                      <a:pt x="1069" y="2612"/>
                      <a:pt x="1063" y="2612"/>
                    </a:cubicBezTo>
                    <a:cubicBezTo>
                      <a:pt x="934" y="2612"/>
                      <a:pt x="880" y="2492"/>
                      <a:pt x="776" y="2492"/>
                    </a:cubicBezTo>
                    <a:cubicBezTo>
                      <a:pt x="758" y="2492"/>
                      <a:pt x="739" y="2496"/>
                      <a:pt x="717" y="2504"/>
                    </a:cubicBezTo>
                    <a:cubicBezTo>
                      <a:pt x="641" y="2535"/>
                      <a:pt x="641" y="2657"/>
                      <a:pt x="564" y="2703"/>
                    </a:cubicBezTo>
                    <a:cubicBezTo>
                      <a:pt x="544" y="2718"/>
                      <a:pt x="520" y="2721"/>
                      <a:pt x="496" y="2721"/>
                    </a:cubicBezTo>
                    <a:cubicBezTo>
                      <a:pt x="476" y="2721"/>
                      <a:pt x="455" y="2719"/>
                      <a:pt x="435" y="2719"/>
                    </a:cubicBezTo>
                    <a:cubicBezTo>
                      <a:pt x="405" y="2719"/>
                      <a:pt x="375" y="2724"/>
                      <a:pt x="351" y="2748"/>
                    </a:cubicBezTo>
                    <a:cubicBezTo>
                      <a:pt x="1" y="2977"/>
                      <a:pt x="123" y="3586"/>
                      <a:pt x="412" y="3769"/>
                    </a:cubicBezTo>
                    <a:cubicBezTo>
                      <a:pt x="260" y="3906"/>
                      <a:pt x="77" y="4378"/>
                      <a:pt x="153" y="4577"/>
                    </a:cubicBezTo>
                    <a:cubicBezTo>
                      <a:pt x="260" y="4836"/>
                      <a:pt x="412" y="4759"/>
                      <a:pt x="260" y="5064"/>
                    </a:cubicBezTo>
                    <a:cubicBezTo>
                      <a:pt x="183" y="5247"/>
                      <a:pt x="123" y="5323"/>
                      <a:pt x="214" y="5506"/>
                    </a:cubicBezTo>
                    <a:cubicBezTo>
                      <a:pt x="275" y="5643"/>
                      <a:pt x="458" y="5872"/>
                      <a:pt x="564" y="5978"/>
                    </a:cubicBezTo>
                    <a:cubicBezTo>
                      <a:pt x="717" y="6115"/>
                      <a:pt x="854" y="6054"/>
                      <a:pt x="1006" y="6131"/>
                    </a:cubicBezTo>
                    <a:cubicBezTo>
                      <a:pt x="1146" y="6212"/>
                      <a:pt x="1143" y="6294"/>
                      <a:pt x="1236" y="6294"/>
                    </a:cubicBezTo>
                    <a:cubicBezTo>
                      <a:pt x="1265" y="6294"/>
                      <a:pt x="1303" y="6286"/>
                      <a:pt x="1357" y="6268"/>
                    </a:cubicBezTo>
                    <a:cubicBezTo>
                      <a:pt x="1456" y="6246"/>
                      <a:pt x="1548" y="6135"/>
                      <a:pt x="1638" y="6135"/>
                    </a:cubicBezTo>
                    <a:cubicBezTo>
                      <a:pt x="1671" y="6135"/>
                      <a:pt x="1704" y="6150"/>
                      <a:pt x="1738" y="6192"/>
                    </a:cubicBezTo>
                    <a:cubicBezTo>
                      <a:pt x="1859" y="6298"/>
                      <a:pt x="1707" y="6496"/>
                      <a:pt x="1875" y="6588"/>
                    </a:cubicBezTo>
                    <a:cubicBezTo>
                      <a:pt x="1902" y="6603"/>
                      <a:pt x="1933" y="6608"/>
                      <a:pt x="1964" y="6608"/>
                    </a:cubicBezTo>
                    <a:cubicBezTo>
                      <a:pt x="2020" y="6608"/>
                      <a:pt x="2079" y="6592"/>
                      <a:pt x="2129" y="6592"/>
                    </a:cubicBezTo>
                    <a:cubicBezTo>
                      <a:pt x="2192" y="6592"/>
                      <a:pt x="2242" y="6616"/>
                      <a:pt x="2256" y="6725"/>
                    </a:cubicBezTo>
                    <a:cubicBezTo>
                      <a:pt x="2310" y="6725"/>
                      <a:pt x="2370" y="6717"/>
                      <a:pt x="2427" y="6717"/>
                    </a:cubicBezTo>
                    <a:cubicBezTo>
                      <a:pt x="2512" y="6717"/>
                      <a:pt x="2591" y="6734"/>
                      <a:pt x="2636" y="6816"/>
                    </a:cubicBezTo>
                    <a:cubicBezTo>
                      <a:pt x="2758" y="6969"/>
                      <a:pt x="2560" y="7243"/>
                      <a:pt x="2743" y="7380"/>
                    </a:cubicBezTo>
                    <a:cubicBezTo>
                      <a:pt x="2789" y="7418"/>
                      <a:pt x="2876" y="7426"/>
                      <a:pt x="2968" y="7426"/>
                    </a:cubicBezTo>
                    <a:cubicBezTo>
                      <a:pt x="3029" y="7426"/>
                      <a:pt x="3091" y="7422"/>
                      <a:pt x="3144" y="7422"/>
                    </a:cubicBezTo>
                    <a:cubicBezTo>
                      <a:pt x="3171" y="7422"/>
                      <a:pt x="3195" y="7423"/>
                      <a:pt x="3215" y="7426"/>
                    </a:cubicBezTo>
                    <a:cubicBezTo>
                      <a:pt x="3398" y="7487"/>
                      <a:pt x="3459" y="7563"/>
                      <a:pt x="3459" y="7776"/>
                    </a:cubicBezTo>
                    <a:cubicBezTo>
                      <a:pt x="3594" y="7731"/>
                      <a:pt x="3696" y="7536"/>
                      <a:pt x="3814" y="7536"/>
                    </a:cubicBezTo>
                    <a:cubicBezTo>
                      <a:pt x="3856" y="7536"/>
                      <a:pt x="3899" y="7560"/>
                      <a:pt x="3947" y="7624"/>
                    </a:cubicBezTo>
                    <a:cubicBezTo>
                      <a:pt x="4023" y="7715"/>
                      <a:pt x="3947" y="7776"/>
                      <a:pt x="4069" y="7867"/>
                    </a:cubicBezTo>
                    <a:cubicBezTo>
                      <a:pt x="4099" y="7913"/>
                      <a:pt x="4297" y="8005"/>
                      <a:pt x="4358" y="8020"/>
                    </a:cubicBezTo>
                    <a:cubicBezTo>
                      <a:pt x="4417" y="8041"/>
                      <a:pt x="4464" y="8049"/>
                      <a:pt x="4503" y="8049"/>
                    </a:cubicBezTo>
                    <a:cubicBezTo>
                      <a:pt x="4662" y="8049"/>
                      <a:pt x="4683" y="7901"/>
                      <a:pt x="4891" y="7852"/>
                    </a:cubicBezTo>
                    <a:cubicBezTo>
                      <a:pt x="4915" y="7846"/>
                      <a:pt x="4936" y="7843"/>
                      <a:pt x="4955" y="7843"/>
                    </a:cubicBezTo>
                    <a:cubicBezTo>
                      <a:pt x="5070" y="7843"/>
                      <a:pt x="5109" y="7948"/>
                      <a:pt x="5227" y="7974"/>
                    </a:cubicBezTo>
                    <a:cubicBezTo>
                      <a:pt x="5263" y="7986"/>
                      <a:pt x="5295" y="7991"/>
                      <a:pt x="5325" y="7991"/>
                    </a:cubicBezTo>
                    <a:cubicBezTo>
                      <a:pt x="5408" y="7991"/>
                      <a:pt x="5476" y="7955"/>
                      <a:pt x="5577" y="7944"/>
                    </a:cubicBezTo>
                    <a:cubicBezTo>
                      <a:pt x="5604" y="7999"/>
                      <a:pt x="5646" y="8018"/>
                      <a:pt x="5693" y="8018"/>
                    </a:cubicBezTo>
                    <a:cubicBezTo>
                      <a:pt x="5777" y="8018"/>
                      <a:pt x="5880" y="7958"/>
                      <a:pt x="5958" y="7928"/>
                    </a:cubicBezTo>
                    <a:cubicBezTo>
                      <a:pt x="6125" y="7867"/>
                      <a:pt x="6141" y="7867"/>
                      <a:pt x="6308" y="7867"/>
                    </a:cubicBezTo>
                    <a:cubicBezTo>
                      <a:pt x="6452" y="7867"/>
                      <a:pt x="6612" y="7891"/>
                      <a:pt x="6752" y="7891"/>
                    </a:cubicBezTo>
                    <a:cubicBezTo>
                      <a:pt x="6969" y="7891"/>
                      <a:pt x="7140" y="7835"/>
                      <a:pt x="7131" y="7548"/>
                    </a:cubicBezTo>
                    <a:cubicBezTo>
                      <a:pt x="7192" y="7532"/>
                      <a:pt x="7207" y="7487"/>
                      <a:pt x="7253" y="7471"/>
                    </a:cubicBezTo>
                    <a:cubicBezTo>
                      <a:pt x="7116" y="7395"/>
                      <a:pt x="7192" y="7273"/>
                      <a:pt x="7146" y="7136"/>
                    </a:cubicBezTo>
                    <a:cubicBezTo>
                      <a:pt x="7421" y="7045"/>
                      <a:pt x="7481" y="7121"/>
                      <a:pt x="7497" y="6801"/>
                    </a:cubicBezTo>
                    <a:cubicBezTo>
                      <a:pt x="7512" y="6527"/>
                      <a:pt x="7481" y="6435"/>
                      <a:pt x="7740" y="6374"/>
                    </a:cubicBezTo>
                    <a:lnTo>
                      <a:pt x="7740" y="6374"/>
                    </a:lnTo>
                    <a:cubicBezTo>
                      <a:pt x="7725" y="6527"/>
                      <a:pt x="7862" y="6557"/>
                      <a:pt x="7969" y="6572"/>
                    </a:cubicBezTo>
                    <a:cubicBezTo>
                      <a:pt x="7984" y="6574"/>
                      <a:pt x="7999" y="6574"/>
                      <a:pt x="8014" y="6574"/>
                    </a:cubicBezTo>
                    <a:cubicBezTo>
                      <a:pt x="8198" y="6574"/>
                      <a:pt x="8298" y="6484"/>
                      <a:pt x="8411" y="6329"/>
                    </a:cubicBezTo>
                    <a:cubicBezTo>
                      <a:pt x="8511" y="6388"/>
                      <a:pt x="8625" y="6408"/>
                      <a:pt x="8741" y="6408"/>
                    </a:cubicBezTo>
                    <a:cubicBezTo>
                      <a:pt x="8927" y="6408"/>
                      <a:pt x="9120" y="6357"/>
                      <a:pt x="9279" y="6329"/>
                    </a:cubicBezTo>
                    <a:cubicBezTo>
                      <a:pt x="9508" y="6283"/>
                      <a:pt x="9569" y="6252"/>
                      <a:pt x="9569" y="5978"/>
                    </a:cubicBezTo>
                    <a:cubicBezTo>
                      <a:pt x="9691" y="5978"/>
                      <a:pt x="9797" y="6039"/>
                      <a:pt x="9782" y="6176"/>
                    </a:cubicBezTo>
                    <a:cubicBezTo>
                      <a:pt x="9838" y="6198"/>
                      <a:pt x="9886" y="6207"/>
                      <a:pt x="9927" y="6207"/>
                    </a:cubicBezTo>
                    <a:cubicBezTo>
                      <a:pt x="10123" y="6207"/>
                      <a:pt x="10182" y="6003"/>
                      <a:pt x="10346" y="5902"/>
                    </a:cubicBezTo>
                    <a:cubicBezTo>
                      <a:pt x="10468" y="5841"/>
                      <a:pt x="10925" y="5902"/>
                      <a:pt x="10803" y="5643"/>
                    </a:cubicBezTo>
                    <a:cubicBezTo>
                      <a:pt x="10925" y="5567"/>
                      <a:pt x="11092" y="5521"/>
                      <a:pt x="11214" y="5430"/>
                    </a:cubicBezTo>
                    <a:cubicBezTo>
                      <a:pt x="11382" y="5277"/>
                      <a:pt x="11260" y="5262"/>
                      <a:pt x="11290" y="5110"/>
                    </a:cubicBezTo>
                    <a:cubicBezTo>
                      <a:pt x="11306" y="4957"/>
                      <a:pt x="11367" y="4927"/>
                      <a:pt x="11321" y="4759"/>
                    </a:cubicBezTo>
                    <a:cubicBezTo>
                      <a:pt x="11290" y="4607"/>
                      <a:pt x="11184" y="4470"/>
                      <a:pt x="11138" y="4318"/>
                    </a:cubicBezTo>
                    <a:cubicBezTo>
                      <a:pt x="11336" y="4272"/>
                      <a:pt x="11230" y="4150"/>
                      <a:pt x="11184" y="4013"/>
                    </a:cubicBezTo>
                    <a:cubicBezTo>
                      <a:pt x="11153" y="3769"/>
                      <a:pt x="11230" y="3845"/>
                      <a:pt x="11321" y="3662"/>
                    </a:cubicBezTo>
                    <a:cubicBezTo>
                      <a:pt x="11504" y="3388"/>
                      <a:pt x="11062" y="3510"/>
                      <a:pt x="10971" y="3266"/>
                    </a:cubicBezTo>
                    <a:cubicBezTo>
                      <a:pt x="10910" y="3129"/>
                      <a:pt x="10971" y="3038"/>
                      <a:pt x="10833" y="2916"/>
                    </a:cubicBezTo>
                    <a:cubicBezTo>
                      <a:pt x="10742" y="2824"/>
                      <a:pt x="10559" y="2840"/>
                      <a:pt x="10468" y="2733"/>
                    </a:cubicBezTo>
                    <a:cubicBezTo>
                      <a:pt x="10315" y="2535"/>
                      <a:pt x="10498" y="2154"/>
                      <a:pt x="10254" y="2047"/>
                    </a:cubicBezTo>
                    <a:cubicBezTo>
                      <a:pt x="10235" y="2038"/>
                      <a:pt x="10215" y="2034"/>
                      <a:pt x="10194" y="2034"/>
                    </a:cubicBezTo>
                    <a:cubicBezTo>
                      <a:pt x="10138" y="2034"/>
                      <a:pt x="10076" y="2061"/>
                      <a:pt x="10010" y="2061"/>
                    </a:cubicBezTo>
                    <a:cubicBezTo>
                      <a:pt x="9985" y="2061"/>
                      <a:pt x="9960" y="2057"/>
                      <a:pt x="9934" y="2047"/>
                    </a:cubicBezTo>
                    <a:cubicBezTo>
                      <a:pt x="9797" y="1986"/>
                      <a:pt x="9782" y="1758"/>
                      <a:pt x="9660" y="1697"/>
                    </a:cubicBezTo>
                    <a:cubicBezTo>
                      <a:pt x="9635" y="1683"/>
                      <a:pt x="9608" y="1678"/>
                      <a:pt x="9579" y="1678"/>
                    </a:cubicBezTo>
                    <a:cubicBezTo>
                      <a:pt x="9507" y="1678"/>
                      <a:pt x="9426" y="1709"/>
                      <a:pt x="9350" y="1709"/>
                    </a:cubicBezTo>
                    <a:cubicBezTo>
                      <a:pt x="9326" y="1709"/>
                      <a:pt x="9302" y="1705"/>
                      <a:pt x="9279" y="1697"/>
                    </a:cubicBezTo>
                    <a:cubicBezTo>
                      <a:pt x="9096" y="1621"/>
                      <a:pt x="9127" y="1529"/>
                      <a:pt x="9036" y="1377"/>
                    </a:cubicBezTo>
                    <a:cubicBezTo>
                      <a:pt x="8969" y="1270"/>
                      <a:pt x="8912" y="1235"/>
                      <a:pt x="8859" y="1235"/>
                    </a:cubicBezTo>
                    <a:cubicBezTo>
                      <a:pt x="8759" y="1235"/>
                      <a:pt x="8673" y="1363"/>
                      <a:pt x="8556" y="1363"/>
                    </a:cubicBezTo>
                    <a:cubicBezTo>
                      <a:pt x="8525" y="1363"/>
                      <a:pt x="8493" y="1354"/>
                      <a:pt x="8457" y="1331"/>
                    </a:cubicBezTo>
                    <a:cubicBezTo>
                      <a:pt x="8184" y="1181"/>
                      <a:pt x="8509" y="860"/>
                      <a:pt x="8209" y="860"/>
                    </a:cubicBezTo>
                    <a:cubicBezTo>
                      <a:pt x="8174" y="860"/>
                      <a:pt x="8130" y="865"/>
                      <a:pt x="8076" y="874"/>
                    </a:cubicBezTo>
                    <a:cubicBezTo>
                      <a:pt x="7980" y="895"/>
                      <a:pt x="7943" y="909"/>
                      <a:pt x="7915" y="909"/>
                    </a:cubicBezTo>
                    <a:cubicBezTo>
                      <a:pt x="7882" y="909"/>
                      <a:pt x="7863" y="887"/>
                      <a:pt x="7771" y="829"/>
                    </a:cubicBezTo>
                    <a:cubicBezTo>
                      <a:pt x="7658" y="756"/>
                      <a:pt x="7648" y="722"/>
                      <a:pt x="7633" y="722"/>
                    </a:cubicBezTo>
                    <a:cubicBezTo>
                      <a:pt x="7621" y="722"/>
                      <a:pt x="7605" y="748"/>
                      <a:pt x="7512" y="798"/>
                    </a:cubicBezTo>
                    <a:cubicBezTo>
                      <a:pt x="7466" y="844"/>
                      <a:pt x="7436" y="935"/>
                      <a:pt x="7344" y="935"/>
                    </a:cubicBezTo>
                    <a:cubicBezTo>
                      <a:pt x="7253" y="935"/>
                      <a:pt x="7283" y="844"/>
                      <a:pt x="7238" y="798"/>
                    </a:cubicBezTo>
                    <a:cubicBezTo>
                      <a:pt x="7162" y="768"/>
                      <a:pt x="7101" y="768"/>
                      <a:pt x="7024" y="768"/>
                    </a:cubicBezTo>
                    <a:cubicBezTo>
                      <a:pt x="6996" y="739"/>
                      <a:pt x="6957" y="724"/>
                      <a:pt x="6916" y="724"/>
                    </a:cubicBezTo>
                    <a:cubicBezTo>
                      <a:pt x="6870" y="724"/>
                      <a:pt x="6821" y="743"/>
                      <a:pt x="6781" y="783"/>
                    </a:cubicBezTo>
                    <a:cubicBezTo>
                      <a:pt x="6643" y="691"/>
                      <a:pt x="6583" y="509"/>
                      <a:pt x="6491" y="417"/>
                    </a:cubicBezTo>
                    <a:cubicBezTo>
                      <a:pt x="6362" y="288"/>
                      <a:pt x="6225" y="259"/>
                      <a:pt x="6064" y="259"/>
                    </a:cubicBezTo>
                    <a:cubicBezTo>
                      <a:pt x="6016" y="259"/>
                      <a:pt x="5965" y="261"/>
                      <a:pt x="5912" y="265"/>
                    </a:cubicBezTo>
                    <a:cubicBezTo>
                      <a:pt x="5760" y="265"/>
                      <a:pt x="5577" y="265"/>
                      <a:pt x="5440" y="310"/>
                    </a:cubicBezTo>
                    <a:cubicBezTo>
                      <a:pt x="5346" y="337"/>
                      <a:pt x="5347" y="423"/>
                      <a:pt x="5245" y="423"/>
                    </a:cubicBezTo>
                    <a:cubicBezTo>
                      <a:pt x="5231" y="423"/>
                      <a:pt x="5215" y="421"/>
                      <a:pt x="5196" y="417"/>
                    </a:cubicBezTo>
                    <a:cubicBezTo>
                      <a:pt x="5135" y="417"/>
                      <a:pt x="5059" y="326"/>
                      <a:pt x="4998" y="280"/>
                    </a:cubicBezTo>
                    <a:lnTo>
                      <a:pt x="4968" y="326"/>
                    </a:lnTo>
                    <a:cubicBezTo>
                      <a:pt x="4685" y="255"/>
                      <a:pt x="4586" y="1"/>
                      <a:pt x="42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6825652" y="678810"/>
                <a:ext cx="333461" cy="139281"/>
              </a:xfrm>
              <a:custGeom>
                <a:avLst/>
                <a:gdLst/>
                <a:ahLst/>
                <a:cxnLst/>
                <a:rect l="l" t="t" r="r" b="b"/>
                <a:pathLst>
                  <a:path w="11322" h="4729" extrusionOk="0">
                    <a:moveTo>
                      <a:pt x="10864" y="0"/>
                    </a:moveTo>
                    <a:lnTo>
                      <a:pt x="10864" y="0"/>
                    </a:lnTo>
                    <a:cubicBezTo>
                      <a:pt x="10910" y="92"/>
                      <a:pt x="10971" y="183"/>
                      <a:pt x="10986" y="259"/>
                    </a:cubicBezTo>
                    <a:cubicBezTo>
                      <a:pt x="11017" y="412"/>
                      <a:pt x="10971" y="458"/>
                      <a:pt x="10940" y="610"/>
                    </a:cubicBezTo>
                    <a:cubicBezTo>
                      <a:pt x="10925" y="762"/>
                      <a:pt x="11032" y="777"/>
                      <a:pt x="10864" y="930"/>
                    </a:cubicBezTo>
                    <a:cubicBezTo>
                      <a:pt x="10773" y="1021"/>
                      <a:pt x="10605" y="1067"/>
                      <a:pt x="10468" y="1143"/>
                    </a:cubicBezTo>
                    <a:cubicBezTo>
                      <a:pt x="10575" y="1417"/>
                      <a:pt x="10118" y="1341"/>
                      <a:pt x="10011" y="1402"/>
                    </a:cubicBezTo>
                    <a:cubicBezTo>
                      <a:pt x="9832" y="1479"/>
                      <a:pt x="9782" y="1705"/>
                      <a:pt x="9574" y="1705"/>
                    </a:cubicBezTo>
                    <a:cubicBezTo>
                      <a:pt x="9533" y="1705"/>
                      <a:pt x="9487" y="1696"/>
                      <a:pt x="9432" y="1676"/>
                    </a:cubicBezTo>
                    <a:cubicBezTo>
                      <a:pt x="9460" y="1551"/>
                      <a:pt x="9360" y="1476"/>
                      <a:pt x="9261" y="1476"/>
                    </a:cubicBezTo>
                    <a:cubicBezTo>
                      <a:pt x="9252" y="1476"/>
                      <a:pt x="9243" y="1477"/>
                      <a:pt x="9234" y="1478"/>
                    </a:cubicBezTo>
                    <a:cubicBezTo>
                      <a:pt x="9249" y="1753"/>
                      <a:pt x="9188" y="1783"/>
                      <a:pt x="8944" y="1829"/>
                    </a:cubicBezTo>
                    <a:cubicBezTo>
                      <a:pt x="8780" y="1856"/>
                      <a:pt x="8588" y="1895"/>
                      <a:pt x="8405" y="1895"/>
                    </a:cubicBezTo>
                    <a:cubicBezTo>
                      <a:pt x="8283" y="1895"/>
                      <a:pt x="8164" y="1877"/>
                      <a:pt x="8061" y="1829"/>
                    </a:cubicBezTo>
                    <a:cubicBezTo>
                      <a:pt x="7962" y="1984"/>
                      <a:pt x="7850" y="2074"/>
                      <a:pt x="7676" y="2074"/>
                    </a:cubicBezTo>
                    <a:cubicBezTo>
                      <a:pt x="7662" y="2074"/>
                      <a:pt x="7648" y="2074"/>
                      <a:pt x="7634" y="2073"/>
                    </a:cubicBezTo>
                    <a:cubicBezTo>
                      <a:pt x="7497" y="2057"/>
                      <a:pt x="7390" y="2027"/>
                      <a:pt x="7406" y="1874"/>
                    </a:cubicBezTo>
                    <a:lnTo>
                      <a:pt x="7406" y="1874"/>
                    </a:lnTo>
                    <a:cubicBezTo>
                      <a:pt x="7131" y="1935"/>
                      <a:pt x="7162" y="2027"/>
                      <a:pt x="7162" y="2301"/>
                    </a:cubicBezTo>
                    <a:cubicBezTo>
                      <a:pt x="7131" y="2621"/>
                      <a:pt x="7070" y="2545"/>
                      <a:pt x="6811" y="2636"/>
                    </a:cubicBezTo>
                    <a:cubicBezTo>
                      <a:pt x="6857" y="2758"/>
                      <a:pt x="6751" y="2895"/>
                      <a:pt x="6903" y="2971"/>
                    </a:cubicBezTo>
                    <a:cubicBezTo>
                      <a:pt x="6872" y="2987"/>
                      <a:pt x="6857" y="3017"/>
                      <a:pt x="6796" y="3048"/>
                    </a:cubicBezTo>
                    <a:cubicBezTo>
                      <a:pt x="6796" y="3332"/>
                      <a:pt x="6631" y="3384"/>
                      <a:pt x="6419" y="3384"/>
                    </a:cubicBezTo>
                    <a:cubicBezTo>
                      <a:pt x="6295" y="3384"/>
                      <a:pt x="6156" y="3367"/>
                      <a:pt x="6025" y="3367"/>
                    </a:cubicBezTo>
                    <a:cubicBezTo>
                      <a:pt x="6008" y="3367"/>
                      <a:pt x="5990" y="3367"/>
                      <a:pt x="5973" y="3368"/>
                    </a:cubicBezTo>
                    <a:cubicBezTo>
                      <a:pt x="5806" y="3368"/>
                      <a:pt x="5791" y="3368"/>
                      <a:pt x="5608" y="3429"/>
                    </a:cubicBezTo>
                    <a:cubicBezTo>
                      <a:pt x="5538" y="3448"/>
                      <a:pt x="5429" y="3508"/>
                      <a:pt x="5341" y="3508"/>
                    </a:cubicBezTo>
                    <a:cubicBezTo>
                      <a:pt x="5294" y="3508"/>
                      <a:pt x="5253" y="3491"/>
                      <a:pt x="5227" y="3444"/>
                    </a:cubicBezTo>
                    <a:cubicBezTo>
                      <a:pt x="5139" y="3455"/>
                      <a:pt x="5075" y="3498"/>
                      <a:pt x="4994" y="3498"/>
                    </a:cubicBezTo>
                    <a:cubicBezTo>
                      <a:pt x="4963" y="3498"/>
                      <a:pt x="4930" y="3491"/>
                      <a:pt x="4892" y="3474"/>
                    </a:cubicBezTo>
                    <a:cubicBezTo>
                      <a:pt x="4777" y="3449"/>
                      <a:pt x="4737" y="3338"/>
                      <a:pt x="4620" y="3338"/>
                    </a:cubicBezTo>
                    <a:cubicBezTo>
                      <a:pt x="4597" y="3338"/>
                      <a:pt x="4571" y="3342"/>
                      <a:pt x="4541" y="3352"/>
                    </a:cubicBezTo>
                    <a:cubicBezTo>
                      <a:pt x="4352" y="3412"/>
                      <a:pt x="4319" y="3563"/>
                      <a:pt x="4170" y="3563"/>
                    </a:cubicBezTo>
                    <a:cubicBezTo>
                      <a:pt x="4128" y="3563"/>
                      <a:pt x="4076" y="3550"/>
                      <a:pt x="4008" y="3520"/>
                    </a:cubicBezTo>
                    <a:cubicBezTo>
                      <a:pt x="3962" y="3505"/>
                      <a:pt x="3764" y="3398"/>
                      <a:pt x="3734" y="3368"/>
                    </a:cubicBezTo>
                    <a:cubicBezTo>
                      <a:pt x="3612" y="3276"/>
                      <a:pt x="3688" y="3200"/>
                      <a:pt x="3612" y="3124"/>
                    </a:cubicBezTo>
                    <a:cubicBezTo>
                      <a:pt x="3564" y="3055"/>
                      <a:pt x="3520" y="3030"/>
                      <a:pt x="3478" y="3030"/>
                    </a:cubicBezTo>
                    <a:cubicBezTo>
                      <a:pt x="3361" y="3030"/>
                      <a:pt x="3259" y="3231"/>
                      <a:pt x="3124" y="3276"/>
                    </a:cubicBezTo>
                    <a:cubicBezTo>
                      <a:pt x="3124" y="3063"/>
                      <a:pt x="3079" y="2987"/>
                      <a:pt x="2865" y="2926"/>
                    </a:cubicBezTo>
                    <a:cubicBezTo>
                      <a:pt x="2759" y="2895"/>
                      <a:pt x="2484" y="2941"/>
                      <a:pt x="2393" y="2865"/>
                    </a:cubicBezTo>
                    <a:cubicBezTo>
                      <a:pt x="2225" y="2743"/>
                      <a:pt x="2408" y="2453"/>
                      <a:pt x="2302" y="2316"/>
                    </a:cubicBezTo>
                    <a:cubicBezTo>
                      <a:pt x="2249" y="2237"/>
                      <a:pt x="2176" y="2224"/>
                      <a:pt x="2098" y="2224"/>
                    </a:cubicBezTo>
                    <a:cubicBezTo>
                      <a:pt x="2058" y="2224"/>
                      <a:pt x="2016" y="2228"/>
                      <a:pt x="1975" y="2228"/>
                    </a:cubicBezTo>
                    <a:cubicBezTo>
                      <a:pt x="1957" y="2228"/>
                      <a:pt x="1939" y="2227"/>
                      <a:pt x="1921" y="2225"/>
                    </a:cubicBezTo>
                    <a:cubicBezTo>
                      <a:pt x="1894" y="2117"/>
                      <a:pt x="1842" y="2092"/>
                      <a:pt x="1782" y="2092"/>
                    </a:cubicBezTo>
                    <a:cubicBezTo>
                      <a:pt x="1734" y="2092"/>
                      <a:pt x="1679" y="2108"/>
                      <a:pt x="1626" y="2108"/>
                    </a:cubicBezTo>
                    <a:cubicBezTo>
                      <a:pt x="1596" y="2108"/>
                      <a:pt x="1567" y="2103"/>
                      <a:pt x="1540" y="2088"/>
                    </a:cubicBezTo>
                    <a:cubicBezTo>
                      <a:pt x="1372" y="1996"/>
                      <a:pt x="1494" y="1798"/>
                      <a:pt x="1403" y="1692"/>
                    </a:cubicBezTo>
                    <a:cubicBezTo>
                      <a:pt x="1364" y="1648"/>
                      <a:pt x="1327" y="1632"/>
                      <a:pt x="1292" y="1632"/>
                    </a:cubicBezTo>
                    <a:cubicBezTo>
                      <a:pt x="1202" y="1632"/>
                      <a:pt x="1120" y="1735"/>
                      <a:pt x="1022" y="1768"/>
                    </a:cubicBezTo>
                    <a:cubicBezTo>
                      <a:pt x="971" y="1785"/>
                      <a:pt x="934" y="1792"/>
                      <a:pt x="905" y="1792"/>
                    </a:cubicBezTo>
                    <a:cubicBezTo>
                      <a:pt x="802" y="1792"/>
                      <a:pt x="799" y="1702"/>
                      <a:pt x="656" y="1631"/>
                    </a:cubicBezTo>
                    <a:cubicBezTo>
                      <a:pt x="504" y="1554"/>
                      <a:pt x="382" y="1615"/>
                      <a:pt x="230" y="1478"/>
                    </a:cubicBezTo>
                    <a:cubicBezTo>
                      <a:pt x="169" y="1417"/>
                      <a:pt x="92" y="1326"/>
                      <a:pt x="16" y="1235"/>
                    </a:cubicBezTo>
                    <a:lnTo>
                      <a:pt x="16" y="1250"/>
                    </a:lnTo>
                    <a:cubicBezTo>
                      <a:pt x="123" y="1524"/>
                      <a:pt x="275" y="1448"/>
                      <a:pt x="123" y="1753"/>
                    </a:cubicBezTo>
                    <a:cubicBezTo>
                      <a:pt x="47" y="1920"/>
                      <a:pt x="1" y="1996"/>
                      <a:pt x="92" y="2179"/>
                    </a:cubicBezTo>
                    <a:cubicBezTo>
                      <a:pt x="153" y="2316"/>
                      <a:pt x="321" y="2545"/>
                      <a:pt x="428" y="2667"/>
                    </a:cubicBezTo>
                    <a:cubicBezTo>
                      <a:pt x="580" y="2789"/>
                      <a:pt x="717" y="2743"/>
                      <a:pt x="869" y="2819"/>
                    </a:cubicBezTo>
                    <a:cubicBezTo>
                      <a:pt x="1020" y="2889"/>
                      <a:pt x="1021" y="2967"/>
                      <a:pt x="1113" y="2967"/>
                    </a:cubicBezTo>
                    <a:cubicBezTo>
                      <a:pt x="1142" y="2967"/>
                      <a:pt x="1180" y="2959"/>
                      <a:pt x="1235" y="2941"/>
                    </a:cubicBezTo>
                    <a:cubicBezTo>
                      <a:pt x="1335" y="2919"/>
                      <a:pt x="1419" y="2808"/>
                      <a:pt x="1510" y="2808"/>
                    </a:cubicBezTo>
                    <a:cubicBezTo>
                      <a:pt x="1544" y="2808"/>
                      <a:pt x="1579" y="2823"/>
                      <a:pt x="1616" y="2865"/>
                    </a:cubicBezTo>
                    <a:cubicBezTo>
                      <a:pt x="1723" y="2987"/>
                      <a:pt x="1570" y="3170"/>
                      <a:pt x="1753" y="3276"/>
                    </a:cubicBezTo>
                    <a:cubicBezTo>
                      <a:pt x="1775" y="3290"/>
                      <a:pt x="1801" y="3295"/>
                      <a:pt x="1827" y="3295"/>
                    </a:cubicBezTo>
                    <a:cubicBezTo>
                      <a:pt x="1886" y="3295"/>
                      <a:pt x="1952" y="3272"/>
                      <a:pt x="2008" y="3272"/>
                    </a:cubicBezTo>
                    <a:cubicBezTo>
                      <a:pt x="2067" y="3272"/>
                      <a:pt x="2115" y="3297"/>
                      <a:pt x="2134" y="3398"/>
                    </a:cubicBezTo>
                    <a:cubicBezTo>
                      <a:pt x="2172" y="3398"/>
                      <a:pt x="2215" y="3395"/>
                      <a:pt x="2259" y="3395"/>
                    </a:cubicBezTo>
                    <a:cubicBezTo>
                      <a:pt x="2358" y="3395"/>
                      <a:pt x="2462" y="3410"/>
                      <a:pt x="2515" y="3505"/>
                    </a:cubicBezTo>
                    <a:cubicBezTo>
                      <a:pt x="2622" y="3657"/>
                      <a:pt x="2439" y="3916"/>
                      <a:pt x="2606" y="4053"/>
                    </a:cubicBezTo>
                    <a:cubicBezTo>
                      <a:pt x="2698" y="4129"/>
                      <a:pt x="2972" y="4084"/>
                      <a:pt x="3079" y="4114"/>
                    </a:cubicBezTo>
                    <a:cubicBezTo>
                      <a:pt x="3277" y="4160"/>
                      <a:pt x="3322" y="4236"/>
                      <a:pt x="3322" y="4449"/>
                    </a:cubicBezTo>
                    <a:cubicBezTo>
                      <a:pt x="3469" y="4404"/>
                      <a:pt x="3565" y="4209"/>
                      <a:pt x="3686" y="4209"/>
                    </a:cubicBezTo>
                    <a:cubicBezTo>
                      <a:pt x="3728" y="4209"/>
                      <a:pt x="3774" y="4233"/>
                      <a:pt x="3825" y="4297"/>
                    </a:cubicBezTo>
                    <a:cubicBezTo>
                      <a:pt x="3901" y="4388"/>
                      <a:pt x="3825" y="4449"/>
                      <a:pt x="3932" y="4541"/>
                    </a:cubicBezTo>
                    <a:cubicBezTo>
                      <a:pt x="3978" y="4586"/>
                      <a:pt x="4160" y="4678"/>
                      <a:pt x="4221" y="4693"/>
                    </a:cubicBezTo>
                    <a:cubicBezTo>
                      <a:pt x="4284" y="4718"/>
                      <a:pt x="4333" y="4728"/>
                      <a:pt x="4373" y="4728"/>
                    </a:cubicBezTo>
                    <a:cubicBezTo>
                      <a:pt x="4531" y="4728"/>
                      <a:pt x="4561" y="4574"/>
                      <a:pt x="4755" y="4525"/>
                    </a:cubicBezTo>
                    <a:cubicBezTo>
                      <a:pt x="4773" y="4522"/>
                      <a:pt x="4790" y="4521"/>
                      <a:pt x="4805" y="4521"/>
                    </a:cubicBezTo>
                    <a:cubicBezTo>
                      <a:pt x="4933" y="4521"/>
                      <a:pt x="4983" y="4622"/>
                      <a:pt x="5105" y="4663"/>
                    </a:cubicBezTo>
                    <a:cubicBezTo>
                      <a:pt x="5133" y="4670"/>
                      <a:pt x="5159" y="4673"/>
                      <a:pt x="5184" y="4673"/>
                    </a:cubicBezTo>
                    <a:cubicBezTo>
                      <a:pt x="5266" y="4673"/>
                      <a:pt x="5335" y="4640"/>
                      <a:pt x="5440" y="4617"/>
                    </a:cubicBezTo>
                    <a:cubicBezTo>
                      <a:pt x="5469" y="4675"/>
                      <a:pt x="5515" y="4695"/>
                      <a:pt x="5567" y="4695"/>
                    </a:cubicBezTo>
                    <a:cubicBezTo>
                      <a:pt x="5653" y="4695"/>
                      <a:pt x="5755" y="4640"/>
                      <a:pt x="5821" y="4602"/>
                    </a:cubicBezTo>
                    <a:cubicBezTo>
                      <a:pt x="5989" y="4541"/>
                      <a:pt x="6019" y="4541"/>
                      <a:pt x="6187" y="4541"/>
                    </a:cubicBezTo>
                    <a:cubicBezTo>
                      <a:pt x="6330" y="4541"/>
                      <a:pt x="6490" y="4564"/>
                      <a:pt x="6630" y="4564"/>
                    </a:cubicBezTo>
                    <a:cubicBezTo>
                      <a:pt x="6848" y="4564"/>
                      <a:pt x="7019" y="4508"/>
                      <a:pt x="7010" y="4221"/>
                    </a:cubicBezTo>
                    <a:cubicBezTo>
                      <a:pt x="7055" y="4206"/>
                      <a:pt x="7086" y="4160"/>
                      <a:pt x="7116" y="4145"/>
                    </a:cubicBezTo>
                    <a:cubicBezTo>
                      <a:pt x="6979" y="4068"/>
                      <a:pt x="7055" y="3962"/>
                      <a:pt x="7025" y="3825"/>
                    </a:cubicBezTo>
                    <a:cubicBezTo>
                      <a:pt x="7284" y="3733"/>
                      <a:pt x="7345" y="3809"/>
                      <a:pt x="7360" y="3474"/>
                    </a:cubicBezTo>
                    <a:cubicBezTo>
                      <a:pt x="7375" y="3215"/>
                      <a:pt x="7345" y="3124"/>
                      <a:pt x="7604" y="3063"/>
                    </a:cubicBezTo>
                    <a:lnTo>
                      <a:pt x="7604" y="3063"/>
                    </a:lnTo>
                    <a:cubicBezTo>
                      <a:pt x="7588" y="3215"/>
                      <a:pt x="7726" y="3230"/>
                      <a:pt x="7832" y="3246"/>
                    </a:cubicBezTo>
                    <a:cubicBezTo>
                      <a:pt x="7857" y="3249"/>
                      <a:pt x="7880" y="3251"/>
                      <a:pt x="7902" y="3251"/>
                    </a:cubicBezTo>
                    <a:cubicBezTo>
                      <a:pt x="8073" y="3251"/>
                      <a:pt x="8180" y="3150"/>
                      <a:pt x="8274" y="3002"/>
                    </a:cubicBezTo>
                    <a:cubicBezTo>
                      <a:pt x="8385" y="3064"/>
                      <a:pt x="8506" y="3085"/>
                      <a:pt x="8629" y="3085"/>
                    </a:cubicBezTo>
                    <a:cubicBezTo>
                      <a:pt x="8810" y="3085"/>
                      <a:pt x="8994" y="3038"/>
                      <a:pt x="9158" y="3002"/>
                    </a:cubicBezTo>
                    <a:cubicBezTo>
                      <a:pt x="9386" y="2971"/>
                      <a:pt x="9432" y="2926"/>
                      <a:pt x="9432" y="2667"/>
                    </a:cubicBezTo>
                    <a:cubicBezTo>
                      <a:pt x="9554" y="2667"/>
                      <a:pt x="9661" y="2712"/>
                      <a:pt x="9645" y="2850"/>
                    </a:cubicBezTo>
                    <a:cubicBezTo>
                      <a:pt x="9705" y="2875"/>
                      <a:pt x="9754" y="2886"/>
                      <a:pt x="9798" y="2886"/>
                    </a:cubicBezTo>
                    <a:cubicBezTo>
                      <a:pt x="9988" y="2886"/>
                      <a:pt x="10051" y="2677"/>
                      <a:pt x="10224" y="2591"/>
                    </a:cubicBezTo>
                    <a:cubicBezTo>
                      <a:pt x="10331" y="2530"/>
                      <a:pt x="10788" y="2591"/>
                      <a:pt x="10681" y="2316"/>
                    </a:cubicBezTo>
                    <a:cubicBezTo>
                      <a:pt x="10788" y="2240"/>
                      <a:pt x="10956" y="2210"/>
                      <a:pt x="11078" y="2103"/>
                    </a:cubicBezTo>
                    <a:cubicBezTo>
                      <a:pt x="11245" y="1951"/>
                      <a:pt x="11138" y="1935"/>
                      <a:pt x="11154" y="1783"/>
                    </a:cubicBezTo>
                    <a:cubicBezTo>
                      <a:pt x="11169" y="1631"/>
                      <a:pt x="11230" y="1615"/>
                      <a:pt x="11184" y="1448"/>
                    </a:cubicBezTo>
                    <a:cubicBezTo>
                      <a:pt x="11154" y="1295"/>
                      <a:pt x="11062" y="1158"/>
                      <a:pt x="11001" y="1006"/>
                    </a:cubicBezTo>
                    <a:cubicBezTo>
                      <a:pt x="11215" y="945"/>
                      <a:pt x="11093" y="838"/>
                      <a:pt x="11062" y="701"/>
                    </a:cubicBezTo>
                    <a:cubicBezTo>
                      <a:pt x="11017" y="458"/>
                      <a:pt x="11093" y="534"/>
                      <a:pt x="11184" y="336"/>
                    </a:cubicBezTo>
                    <a:cubicBezTo>
                      <a:pt x="11321" y="92"/>
                      <a:pt x="11017" y="153"/>
                      <a:pt x="10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6864263" y="775000"/>
                <a:ext cx="482402" cy="176538"/>
              </a:xfrm>
              <a:custGeom>
                <a:avLst/>
                <a:gdLst/>
                <a:ahLst/>
                <a:cxnLst/>
                <a:rect l="l" t="t" r="r" b="b"/>
                <a:pathLst>
                  <a:path w="16379" h="5994" extrusionOk="0">
                    <a:moveTo>
                      <a:pt x="5577" y="0"/>
                    </a:moveTo>
                    <a:cubicBezTo>
                      <a:pt x="5480" y="0"/>
                      <a:pt x="5387" y="24"/>
                      <a:pt x="5302" y="86"/>
                    </a:cubicBezTo>
                    <a:cubicBezTo>
                      <a:pt x="5150" y="193"/>
                      <a:pt x="5104" y="422"/>
                      <a:pt x="5226" y="589"/>
                    </a:cubicBezTo>
                    <a:cubicBezTo>
                      <a:pt x="5074" y="726"/>
                      <a:pt x="4769" y="741"/>
                      <a:pt x="4830" y="1000"/>
                    </a:cubicBezTo>
                    <a:lnTo>
                      <a:pt x="4464" y="1000"/>
                    </a:lnTo>
                    <a:lnTo>
                      <a:pt x="4464" y="1107"/>
                    </a:lnTo>
                    <a:cubicBezTo>
                      <a:pt x="4446" y="1111"/>
                      <a:pt x="4427" y="1112"/>
                      <a:pt x="4408" y="1112"/>
                    </a:cubicBezTo>
                    <a:cubicBezTo>
                      <a:pt x="4204" y="1112"/>
                      <a:pt x="4001" y="919"/>
                      <a:pt x="3811" y="919"/>
                    </a:cubicBezTo>
                    <a:cubicBezTo>
                      <a:pt x="3721" y="919"/>
                      <a:pt x="3633" y="962"/>
                      <a:pt x="3550" y="1092"/>
                    </a:cubicBezTo>
                    <a:cubicBezTo>
                      <a:pt x="3352" y="1412"/>
                      <a:pt x="3901" y="1610"/>
                      <a:pt x="3657" y="1930"/>
                    </a:cubicBezTo>
                    <a:cubicBezTo>
                      <a:pt x="3779" y="2097"/>
                      <a:pt x="3703" y="2235"/>
                      <a:pt x="3535" y="2311"/>
                    </a:cubicBezTo>
                    <a:cubicBezTo>
                      <a:pt x="3457" y="2340"/>
                      <a:pt x="3403" y="2353"/>
                      <a:pt x="3364" y="2353"/>
                    </a:cubicBezTo>
                    <a:cubicBezTo>
                      <a:pt x="3223" y="2353"/>
                      <a:pt x="3302" y="2180"/>
                      <a:pt x="3230" y="2037"/>
                    </a:cubicBezTo>
                    <a:cubicBezTo>
                      <a:pt x="3173" y="1947"/>
                      <a:pt x="3121" y="1914"/>
                      <a:pt x="3067" y="1914"/>
                    </a:cubicBezTo>
                    <a:cubicBezTo>
                      <a:pt x="2921" y="1914"/>
                      <a:pt x="2771" y="2162"/>
                      <a:pt x="2514" y="2174"/>
                    </a:cubicBezTo>
                    <a:cubicBezTo>
                      <a:pt x="2353" y="2174"/>
                      <a:pt x="2181" y="2062"/>
                      <a:pt x="2024" y="2062"/>
                    </a:cubicBezTo>
                    <a:cubicBezTo>
                      <a:pt x="1989" y="2062"/>
                      <a:pt x="1954" y="2068"/>
                      <a:pt x="1920" y="2082"/>
                    </a:cubicBezTo>
                    <a:cubicBezTo>
                      <a:pt x="1691" y="2174"/>
                      <a:pt x="1859" y="2219"/>
                      <a:pt x="1798" y="2387"/>
                    </a:cubicBezTo>
                    <a:cubicBezTo>
                      <a:pt x="1722" y="2631"/>
                      <a:pt x="1646" y="2646"/>
                      <a:pt x="1417" y="2753"/>
                    </a:cubicBezTo>
                    <a:cubicBezTo>
                      <a:pt x="1265" y="2798"/>
                      <a:pt x="1067" y="2798"/>
                      <a:pt x="1082" y="3012"/>
                    </a:cubicBezTo>
                    <a:cubicBezTo>
                      <a:pt x="869" y="3057"/>
                      <a:pt x="427" y="3255"/>
                      <a:pt x="320" y="3408"/>
                    </a:cubicBezTo>
                    <a:cubicBezTo>
                      <a:pt x="244" y="3514"/>
                      <a:pt x="229" y="3682"/>
                      <a:pt x="183" y="3819"/>
                    </a:cubicBezTo>
                    <a:cubicBezTo>
                      <a:pt x="0" y="4307"/>
                      <a:pt x="122" y="4170"/>
                      <a:pt x="610" y="4322"/>
                    </a:cubicBezTo>
                    <a:cubicBezTo>
                      <a:pt x="473" y="4733"/>
                      <a:pt x="229" y="5053"/>
                      <a:pt x="838" y="5084"/>
                    </a:cubicBezTo>
                    <a:cubicBezTo>
                      <a:pt x="914" y="5084"/>
                      <a:pt x="1158" y="5084"/>
                      <a:pt x="1234" y="5053"/>
                    </a:cubicBezTo>
                    <a:cubicBezTo>
                      <a:pt x="1402" y="4977"/>
                      <a:pt x="1417" y="4855"/>
                      <a:pt x="1570" y="4749"/>
                    </a:cubicBezTo>
                    <a:cubicBezTo>
                      <a:pt x="1579" y="4956"/>
                      <a:pt x="1644" y="5018"/>
                      <a:pt x="1735" y="5018"/>
                    </a:cubicBezTo>
                    <a:cubicBezTo>
                      <a:pt x="1872" y="5018"/>
                      <a:pt x="2067" y="4877"/>
                      <a:pt x="2219" y="4877"/>
                    </a:cubicBezTo>
                    <a:cubicBezTo>
                      <a:pt x="2299" y="4877"/>
                      <a:pt x="2367" y="4917"/>
                      <a:pt x="2408" y="5038"/>
                    </a:cubicBezTo>
                    <a:cubicBezTo>
                      <a:pt x="2426" y="5036"/>
                      <a:pt x="2443" y="5035"/>
                      <a:pt x="2459" y="5035"/>
                    </a:cubicBezTo>
                    <a:cubicBezTo>
                      <a:pt x="2672" y="5035"/>
                      <a:pt x="2709" y="5211"/>
                      <a:pt x="2865" y="5282"/>
                    </a:cubicBezTo>
                    <a:cubicBezTo>
                      <a:pt x="3047" y="5358"/>
                      <a:pt x="3139" y="5282"/>
                      <a:pt x="3306" y="5388"/>
                    </a:cubicBezTo>
                    <a:cubicBezTo>
                      <a:pt x="3427" y="5485"/>
                      <a:pt x="3586" y="5697"/>
                      <a:pt x="3769" y="5697"/>
                    </a:cubicBezTo>
                    <a:cubicBezTo>
                      <a:pt x="3816" y="5697"/>
                      <a:pt x="3865" y="5682"/>
                      <a:pt x="3916" y="5647"/>
                    </a:cubicBezTo>
                    <a:cubicBezTo>
                      <a:pt x="4114" y="5526"/>
                      <a:pt x="4007" y="5343"/>
                      <a:pt x="3916" y="5160"/>
                    </a:cubicBezTo>
                    <a:cubicBezTo>
                      <a:pt x="3928" y="5157"/>
                      <a:pt x="3940" y="5156"/>
                      <a:pt x="3952" y="5156"/>
                    </a:cubicBezTo>
                    <a:cubicBezTo>
                      <a:pt x="4079" y="5156"/>
                      <a:pt x="4138" y="5303"/>
                      <a:pt x="4236" y="5373"/>
                    </a:cubicBezTo>
                    <a:cubicBezTo>
                      <a:pt x="4373" y="5495"/>
                      <a:pt x="4495" y="5419"/>
                      <a:pt x="4525" y="5647"/>
                    </a:cubicBezTo>
                    <a:cubicBezTo>
                      <a:pt x="4723" y="5647"/>
                      <a:pt x="4739" y="5388"/>
                      <a:pt x="4678" y="5267"/>
                    </a:cubicBezTo>
                    <a:cubicBezTo>
                      <a:pt x="4688" y="5265"/>
                      <a:pt x="4697" y="5265"/>
                      <a:pt x="4706" y="5265"/>
                    </a:cubicBezTo>
                    <a:cubicBezTo>
                      <a:pt x="4889" y="5265"/>
                      <a:pt x="4806" y="5521"/>
                      <a:pt x="5019" y="5521"/>
                    </a:cubicBezTo>
                    <a:cubicBezTo>
                      <a:pt x="5043" y="5521"/>
                      <a:pt x="5071" y="5518"/>
                      <a:pt x="5104" y="5510"/>
                    </a:cubicBezTo>
                    <a:cubicBezTo>
                      <a:pt x="5363" y="5453"/>
                      <a:pt x="5270" y="5125"/>
                      <a:pt x="5474" y="5125"/>
                    </a:cubicBezTo>
                    <a:cubicBezTo>
                      <a:pt x="5487" y="5125"/>
                      <a:pt x="5501" y="5127"/>
                      <a:pt x="5516" y="5129"/>
                    </a:cubicBezTo>
                    <a:cubicBezTo>
                      <a:pt x="5561" y="5312"/>
                      <a:pt x="5531" y="5510"/>
                      <a:pt x="5699" y="5602"/>
                    </a:cubicBezTo>
                    <a:cubicBezTo>
                      <a:pt x="5736" y="5623"/>
                      <a:pt x="5788" y="5629"/>
                      <a:pt x="5846" y="5629"/>
                    </a:cubicBezTo>
                    <a:cubicBezTo>
                      <a:pt x="5934" y="5629"/>
                      <a:pt x="6036" y="5614"/>
                      <a:pt x="6119" y="5614"/>
                    </a:cubicBezTo>
                    <a:cubicBezTo>
                      <a:pt x="6137" y="5614"/>
                      <a:pt x="6155" y="5615"/>
                      <a:pt x="6171" y="5617"/>
                    </a:cubicBezTo>
                    <a:cubicBezTo>
                      <a:pt x="6323" y="5647"/>
                      <a:pt x="6430" y="5678"/>
                      <a:pt x="6582" y="5678"/>
                    </a:cubicBezTo>
                    <a:cubicBezTo>
                      <a:pt x="6596" y="5679"/>
                      <a:pt x="6609" y="5679"/>
                      <a:pt x="6622" y="5679"/>
                    </a:cubicBezTo>
                    <a:cubicBezTo>
                      <a:pt x="6885" y="5679"/>
                      <a:pt x="7020" y="5536"/>
                      <a:pt x="7253" y="5434"/>
                    </a:cubicBezTo>
                    <a:cubicBezTo>
                      <a:pt x="7298" y="5739"/>
                      <a:pt x="7298" y="5800"/>
                      <a:pt x="7618" y="5800"/>
                    </a:cubicBezTo>
                    <a:cubicBezTo>
                      <a:pt x="7618" y="5815"/>
                      <a:pt x="7618" y="5830"/>
                      <a:pt x="7633" y="5846"/>
                    </a:cubicBezTo>
                    <a:cubicBezTo>
                      <a:pt x="7786" y="5810"/>
                      <a:pt x="7839" y="5730"/>
                      <a:pt x="7947" y="5730"/>
                    </a:cubicBezTo>
                    <a:cubicBezTo>
                      <a:pt x="7978" y="5730"/>
                      <a:pt x="8015" y="5737"/>
                      <a:pt x="8060" y="5754"/>
                    </a:cubicBezTo>
                    <a:cubicBezTo>
                      <a:pt x="8152" y="5800"/>
                      <a:pt x="8136" y="5952"/>
                      <a:pt x="8243" y="5983"/>
                    </a:cubicBezTo>
                    <a:cubicBezTo>
                      <a:pt x="8259" y="5991"/>
                      <a:pt x="8276" y="5994"/>
                      <a:pt x="8294" y="5994"/>
                    </a:cubicBezTo>
                    <a:cubicBezTo>
                      <a:pt x="8380" y="5994"/>
                      <a:pt x="8485" y="5919"/>
                      <a:pt x="8548" y="5906"/>
                    </a:cubicBezTo>
                    <a:cubicBezTo>
                      <a:pt x="8898" y="5830"/>
                      <a:pt x="9447" y="5617"/>
                      <a:pt x="8913" y="5221"/>
                    </a:cubicBezTo>
                    <a:cubicBezTo>
                      <a:pt x="8995" y="5139"/>
                      <a:pt x="9126" y="5081"/>
                      <a:pt x="9251" y="5081"/>
                    </a:cubicBezTo>
                    <a:cubicBezTo>
                      <a:pt x="9266" y="5081"/>
                      <a:pt x="9280" y="5082"/>
                      <a:pt x="9294" y="5084"/>
                    </a:cubicBezTo>
                    <a:lnTo>
                      <a:pt x="9294" y="5449"/>
                    </a:lnTo>
                    <a:cubicBezTo>
                      <a:pt x="9299" y="5454"/>
                      <a:pt x="9308" y="5456"/>
                      <a:pt x="9317" y="5456"/>
                    </a:cubicBezTo>
                    <a:cubicBezTo>
                      <a:pt x="9337" y="5456"/>
                      <a:pt x="9360" y="5449"/>
                      <a:pt x="9370" y="5449"/>
                    </a:cubicBezTo>
                    <a:cubicBezTo>
                      <a:pt x="9383" y="5692"/>
                      <a:pt x="10013" y="5886"/>
                      <a:pt x="10392" y="5886"/>
                    </a:cubicBezTo>
                    <a:cubicBezTo>
                      <a:pt x="10489" y="5886"/>
                      <a:pt x="10570" y="5873"/>
                      <a:pt x="10620" y="5846"/>
                    </a:cubicBezTo>
                    <a:cubicBezTo>
                      <a:pt x="10786" y="5763"/>
                      <a:pt x="10763" y="5454"/>
                      <a:pt x="10962" y="5454"/>
                    </a:cubicBezTo>
                    <a:cubicBezTo>
                      <a:pt x="10983" y="5454"/>
                      <a:pt x="11006" y="5458"/>
                      <a:pt x="11031" y="5465"/>
                    </a:cubicBezTo>
                    <a:cubicBezTo>
                      <a:pt x="11258" y="5558"/>
                      <a:pt x="11099" y="5816"/>
                      <a:pt x="11334" y="5816"/>
                    </a:cubicBezTo>
                    <a:cubicBezTo>
                      <a:pt x="11367" y="5816"/>
                      <a:pt x="11407" y="5811"/>
                      <a:pt x="11458" y="5800"/>
                    </a:cubicBezTo>
                    <a:cubicBezTo>
                      <a:pt x="11485" y="5704"/>
                      <a:pt x="11539" y="5670"/>
                      <a:pt x="11606" y="5670"/>
                    </a:cubicBezTo>
                    <a:cubicBezTo>
                      <a:pt x="11758" y="5670"/>
                      <a:pt x="11978" y="5843"/>
                      <a:pt x="12109" y="5843"/>
                    </a:cubicBezTo>
                    <a:cubicBezTo>
                      <a:pt x="12176" y="5843"/>
                      <a:pt x="12220" y="5798"/>
                      <a:pt x="12220" y="5663"/>
                    </a:cubicBezTo>
                    <a:cubicBezTo>
                      <a:pt x="12341" y="5602"/>
                      <a:pt x="12372" y="5449"/>
                      <a:pt x="12555" y="5434"/>
                    </a:cubicBezTo>
                    <a:cubicBezTo>
                      <a:pt x="12555" y="5224"/>
                      <a:pt x="12565" y="5114"/>
                      <a:pt x="12605" y="5114"/>
                    </a:cubicBezTo>
                    <a:cubicBezTo>
                      <a:pt x="12635" y="5114"/>
                      <a:pt x="12682" y="5174"/>
                      <a:pt x="12753" y="5297"/>
                    </a:cubicBezTo>
                    <a:cubicBezTo>
                      <a:pt x="12879" y="5493"/>
                      <a:pt x="12928" y="5651"/>
                      <a:pt x="13184" y="5651"/>
                    </a:cubicBezTo>
                    <a:cubicBezTo>
                      <a:pt x="13206" y="5651"/>
                      <a:pt x="13230" y="5650"/>
                      <a:pt x="13256" y="5647"/>
                    </a:cubicBezTo>
                    <a:lnTo>
                      <a:pt x="13256" y="5647"/>
                    </a:lnTo>
                    <a:cubicBezTo>
                      <a:pt x="13256" y="5739"/>
                      <a:pt x="13271" y="5815"/>
                      <a:pt x="13225" y="5906"/>
                    </a:cubicBezTo>
                    <a:cubicBezTo>
                      <a:pt x="13499" y="5876"/>
                      <a:pt x="14139" y="5830"/>
                      <a:pt x="14276" y="5541"/>
                    </a:cubicBezTo>
                    <a:lnTo>
                      <a:pt x="14276" y="5541"/>
                    </a:lnTo>
                    <a:cubicBezTo>
                      <a:pt x="14262" y="5542"/>
                      <a:pt x="14249" y="5543"/>
                      <a:pt x="14237" y="5543"/>
                    </a:cubicBezTo>
                    <a:cubicBezTo>
                      <a:pt x="14029" y="5543"/>
                      <a:pt x="14132" y="5307"/>
                      <a:pt x="14276" y="5221"/>
                    </a:cubicBezTo>
                    <a:cubicBezTo>
                      <a:pt x="14429" y="5129"/>
                      <a:pt x="14566" y="5236"/>
                      <a:pt x="14703" y="5084"/>
                    </a:cubicBezTo>
                    <a:cubicBezTo>
                      <a:pt x="14810" y="4977"/>
                      <a:pt x="14749" y="4809"/>
                      <a:pt x="14886" y="4703"/>
                    </a:cubicBezTo>
                    <a:cubicBezTo>
                      <a:pt x="14955" y="4660"/>
                      <a:pt x="15011" y="4647"/>
                      <a:pt x="15065" y="4647"/>
                    </a:cubicBezTo>
                    <a:cubicBezTo>
                      <a:pt x="15146" y="4647"/>
                      <a:pt x="15222" y="4677"/>
                      <a:pt x="15328" y="4677"/>
                    </a:cubicBezTo>
                    <a:cubicBezTo>
                      <a:pt x="15352" y="4677"/>
                      <a:pt x="15377" y="4676"/>
                      <a:pt x="15404" y="4672"/>
                    </a:cubicBezTo>
                    <a:cubicBezTo>
                      <a:pt x="15480" y="4307"/>
                      <a:pt x="16379" y="4596"/>
                      <a:pt x="16379" y="4078"/>
                    </a:cubicBezTo>
                    <a:lnTo>
                      <a:pt x="16379" y="4078"/>
                    </a:lnTo>
                    <a:cubicBezTo>
                      <a:pt x="16228" y="4147"/>
                      <a:pt x="16102" y="4313"/>
                      <a:pt x="15968" y="4313"/>
                    </a:cubicBezTo>
                    <a:cubicBezTo>
                      <a:pt x="15953" y="4313"/>
                      <a:pt x="15937" y="4311"/>
                      <a:pt x="15922" y="4307"/>
                    </a:cubicBezTo>
                    <a:cubicBezTo>
                      <a:pt x="15800" y="4291"/>
                      <a:pt x="15693" y="4032"/>
                      <a:pt x="15648" y="3956"/>
                    </a:cubicBezTo>
                    <a:cubicBezTo>
                      <a:pt x="15617" y="3911"/>
                      <a:pt x="15632" y="3789"/>
                      <a:pt x="15571" y="3728"/>
                    </a:cubicBezTo>
                    <a:cubicBezTo>
                      <a:pt x="15549" y="3716"/>
                      <a:pt x="15525" y="3712"/>
                      <a:pt x="15501" y="3712"/>
                    </a:cubicBezTo>
                    <a:cubicBezTo>
                      <a:pt x="15453" y="3712"/>
                      <a:pt x="15406" y="3728"/>
                      <a:pt x="15366" y="3728"/>
                    </a:cubicBezTo>
                    <a:cubicBezTo>
                      <a:pt x="15346" y="3728"/>
                      <a:pt x="15328" y="3724"/>
                      <a:pt x="15312" y="3712"/>
                    </a:cubicBezTo>
                    <a:cubicBezTo>
                      <a:pt x="15191" y="3652"/>
                      <a:pt x="15160" y="3484"/>
                      <a:pt x="15008" y="3393"/>
                    </a:cubicBezTo>
                    <a:cubicBezTo>
                      <a:pt x="14947" y="3484"/>
                      <a:pt x="14825" y="3545"/>
                      <a:pt x="14733" y="3545"/>
                    </a:cubicBezTo>
                    <a:cubicBezTo>
                      <a:pt x="14718" y="3514"/>
                      <a:pt x="14703" y="3453"/>
                      <a:pt x="14703" y="3393"/>
                    </a:cubicBezTo>
                    <a:lnTo>
                      <a:pt x="14581" y="3393"/>
                    </a:lnTo>
                    <a:cubicBezTo>
                      <a:pt x="14551" y="3210"/>
                      <a:pt x="14672" y="3088"/>
                      <a:pt x="14733" y="2920"/>
                    </a:cubicBezTo>
                    <a:cubicBezTo>
                      <a:pt x="14670" y="2873"/>
                      <a:pt x="14606" y="2852"/>
                      <a:pt x="14545" y="2852"/>
                    </a:cubicBezTo>
                    <a:cubicBezTo>
                      <a:pt x="14312" y="2852"/>
                      <a:pt x="14121" y="3148"/>
                      <a:pt x="14170" y="3377"/>
                    </a:cubicBezTo>
                    <a:cubicBezTo>
                      <a:pt x="14135" y="3386"/>
                      <a:pt x="14105" y="3390"/>
                      <a:pt x="14080" y="3390"/>
                    </a:cubicBezTo>
                    <a:cubicBezTo>
                      <a:pt x="13843" y="3390"/>
                      <a:pt x="13953" y="3042"/>
                      <a:pt x="14063" y="2905"/>
                    </a:cubicBezTo>
                    <a:cubicBezTo>
                      <a:pt x="13941" y="2859"/>
                      <a:pt x="13941" y="2798"/>
                      <a:pt x="13895" y="2722"/>
                    </a:cubicBezTo>
                    <a:cubicBezTo>
                      <a:pt x="13835" y="2570"/>
                      <a:pt x="14017" y="2646"/>
                      <a:pt x="13865" y="2478"/>
                    </a:cubicBezTo>
                    <a:cubicBezTo>
                      <a:pt x="13713" y="2311"/>
                      <a:pt x="13454" y="2387"/>
                      <a:pt x="13362" y="2189"/>
                    </a:cubicBezTo>
                    <a:cubicBezTo>
                      <a:pt x="13271" y="1960"/>
                      <a:pt x="13515" y="1854"/>
                      <a:pt x="13134" y="1762"/>
                    </a:cubicBezTo>
                    <a:cubicBezTo>
                      <a:pt x="13097" y="1754"/>
                      <a:pt x="13064" y="1750"/>
                      <a:pt x="13032" y="1750"/>
                    </a:cubicBezTo>
                    <a:cubicBezTo>
                      <a:pt x="12843" y="1750"/>
                      <a:pt x="12740" y="1888"/>
                      <a:pt x="12570" y="1915"/>
                    </a:cubicBezTo>
                    <a:cubicBezTo>
                      <a:pt x="12533" y="1920"/>
                      <a:pt x="12501" y="1922"/>
                      <a:pt x="12475" y="1922"/>
                    </a:cubicBezTo>
                    <a:cubicBezTo>
                      <a:pt x="12266" y="1922"/>
                      <a:pt x="12377" y="1767"/>
                      <a:pt x="12296" y="1564"/>
                    </a:cubicBezTo>
                    <a:cubicBezTo>
                      <a:pt x="12280" y="1534"/>
                      <a:pt x="12159" y="1320"/>
                      <a:pt x="12128" y="1320"/>
                    </a:cubicBezTo>
                    <a:cubicBezTo>
                      <a:pt x="12098" y="1310"/>
                      <a:pt x="12073" y="1305"/>
                      <a:pt x="12052" y="1305"/>
                    </a:cubicBezTo>
                    <a:cubicBezTo>
                      <a:pt x="11927" y="1305"/>
                      <a:pt x="11947" y="1473"/>
                      <a:pt x="11778" y="1473"/>
                    </a:cubicBezTo>
                    <a:cubicBezTo>
                      <a:pt x="11610" y="1473"/>
                      <a:pt x="11671" y="1336"/>
                      <a:pt x="11580" y="1229"/>
                    </a:cubicBezTo>
                    <a:cubicBezTo>
                      <a:pt x="11458" y="1092"/>
                      <a:pt x="11534" y="1122"/>
                      <a:pt x="11366" y="1046"/>
                    </a:cubicBezTo>
                    <a:cubicBezTo>
                      <a:pt x="11304" y="1022"/>
                      <a:pt x="11240" y="1018"/>
                      <a:pt x="11176" y="1018"/>
                    </a:cubicBezTo>
                    <a:cubicBezTo>
                      <a:pt x="11138" y="1018"/>
                      <a:pt x="11100" y="1020"/>
                      <a:pt x="11063" y="1020"/>
                    </a:cubicBezTo>
                    <a:cubicBezTo>
                      <a:pt x="10966" y="1020"/>
                      <a:pt x="10879" y="1008"/>
                      <a:pt x="10818" y="924"/>
                    </a:cubicBezTo>
                    <a:cubicBezTo>
                      <a:pt x="10757" y="848"/>
                      <a:pt x="10818" y="665"/>
                      <a:pt x="10711" y="620"/>
                    </a:cubicBezTo>
                    <a:cubicBezTo>
                      <a:pt x="10662" y="583"/>
                      <a:pt x="10628" y="569"/>
                      <a:pt x="10601" y="569"/>
                    </a:cubicBezTo>
                    <a:cubicBezTo>
                      <a:pt x="10528" y="569"/>
                      <a:pt x="10515" y="673"/>
                      <a:pt x="10437" y="696"/>
                    </a:cubicBezTo>
                    <a:cubicBezTo>
                      <a:pt x="10389" y="704"/>
                      <a:pt x="10352" y="708"/>
                      <a:pt x="10320" y="708"/>
                    </a:cubicBezTo>
                    <a:cubicBezTo>
                      <a:pt x="10179" y="708"/>
                      <a:pt x="10161" y="633"/>
                      <a:pt x="9949" y="559"/>
                    </a:cubicBezTo>
                    <a:cubicBezTo>
                      <a:pt x="9940" y="691"/>
                      <a:pt x="9898" y="741"/>
                      <a:pt x="9840" y="741"/>
                    </a:cubicBezTo>
                    <a:cubicBezTo>
                      <a:pt x="9699" y="741"/>
                      <a:pt x="9466" y="447"/>
                      <a:pt x="9401" y="361"/>
                    </a:cubicBezTo>
                    <a:cubicBezTo>
                      <a:pt x="9264" y="513"/>
                      <a:pt x="8807" y="467"/>
                      <a:pt x="8852" y="696"/>
                    </a:cubicBezTo>
                    <a:cubicBezTo>
                      <a:pt x="8791" y="787"/>
                      <a:pt x="8776" y="940"/>
                      <a:pt x="8761" y="1046"/>
                    </a:cubicBezTo>
                    <a:cubicBezTo>
                      <a:pt x="8532" y="940"/>
                      <a:pt x="8578" y="589"/>
                      <a:pt x="8426" y="422"/>
                    </a:cubicBezTo>
                    <a:cubicBezTo>
                      <a:pt x="8355" y="340"/>
                      <a:pt x="8276" y="317"/>
                      <a:pt x="8191" y="317"/>
                    </a:cubicBezTo>
                    <a:cubicBezTo>
                      <a:pt x="8074" y="317"/>
                      <a:pt x="7948" y="362"/>
                      <a:pt x="7825" y="362"/>
                    </a:cubicBezTo>
                    <a:cubicBezTo>
                      <a:pt x="7786" y="362"/>
                      <a:pt x="7747" y="357"/>
                      <a:pt x="7710" y="345"/>
                    </a:cubicBezTo>
                    <a:cubicBezTo>
                      <a:pt x="7664" y="330"/>
                      <a:pt x="7664" y="208"/>
                      <a:pt x="7588" y="193"/>
                    </a:cubicBezTo>
                    <a:cubicBezTo>
                      <a:pt x="7581" y="192"/>
                      <a:pt x="7574" y="191"/>
                      <a:pt x="7568" y="191"/>
                    </a:cubicBezTo>
                    <a:cubicBezTo>
                      <a:pt x="7506" y="191"/>
                      <a:pt x="7476" y="254"/>
                      <a:pt x="7420" y="254"/>
                    </a:cubicBezTo>
                    <a:cubicBezTo>
                      <a:pt x="7283" y="239"/>
                      <a:pt x="7131" y="239"/>
                      <a:pt x="7009" y="239"/>
                    </a:cubicBezTo>
                    <a:cubicBezTo>
                      <a:pt x="6750" y="208"/>
                      <a:pt x="6506" y="208"/>
                      <a:pt x="6262" y="178"/>
                    </a:cubicBezTo>
                    <a:cubicBezTo>
                      <a:pt x="6058" y="135"/>
                      <a:pt x="5808" y="0"/>
                      <a:pt x="5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6864705" y="876697"/>
                <a:ext cx="482432" cy="77548"/>
              </a:xfrm>
              <a:custGeom>
                <a:avLst/>
                <a:gdLst/>
                <a:ahLst/>
                <a:cxnLst/>
                <a:rect l="l" t="t" r="r" b="b"/>
                <a:pathLst>
                  <a:path w="16380" h="2633" extrusionOk="0">
                    <a:moveTo>
                      <a:pt x="381" y="0"/>
                    </a:moveTo>
                    <a:lnTo>
                      <a:pt x="320" y="46"/>
                    </a:lnTo>
                    <a:cubicBezTo>
                      <a:pt x="244" y="153"/>
                      <a:pt x="229" y="320"/>
                      <a:pt x="183" y="458"/>
                    </a:cubicBezTo>
                    <a:cubicBezTo>
                      <a:pt x="1" y="945"/>
                      <a:pt x="138" y="808"/>
                      <a:pt x="610" y="960"/>
                    </a:cubicBezTo>
                    <a:cubicBezTo>
                      <a:pt x="473" y="1372"/>
                      <a:pt x="229" y="1692"/>
                      <a:pt x="838" y="1722"/>
                    </a:cubicBezTo>
                    <a:cubicBezTo>
                      <a:pt x="915" y="1722"/>
                      <a:pt x="1158" y="1722"/>
                      <a:pt x="1235" y="1692"/>
                    </a:cubicBezTo>
                    <a:cubicBezTo>
                      <a:pt x="1402" y="1615"/>
                      <a:pt x="1433" y="1494"/>
                      <a:pt x="1585" y="1387"/>
                    </a:cubicBezTo>
                    <a:cubicBezTo>
                      <a:pt x="1590" y="1594"/>
                      <a:pt x="1652" y="1657"/>
                      <a:pt x="1741" y="1657"/>
                    </a:cubicBezTo>
                    <a:cubicBezTo>
                      <a:pt x="1875" y="1657"/>
                      <a:pt x="2071" y="1515"/>
                      <a:pt x="2226" y="1515"/>
                    </a:cubicBezTo>
                    <a:cubicBezTo>
                      <a:pt x="2308" y="1515"/>
                      <a:pt x="2379" y="1555"/>
                      <a:pt x="2423" y="1676"/>
                    </a:cubicBezTo>
                    <a:cubicBezTo>
                      <a:pt x="2440" y="1674"/>
                      <a:pt x="2456" y="1673"/>
                      <a:pt x="2472" y="1673"/>
                    </a:cubicBezTo>
                    <a:cubicBezTo>
                      <a:pt x="2672" y="1673"/>
                      <a:pt x="2710" y="1849"/>
                      <a:pt x="2880" y="1920"/>
                    </a:cubicBezTo>
                    <a:cubicBezTo>
                      <a:pt x="3048" y="1996"/>
                      <a:pt x="3139" y="1920"/>
                      <a:pt x="3307" y="2027"/>
                    </a:cubicBezTo>
                    <a:cubicBezTo>
                      <a:pt x="3428" y="2123"/>
                      <a:pt x="3587" y="2335"/>
                      <a:pt x="3769" y="2335"/>
                    </a:cubicBezTo>
                    <a:cubicBezTo>
                      <a:pt x="3816" y="2335"/>
                      <a:pt x="3866" y="2321"/>
                      <a:pt x="3916" y="2286"/>
                    </a:cubicBezTo>
                    <a:cubicBezTo>
                      <a:pt x="4114" y="2164"/>
                      <a:pt x="4023" y="1981"/>
                      <a:pt x="3916" y="1798"/>
                    </a:cubicBezTo>
                    <a:cubicBezTo>
                      <a:pt x="3929" y="1796"/>
                      <a:pt x="3940" y="1795"/>
                      <a:pt x="3952" y="1795"/>
                    </a:cubicBezTo>
                    <a:cubicBezTo>
                      <a:pt x="4079" y="1795"/>
                      <a:pt x="4139" y="1942"/>
                      <a:pt x="4251" y="2012"/>
                    </a:cubicBezTo>
                    <a:cubicBezTo>
                      <a:pt x="4373" y="2133"/>
                      <a:pt x="4495" y="2057"/>
                      <a:pt x="4526" y="2286"/>
                    </a:cubicBezTo>
                    <a:cubicBezTo>
                      <a:pt x="4724" y="2286"/>
                      <a:pt x="4739" y="2027"/>
                      <a:pt x="4678" y="1905"/>
                    </a:cubicBezTo>
                    <a:cubicBezTo>
                      <a:pt x="4689" y="1904"/>
                      <a:pt x="4699" y="1903"/>
                      <a:pt x="4708" y="1903"/>
                    </a:cubicBezTo>
                    <a:cubicBezTo>
                      <a:pt x="4903" y="1903"/>
                      <a:pt x="4820" y="2160"/>
                      <a:pt x="5023" y="2160"/>
                    </a:cubicBezTo>
                    <a:cubicBezTo>
                      <a:pt x="5046" y="2160"/>
                      <a:pt x="5073" y="2156"/>
                      <a:pt x="5105" y="2149"/>
                    </a:cubicBezTo>
                    <a:cubicBezTo>
                      <a:pt x="5377" y="2091"/>
                      <a:pt x="5272" y="1764"/>
                      <a:pt x="5474" y="1764"/>
                    </a:cubicBezTo>
                    <a:cubicBezTo>
                      <a:pt x="5487" y="1764"/>
                      <a:pt x="5501" y="1765"/>
                      <a:pt x="5516" y="1768"/>
                    </a:cubicBezTo>
                    <a:cubicBezTo>
                      <a:pt x="5562" y="1951"/>
                      <a:pt x="5546" y="2149"/>
                      <a:pt x="5699" y="2240"/>
                    </a:cubicBezTo>
                    <a:cubicBezTo>
                      <a:pt x="5736" y="2261"/>
                      <a:pt x="5788" y="2268"/>
                      <a:pt x="5846" y="2268"/>
                    </a:cubicBezTo>
                    <a:cubicBezTo>
                      <a:pt x="5934" y="2268"/>
                      <a:pt x="6036" y="2253"/>
                      <a:pt x="6119" y="2253"/>
                    </a:cubicBezTo>
                    <a:cubicBezTo>
                      <a:pt x="6137" y="2253"/>
                      <a:pt x="6155" y="2254"/>
                      <a:pt x="6171" y="2255"/>
                    </a:cubicBezTo>
                    <a:cubicBezTo>
                      <a:pt x="6323" y="2286"/>
                      <a:pt x="6445" y="2316"/>
                      <a:pt x="6598" y="2316"/>
                    </a:cubicBezTo>
                    <a:cubicBezTo>
                      <a:pt x="6611" y="2317"/>
                      <a:pt x="6623" y="2317"/>
                      <a:pt x="6635" y="2317"/>
                    </a:cubicBezTo>
                    <a:cubicBezTo>
                      <a:pt x="6885" y="2317"/>
                      <a:pt x="7020" y="2174"/>
                      <a:pt x="7253" y="2073"/>
                    </a:cubicBezTo>
                    <a:cubicBezTo>
                      <a:pt x="7299" y="2377"/>
                      <a:pt x="7299" y="2438"/>
                      <a:pt x="7618" y="2438"/>
                    </a:cubicBezTo>
                    <a:cubicBezTo>
                      <a:pt x="7618" y="2453"/>
                      <a:pt x="7618" y="2469"/>
                      <a:pt x="7634" y="2484"/>
                    </a:cubicBezTo>
                    <a:cubicBezTo>
                      <a:pt x="7787" y="2449"/>
                      <a:pt x="7840" y="2368"/>
                      <a:pt x="7947" y="2368"/>
                    </a:cubicBezTo>
                    <a:cubicBezTo>
                      <a:pt x="7979" y="2368"/>
                      <a:pt x="8015" y="2375"/>
                      <a:pt x="8060" y="2393"/>
                    </a:cubicBezTo>
                    <a:cubicBezTo>
                      <a:pt x="8152" y="2438"/>
                      <a:pt x="8137" y="2591"/>
                      <a:pt x="8243" y="2621"/>
                    </a:cubicBezTo>
                    <a:cubicBezTo>
                      <a:pt x="8262" y="2629"/>
                      <a:pt x="8281" y="2632"/>
                      <a:pt x="8300" y="2632"/>
                    </a:cubicBezTo>
                    <a:cubicBezTo>
                      <a:pt x="8391" y="2632"/>
                      <a:pt x="8485" y="2557"/>
                      <a:pt x="8548" y="2545"/>
                    </a:cubicBezTo>
                    <a:cubicBezTo>
                      <a:pt x="8898" y="2469"/>
                      <a:pt x="9447" y="2255"/>
                      <a:pt x="8914" y="1859"/>
                    </a:cubicBezTo>
                    <a:cubicBezTo>
                      <a:pt x="8996" y="1777"/>
                      <a:pt x="9127" y="1720"/>
                      <a:pt x="9252" y="1720"/>
                    </a:cubicBezTo>
                    <a:cubicBezTo>
                      <a:pt x="9266" y="1720"/>
                      <a:pt x="9280" y="1721"/>
                      <a:pt x="9294" y="1722"/>
                    </a:cubicBezTo>
                    <a:lnTo>
                      <a:pt x="9294" y="2088"/>
                    </a:lnTo>
                    <a:cubicBezTo>
                      <a:pt x="9300" y="2093"/>
                      <a:pt x="9308" y="2095"/>
                      <a:pt x="9318" y="2095"/>
                    </a:cubicBezTo>
                    <a:cubicBezTo>
                      <a:pt x="9337" y="2095"/>
                      <a:pt x="9360" y="2088"/>
                      <a:pt x="9371" y="2088"/>
                    </a:cubicBezTo>
                    <a:cubicBezTo>
                      <a:pt x="9383" y="2330"/>
                      <a:pt x="10013" y="2525"/>
                      <a:pt x="10400" y="2525"/>
                    </a:cubicBezTo>
                    <a:cubicBezTo>
                      <a:pt x="10499" y="2525"/>
                      <a:pt x="10582" y="2512"/>
                      <a:pt x="10635" y="2484"/>
                    </a:cubicBezTo>
                    <a:cubicBezTo>
                      <a:pt x="10787" y="2401"/>
                      <a:pt x="10764" y="2093"/>
                      <a:pt x="10963" y="2093"/>
                    </a:cubicBezTo>
                    <a:cubicBezTo>
                      <a:pt x="10983" y="2093"/>
                      <a:pt x="11006" y="2096"/>
                      <a:pt x="11031" y="2103"/>
                    </a:cubicBezTo>
                    <a:cubicBezTo>
                      <a:pt x="11259" y="2197"/>
                      <a:pt x="11099" y="2454"/>
                      <a:pt x="11334" y="2454"/>
                    </a:cubicBezTo>
                    <a:cubicBezTo>
                      <a:pt x="11367" y="2454"/>
                      <a:pt x="11408" y="2449"/>
                      <a:pt x="11458" y="2438"/>
                    </a:cubicBezTo>
                    <a:cubicBezTo>
                      <a:pt x="11485" y="2342"/>
                      <a:pt x="11539" y="2309"/>
                      <a:pt x="11606" y="2309"/>
                    </a:cubicBezTo>
                    <a:cubicBezTo>
                      <a:pt x="11758" y="2309"/>
                      <a:pt x="11978" y="2481"/>
                      <a:pt x="12109" y="2481"/>
                    </a:cubicBezTo>
                    <a:cubicBezTo>
                      <a:pt x="12176" y="2481"/>
                      <a:pt x="12220" y="2436"/>
                      <a:pt x="12220" y="2301"/>
                    </a:cubicBezTo>
                    <a:cubicBezTo>
                      <a:pt x="12342" y="2240"/>
                      <a:pt x="12372" y="2088"/>
                      <a:pt x="12555" y="2073"/>
                    </a:cubicBezTo>
                    <a:cubicBezTo>
                      <a:pt x="12555" y="1862"/>
                      <a:pt x="12565" y="1753"/>
                      <a:pt x="12605" y="1753"/>
                    </a:cubicBezTo>
                    <a:cubicBezTo>
                      <a:pt x="12635" y="1753"/>
                      <a:pt x="12682" y="1812"/>
                      <a:pt x="12753" y="1935"/>
                    </a:cubicBezTo>
                    <a:cubicBezTo>
                      <a:pt x="12879" y="2132"/>
                      <a:pt x="12928" y="2289"/>
                      <a:pt x="13185" y="2289"/>
                    </a:cubicBezTo>
                    <a:cubicBezTo>
                      <a:pt x="13207" y="2289"/>
                      <a:pt x="13230" y="2288"/>
                      <a:pt x="13256" y="2286"/>
                    </a:cubicBezTo>
                    <a:lnTo>
                      <a:pt x="13256" y="2286"/>
                    </a:lnTo>
                    <a:cubicBezTo>
                      <a:pt x="13256" y="2377"/>
                      <a:pt x="13271" y="2453"/>
                      <a:pt x="13241" y="2545"/>
                    </a:cubicBezTo>
                    <a:cubicBezTo>
                      <a:pt x="13500" y="2514"/>
                      <a:pt x="14155" y="2469"/>
                      <a:pt x="14277" y="2179"/>
                    </a:cubicBezTo>
                    <a:lnTo>
                      <a:pt x="14277" y="2179"/>
                    </a:lnTo>
                    <a:cubicBezTo>
                      <a:pt x="14262" y="2181"/>
                      <a:pt x="14249" y="2182"/>
                      <a:pt x="14237" y="2182"/>
                    </a:cubicBezTo>
                    <a:cubicBezTo>
                      <a:pt x="14029" y="2182"/>
                      <a:pt x="14133" y="1946"/>
                      <a:pt x="14277" y="1859"/>
                    </a:cubicBezTo>
                    <a:cubicBezTo>
                      <a:pt x="14429" y="1768"/>
                      <a:pt x="14566" y="1874"/>
                      <a:pt x="14703" y="1722"/>
                    </a:cubicBezTo>
                    <a:cubicBezTo>
                      <a:pt x="14810" y="1615"/>
                      <a:pt x="14764" y="1448"/>
                      <a:pt x="14886" y="1341"/>
                    </a:cubicBezTo>
                    <a:cubicBezTo>
                      <a:pt x="14955" y="1299"/>
                      <a:pt x="15011" y="1286"/>
                      <a:pt x="15065" y="1286"/>
                    </a:cubicBezTo>
                    <a:cubicBezTo>
                      <a:pt x="15146" y="1286"/>
                      <a:pt x="15222" y="1316"/>
                      <a:pt x="15328" y="1316"/>
                    </a:cubicBezTo>
                    <a:cubicBezTo>
                      <a:pt x="15352" y="1316"/>
                      <a:pt x="15377" y="1314"/>
                      <a:pt x="15404" y="1311"/>
                    </a:cubicBezTo>
                    <a:cubicBezTo>
                      <a:pt x="15480" y="945"/>
                      <a:pt x="16379" y="1235"/>
                      <a:pt x="16379" y="717"/>
                    </a:cubicBezTo>
                    <a:cubicBezTo>
                      <a:pt x="16372" y="716"/>
                      <a:pt x="16366" y="716"/>
                      <a:pt x="16359" y="716"/>
                    </a:cubicBezTo>
                    <a:cubicBezTo>
                      <a:pt x="16205" y="716"/>
                      <a:pt x="16083" y="861"/>
                      <a:pt x="15954" y="861"/>
                    </a:cubicBezTo>
                    <a:cubicBezTo>
                      <a:pt x="15938" y="861"/>
                      <a:pt x="15923" y="858"/>
                      <a:pt x="15907" y="854"/>
                    </a:cubicBezTo>
                    <a:cubicBezTo>
                      <a:pt x="15785" y="838"/>
                      <a:pt x="15678" y="579"/>
                      <a:pt x="15633" y="503"/>
                    </a:cubicBezTo>
                    <a:cubicBezTo>
                      <a:pt x="15602" y="458"/>
                      <a:pt x="15617" y="336"/>
                      <a:pt x="15556" y="275"/>
                    </a:cubicBezTo>
                    <a:cubicBezTo>
                      <a:pt x="15534" y="263"/>
                      <a:pt x="15510" y="259"/>
                      <a:pt x="15486" y="259"/>
                    </a:cubicBezTo>
                    <a:cubicBezTo>
                      <a:pt x="15438" y="259"/>
                      <a:pt x="15391" y="275"/>
                      <a:pt x="15351" y="275"/>
                    </a:cubicBezTo>
                    <a:cubicBezTo>
                      <a:pt x="15331" y="275"/>
                      <a:pt x="15313" y="271"/>
                      <a:pt x="15297" y="259"/>
                    </a:cubicBezTo>
                    <a:cubicBezTo>
                      <a:pt x="15221" y="229"/>
                      <a:pt x="15176" y="153"/>
                      <a:pt x="15115" y="77"/>
                    </a:cubicBezTo>
                    <a:cubicBezTo>
                      <a:pt x="15049" y="69"/>
                      <a:pt x="14997" y="52"/>
                      <a:pt x="14942" y="52"/>
                    </a:cubicBezTo>
                    <a:cubicBezTo>
                      <a:pt x="14894" y="52"/>
                      <a:pt x="14843" y="65"/>
                      <a:pt x="14779" y="107"/>
                    </a:cubicBezTo>
                    <a:cubicBezTo>
                      <a:pt x="14642" y="199"/>
                      <a:pt x="14703" y="381"/>
                      <a:pt x="14581" y="488"/>
                    </a:cubicBezTo>
                    <a:cubicBezTo>
                      <a:pt x="14429" y="640"/>
                      <a:pt x="14322" y="534"/>
                      <a:pt x="14170" y="625"/>
                    </a:cubicBezTo>
                    <a:cubicBezTo>
                      <a:pt x="14022" y="714"/>
                      <a:pt x="13889" y="946"/>
                      <a:pt x="14145" y="946"/>
                    </a:cubicBezTo>
                    <a:cubicBezTo>
                      <a:pt x="14153" y="946"/>
                      <a:pt x="14161" y="946"/>
                      <a:pt x="14170" y="945"/>
                    </a:cubicBezTo>
                    <a:lnTo>
                      <a:pt x="14170" y="945"/>
                    </a:lnTo>
                    <a:cubicBezTo>
                      <a:pt x="14033" y="1235"/>
                      <a:pt x="13393" y="1265"/>
                      <a:pt x="13119" y="1311"/>
                    </a:cubicBezTo>
                    <a:cubicBezTo>
                      <a:pt x="13164" y="1219"/>
                      <a:pt x="13134" y="1143"/>
                      <a:pt x="13134" y="1037"/>
                    </a:cubicBezTo>
                    <a:lnTo>
                      <a:pt x="13134" y="1037"/>
                    </a:lnTo>
                    <a:cubicBezTo>
                      <a:pt x="13098" y="1042"/>
                      <a:pt x="13066" y="1044"/>
                      <a:pt x="13037" y="1044"/>
                    </a:cubicBezTo>
                    <a:cubicBezTo>
                      <a:pt x="12806" y="1044"/>
                      <a:pt x="12768" y="891"/>
                      <a:pt x="12646" y="701"/>
                    </a:cubicBezTo>
                    <a:cubicBezTo>
                      <a:pt x="12575" y="578"/>
                      <a:pt x="12526" y="519"/>
                      <a:pt x="12493" y="519"/>
                    </a:cubicBezTo>
                    <a:cubicBezTo>
                      <a:pt x="12448" y="519"/>
                      <a:pt x="12433" y="628"/>
                      <a:pt x="12433" y="838"/>
                    </a:cubicBezTo>
                    <a:cubicBezTo>
                      <a:pt x="12265" y="854"/>
                      <a:pt x="12220" y="991"/>
                      <a:pt x="12113" y="1067"/>
                    </a:cubicBezTo>
                    <a:cubicBezTo>
                      <a:pt x="12109" y="1197"/>
                      <a:pt x="12063" y="1240"/>
                      <a:pt x="11996" y="1240"/>
                    </a:cubicBezTo>
                    <a:cubicBezTo>
                      <a:pt x="11860" y="1240"/>
                      <a:pt x="11637" y="1066"/>
                      <a:pt x="11489" y="1066"/>
                    </a:cubicBezTo>
                    <a:cubicBezTo>
                      <a:pt x="11425" y="1066"/>
                      <a:pt x="11375" y="1098"/>
                      <a:pt x="11351" y="1189"/>
                    </a:cubicBezTo>
                    <a:cubicBezTo>
                      <a:pt x="11310" y="1197"/>
                      <a:pt x="11275" y="1201"/>
                      <a:pt x="11246" y="1201"/>
                    </a:cubicBezTo>
                    <a:cubicBezTo>
                      <a:pt x="10998" y="1201"/>
                      <a:pt x="11155" y="937"/>
                      <a:pt x="10909" y="869"/>
                    </a:cubicBezTo>
                    <a:cubicBezTo>
                      <a:pt x="10882" y="859"/>
                      <a:pt x="10858" y="855"/>
                      <a:pt x="10836" y="855"/>
                    </a:cubicBezTo>
                    <a:cubicBezTo>
                      <a:pt x="10655" y="855"/>
                      <a:pt x="10663" y="1168"/>
                      <a:pt x="10513" y="1250"/>
                    </a:cubicBezTo>
                    <a:cubicBezTo>
                      <a:pt x="10466" y="1274"/>
                      <a:pt x="10389" y="1285"/>
                      <a:pt x="10297" y="1285"/>
                    </a:cubicBezTo>
                    <a:cubicBezTo>
                      <a:pt x="9919" y="1285"/>
                      <a:pt x="9276" y="1099"/>
                      <a:pt x="9264" y="854"/>
                    </a:cubicBezTo>
                    <a:lnTo>
                      <a:pt x="9173" y="854"/>
                    </a:lnTo>
                    <a:lnTo>
                      <a:pt x="9173" y="488"/>
                    </a:lnTo>
                    <a:cubicBezTo>
                      <a:pt x="9162" y="487"/>
                      <a:pt x="9151" y="486"/>
                      <a:pt x="9140" y="486"/>
                    </a:cubicBezTo>
                    <a:cubicBezTo>
                      <a:pt x="9027" y="486"/>
                      <a:pt x="8903" y="556"/>
                      <a:pt x="8792" y="625"/>
                    </a:cubicBezTo>
                    <a:cubicBezTo>
                      <a:pt x="9325" y="1021"/>
                      <a:pt x="8776" y="1250"/>
                      <a:pt x="8441" y="1311"/>
                    </a:cubicBezTo>
                    <a:cubicBezTo>
                      <a:pt x="8344" y="1325"/>
                      <a:pt x="8235" y="1389"/>
                      <a:pt x="8158" y="1389"/>
                    </a:cubicBezTo>
                    <a:cubicBezTo>
                      <a:pt x="8151" y="1389"/>
                      <a:pt x="8143" y="1388"/>
                      <a:pt x="8137" y="1387"/>
                    </a:cubicBezTo>
                    <a:cubicBezTo>
                      <a:pt x="8015" y="1341"/>
                      <a:pt x="8030" y="1189"/>
                      <a:pt x="7938" y="1158"/>
                    </a:cubicBezTo>
                    <a:cubicBezTo>
                      <a:pt x="7890" y="1140"/>
                      <a:pt x="7851" y="1132"/>
                      <a:pt x="7818" y="1132"/>
                    </a:cubicBezTo>
                    <a:cubicBezTo>
                      <a:pt x="7716" y="1132"/>
                      <a:pt x="7665" y="1204"/>
                      <a:pt x="7527" y="1250"/>
                    </a:cubicBezTo>
                    <a:cubicBezTo>
                      <a:pt x="7527" y="1235"/>
                      <a:pt x="7527" y="1219"/>
                      <a:pt x="7497" y="1189"/>
                    </a:cubicBezTo>
                    <a:cubicBezTo>
                      <a:pt x="7177" y="1189"/>
                      <a:pt x="7177" y="1143"/>
                      <a:pt x="7146" y="838"/>
                    </a:cubicBezTo>
                    <a:cubicBezTo>
                      <a:pt x="6887" y="930"/>
                      <a:pt x="6765" y="1082"/>
                      <a:pt x="6476" y="1082"/>
                    </a:cubicBezTo>
                    <a:cubicBezTo>
                      <a:pt x="6323" y="1082"/>
                      <a:pt x="6202" y="1037"/>
                      <a:pt x="6049" y="1021"/>
                    </a:cubicBezTo>
                    <a:cubicBezTo>
                      <a:pt x="6038" y="1020"/>
                      <a:pt x="6025" y="1019"/>
                      <a:pt x="6012" y="1019"/>
                    </a:cubicBezTo>
                    <a:cubicBezTo>
                      <a:pt x="5933" y="1019"/>
                      <a:pt x="5828" y="1040"/>
                      <a:pt x="5733" y="1040"/>
                    </a:cubicBezTo>
                    <a:cubicBezTo>
                      <a:pt x="5674" y="1040"/>
                      <a:pt x="5619" y="1032"/>
                      <a:pt x="5577" y="1006"/>
                    </a:cubicBezTo>
                    <a:cubicBezTo>
                      <a:pt x="5409" y="915"/>
                      <a:pt x="5440" y="717"/>
                      <a:pt x="5409" y="534"/>
                    </a:cubicBezTo>
                    <a:cubicBezTo>
                      <a:pt x="5393" y="531"/>
                      <a:pt x="5379" y="530"/>
                      <a:pt x="5365" y="530"/>
                    </a:cubicBezTo>
                    <a:cubicBezTo>
                      <a:pt x="5148" y="530"/>
                      <a:pt x="5241" y="857"/>
                      <a:pt x="4983" y="915"/>
                    </a:cubicBezTo>
                    <a:cubicBezTo>
                      <a:pt x="4962" y="918"/>
                      <a:pt x="4944" y="919"/>
                      <a:pt x="4927" y="919"/>
                    </a:cubicBezTo>
                    <a:cubicBezTo>
                      <a:pt x="4692" y="919"/>
                      <a:pt x="4789" y="654"/>
                      <a:pt x="4601" y="654"/>
                    </a:cubicBezTo>
                    <a:cubicBezTo>
                      <a:pt x="4592" y="654"/>
                      <a:pt x="4582" y="654"/>
                      <a:pt x="4571" y="656"/>
                    </a:cubicBezTo>
                    <a:cubicBezTo>
                      <a:pt x="4632" y="808"/>
                      <a:pt x="4602" y="1037"/>
                      <a:pt x="4419" y="1037"/>
                    </a:cubicBezTo>
                    <a:cubicBezTo>
                      <a:pt x="4373" y="793"/>
                      <a:pt x="4267" y="869"/>
                      <a:pt x="4129" y="777"/>
                    </a:cubicBezTo>
                    <a:cubicBezTo>
                      <a:pt x="4046" y="708"/>
                      <a:pt x="3987" y="561"/>
                      <a:pt x="3849" y="561"/>
                    </a:cubicBezTo>
                    <a:cubicBezTo>
                      <a:pt x="3836" y="561"/>
                      <a:pt x="3823" y="562"/>
                      <a:pt x="3810" y="564"/>
                    </a:cubicBezTo>
                    <a:cubicBezTo>
                      <a:pt x="3901" y="717"/>
                      <a:pt x="4023" y="915"/>
                      <a:pt x="3810" y="1037"/>
                    </a:cubicBezTo>
                    <a:cubicBezTo>
                      <a:pt x="3759" y="1068"/>
                      <a:pt x="3709" y="1081"/>
                      <a:pt x="3662" y="1081"/>
                    </a:cubicBezTo>
                    <a:cubicBezTo>
                      <a:pt x="3480" y="1081"/>
                      <a:pt x="3321" y="889"/>
                      <a:pt x="3200" y="793"/>
                    </a:cubicBezTo>
                    <a:cubicBezTo>
                      <a:pt x="3032" y="686"/>
                      <a:pt x="2911" y="732"/>
                      <a:pt x="2758" y="686"/>
                    </a:cubicBezTo>
                    <a:cubicBezTo>
                      <a:pt x="2587" y="615"/>
                      <a:pt x="2536" y="424"/>
                      <a:pt x="2344" y="424"/>
                    </a:cubicBezTo>
                    <a:cubicBezTo>
                      <a:pt x="2330" y="424"/>
                      <a:pt x="2316" y="425"/>
                      <a:pt x="2301" y="427"/>
                    </a:cubicBezTo>
                    <a:cubicBezTo>
                      <a:pt x="2262" y="313"/>
                      <a:pt x="2195" y="274"/>
                      <a:pt x="2117" y="274"/>
                    </a:cubicBezTo>
                    <a:cubicBezTo>
                      <a:pt x="1962" y="274"/>
                      <a:pt x="1759" y="422"/>
                      <a:pt x="1621" y="422"/>
                    </a:cubicBezTo>
                    <a:cubicBezTo>
                      <a:pt x="1531" y="422"/>
                      <a:pt x="1468" y="360"/>
                      <a:pt x="1463" y="153"/>
                    </a:cubicBezTo>
                    <a:cubicBezTo>
                      <a:pt x="1311" y="244"/>
                      <a:pt x="1296" y="381"/>
                      <a:pt x="1128" y="458"/>
                    </a:cubicBezTo>
                    <a:cubicBezTo>
                      <a:pt x="1052" y="488"/>
                      <a:pt x="823" y="488"/>
                      <a:pt x="717" y="488"/>
                    </a:cubicBezTo>
                    <a:cubicBezTo>
                      <a:pt x="244" y="473"/>
                      <a:pt x="290" y="259"/>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6940101" y="420576"/>
                <a:ext cx="422732" cy="216859"/>
              </a:xfrm>
              <a:custGeom>
                <a:avLst/>
                <a:gdLst/>
                <a:ahLst/>
                <a:cxnLst/>
                <a:rect l="l" t="t" r="r" b="b"/>
                <a:pathLst>
                  <a:path w="14353" h="7363" extrusionOk="0">
                    <a:moveTo>
                      <a:pt x="5252" y="1"/>
                    </a:moveTo>
                    <a:cubicBezTo>
                      <a:pt x="5105" y="1"/>
                      <a:pt x="4955" y="29"/>
                      <a:pt x="4830" y="38"/>
                    </a:cubicBezTo>
                    <a:cubicBezTo>
                      <a:pt x="4678" y="53"/>
                      <a:pt x="4586" y="160"/>
                      <a:pt x="4464" y="175"/>
                    </a:cubicBezTo>
                    <a:cubicBezTo>
                      <a:pt x="4419" y="175"/>
                      <a:pt x="4190" y="130"/>
                      <a:pt x="4129" y="130"/>
                    </a:cubicBezTo>
                    <a:cubicBezTo>
                      <a:pt x="3959" y="111"/>
                      <a:pt x="3819" y="22"/>
                      <a:pt x="3675" y="22"/>
                    </a:cubicBezTo>
                    <a:cubicBezTo>
                      <a:pt x="3586" y="22"/>
                      <a:pt x="3496" y="56"/>
                      <a:pt x="3398" y="160"/>
                    </a:cubicBezTo>
                    <a:cubicBezTo>
                      <a:pt x="3626" y="434"/>
                      <a:pt x="3306" y="434"/>
                      <a:pt x="3139" y="632"/>
                    </a:cubicBezTo>
                    <a:cubicBezTo>
                      <a:pt x="3047" y="739"/>
                      <a:pt x="3124" y="800"/>
                      <a:pt x="2925" y="846"/>
                    </a:cubicBezTo>
                    <a:cubicBezTo>
                      <a:pt x="2917" y="847"/>
                      <a:pt x="2908" y="848"/>
                      <a:pt x="2899" y="848"/>
                    </a:cubicBezTo>
                    <a:cubicBezTo>
                      <a:pt x="2826" y="848"/>
                      <a:pt x="2731" y="808"/>
                      <a:pt x="2647" y="808"/>
                    </a:cubicBezTo>
                    <a:cubicBezTo>
                      <a:pt x="2627" y="808"/>
                      <a:pt x="2608" y="810"/>
                      <a:pt x="2590" y="815"/>
                    </a:cubicBezTo>
                    <a:cubicBezTo>
                      <a:pt x="2560" y="1150"/>
                      <a:pt x="1950" y="891"/>
                      <a:pt x="1905" y="1105"/>
                    </a:cubicBezTo>
                    <a:cubicBezTo>
                      <a:pt x="1874" y="1105"/>
                      <a:pt x="1844" y="1105"/>
                      <a:pt x="1844" y="1120"/>
                    </a:cubicBezTo>
                    <a:cubicBezTo>
                      <a:pt x="1911" y="1322"/>
                      <a:pt x="1753" y="1334"/>
                      <a:pt x="1599" y="1334"/>
                    </a:cubicBezTo>
                    <a:cubicBezTo>
                      <a:pt x="1579" y="1334"/>
                      <a:pt x="1559" y="1333"/>
                      <a:pt x="1539" y="1333"/>
                    </a:cubicBezTo>
                    <a:cubicBezTo>
                      <a:pt x="1524" y="1303"/>
                      <a:pt x="1493" y="1272"/>
                      <a:pt x="1493" y="1257"/>
                    </a:cubicBezTo>
                    <a:cubicBezTo>
                      <a:pt x="1401" y="1299"/>
                      <a:pt x="1355" y="1322"/>
                      <a:pt x="1307" y="1322"/>
                    </a:cubicBezTo>
                    <a:cubicBezTo>
                      <a:pt x="1268" y="1322"/>
                      <a:pt x="1227" y="1307"/>
                      <a:pt x="1158" y="1272"/>
                    </a:cubicBezTo>
                    <a:cubicBezTo>
                      <a:pt x="1052" y="1219"/>
                      <a:pt x="998" y="1144"/>
                      <a:pt x="913" y="1144"/>
                    </a:cubicBezTo>
                    <a:cubicBezTo>
                      <a:pt x="876" y="1144"/>
                      <a:pt x="833" y="1159"/>
                      <a:pt x="777" y="1196"/>
                    </a:cubicBezTo>
                    <a:cubicBezTo>
                      <a:pt x="610" y="1318"/>
                      <a:pt x="655" y="1486"/>
                      <a:pt x="610" y="1638"/>
                    </a:cubicBezTo>
                    <a:cubicBezTo>
                      <a:pt x="549" y="1806"/>
                      <a:pt x="396" y="1943"/>
                      <a:pt x="549" y="2110"/>
                    </a:cubicBezTo>
                    <a:cubicBezTo>
                      <a:pt x="259" y="2141"/>
                      <a:pt x="31" y="2613"/>
                      <a:pt x="15" y="2872"/>
                    </a:cubicBezTo>
                    <a:cubicBezTo>
                      <a:pt x="0" y="3055"/>
                      <a:pt x="15" y="3223"/>
                      <a:pt x="153" y="3360"/>
                    </a:cubicBezTo>
                    <a:cubicBezTo>
                      <a:pt x="229" y="3436"/>
                      <a:pt x="381" y="3482"/>
                      <a:pt x="381" y="3603"/>
                    </a:cubicBezTo>
                    <a:cubicBezTo>
                      <a:pt x="427" y="3603"/>
                      <a:pt x="472" y="3619"/>
                      <a:pt x="533" y="3619"/>
                    </a:cubicBezTo>
                    <a:cubicBezTo>
                      <a:pt x="488" y="3771"/>
                      <a:pt x="335" y="3756"/>
                      <a:pt x="259" y="3862"/>
                    </a:cubicBezTo>
                    <a:cubicBezTo>
                      <a:pt x="198" y="3984"/>
                      <a:pt x="274" y="4076"/>
                      <a:pt x="305" y="4198"/>
                    </a:cubicBezTo>
                    <a:cubicBezTo>
                      <a:pt x="351" y="4441"/>
                      <a:pt x="320" y="4320"/>
                      <a:pt x="503" y="4457"/>
                    </a:cubicBezTo>
                    <a:cubicBezTo>
                      <a:pt x="610" y="4533"/>
                      <a:pt x="640" y="4624"/>
                      <a:pt x="762" y="4685"/>
                    </a:cubicBezTo>
                    <a:cubicBezTo>
                      <a:pt x="884" y="4761"/>
                      <a:pt x="930" y="4670"/>
                      <a:pt x="1021" y="4822"/>
                    </a:cubicBezTo>
                    <a:cubicBezTo>
                      <a:pt x="1097" y="4929"/>
                      <a:pt x="1082" y="5051"/>
                      <a:pt x="1219" y="5142"/>
                    </a:cubicBezTo>
                    <a:cubicBezTo>
                      <a:pt x="1250" y="5188"/>
                      <a:pt x="1493" y="5264"/>
                      <a:pt x="1554" y="5279"/>
                    </a:cubicBezTo>
                    <a:cubicBezTo>
                      <a:pt x="1570" y="5281"/>
                      <a:pt x="1584" y="5281"/>
                      <a:pt x="1597" y="5281"/>
                    </a:cubicBezTo>
                    <a:cubicBezTo>
                      <a:pt x="1757" y="5281"/>
                      <a:pt x="1702" y="5198"/>
                      <a:pt x="1828" y="5127"/>
                    </a:cubicBezTo>
                    <a:cubicBezTo>
                      <a:pt x="1895" y="5083"/>
                      <a:pt x="1941" y="5064"/>
                      <a:pt x="1974" y="5064"/>
                    </a:cubicBezTo>
                    <a:cubicBezTo>
                      <a:pt x="2130" y="5064"/>
                      <a:pt x="1957" y="5498"/>
                      <a:pt x="2189" y="5498"/>
                    </a:cubicBezTo>
                    <a:cubicBezTo>
                      <a:pt x="2204" y="5498"/>
                      <a:pt x="2221" y="5497"/>
                      <a:pt x="2240" y="5493"/>
                    </a:cubicBezTo>
                    <a:cubicBezTo>
                      <a:pt x="2240" y="5689"/>
                      <a:pt x="2335" y="5745"/>
                      <a:pt x="2458" y="5745"/>
                    </a:cubicBezTo>
                    <a:cubicBezTo>
                      <a:pt x="2622" y="5745"/>
                      <a:pt x="2836" y="5645"/>
                      <a:pt x="2941" y="5645"/>
                    </a:cubicBezTo>
                    <a:cubicBezTo>
                      <a:pt x="2957" y="5769"/>
                      <a:pt x="2994" y="5807"/>
                      <a:pt x="3040" y="5807"/>
                    </a:cubicBezTo>
                    <a:cubicBezTo>
                      <a:pt x="3113" y="5807"/>
                      <a:pt x="3207" y="5714"/>
                      <a:pt x="3276" y="5714"/>
                    </a:cubicBezTo>
                    <a:cubicBezTo>
                      <a:pt x="3287" y="5714"/>
                      <a:pt x="3297" y="5716"/>
                      <a:pt x="3306" y="5721"/>
                    </a:cubicBezTo>
                    <a:cubicBezTo>
                      <a:pt x="3474" y="5767"/>
                      <a:pt x="3291" y="5980"/>
                      <a:pt x="3428" y="6102"/>
                    </a:cubicBezTo>
                    <a:cubicBezTo>
                      <a:pt x="3446" y="6120"/>
                      <a:pt x="3475" y="6124"/>
                      <a:pt x="3508" y="6124"/>
                    </a:cubicBezTo>
                    <a:cubicBezTo>
                      <a:pt x="3534" y="6124"/>
                      <a:pt x="3563" y="6121"/>
                      <a:pt x="3590" y="6121"/>
                    </a:cubicBezTo>
                    <a:cubicBezTo>
                      <a:pt x="3615" y="6121"/>
                      <a:pt x="3639" y="6124"/>
                      <a:pt x="3657" y="6133"/>
                    </a:cubicBezTo>
                    <a:cubicBezTo>
                      <a:pt x="3763" y="6194"/>
                      <a:pt x="3779" y="6285"/>
                      <a:pt x="3916" y="6346"/>
                    </a:cubicBezTo>
                    <a:cubicBezTo>
                      <a:pt x="3970" y="6358"/>
                      <a:pt x="4061" y="6372"/>
                      <a:pt x="4153" y="6372"/>
                    </a:cubicBezTo>
                    <a:cubicBezTo>
                      <a:pt x="4294" y="6372"/>
                      <a:pt x="4434" y="6338"/>
                      <a:pt x="4434" y="6209"/>
                    </a:cubicBezTo>
                    <a:cubicBezTo>
                      <a:pt x="4449" y="6206"/>
                      <a:pt x="4462" y="6205"/>
                      <a:pt x="4473" y="6205"/>
                    </a:cubicBezTo>
                    <a:cubicBezTo>
                      <a:pt x="4592" y="6205"/>
                      <a:pt x="4550" y="6337"/>
                      <a:pt x="4647" y="6407"/>
                    </a:cubicBezTo>
                    <a:cubicBezTo>
                      <a:pt x="4647" y="6407"/>
                      <a:pt x="4891" y="6574"/>
                      <a:pt x="4876" y="6574"/>
                    </a:cubicBezTo>
                    <a:cubicBezTo>
                      <a:pt x="4899" y="6581"/>
                      <a:pt x="4920" y="6583"/>
                      <a:pt x="4939" y="6583"/>
                    </a:cubicBezTo>
                    <a:cubicBezTo>
                      <a:pt x="5110" y="6583"/>
                      <a:pt x="5169" y="6376"/>
                      <a:pt x="5360" y="6376"/>
                    </a:cubicBezTo>
                    <a:cubicBezTo>
                      <a:pt x="5366" y="6376"/>
                      <a:pt x="5372" y="6376"/>
                      <a:pt x="5378" y="6376"/>
                    </a:cubicBezTo>
                    <a:cubicBezTo>
                      <a:pt x="5424" y="6590"/>
                      <a:pt x="5378" y="6666"/>
                      <a:pt x="5637" y="6712"/>
                    </a:cubicBezTo>
                    <a:cubicBezTo>
                      <a:pt x="5653" y="6714"/>
                      <a:pt x="5669" y="6714"/>
                      <a:pt x="5685" y="6714"/>
                    </a:cubicBezTo>
                    <a:cubicBezTo>
                      <a:pt x="5797" y="6714"/>
                      <a:pt x="5925" y="6670"/>
                      <a:pt x="6018" y="6590"/>
                    </a:cubicBezTo>
                    <a:cubicBezTo>
                      <a:pt x="6018" y="6770"/>
                      <a:pt x="6127" y="6926"/>
                      <a:pt x="6289" y="6926"/>
                    </a:cubicBezTo>
                    <a:cubicBezTo>
                      <a:pt x="6346" y="6926"/>
                      <a:pt x="6409" y="6907"/>
                      <a:pt x="6475" y="6864"/>
                    </a:cubicBezTo>
                    <a:cubicBezTo>
                      <a:pt x="6673" y="6712"/>
                      <a:pt x="6430" y="6712"/>
                      <a:pt x="6475" y="6483"/>
                    </a:cubicBezTo>
                    <a:cubicBezTo>
                      <a:pt x="6491" y="6453"/>
                      <a:pt x="6552" y="6437"/>
                      <a:pt x="6567" y="6437"/>
                    </a:cubicBezTo>
                    <a:cubicBezTo>
                      <a:pt x="6628" y="6498"/>
                      <a:pt x="6597" y="6483"/>
                      <a:pt x="6658" y="6514"/>
                    </a:cubicBezTo>
                    <a:cubicBezTo>
                      <a:pt x="6704" y="6712"/>
                      <a:pt x="6643" y="6727"/>
                      <a:pt x="6795" y="6864"/>
                    </a:cubicBezTo>
                    <a:cubicBezTo>
                      <a:pt x="6902" y="6955"/>
                      <a:pt x="6948" y="6955"/>
                      <a:pt x="7024" y="7062"/>
                    </a:cubicBezTo>
                    <a:cubicBezTo>
                      <a:pt x="7131" y="7214"/>
                      <a:pt x="7161" y="7351"/>
                      <a:pt x="7390" y="7351"/>
                    </a:cubicBezTo>
                    <a:cubicBezTo>
                      <a:pt x="7618" y="7351"/>
                      <a:pt x="7725" y="7108"/>
                      <a:pt x="7953" y="7062"/>
                    </a:cubicBezTo>
                    <a:cubicBezTo>
                      <a:pt x="7969" y="7047"/>
                      <a:pt x="7999" y="6986"/>
                      <a:pt x="7999" y="6955"/>
                    </a:cubicBezTo>
                    <a:lnTo>
                      <a:pt x="8167" y="7062"/>
                    </a:lnTo>
                    <a:cubicBezTo>
                      <a:pt x="8293" y="7155"/>
                      <a:pt x="8370" y="7196"/>
                      <a:pt x="8442" y="7196"/>
                    </a:cubicBezTo>
                    <a:cubicBezTo>
                      <a:pt x="8535" y="7196"/>
                      <a:pt x="8620" y="7128"/>
                      <a:pt x="8791" y="7016"/>
                    </a:cubicBezTo>
                    <a:cubicBezTo>
                      <a:pt x="8883" y="6955"/>
                      <a:pt x="8961" y="6921"/>
                      <a:pt x="9022" y="6921"/>
                    </a:cubicBezTo>
                    <a:cubicBezTo>
                      <a:pt x="9113" y="6921"/>
                      <a:pt x="9169" y="6996"/>
                      <a:pt x="9187" y="7169"/>
                    </a:cubicBezTo>
                    <a:cubicBezTo>
                      <a:pt x="9294" y="7169"/>
                      <a:pt x="9385" y="7123"/>
                      <a:pt x="9462" y="7108"/>
                    </a:cubicBezTo>
                    <a:cubicBezTo>
                      <a:pt x="9497" y="7103"/>
                      <a:pt x="9521" y="7101"/>
                      <a:pt x="9541" y="7101"/>
                    </a:cubicBezTo>
                    <a:cubicBezTo>
                      <a:pt x="9582" y="7101"/>
                      <a:pt x="9609" y="7108"/>
                      <a:pt x="9690" y="7108"/>
                    </a:cubicBezTo>
                    <a:cubicBezTo>
                      <a:pt x="9759" y="7115"/>
                      <a:pt x="9782" y="7123"/>
                      <a:pt x="9804" y="7123"/>
                    </a:cubicBezTo>
                    <a:cubicBezTo>
                      <a:pt x="9827" y="7123"/>
                      <a:pt x="9850" y="7115"/>
                      <a:pt x="9919" y="7092"/>
                    </a:cubicBezTo>
                    <a:cubicBezTo>
                      <a:pt x="9995" y="7047"/>
                      <a:pt x="9995" y="6955"/>
                      <a:pt x="10102" y="6940"/>
                    </a:cubicBezTo>
                    <a:cubicBezTo>
                      <a:pt x="10132" y="7032"/>
                      <a:pt x="10132" y="7108"/>
                      <a:pt x="10147" y="7199"/>
                    </a:cubicBezTo>
                    <a:cubicBezTo>
                      <a:pt x="10315" y="7214"/>
                      <a:pt x="10452" y="7321"/>
                      <a:pt x="10604" y="7351"/>
                    </a:cubicBezTo>
                    <a:cubicBezTo>
                      <a:pt x="10633" y="7359"/>
                      <a:pt x="10661" y="7363"/>
                      <a:pt x="10689" y="7363"/>
                    </a:cubicBezTo>
                    <a:cubicBezTo>
                      <a:pt x="10824" y="7363"/>
                      <a:pt x="10950" y="7283"/>
                      <a:pt x="11077" y="7245"/>
                    </a:cubicBezTo>
                    <a:cubicBezTo>
                      <a:pt x="11427" y="7138"/>
                      <a:pt x="11778" y="6894"/>
                      <a:pt x="11747" y="6483"/>
                    </a:cubicBezTo>
                    <a:cubicBezTo>
                      <a:pt x="11781" y="6472"/>
                      <a:pt x="11818" y="6468"/>
                      <a:pt x="11856" y="6468"/>
                    </a:cubicBezTo>
                    <a:cubicBezTo>
                      <a:pt x="11911" y="6468"/>
                      <a:pt x="11969" y="6476"/>
                      <a:pt x="12021" y="6476"/>
                    </a:cubicBezTo>
                    <a:cubicBezTo>
                      <a:pt x="12121" y="6476"/>
                      <a:pt x="12203" y="6448"/>
                      <a:pt x="12219" y="6285"/>
                    </a:cubicBezTo>
                    <a:cubicBezTo>
                      <a:pt x="12387" y="6270"/>
                      <a:pt x="12737" y="6255"/>
                      <a:pt x="12661" y="5980"/>
                    </a:cubicBezTo>
                    <a:cubicBezTo>
                      <a:pt x="12699" y="5977"/>
                      <a:pt x="12735" y="5976"/>
                      <a:pt x="12768" y="5976"/>
                    </a:cubicBezTo>
                    <a:cubicBezTo>
                      <a:pt x="12902" y="5976"/>
                      <a:pt x="13002" y="5994"/>
                      <a:pt x="13093" y="5994"/>
                    </a:cubicBezTo>
                    <a:cubicBezTo>
                      <a:pt x="13227" y="5994"/>
                      <a:pt x="13342" y="5956"/>
                      <a:pt x="13514" y="5767"/>
                    </a:cubicBezTo>
                    <a:cubicBezTo>
                      <a:pt x="13652" y="5615"/>
                      <a:pt x="13728" y="5599"/>
                      <a:pt x="13895" y="5538"/>
                    </a:cubicBezTo>
                    <a:cubicBezTo>
                      <a:pt x="14032" y="5508"/>
                      <a:pt x="14261" y="5447"/>
                      <a:pt x="14291" y="5295"/>
                    </a:cubicBezTo>
                    <a:cubicBezTo>
                      <a:pt x="14352" y="4990"/>
                      <a:pt x="13895" y="5142"/>
                      <a:pt x="13743" y="5066"/>
                    </a:cubicBezTo>
                    <a:cubicBezTo>
                      <a:pt x="13530" y="4959"/>
                      <a:pt x="13469" y="4548"/>
                      <a:pt x="13210" y="4518"/>
                    </a:cubicBezTo>
                    <a:cubicBezTo>
                      <a:pt x="13204" y="4517"/>
                      <a:pt x="13198" y="4517"/>
                      <a:pt x="13191" y="4517"/>
                    </a:cubicBezTo>
                    <a:cubicBezTo>
                      <a:pt x="13091" y="4517"/>
                      <a:pt x="12969" y="4599"/>
                      <a:pt x="12853" y="4599"/>
                    </a:cubicBezTo>
                    <a:cubicBezTo>
                      <a:pt x="12814" y="4599"/>
                      <a:pt x="12775" y="4589"/>
                      <a:pt x="12737" y="4563"/>
                    </a:cubicBezTo>
                    <a:cubicBezTo>
                      <a:pt x="12585" y="4472"/>
                      <a:pt x="12692" y="4320"/>
                      <a:pt x="12829" y="4243"/>
                    </a:cubicBezTo>
                    <a:cubicBezTo>
                      <a:pt x="12875" y="4259"/>
                      <a:pt x="12920" y="4304"/>
                      <a:pt x="12935" y="4320"/>
                    </a:cubicBezTo>
                    <a:cubicBezTo>
                      <a:pt x="12920" y="4167"/>
                      <a:pt x="12829" y="4061"/>
                      <a:pt x="12753" y="3923"/>
                    </a:cubicBezTo>
                    <a:cubicBezTo>
                      <a:pt x="12676" y="3817"/>
                      <a:pt x="12555" y="3741"/>
                      <a:pt x="12524" y="3619"/>
                    </a:cubicBezTo>
                    <a:cubicBezTo>
                      <a:pt x="12478" y="3466"/>
                      <a:pt x="12707" y="3253"/>
                      <a:pt x="12463" y="3223"/>
                    </a:cubicBezTo>
                    <a:cubicBezTo>
                      <a:pt x="12458" y="3222"/>
                      <a:pt x="12452" y="3222"/>
                      <a:pt x="12447" y="3222"/>
                    </a:cubicBezTo>
                    <a:cubicBezTo>
                      <a:pt x="12302" y="3222"/>
                      <a:pt x="12238" y="3408"/>
                      <a:pt x="12097" y="3408"/>
                    </a:cubicBezTo>
                    <a:cubicBezTo>
                      <a:pt x="12088" y="3408"/>
                      <a:pt x="12078" y="3407"/>
                      <a:pt x="12067" y="3405"/>
                    </a:cubicBezTo>
                    <a:cubicBezTo>
                      <a:pt x="11976" y="3238"/>
                      <a:pt x="12067" y="3223"/>
                      <a:pt x="11884" y="3101"/>
                    </a:cubicBezTo>
                    <a:cubicBezTo>
                      <a:pt x="11807" y="3062"/>
                      <a:pt x="11760" y="3048"/>
                      <a:pt x="11718" y="3048"/>
                    </a:cubicBezTo>
                    <a:cubicBezTo>
                      <a:pt x="11661" y="3048"/>
                      <a:pt x="11615" y="3074"/>
                      <a:pt x="11519" y="3101"/>
                    </a:cubicBezTo>
                    <a:cubicBezTo>
                      <a:pt x="11381" y="3146"/>
                      <a:pt x="11244" y="3162"/>
                      <a:pt x="11092" y="3177"/>
                    </a:cubicBezTo>
                    <a:cubicBezTo>
                      <a:pt x="10909" y="3177"/>
                      <a:pt x="10817" y="3021"/>
                      <a:pt x="10684" y="3021"/>
                    </a:cubicBezTo>
                    <a:cubicBezTo>
                      <a:pt x="10673" y="3021"/>
                      <a:pt x="10662" y="3022"/>
                      <a:pt x="10650" y="3024"/>
                    </a:cubicBezTo>
                    <a:cubicBezTo>
                      <a:pt x="10635" y="2872"/>
                      <a:pt x="10757" y="2781"/>
                      <a:pt x="10772" y="2644"/>
                    </a:cubicBezTo>
                    <a:cubicBezTo>
                      <a:pt x="10681" y="2644"/>
                      <a:pt x="10498" y="2628"/>
                      <a:pt x="10452" y="2552"/>
                    </a:cubicBezTo>
                    <a:cubicBezTo>
                      <a:pt x="10315" y="2415"/>
                      <a:pt x="10406" y="2400"/>
                      <a:pt x="10422" y="2247"/>
                    </a:cubicBezTo>
                    <a:cubicBezTo>
                      <a:pt x="10452" y="1988"/>
                      <a:pt x="10330" y="1806"/>
                      <a:pt x="10102" y="1684"/>
                    </a:cubicBezTo>
                    <a:cubicBezTo>
                      <a:pt x="9930" y="1581"/>
                      <a:pt x="9793" y="1504"/>
                      <a:pt x="9639" y="1504"/>
                    </a:cubicBezTo>
                    <a:cubicBezTo>
                      <a:pt x="9587" y="1504"/>
                      <a:pt x="9534" y="1512"/>
                      <a:pt x="9477" y="1531"/>
                    </a:cubicBezTo>
                    <a:cubicBezTo>
                      <a:pt x="9380" y="1562"/>
                      <a:pt x="9309" y="1580"/>
                      <a:pt x="9255" y="1580"/>
                    </a:cubicBezTo>
                    <a:cubicBezTo>
                      <a:pt x="9145" y="1580"/>
                      <a:pt x="9101" y="1506"/>
                      <a:pt x="9050" y="1303"/>
                    </a:cubicBezTo>
                    <a:cubicBezTo>
                      <a:pt x="9013" y="1090"/>
                      <a:pt x="8965" y="837"/>
                      <a:pt x="8781" y="837"/>
                    </a:cubicBezTo>
                    <a:cubicBezTo>
                      <a:pt x="8740" y="837"/>
                      <a:pt x="8694" y="849"/>
                      <a:pt x="8639" y="876"/>
                    </a:cubicBezTo>
                    <a:cubicBezTo>
                      <a:pt x="8563" y="770"/>
                      <a:pt x="8548" y="556"/>
                      <a:pt x="8410" y="511"/>
                    </a:cubicBezTo>
                    <a:cubicBezTo>
                      <a:pt x="8391" y="506"/>
                      <a:pt x="8374" y="505"/>
                      <a:pt x="8357" y="505"/>
                    </a:cubicBezTo>
                    <a:cubicBezTo>
                      <a:pt x="8251" y="505"/>
                      <a:pt x="8195" y="579"/>
                      <a:pt x="8122" y="579"/>
                    </a:cubicBezTo>
                    <a:cubicBezTo>
                      <a:pt x="8081" y="579"/>
                      <a:pt x="8034" y="555"/>
                      <a:pt x="7969" y="480"/>
                    </a:cubicBezTo>
                    <a:cubicBezTo>
                      <a:pt x="7908" y="419"/>
                      <a:pt x="7953" y="343"/>
                      <a:pt x="7862" y="267"/>
                    </a:cubicBezTo>
                    <a:cubicBezTo>
                      <a:pt x="7801" y="236"/>
                      <a:pt x="7710" y="191"/>
                      <a:pt x="7649" y="191"/>
                    </a:cubicBezTo>
                    <a:cubicBezTo>
                      <a:pt x="7635" y="189"/>
                      <a:pt x="7621" y="189"/>
                      <a:pt x="7606" y="189"/>
                    </a:cubicBezTo>
                    <a:cubicBezTo>
                      <a:pt x="7480" y="189"/>
                      <a:pt x="7345" y="238"/>
                      <a:pt x="7219" y="238"/>
                    </a:cubicBezTo>
                    <a:cubicBezTo>
                      <a:pt x="7204" y="238"/>
                      <a:pt x="7190" y="238"/>
                      <a:pt x="7176" y="236"/>
                    </a:cubicBezTo>
                    <a:cubicBezTo>
                      <a:pt x="7176" y="252"/>
                      <a:pt x="7161" y="267"/>
                      <a:pt x="7161" y="282"/>
                    </a:cubicBezTo>
                    <a:cubicBezTo>
                      <a:pt x="7131" y="274"/>
                      <a:pt x="7100" y="271"/>
                      <a:pt x="7068" y="271"/>
                    </a:cubicBezTo>
                    <a:cubicBezTo>
                      <a:pt x="7035" y="271"/>
                      <a:pt x="7001" y="274"/>
                      <a:pt x="6963" y="282"/>
                    </a:cubicBezTo>
                    <a:cubicBezTo>
                      <a:pt x="6978" y="419"/>
                      <a:pt x="7252" y="648"/>
                      <a:pt x="6963" y="648"/>
                    </a:cubicBezTo>
                    <a:cubicBezTo>
                      <a:pt x="7039" y="815"/>
                      <a:pt x="7085" y="952"/>
                      <a:pt x="6826" y="1013"/>
                    </a:cubicBezTo>
                    <a:cubicBezTo>
                      <a:pt x="6801" y="1017"/>
                      <a:pt x="6778" y="1019"/>
                      <a:pt x="6758" y="1019"/>
                    </a:cubicBezTo>
                    <a:cubicBezTo>
                      <a:pt x="6619" y="1019"/>
                      <a:pt x="6586" y="929"/>
                      <a:pt x="6506" y="770"/>
                    </a:cubicBezTo>
                    <a:cubicBezTo>
                      <a:pt x="6430" y="617"/>
                      <a:pt x="6430" y="617"/>
                      <a:pt x="6293" y="511"/>
                    </a:cubicBezTo>
                    <a:cubicBezTo>
                      <a:pt x="6262" y="480"/>
                      <a:pt x="6201" y="465"/>
                      <a:pt x="6140" y="419"/>
                    </a:cubicBezTo>
                    <a:cubicBezTo>
                      <a:pt x="6110" y="404"/>
                      <a:pt x="6095" y="282"/>
                      <a:pt x="6049" y="252"/>
                    </a:cubicBezTo>
                    <a:cubicBezTo>
                      <a:pt x="5988" y="252"/>
                      <a:pt x="5927" y="262"/>
                      <a:pt x="5869" y="262"/>
                    </a:cubicBezTo>
                    <a:cubicBezTo>
                      <a:pt x="5825" y="262"/>
                      <a:pt x="5783" y="256"/>
                      <a:pt x="5744" y="236"/>
                    </a:cubicBezTo>
                    <a:cubicBezTo>
                      <a:pt x="5653" y="191"/>
                      <a:pt x="5607" y="84"/>
                      <a:pt x="5500" y="38"/>
                    </a:cubicBezTo>
                    <a:cubicBezTo>
                      <a:pt x="5422" y="10"/>
                      <a:pt x="5337" y="1"/>
                      <a:pt x="5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6939188" y="487196"/>
                <a:ext cx="423645" cy="151180"/>
              </a:xfrm>
              <a:custGeom>
                <a:avLst/>
                <a:gdLst/>
                <a:ahLst/>
                <a:cxnLst/>
                <a:rect l="l" t="t" r="r" b="b"/>
                <a:pathLst>
                  <a:path w="14384" h="5133" extrusionOk="0">
                    <a:moveTo>
                      <a:pt x="321" y="1"/>
                    </a:moveTo>
                    <a:cubicBezTo>
                      <a:pt x="153" y="153"/>
                      <a:pt x="46" y="458"/>
                      <a:pt x="16" y="656"/>
                    </a:cubicBezTo>
                    <a:cubicBezTo>
                      <a:pt x="1" y="823"/>
                      <a:pt x="16" y="991"/>
                      <a:pt x="153" y="1128"/>
                    </a:cubicBezTo>
                    <a:cubicBezTo>
                      <a:pt x="229" y="1204"/>
                      <a:pt x="382" y="1265"/>
                      <a:pt x="382" y="1372"/>
                    </a:cubicBezTo>
                    <a:cubicBezTo>
                      <a:pt x="443" y="1372"/>
                      <a:pt x="473" y="1387"/>
                      <a:pt x="534" y="1387"/>
                    </a:cubicBezTo>
                    <a:cubicBezTo>
                      <a:pt x="503" y="1540"/>
                      <a:pt x="351" y="1524"/>
                      <a:pt x="275" y="1646"/>
                    </a:cubicBezTo>
                    <a:cubicBezTo>
                      <a:pt x="214" y="1753"/>
                      <a:pt x="290" y="1844"/>
                      <a:pt x="305" y="1966"/>
                    </a:cubicBezTo>
                    <a:cubicBezTo>
                      <a:pt x="366" y="2210"/>
                      <a:pt x="321" y="2103"/>
                      <a:pt x="519" y="2225"/>
                    </a:cubicBezTo>
                    <a:cubicBezTo>
                      <a:pt x="610" y="2301"/>
                      <a:pt x="656" y="2408"/>
                      <a:pt x="762" y="2454"/>
                    </a:cubicBezTo>
                    <a:cubicBezTo>
                      <a:pt x="900" y="2530"/>
                      <a:pt x="930" y="2438"/>
                      <a:pt x="1037" y="2591"/>
                    </a:cubicBezTo>
                    <a:cubicBezTo>
                      <a:pt x="1113" y="2713"/>
                      <a:pt x="1082" y="2819"/>
                      <a:pt x="1220" y="2911"/>
                    </a:cubicBezTo>
                    <a:cubicBezTo>
                      <a:pt x="1265" y="2956"/>
                      <a:pt x="1509" y="3033"/>
                      <a:pt x="1570" y="3048"/>
                    </a:cubicBezTo>
                    <a:cubicBezTo>
                      <a:pt x="1585" y="3049"/>
                      <a:pt x="1598" y="3050"/>
                      <a:pt x="1610" y="3050"/>
                    </a:cubicBezTo>
                    <a:cubicBezTo>
                      <a:pt x="1758" y="3050"/>
                      <a:pt x="1702" y="2966"/>
                      <a:pt x="1829" y="2896"/>
                    </a:cubicBezTo>
                    <a:cubicBezTo>
                      <a:pt x="1896" y="2855"/>
                      <a:pt x="1944" y="2838"/>
                      <a:pt x="1977" y="2838"/>
                    </a:cubicBezTo>
                    <a:cubicBezTo>
                      <a:pt x="2147" y="2838"/>
                      <a:pt x="1972" y="3267"/>
                      <a:pt x="2204" y="3267"/>
                    </a:cubicBezTo>
                    <a:cubicBezTo>
                      <a:pt x="2220" y="3267"/>
                      <a:pt x="2237" y="3265"/>
                      <a:pt x="2256" y="3261"/>
                    </a:cubicBezTo>
                    <a:cubicBezTo>
                      <a:pt x="2256" y="3457"/>
                      <a:pt x="2348" y="3513"/>
                      <a:pt x="2469" y="3513"/>
                    </a:cubicBezTo>
                    <a:cubicBezTo>
                      <a:pt x="2631" y="3513"/>
                      <a:pt x="2843" y="3414"/>
                      <a:pt x="2956" y="3414"/>
                    </a:cubicBezTo>
                    <a:cubicBezTo>
                      <a:pt x="2967" y="3543"/>
                      <a:pt x="3001" y="3583"/>
                      <a:pt x="3045" y="3583"/>
                    </a:cubicBezTo>
                    <a:cubicBezTo>
                      <a:pt x="3116" y="3583"/>
                      <a:pt x="3214" y="3482"/>
                      <a:pt x="3290" y="3482"/>
                    </a:cubicBezTo>
                    <a:cubicBezTo>
                      <a:pt x="3301" y="3482"/>
                      <a:pt x="3312" y="3485"/>
                      <a:pt x="3322" y="3490"/>
                    </a:cubicBezTo>
                    <a:cubicBezTo>
                      <a:pt x="3490" y="3551"/>
                      <a:pt x="3292" y="3749"/>
                      <a:pt x="3429" y="3871"/>
                    </a:cubicBezTo>
                    <a:cubicBezTo>
                      <a:pt x="3451" y="3893"/>
                      <a:pt x="3480" y="3899"/>
                      <a:pt x="3510" y="3899"/>
                    </a:cubicBezTo>
                    <a:cubicBezTo>
                      <a:pt x="3544" y="3899"/>
                      <a:pt x="3579" y="3892"/>
                      <a:pt x="3610" y="3892"/>
                    </a:cubicBezTo>
                    <a:cubicBezTo>
                      <a:pt x="3627" y="3892"/>
                      <a:pt x="3644" y="3894"/>
                      <a:pt x="3657" y="3901"/>
                    </a:cubicBezTo>
                    <a:cubicBezTo>
                      <a:pt x="3779" y="3962"/>
                      <a:pt x="3794" y="4053"/>
                      <a:pt x="3932" y="4114"/>
                    </a:cubicBezTo>
                    <a:cubicBezTo>
                      <a:pt x="3979" y="4132"/>
                      <a:pt x="4064" y="4147"/>
                      <a:pt x="4151" y="4147"/>
                    </a:cubicBezTo>
                    <a:cubicBezTo>
                      <a:pt x="4291" y="4147"/>
                      <a:pt x="4434" y="4108"/>
                      <a:pt x="4434" y="3977"/>
                    </a:cubicBezTo>
                    <a:cubicBezTo>
                      <a:pt x="4451" y="3975"/>
                      <a:pt x="4465" y="3973"/>
                      <a:pt x="4478" y="3973"/>
                    </a:cubicBezTo>
                    <a:cubicBezTo>
                      <a:pt x="4608" y="3973"/>
                      <a:pt x="4564" y="4106"/>
                      <a:pt x="4648" y="4175"/>
                    </a:cubicBezTo>
                    <a:cubicBezTo>
                      <a:pt x="4648" y="4175"/>
                      <a:pt x="4891" y="4343"/>
                      <a:pt x="4876" y="4343"/>
                    </a:cubicBezTo>
                    <a:cubicBezTo>
                      <a:pt x="4899" y="4349"/>
                      <a:pt x="4920" y="4352"/>
                      <a:pt x="4940" y="4352"/>
                    </a:cubicBezTo>
                    <a:cubicBezTo>
                      <a:pt x="5108" y="4352"/>
                      <a:pt x="5180" y="4158"/>
                      <a:pt x="5359" y="4158"/>
                    </a:cubicBezTo>
                    <a:cubicBezTo>
                      <a:pt x="5370" y="4158"/>
                      <a:pt x="5382" y="4158"/>
                      <a:pt x="5394" y="4160"/>
                    </a:cubicBezTo>
                    <a:cubicBezTo>
                      <a:pt x="5425" y="4358"/>
                      <a:pt x="5394" y="4434"/>
                      <a:pt x="5638" y="4480"/>
                    </a:cubicBezTo>
                    <a:cubicBezTo>
                      <a:pt x="5660" y="4482"/>
                      <a:pt x="5682" y="4484"/>
                      <a:pt x="5704" y="4484"/>
                    </a:cubicBezTo>
                    <a:cubicBezTo>
                      <a:pt x="5822" y="4484"/>
                      <a:pt x="5942" y="4448"/>
                      <a:pt x="6019" y="4358"/>
                    </a:cubicBezTo>
                    <a:cubicBezTo>
                      <a:pt x="6019" y="4548"/>
                      <a:pt x="6133" y="4697"/>
                      <a:pt x="6291" y="4697"/>
                    </a:cubicBezTo>
                    <a:cubicBezTo>
                      <a:pt x="6348" y="4697"/>
                      <a:pt x="6411" y="4677"/>
                      <a:pt x="6476" y="4632"/>
                    </a:cubicBezTo>
                    <a:cubicBezTo>
                      <a:pt x="6689" y="4480"/>
                      <a:pt x="6445" y="4480"/>
                      <a:pt x="6476" y="4252"/>
                    </a:cubicBezTo>
                    <a:cubicBezTo>
                      <a:pt x="6491" y="4236"/>
                      <a:pt x="6552" y="4206"/>
                      <a:pt x="6567" y="4206"/>
                    </a:cubicBezTo>
                    <a:cubicBezTo>
                      <a:pt x="6628" y="4267"/>
                      <a:pt x="6613" y="4252"/>
                      <a:pt x="6674" y="4282"/>
                    </a:cubicBezTo>
                    <a:cubicBezTo>
                      <a:pt x="6704" y="4480"/>
                      <a:pt x="6644" y="4495"/>
                      <a:pt x="6796" y="4632"/>
                    </a:cubicBezTo>
                    <a:cubicBezTo>
                      <a:pt x="6918" y="4724"/>
                      <a:pt x="6948" y="4724"/>
                      <a:pt x="7024" y="4846"/>
                    </a:cubicBezTo>
                    <a:cubicBezTo>
                      <a:pt x="7146" y="4998"/>
                      <a:pt x="7162" y="5120"/>
                      <a:pt x="7390" y="5120"/>
                    </a:cubicBezTo>
                    <a:cubicBezTo>
                      <a:pt x="7619" y="5120"/>
                      <a:pt x="7741" y="4876"/>
                      <a:pt x="7969" y="4846"/>
                    </a:cubicBezTo>
                    <a:cubicBezTo>
                      <a:pt x="7984" y="4815"/>
                      <a:pt x="8000" y="4770"/>
                      <a:pt x="8000" y="4724"/>
                    </a:cubicBezTo>
                    <a:lnTo>
                      <a:pt x="8182" y="4846"/>
                    </a:lnTo>
                    <a:cubicBezTo>
                      <a:pt x="8302" y="4932"/>
                      <a:pt x="8378" y="4972"/>
                      <a:pt x="8451" y="4972"/>
                    </a:cubicBezTo>
                    <a:cubicBezTo>
                      <a:pt x="8546" y="4972"/>
                      <a:pt x="8635" y="4905"/>
                      <a:pt x="8807" y="4785"/>
                    </a:cubicBezTo>
                    <a:cubicBezTo>
                      <a:pt x="8899" y="4723"/>
                      <a:pt x="8976" y="4689"/>
                      <a:pt x="9038" y="4689"/>
                    </a:cubicBezTo>
                    <a:cubicBezTo>
                      <a:pt x="9129" y="4689"/>
                      <a:pt x="9185" y="4764"/>
                      <a:pt x="9203" y="4937"/>
                    </a:cubicBezTo>
                    <a:cubicBezTo>
                      <a:pt x="9295" y="4937"/>
                      <a:pt x="9401" y="4891"/>
                      <a:pt x="9477" y="4876"/>
                    </a:cubicBezTo>
                    <a:cubicBezTo>
                      <a:pt x="9513" y="4871"/>
                      <a:pt x="9537" y="4869"/>
                      <a:pt x="9557" y="4869"/>
                    </a:cubicBezTo>
                    <a:cubicBezTo>
                      <a:pt x="9598" y="4869"/>
                      <a:pt x="9625" y="4876"/>
                      <a:pt x="9706" y="4876"/>
                    </a:cubicBezTo>
                    <a:cubicBezTo>
                      <a:pt x="9773" y="4885"/>
                      <a:pt x="9794" y="4897"/>
                      <a:pt x="9822" y="4897"/>
                    </a:cubicBezTo>
                    <a:cubicBezTo>
                      <a:pt x="9845" y="4897"/>
                      <a:pt x="9872" y="4889"/>
                      <a:pt x="9935" y="4861"/>
                    </a:cubicBezTo>
                    <a:cubicBezTo>
                      <a:pt x="10011" y="4815"/>
                      <a:pt x="10011" y="4724"/>
                      <a:pt x="10117" y="4709"/>
                    </a:cubicBezTo>
                    <a:cubicBezTo>
                      <a:pt x="10133" y="4800"/>
                      <a:pt x="10133" y="4876"/>
                      <a:pt x="10163" y="4983"/>
                    </a:cubicBezTo>
                    <a:cubicBezTo>
                      <a:pt x="10331" y="4998"/>
                      <a:pt x="10468" y="5089"/>
                      <a:pt x="10620" y="5120"/>
                    </a:cubicBezTo>
                    <a:cubicBezTo>
                      <a:pt x="10652" y="5129"/>
                      <a:pt x="10683" y="5132"/>
                      <a:pt x="10713" y="5132"/>
                    </a:cubicBezTo>
                    <a:cubicBezTo>
                      <a:pt x="10845" y="5132"/>
                      <a:pt x="10969" y="5063"/>
                      <a:pt x="11092" y="5013"/>
                    </a:cubicBezTo>
                    <a:cubicBezTo>
                      <a:pt x="11428" y="4922"/>
                      <a:pt x="11793" y="4678"/>
                      <a:pt x="11763" y="4252"/>
                    </a:cubicBezTo>
                    <a:cubicBezTo>
                      <a:pt x="11797" y="4240"/>
                      <a:pt x="11832" y="4237"/>
                      <a:pt x="11868" y="4237"/>
                    </a:cubicBezTo>
                    <a:cubicBezTo>
                      <a:pt x="11927" y="4237"/>
                      <a:pt x="11987" y="4246"/>
                      <a:pt x="12041" y="4246"/>
                    </a:cubicBezTo>
                    <a:cubicBezTo>
                      <a:pt x="12135" y="4246"/>
                      <a:pt x="12211" y="4219"/>
                      <a:pt x="12235" y="4069"/>
                    </a:cubicBezTo>
                    <a:cubicBezTo>
                      <a:pt x="12403" y="4038"/>
                      <a:pt x="12753" y="4023"/>
                      <a:pt x="12677" y="3764"/>
                    </a:cubicBezTo>
                    <a:cubicBezTo>
                      <a:pt x="12735" y="3758"/>
                      <a:pt x="12787" y="3755"/>
                      <a:pt x="12834" y="3755"/>
                    </a:cubicBezTo>
                    <a:cubicBezTo>
                      <a:pt x="12941" y="3755"/>
                      <a:pt x="13027" y="3767"/>
                      <a:pt x="13105" y="3767"/>
                    </a:cubicBezTo>
                    <a:cubicBezTo>
                      <a:pt x="13241" y="3767"/>
                      <a:pt x="13356" y="3733"/>
                      <a:pt x="13530" y="3551"/>
                    </a:cubicBezTo>
                    <a:cubicBezTo>
                      <a:pt x="13667" y="3398"/>
                      <a:pt x="13743" y="3383"/>
                      <a:pt x="13911" y="3322"/>
                    </a:cubicBezTo>
                    <a:cubicBezTo>
                      <a:pt x="14048" y="3276"/>
                      <a:pt x="14277" y="3231"/>
                      <a:pt x="14307" y="3078"/>
                    </a:cubicBezTo>
                    <a:cubicBezTo>
                      <a:pt x="14383" y="2728"/>
                      <a:pt x="13926" y="2880"/>
                      <a:pt x="13774" y="2804"/>
                    </a:cubicBezTo>
                    <a:cubicBezTo>
                      <a:pt x="13622" y="2713"/>
                      <a:pt x="13545" y="2499"/>
                      <a:pt x="13439" y="2362"/>
                    </a:cubicBezTo>
                    <a:cubicBezTo>
                      <a:pt x="13304" y="2481"/>
                      <a:pt x="13206" y="2505"/>
                      <a:pt x="13090" y="2505"/>
                    </a:cubicBezTo>
                    <a:cubicBezTo>
                      <a:pt x="13011" y="2505"/>
                      <a:pt x="12923" y="2494"/>
                      <a:pt x="12810" y="2494"/>
                    </a:cubicBezTo>
                    <a:cubicBezTo>
                      <a:pt x="12769" y="2494"/>
                      <a:pt x="12725" y="2496"/>
                      <a:pt x="12677" y="2499"/>
                    </a:cubicBezTo>
                    <a:cubicBezTo>
                      <a:pt x="12723" y="2774"/>
                      <a:pt x="12403" y="2774"/>
                      <a:pt x="12235" y="2804"/>
                    </a:cubicBezTo>
                    <a:cubicBezTo>
                      <a:pt x="12211" y="2967"/>
                      <a:pt x="12125" y="2995"/>
                      <a:pt x="12025" y="2995"/>
                    </a:cubicBezTo>
                    <a:cubicBezTo>
                      <a:pt x="11973" y="2995"/>
                      <a:pt x="11918" y="2987"/>
                      <a:pt x="11864" y="2987"/>
                    </a:cubicBezTo>
                    <a:cubicBezTo>
                      <a:pt x="11829" y="2987"/>
                      <a:pt x="11794" y="2991"/>
                      <a:pt x="11763" y="3002"/>
                    </a:cubicBezTo>
                    <a:cubicBezTo>
                      <a:pt x="11793" y="3414"/>
                      <a:pt x="11428" y="3657"/>
                      <a:pt x="11092" y="3764"/>
                    </a:cubicBezTo>
                    <a:cubicBezTo>
                      <a:pt x="10952" y="3792"/>
                      <a:pt x="10811" y="3872"/>
                      <a:pt x="10658" y="3872"/>
                    </a:cubicBezTo>
                    <a:cubicBezTo>
                      <a:pt x="10646" y="3872"/>
                      <a:pt x="10633" y="3872"/>
                      <a:pt x="10620" y="3871"/>
                    </a:cubicBezTo>
                    <a:cubicBezTo>
                      <a:pt x="10468" y="3825"/>
                      <a:pt x="10346" y="3733"/>
                      <a:pt x="10163" y="3718"/>
                    </a:cubicBezTo>
                    <a:cubicBezTo>
                      <a:pt x="10133" y="3627"/>
                      <a:pt x="10133" y="3551"/>
                      <a:pt x="10117" y="3444"/>
                    </a:cubicBezTo>
                    <a:cubicBezTo>
                      <a:pt x="10011" y="3474"/>
                      <a:pt x="10026" y="3551"/>
                      <a:pt x="9919" y="3596"/>
                    </a:cubicBezTo>
                    <a:cubicBezTo>
                      <a:pt x="9858" y="3634"/>
                      <a:pt x="9835" y="3646"/>
                      <a:pt x="9811" y="3646"/>
                    </a:cubicBezTo>
                    <a:cubicBezTo>
                      <a:pt x="9786" y="3646"/>
                      <a:pt x="9759" y="3634"/>
                      <a:pt x="9691" y="3627"/>
                    </a:cubicBezTo>
                    <a:cubicBezTo>
                      <a:pt x="9637" y="3612"/>
                      <a:pt x="9611" y="3604"/>
                      <a:pt x="9582" y="3604"/>
                    </a:cubicBezTo>
                    <a:cubicBezTo>
                      <a:pt x="9554" y="3604"/>
                      <a:pt x="9523" y="3612"/>
                      <a:pt x="9462" y="3627"/>
                    </a:cubicBezTo>
                    <a:cubicBezTo>
                      <a:pt x="9386" y="3642"/>
                      <a:pt x="9295" y="3657"/>
                      <a:pt x="9203" y="3673"/>
                    </a:cubicBezTo>
                    <a:cubicBezTo>
                      <a:pt x="9176" y="3494"/>
                      <a:pt x="9123" y="3420"/>
                      <a:pt x="9038" y="3420"/>
                    </a:cubicBezTo>
                    <a:cubicBezTo>
                      <a:pt x="8978" y="3420"/>
                      <a:pt x="8902" y="3457"/>
                      <a:pt x="8807" y="3520"/>
                    </a:cubicBezTo>
                    <a:cubicBezTo>
                      <a:pt x="8633" y="3642"/>
                      <a:pt x="8544" y="3714"/>
                      <a:pt x="8445" y="3714"/>
                    </a:cubicBezTo>
                    <a:cubicBezTo>
                      <a:pt x="8371" y="3714"/>
                      <a:pt x="8292" y="3673"/>
                      <a:pt x="8167" y="3581"/>
                    </a:cubicBezTo>
                    <a:lnTo>
                      <a:pt x="8000" y="3474"/>
                    </a:lnTo>
                    <a:cubicBezTo>
                      <a:pt x="7984" y="3505"/>
                      <a:pt x="7969" y="3566"/>
                      <a:pt x="7969" y="3581"/>
                    </a:cubicBezTo>
                    <a:cubicBezTo>
                      <a:pt x="7741" y="3642"/>
                      <a:pt x="7634" y="3871"/>
                      <a:pt x="7390" y="3871"/>
                    </a:cubicBezTo>
                    <a:cubicBezTo>
                      <a:pt x="7177" y="3871"/>
                      <a:pt x="7146" y="3733"/>
                      <a:pt x="7024" y="3581"/>
                    </a:cubicBezTo>
                    <a:cubicBezTo>
                      <a:pt x="6948" y="3474"/>
                      <a:pt x="6918" y="3474"/>
                      <a:pt x="6796" y="3368"/>
                    </a:cubicBezTo>
                    <a:cubicBezTo>
                      <a:pt x="6674" y="3246"/>
                      <a:pt x="6704" y="3215"/>
                      <a:pt x="6674" y="3033"/>
                    </a:cubicBezTo>
                    <a:cubicBezTo>
                      <a:pt x="6613" y="2987"/>
                      <a:pt x="6613" y="2987"/>
                      <a:pt x="6567" y="2956"/>
                    </a:cubicBezTo>
                    <a:cubicBezTo>
                      <a:pt x="6552" y="2956"/>
                      <a:pt x="6491" y="2972"/>
                      <a:pt x="6476" y="2987"/>
                    </a:cubicBezTo>
                    <a:cubicBezTo>
                      <a:pt x="6445" y="3215"/>
                      <a:pt x="6704" y="3215"/>
                      <a:pt x="6476" y="3368"/>
                    </a:cubicBezTo>
                    <a:cubicBezTo>
                      <a:pt x="6414" y="3418"/>
                      <a:pt x="6351" y="3439"/>
                      <a:pt x="6294" y="3439"/>
                    </a:cubicBezTo>
                    <a:cubicBezTo>
                      <a:pt x="6140" y="3439"/>
                      <a:pt x="6019" y="3286"/>
                      <a:pt x="6019" y="3109"/>
                    </a:cubicBezTo>
                    <a:cubicBezTo>
                      <a:pt x="5947" y="3181"/>
                      <a:pt x="5836" y="3225"/>
                      <a:pt x="5725" y="3225"/>
                    </a:cubicBezTo>
                    <a:cubicBezTo>
                      <a:pt x="5696" y="3225"/>
                      <a:pt x="5667" y="3222"/>
                      <a:pt x="5638" y="3215"/>
                    </a:cubicBezTo>
                    <a:cubicBezTo>
                      <a:pt x="5409" y="3185"/>
                      <a:pt x="5425" y="3124"/>
                      <a:pt x="5394" y="2896"/>
                    </a:cubicBezTo>
                    <a:cubicBezTo>
                      <a:pt x="5381" y="2894"/>
                      <a:pt x="5368" y="2893"/>
                      <a:pt x="5355" y="2893"/>
                    </a:cubicBezTo>
                    <a:cubicBezTo>
                      <a:pt x="5157" y="2893"/>
                      <a:pt x="5099" y="3096"/>
                      <a:pt x="4913" y="3096"/>
                    </a:cubicBezTo>
                    <a:cubicBezTo>
                      <a:pt x="4901" y="3096"/>
                      <a:pt x="4889" y="3095"/>
                      <a:pt x="4876" y="3094"/>
                    </a:cubicBezTo>
                    <a:cubicBezTo>
                      <a:pt x="4891" y="3094"/>
                      <a:pt x="4648" y="2911"/>
                      <a:pt x="4648" y="2911"/>
                    </a:cubicBezTo>
                    <a:cubicBezTo>
                      <a:pt x="4568" y="2844"/>
                      <a:pt x="4604" y="2720"/>
                      <a:pt x="4493" y="2720"/>
                    </a:cubicBezTo>
                    <a:cubicBezTo>
                      <a:pt x="4477" y="2720"/>
                      <a:pt x="4457" y="2722"/>
                      <a:pt x="4434" y="2728"/>
                    </a:cubicBezTo>
                    <a:cubicBezTo>
                      <a:pt x="4434" y="2859"/>
                      <a:pt x="4302" y="2898"/>
                      <a:pt x="4165" y="2898"/>
                    </a:cubicBezTo>
                    <a:cubicBezTo>
                      <a:pt x="4078" y="2898"/>
                      <a:pt x="3990" y="2883"/>
                      <a:pt x="3932" y="2865"/>
                    </a:cubicBezTo>
                    <a:cubicBezTo>
                      <a:pt x="3779" y="2819"/>
                      <a:pt x="3779" y="2713"/>
                      <a:pt x="3657" y="2652"/>
                    </a:cubicBezTo>
                    <a:cubicBezTo>
                      <a:pt x="3637" y="2637"/>
                      <a:pt x="3612" y="2633"/>
                      <a:pt x="3585" y="2633"/>
                    </a:cubicBezTo>
                    <a:cubicBezTo>
                      <a:pt x="3563" y="2633"/>
                      <a:pt x="3540" y="2635"/>
                      <a:pt x="3518" y="2635"/>
                    </a:cubicBezTo>
                    <a:cubicBezTo>
                      <a:pt x="3485" y="2635"/>
                      <a:pt x="3453" y="2630"/>
                      <a:pt x="3429" y="2606"/>
                    </a:cubicBezTo>
                    <a:cubicBezTo>
                      <a:pt x="3292" y="2515"/>
                      <a:pt x="3474" y="2286"/>
                      <a:pt x="3322" y="2225"/>
                    </a:cubicBezTo>
                    <a:cubicBezTo>
                      <a:pt x="3316" y="2224"/>
                      <a:pt x="3311" y="2223"/>
                      <a:pt x="3304" y="2223"/>
                    </a:cubicBezTo>
                    <a:cubicBezTo>
                      <a:pt x="3229" y="2223"/>
                      <a:pt x="3126" y="2326"/>
                      <a:pt x="3052" y="2326"/>
                    </a:cubicBezTo>
                    <a:cubicBezTo>
                      <a:pt x="3004" y="2326"/>
                      <a:pt x="2968" y="2284"/>
                      <a:pt x="2956" y="2149"/>
                    </a:cubicBezTo>
                    <a:cubicBezTo>
                      <a:pt x="2843" y="2149"/>
                      <a:pt x="2631" y="2248"/>
                      <a:pt x="2469" y="2248"/>
                    </a:cubicBezTo>
                    <a:cubicBezTo>
                      <a:pt x="2348" y="2248"/>
                      <a:pt x="2256" y="2192"/>
                      <a:pt x="2256" y="1997"/>
                    </a:cubicBezTo>
                    <a:cubicBezTo>
                      <a:pt x="2237" y="2001"/>
                      <a:pt x="2221" y="2002"/>
                      <a:pt x="2206" y="2002"/>
                    </a:cubicBezTo>
                    <a:cubicBezTo>
                      <a:pt x="1986" y="2002"/>
                      <a:pt x="2148" y="1582"/>
                      <a:pt x="1983" y="1582"/>
                    </a:cubicBezTo>
                    <a:cubicBezTo>
                      <a:pt x="1949" y="1582"/>
                      <a:pt x="1899" y="1601"/>
                      <a:pt x="1829" y="1646"/>
                    </a:cubicBezTo>
                    <a:cubicBezTo>
                      <a:pt x="1702" y="1717"/>
                      <a:pt x="1758" y="1800"/>
                      <a:pt x="1610" y="1800"/>
                    </a:cubicBezTo>
                    <a:cubicBezTo>
                      <a:pt x="1598" y="1800"/>
                      <a:pt x="1585" y="1800"/>
                      <a:pt x="1570" y="1799"/>
                    </a:cubicBezTo>
                    <a:cubicBezTo>
                      <a:pt x="1509" y="1799"/>
                      <a:pt x="1265" y="1692"/>
                      <a:pt x="1220" y="1661"/>
                    </a:cubicBezTo>
                    <a:cubicBezTo>
                      <a:pt x="1082" y="1570"/>
                      <a:pt x="1113" y="1448"/>
                      <a:pt x="1037" y="1341"/>
                    </a:cubicBezTo>
                    <a:cubicBezTo>
                      <a:pt x="915" y="1189"/>
                      <a:pt x="900" y="1281"/>
                      <a:pt x="762" y="1204"/>
                    </a:cubicBezTo>
                    <a:cubicBezTo>
                      <a:pt x="671" y="1143"/>
                      <a:pt x="610" y="1037"/>
                      <a:pt x="519" y="976"/>
                    </a:cubicBezTo>
                    <a:cubicBezTo>
                      <a:pt x="351" y="839"/>
                      <a:pt x="366" y="961"/>
                      <a:pt x="305" y="702"/>
                    </a:cubicBezTo>
                    <a:cubicBezTo>
                      <a:pt x="290" y="595"/>
                      <a:pt x="214" y="503"/>
                      <a:pt x="275" y="382"/>
                    </a:cubicBezTo>
                    <a:cubicBezTo>
                      <a:pt x="321" y="244"/>
                      <a:pt x="503" y="290"/>
                      <a:pt x="534" y="138"/>
                    </a:cubicBezTo>
                    <a:lnTo>
                      <a:pt x="534" y="138"/>
                    </a:lnTo>
                    <a:cubicBezTo>
                      <a:pt x="522" y="141"/>
                      <a:pt x="511" y="142"/>
                      <a:pt x="501" y="142"/>
                    </a:cubicBezTo>
                    <a:cubicBezTo>
                      <a:pt x="460" y="142"/>
                      <a:pt x="430" y="123"/>
                      <a:pt x="382" y="123"/>
                    </a:cubicBezTo>
                    <a:cubicBezTo>
                      <a:pt x="382" y="62"/>
                      <a:pt x="366" y="4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6935831" y="515706"/>
                <a:ext cx="357583" cy="584043"/>
              </a:xfrm>
              <a:custGeom>
                <a:avLst/>
                <a:gdLst/>
                <a:ahLst/>
                <a:cxnLst/>
                <a:rect l="l" t="t" r="r" b="b"/>
                <a:pathLst>
                  <a:path w="12141" h="19830" extrusionOk="0">
                    <a:moveTo>
                      <a:pt x="5452" y="0"/>
                    </a:moveTo>
                    <a:cubicBezTo>
                      <a:pt x="5450" y="0"/>
                      <a:pt x="5449" y="3"/>
                      <a:pt x="5447" y="8"/>
                    </a:cubicBezTo>
                    <a:cubicBezTo>
                      <a:pt x="5462" y="389"/>
                      <a:pt x="5432" y="998"/>
                      <a:pt x="5432" y="1608"/>
                    </a:cubicBezTo>
                    <a:cubicBezTo>
                      <a:pt x="5432" y="1912"/>
                      <a:pt x="5447" y="2217"/>
                      <a:pt x="5432" y="2461"/>
                    </a:cubicBezTo>
                    <a:cubicBezTo>
                      <a:pt x="5417" y="2720"/>
                      <a:pt x="5310" y="2918"/>
                      <a:pt x="5264" y="3101"/>
                    </a:cubicBezTo>
                    <a:cubicBezTo>
                      <a:pt x="5219" y="3177"/>
                      <a:pt x="5203" y="3284"/>
                      <a:pt x="5143" y="3405"/>
                    </a:cubicBezTo>
                    <a:cubicBezTo>
                      <a:pt x="5082" y="3512"/>
                      <a:pt x="5036" y="3649"/>
                      <a:pt x="4975" y="3786"/>
                    </a:cubicBezTo>
                    <a:cubicBezTo>
                      <a:pt x="4914" y="3893"/>
                      <a:pt x="4823" y="4030"/>
                      <a:pt x="4807" y="4137"/>
                    </a:cubicBezTo>
                    <a:cubicBezTo>
                      <a:pt x="4777" y="4198"/>
                      <a:pt x="4579" y="5432"/>
                      <a:pt x="4472" y="5950"/>
                    </a:cubicBezTo>
                    <a:cubicBezTo>
                      <a:pt x="4396" y="6453"/>
                      <a:pt x="4350" y="6940"/>
                      <a:pt x="4289" y="7412"/>
                    </a:cubicBezTo>
                    <a:cubicBezTo>
                      <a:pt x="4274" y="7641"/>
                      <a:pt x="4244" y="7900"/>
                      <a:pt x="4228" y="8098"/>
                    </a:cubicBezTo>
                    <a:lnTo>
                      <a:pt x="4228" y="8753"/>
                    </a:lnTo>
                    <a:cubicBezTo>
                      <a:pt x="4244" y="9165"/>
                      <a:pt x="4289" y="9530"/>
                      <a:pt x="4366" y="9835"/>
                    </a:cubicBezTo>
                    <a:cubicBezTo>
                      <a:pt x="4396" y="9987"/>
                      <a:pt x="4442" y="10185"/>
                      <a:pt x="4503" y="10383"/>
                    </a:cubicBezTo>
                    <a:cubicBezTo>
                      <a:pt x="4350" y="10155"/>
                      <a:pt x="4167" y="9972"/>
                      <a:pt x="4076" y="9850"/>
                    </a:cubicBezTo>
                    <a:cubicBezTo>
                      <a:pt x="3985" y="9744"/>
                      <a:pt x="3863" y="9622"/>
                      <a:pt x="3741" y="9530"/>
                    </a:cubicBezTo>
                    <a:cubicBezTo>
                      <a:pt x="3604" y="9424"/>
                      <a:pt x="3436" y="9347"/>
                      <a:pt x="3284" y="9241"/>
                    </a:cubicBezTo>
                    <a:cubicBezTo>
                      <a:pt x="2949" y="9073"/>
                      <a:pt x="2613" y="8845"/>
                      <a:pt x="2263" y="8616"/>
                    </a:cubicBezTo>
                    <a:cubicBezTo>
                      <a:pt x="1562" y="8205"/>
                      <a:pt x="922" y="7671"/>
                      <a:pt x="419" y="7245"/>
                    </a:cubicBezTo>
                    <a:cubicBezTo>
                      <a:pt x="351" y="7190"/>
                      <a:pt x="24" y="6914"/>
                      <a:pt x="3" y="6914"/>
                    </a:cubicBezTo>
                    <a:lnTo>
                      <a:pt x="3" y="6914"/>
                    </a:lnTo>
                    <a:cubicBezTo>
                      <a:pt x="0" y="6914"/>
                      <a:pt x="2" y="6917"/>
                      <a:pt x="8" y="6925"/>
                    </a:cubicBezTo>
                    <a:cubicBezTo>
                      <a:pt x="419" y="7382"/>
                      <a:pt x="1151" y="8052"/>
                      <a:pt x="1943" y="8601"/>
                    </a:cubicBezTo>
                    <a:cubicBezTo>
                      <a:pt x="2141" y="8738"/>
                      <a:pt x="2339" y="8860"/>
                      <a:pt x="2537" y="8997"/>
                    </a:cubicBezTo>
                    <a:cubicBezTo>
                      <a:pt x="2720" y="9134"/>
                      <a:pt x="2918" y="9271"/>
                      <a:pt x="3101" y="9378"/>
                    </a:cubicBezTo>
                    <a:cubicBezTo>
                      <a:pt x="3299" y="9500"/>
                      <a:pt x="3467" y="9591"/>
                      <a:pt x="3604" y="9698"/>
                    </a:cubicBezTo>
                    <a:cubicBezTo>
                      <a:pt x="3741" y="9820"/>
                      <a:pt x="3832" y="9911"/>
                      <a:pt x="3924" y="10033"/>
                    </a:cubicBezTo>
                    <a:cubicBezTo>
                      <a:pt x="4076" y="10216"/>
                      <a:pt x="4396" y="10612"/>
                      <a:pt x="4579" y="10993"/>
                    </a:cubicBezTo>
                    <a:cubicBezTo>
                      <a:pt x="4655" y="11191"/>
                      <a:pt x="4701" y="11419"/>
                      <a:pt x="4777" y="11557"/>
                    </a:cubicBezTo>
                    <a:cubicBezTo>
                      <a:pt x="4807" y="11587"/>
                      <a:pt x="4823" y="11633"/>
                      <a:pt x="4838" y="11648"/>
                    </a:cubicBezTo>
                    <a:lnTo>
                      <a:pt x="4838" y="11663"/>
                    </a:lnTo>
                    <a:cubicBezTo>
                      <a:pt x="4899" y="11907"/>
                      <a:pt x="4960" y="12166"/>
                      <a:pt x="5005" y="12395"/>
                    </a:cubicBezTo>
                    <a:cubicBezTo>
                      <a:pt x="5143" y="12867"/>
                      <a:pt x="5219" y="13278"/>
                      <a:pt x="5219" y="13583"/>
                    </a:cubicBezTo>
                    <a:lnTo>
                      <a:pt x="5219" y="13796"/>
                    </a:lnTo>
                    <a:cubicBezTo>
                      <a:pt x="5203" y="13857"/>
                      <a:pt x="5203" y="13918"/>
                      <a:pt x="5203" y="13949"/>
                    </a:cubicBezTo>
                    <a:lnTo>
                      <a:pt x="5203" y="13994"/>
                    </a:lnTo>
                    <a:cubicBezTo>
                      <a:pt x="4990" y="14375"/>
                      <a:pt x="4777" y="14802"/>
                      <a:pt x="4625" y="15228"/>
                    </a:cubicBezTo>
                    <a:cubicBezTo>
                      <a:pt x="4503" y="15518"/>
                      <a:pt x="4366" y="15792"/>
                      <a:pt x="4274" y="16066"/>
                    </a:cubicBezTo>
                    <a:cubicBezTo>
                      <a:pt x="4137" y="15945"/>
                      <a:pt x="4015" y="15853"/>
                      <a:pt x="3939" y="15792"/>
                    </a:cubicBezTo>
                    <a:cubicBezTo>
                      <a:pt x="3695" y="15564"/>
                      <a:pt x="3375" y="15213"/>
                      <a:pt x="3086" y="14832"/>
                    </a:cubicBezTo>
                    <a:lnTo>
                      <a:pt x="2979" y="14680"/>
                    </a:lnTo>
                    <a:cubicBezTo>
                      <a:pt x="2933" y="14619"/>
                      <a:pt x="2918" y="14573"/>
                      <a:pt x="2872" y="14528"/>
                    </a:cubicBezTo>
                    <a:cubicBezTo>
                      <a:pt x="2827" y="14421"/>
                      <a:pt x="2750" y="14314"/>
                      <a:pt x="2690" y="14223"/>
                    </a:cubicBezTo>
                    <a:cubicBezTo>
                      <a:pt x="2674" y="14162"/>
                      <a:pt x="2629" y="14116"/>
                      <a:pt x="2613" y="14071"/>
                    </a:cubicBezTo>
                    <a:cubicBezTo>
                      <a:pt x="2598" y="14010"/>
                      <a:pt x="2568" y="13964"/>
                      <a:pt x="2552" y="13918"/>
                    </a:cubicBezTo>
                    <a:cubicBezTo>
                      <a:pt x="2522" y="13812"/>
                      <a:pt x="2476" y="13705"/>
                      <a:pt x="2446" y="13629"/>
                    </a:cubicBezTo>
                    <a:cubicBezTo>
                      <a:pt x="2415" y="13613"/>
                      <a:pt x="2385" y="13553"/>
                      <a:pt x="2339" y="13476"/>
                    </a:cubicBezTo>
                    <a:cubicBezTo>
                      <a:pt x="2309" y="13385"/>
                      <a:pt x="2293" y="13278"/>
                      <a:pt x="2248" y="13202"/>
                    </a:cubicBezTo>
                    <a:cubicBezTo>
                      <a:pt x="2172" y="13004"/>
                      <a:pt x="2111" y="12791"/>
                      <a:pt x="2065" y="12593"/>
                    </a:cubicBezTo>
                    <a:cubicBezTo>
                      <a:pt x="2009" y="12495"/>
                      <a:pt x="1862" y="11971"/>
                      <a:pt x="1839" y="11971"/>
                    </a:cubicBezTo>
                    <a:cubicBezTo>
                      <a:pt x="1837" y="11971"/>
                      <a:pt x="1836" y="11975"/>
                      <a:pt x="1836" y="11983"/>
                    </a:cubicBezTo>
                    <a:cubicBezTo>
                      <a:pt x="1867" y="12181"/>
                      <a:pt x="1913" y="12395"/>
                      <a:pt x="1958" y="12623"/>
                    </a:cubicBezTo>
                    <a:cubicBezTo>
                      <a:pt x="2019" y="12852"/>
                      <a:pt x="2080" y="13095"/>
                      <a:pt x="2156" y="13354"/>
                    </a:cubicBezTo>
                    <a:lnTo>
                      <a:pt x="2263" y="13766"/>
                    </a:lnTo>
                    <a:cubicBezTo>
                      <a:pt x="2309" y="13888"/>
                      <a:pt x="2370" y="14025"/>
                      <a:pt x="2415" y="14177"/>
                    </a:cubicBezTo>
                    <a:cubicBezTo>
                      <a:pt x="2476" y="14314"/>
                      <a:pt x="2522" y="14467"/>
                      <a:pt x="2598" y="14604"/>
                    </a:cubicBezTo>
                    <a:cubicBezTo>
                      <a:pt x="2644" y="14726"/>
                      <a:pt x="2705" y="14878"/>
                      <a:pt x="2781" y="15000"/>
                    </a:cubicBezTo>
                    <a:cubicBezTo>
                      <a:pt x="2857" y="15122"/>
                      <a:pt x="2933" y="15259"/>
                      <a:pt x="3010" y="15381"/>
                    </a:cubicBezTo>
                    <a:cubicBezTo>
                      <a:pt x="3086" y="15503"/>
                      <a:pt x="3177" y="15625"/>
                      <a:pt x="3253" y="15746"/>
                    </a:cubicBezTo>
                    <a:cubicBezTo>
                      <a:pt x="3406" y="15990"/>
                      <a:pt x="3604" y="16204"/>
                      <a:pt x="3695" y="16432"/>
                    </a:cubicBezTo>
                    <a:cubicBezTo>
                      <a:pt x="3787" y="16630"/>
                      <a:pt x="3832" y="16859"/>
                      <a:pt x="3863" y="17087"/>
                    </a:cubicBezTo>
                    <a:cubicBezTo>
                      <a:pt x="3893" y="17209"/>
                      <a:pt x="3893" y="17301"/>
                      <a:pt x="3893" y="17407"/>
                    </a:cubicBezTo>
                    <a:cubicBezTo>
                      <a:pt x="3893" y="17514"/>
                      <a:pt x="3908" y="17605"/>
                      <a:pt x="3908" y="17697"/>
                    </a:cubicBezTo>
                    <a:cubicBezTo>
                      <a:pt x="3924" y="17956"/>
                      <a:pt x="3863" y="18443"/>
                      <a:pt x="3832" y="18916"/>
                    </a:cubicBezTo>
                    <a:cubicBezTo>
                      <a:pt x="3832" y="18977"/>
                      <a:pt x="3817" y="19037"/>
                      <a:pt x="3817" y="19098"/>
                    </a:cubicBezTo>
                    <a:cubicBezTo>
                      <a:pt x="3817" y="19129"/>
                      <a:pt x="3787" y="19190"/>
                      <a:pt x="3787" y="19220"/>
                    </a:cubicBezTo>
                    <a:cubicBezTo>
                      <a:pt x="3787" y="19266"/>
                      <a:pt x="3771" y="19296"/>
                      <a:pt x="3756" y="19357"/>
                    </a:cubicBezTo>
                    <a:cubicBezTo>
                      <a:pt x="3741" y="19388"/>
                      <a:pt x="3741" y="19434"/>
                      <a:pt x="3710" y="19464"/>
                    </a:cubicBezTo>
                    <a:cubicBezTo>
                      <a:pt x="3634" y="19601"/>
                      <a:pt x="3558" y="19723"/>
                      <a:pt x="3543" y="19738"/>
                    </a:cubicBezTo>
                    <a:lnTo>
                      <a:pt x="3451" y="19830"/>
                    </a:lnTo>
                    <a:lnTo>
                      <a:pt x="5676" y="19830"/>
                    </a:lnTo>
                    <a:cubicBezTo>
                      <a:pt x="5661" y="19769"/>
                      <a:pt x="5615" y="19708"/>
                      <a:pt x="5584" y="19616"/>
                    </a:cubicBezTo>
                    <a:cubicBezTo>
                      <a:pt x="5447" y="19327"/>
                      <a:pt x="5341" y="18885"/>
                      <a:pt x="5203" y="18398"/>
                    </a:cubicBezTo>
                    <a:cubicBezTo>
                      <a:pt x="5127" y="18154"/>
                      <a:pt x="5066" y="17910"/>
                      <a:pt x="5005" y="17666"/>
                    </a:cubicBezTo>
                    <a:cubicBezTo>
                      <a:pt x="4990" y="17560"/>
                      <a:pt x="4960" y="17468"/>
                      <a:pt x="4929" y="17377"/>
                    </a:cubicBezTo>
                    <a:cubicBezTo>
                      <a:pt x="4929" y="17255"/>
                      <a:pt x="4914" y="17148"/>
                      <a:pt x="4929" y="17026"/>
                    </a:cubicBezTo>
                    <a:cubicBezTo>
                      <a:pt x="4929" y="16904"/>
                      <a:pt x="4960" y="16767"/>
                      <a:pt x="4960" y="16630"/>
                    </a:cubicBezTo>
                    <a:cubicBezTo>
                      <a:pt x="4975" y="16493"/>
                      <a:pt x="4990" y="16341"/>
                      <a:pt x="5005" y="16219"/>
                    </a:cubicBezTo>
                    <a:cubicBezTo>
                      <a:pt x="5051" y="15929"/>
                      <a:pt x="5066" y="15640"/>
                      <a:pt x="5127" y="15381"/>
                    </a:cubicBezTo>
                    <a:cubicBezTo>
                      <a:pt x="5127" y="15320"/>
                      <a:pt x="5143" y="15274"/>
                      <a:pt x="5143" y="15228"/>
                    </a:cubicBezTo>
                    <a:cubicBezTo>
                      <a:pt x="5203" y="15076"/>
                      <a:pt x="5264" y="14939"/>
                      <a:pt x="5295" y="14802"/>
                    </a:cubicBezTo>
                    <a:cubicBezTo>
                      <a:pt x="5447" y="14497"/>
                      <a:pt x="5600" y="14177"/>
                      <a:pt x="5767" y="13857"/>
                    </a:cubicBezTo>
                    <a:cubicBezTo>
                      <a:pt x="6041" y="13339"/>
                      <a:pt x="6377" y="12821"/>
                      <a:pt x="6727" y="12288"/>
                    </a:cubicBezTo>
                    <a:cubicBezTo>
                      <a:pt x="6788" y="12212"/>
                      <a:pt x="6864" y="12120"/>
                      <a:pt x="6910" y="12029"/>
                    </a:cubicBezTo>
                    <a:cubicBezTo>
                      <a:pt x="7017" y="11892"/>
                      <a:pt x="7123" y="11755"/>
                      <a:pt x="7199" y="11602"/>
                    </a:cubicBezTo>
                    <a:cubicBezTo>
                      <a:pt x="7291" y="11450"/>
                      <a:pt x="7397" y="11313"/>
                      <a:pt x="7489" y="11160"/>
                    </a:cubicBezTo>
                    <a:cubicBezTo>
                      <a:pt x="7550" y="11084"/>
                      <a:pt x="7580" y="10993"/>
                      <a:pt x="7641" y="10917"/>
                    </a:cubicBezTo>
                    <a:lnTo>
                      <a:pt x="7931" y="10521"/>
                    </a:lnTo>
                    <a:cubicBezTo>
                      <a:pt x="8053" y="10323"/>
                      <a:pt x="8190" y="10155"/>
                      <a:pt x="8312" y="9972"/>
                    </a:cubicBezTo>
                    <a:cubicBezTo>
                      <a:pt x="8464" y="9789"/>
                      <a:pt x="8616" y="9637"/>
                      <a:pt x="8784" y="9515"/>
                    </a:cubicBezTo>
                    <a:cubicBezTo>
                      <a:pt x="9073" y="9286"/>
                      <a:pt x="9348" y="9088"/>
                      <a:pt x="9637" y="8906"/>
                    </a:cubicBezTo>
                    <a:cubicBezTo>
                      <a:pt x="10216" y="8525"/>
                      <a:pt x="10780" y="8220"/>
                      <a:pt x="11283" y="7930"/>
                    </a:cubicBezTo>
                    <a:cubicBezTo>
                      <a:pt x="11441" y="7830"/>
                      <a:pt x="12141" y="7377"/>
                      <a:pt x="12092" y="7377"/>
                    </a:cubicBezTo>
                    <a:lnTo>
                      <a:pt x="12092" y="7377"/>
                    </a:lnTo>
                    <a:cubicBezTo>
                      <a:pt x="12089" y="7377"/>
                      <a:pt x="12084" y="7379"/>
                      <a:pt x="12075" y="7382"/>
                    </a:cubicBezTo>
                    <a:cubicBezTo>
                      <a:pt x="11603" y="7641"/>
                      <a:pt x="10993" y="7961"/>
                      <a:pt x="10308" y="8327"/>
                    </a:cubicBezTo>
                    <a:cubicBezTo>
                      <a:pt x="9972" y="8525"/>
                      <a:pt x="9607" y="8708"/>
                      <a:pt x="9256" y="8967"/>
                    </a:cubicBezTo>
                    <a:cubicBezTo>
                      <a:pt x="9165" y="9012"/>
                      <a:pt x="9089" y="9073"/>
                      <a:pt x="8997" y="9134"/>
                    </a:cubicBezTo>
                    <a:lnTo>
                      <a:pt x="8723" y="9317"/>
                    </a:lnTo>
                    <a:lnTo>
                      <a:pt x="8693" y="9347"/>
                    </a:lnTo>
                    <a:cubicBezTo>
                      <a:pt x="8891" y="8967"/>
                      <a:pt x="9073" y="8601"/>
                      <a:pt x="9271" y="8281"/>
                    </a:cubicBezTo>
                    <a:cubicBezTo>
                      <a:pt x="9485" y="7930"/>
                      <a:pt x="9698" y="7611"/>
                      <a:pt x="9866" y="7306"/>
                    </a:cubicBezTo>
                    <a:cubicBezTo>
                      <a:pt x="9950" y="7123"/>
                      <a:pt x="10413" y="6236"/>
                      <a:pt x="10397" y="6236"/>
                    </a:cubicBezTo>
                    <a:lnTo>
                      <a:pt x="10397" y="6236"/>
                    </a:lnTo>
                    <a:cubicBezTo>
                      <a:pt x="10396" y="6236"/>
                      <a:pt x="10392" y="6242"/>
                      <a:pt x="10384" y="6255"/>
                    </a:cubicBezTo>
                    <a:cubicBezTo>
                      <a:pt x="10216" y="6544"/>
                      <a:pt x="10018" y="6879"/>
                      <a:pt x="9790" y="7245"/>
                    </a:cubicBezTo>
                    <a:cubicBezTo>
                      <a:pt x="9561" y="7611"/>
                      <a:pt x="9302" y="7991"/>
                      <a:pt x="9028" y="8403"/>
                    </a:cubicBezTo>
                    <a:cubicBezTo>
                      <a:pt x="8784" y="8829"/>
                      <a:pt x="8555" y="9286"/>
                      <a:pt x="8266" y="9728"/>
                    </a:cubicBezTo>
                    <a:lnTo>
                      <a:pt x="8235" y="9759"/>
                    </a:lnTo>
                    <a:cubicBezTo>
                      <a:pt x="7931" y="10079"/>
                      <a:pt x="7702" y="10444"/>
                      <a:pt x="7474" y="10795"/>
                    </a:cubicBezTo>
                    <a:cubicBezTo>
                      <a:pt x="7337" y="10993"/>
                      <a:pt x="7215" y="11191"/>
                      <a:pt x="7093" y="11374"/>
                    </a:cubicBezTo>
                    <a:cubicBezTo>
                      <a:pt x="7032" y="11480"/>
                      <a:pt x="6956" y="11557"/>
                      <a:pt x="6895" y="11648"/>
                    </a:cubicBezTo>
                    <a:cubicBezTo>
                      <a:pt x="6864" y="11679"/>
                      <a:pt x="6834" y="11739"/>
                      <a:pt x="6803" y="11785"/>
                    </a:cubicBezTo>
                    <a:cubicBezTo>
                      <a:pt x="6575" y="12090"/>
                      <a:pt x="6346" y="12349"/>
                      <a:pt x="6133" y="12593"/>
                    </a:cubicBezTo>
                    <a:cubicBezTo>
                      <a:pt x="6041" y="12730"/>
                      <a:pt x="5950" y="12852"/>
                      <a:pt x="5843" y="12974"/>
                    </a:cubicBezTo>
                    <a:cubicBezTo>
                      <a:pt x="5813" y="13034"/>
                      <a:pt x="5767" y="13080"/>
                      <a:pt x="5737" y="13126"/>
                    </a:cubicBezTo>
                    <a:cubicBezTo>
                      <a:pt x="5722" y="13111"/>
                      <a:pt x="5722" y="13095"/>
                      <a:pt x="5691" y="13080"/>
                    </a:cubicBezTo>
                    <a:cubicBezTo>
                      <a:pt x="5661" y="13019"/>
                      <a:pt x="5645" y="12943"/>
                      <a:pt x="5615" y="12882"/>
                    </a:cubicBezTo>
                    <a:cubicBezTo>
                      <a:pt x="5508" y="12623"/>
                      <a:pt x="5417" y="12273"/>
                      <a:pt x="5341" y="12105"/>
                    </a:cubicBezTo>
                    <a:cubicBezTo>
                      <a:pt x="5280" y="11953"/>
                      <a:pt x="5219" y="11739"/>
                      <a:pt x="5143" y="11557"/>
                    </a:cubicBezTo>
                    <a:cubicBezTo>
                      <a:pt x="5082" y="11328"/>
                      <a:pt x="5036" y="11100"/>
                      <a:pt x="4960" y="10871"/>
                    </a:cubicBezTo>
                    <a:cubicBezTo>
                      <a:pt x="4823" y="10414"/>
                      <a:pt x="4701" y="9987"/>
                      <a:pt x="4655" y="9728"/>
                    </a:cubicBezTo>
                    <a:cubicBezTo>
                      <a:pt x="4594" y="9439"/>
                      <a:pt x="4533" y="9088"/>
                      <a:pt x="4518" y="8753"/>
                    </a:cubicBezTo>
                    <a:cubicBezTo>
                      <a:pt x="4518" y="8586"/>
                      <a:pt x="4518" y="8388"/>
                      <a:pt x="4503" y="8205"/>
                    </a:cubicBezTo>
                    <a:cubicBezTo>
                      <a:pt x="4503" y="8007"/>
                      <a:pt x="4518" y="7824"/>
                      <a:pt x="4518" y="7611"/>
                    </a:cubicBezTo>
                    <a:cubicBezTo>
                      <a:pt x="4518" y="7397"/>
                      <a:pt x="4548" y="7214"/>
                      <a:pt x="4579" y="7001"/>
                    </a:cubicBezTo>
                    <a:cubicBezTo>
                      <a:pt x="4594" y="6788"/>
                      <a:pt x="4609" y="6574"/>
                      <a:pt x="4655" y="6376"/>
                    </a:cubicBezTo>
                    <a:cubicBezTo>
                      <a:pt x="4701" y="5935"/>
                      <a:pt x="4762" y="5493"/>
                      <a:pt x="4838" y="5081"/>
                    </a:cubicBezTo>
                    <a:cubicBezTo>
                      <a:pt x="4884" y="4822"/>
                      <a:pt x="4960" y="4579"/>
                      <a:pt x="5036" y="4335"/>
                    </a:cubicBezTo>
                    <a:lnTo>
                      <a:pt x="5051" y="4335"/>
                    </a:lnTo>
                    <a:lnTo>
                      <a:pt x="5051" y="4320"/>
                    </a:lnTo>
                    <a:cubicBezTo>
                      <a:pt x="5112" y="4137"/>
                      <a:pt x="5158" y="3984"/>
                      <a:pt x="5264" y="3832"/>
                    </a:cubicBezTo>
                    <a:cubicBezTo>
                      <a:pt x="5310" y="3741"/>
                      <a:pt x="5356" y="3649"/>
                      <a:pt x="5417" y="3558"/>
                    </a:cubicBezTo>
                    <a:cubicBezTo>
                      <a:pt x="5462" y="3451"/>
                      <a:pt x="5539" y="3375"/>
                      <a:pt x="5600" y="3284"/>
                    </a:cubicBezTo>
                    <a:cubicBezTo>
                      <a:pt x="5676" y="3207"/>
                      <a:pt x="5752" y="3131"/>
                      <a:pt x="5813" y="3055"/>
                    </a:cubicBezTo>
                    <a:cubicBezTo>
                      <a:pt x="5889" y="2979"/>
                      <a:pt x="5950" y="2903"/>
                      <a:pt x="6041" y="2826"/>
                    </a:cubicBezTo>
                    <a:cubicBezTo>
                      <a:pt x="6194" y="2674"/>
                      <a:pt x="6346" y="2537"/>
                      <a:pt x="6514" y="2415"/>
                    </a:cubicBezTo>
                    <a:cubicBezTo>
                      <a:pt x="6666" y="2278"/>
                      <a:pt x="6834" y="2156"/>
                      <a:pt x="6986" y="2034"/>
                    </a:cubicBezTo>
                    <a:cubicBezTo>
                      <a:pt x="7291" y="1775"/>
                      <a:pt x="7596" y="1547"/>
                      <a:pt x="7870" y="1318"/>
                    </a:cubicBezTo>
                    <a:cubicBezTo>
                      <a:pt x="8011" y="1177"/>
                      <a:pt x="8741" y="513"/>
                      <a:pt x="8726" y="513"/>
                    </a:cubicBezTo>
                    <a:lnTo>
                      <a:pt x="8726" y="513"/>
                    </a:lnTo>
                    <a:cubicBezTo>
                      <a:pt x="8725" y="513"/>
                      <a:pt x="8719" y="517"/>
                      <a:pt x="8708" y="526"/>
                    </a:cubicBezTo>
                    <a:cubicBezTo>
                      <a:pt x="8434" y="739"/>
                      <a:pt x="8159" y="983"/>
                      <a:pt x="7824" y="1242"/>
                    </a:cubicBezTo>
                    <a:cubicBezTo>
                      <a:pt x="7489" y="1501"/>
                      <a:pt x="7123" y="1760"/>
                      <a:pt x="6742" y="2049"/>
                    </a:cubicBezTo>
                    <a:cubicBezTo>
                      <a:pt x="6361" y="2339"/>
                      <a:pt x="5950" y="2644"/>
                      <a:pt x="5600" y="3040"/>
                    </a:cubicBezTo>
                    <a:cubicBezTo>
                      <a:pt x="5569" y="3070"/>
                      <a:pt x="5508" y="3131"/>
                      <a:pt x="5462" y="3192"/>
                    </a:cubicBezTo>
                    <a:lnTo>
                      <a:pt x="5462" y="3177"/>
                    </a:lnTo>
                    <a:cubicBezTo>
                      <a:pt x="5523" y="2994"/>
                      <a:pt x="5600" y="2796"/>
                      <a:pt x="5615" y="2537"/>
                    </a:cubicBezTo>
                    <a:cubicBezTo>
                      <a:pt x="5645" y="2293"/>
                      <a:pt x="5615" y="2049"/>
                      <a:pt x="5600" y="1775"/>
                    </a:cubicBezTo>
                    <a:cubicBezTo>
                      <a:pt x="5584" y="1516"/>
                      <a:pt x="5584" y="1272"/>
                      <a:pt x="5569" y="1013"/>
                    </a:cubicBezTo>
                    <a:cubicBezTo>
                      <a:pt x="5569" y="770"/>
                      <a:pt x="5539" y="541"/>
                      <a:pt x="5523" y="328"/>
                    </a:cubicBezTo>
                    <a:cubicBezTo>
                      <a:pt x="5509" y="286"/>
                      <a:pt x="5470" y="0"/>
                      <a:pt x="5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6947258" y="664113"/>
                <a:ext cx="501" cy="353"/>
              </a:xfrm>
              <a:custGeom>
                <a:avLst/>
                <a:gdLst/>
                <a:ahLst/>
                <a:cxnLst/>
                <a:rect l="l" t="t" r="r" b="b"/>
                <a:pathLst>
                  <a:path w="17" h="12" extrusionOk="0">
                    <a:moveTo>
                      <a:pt x="3" y="0"/>
                    </a:moveTo>
                    <a:cubicBezTo>
                      <a:pt x="1" y="0"/>
                      <a:pt x="1" y="4"/>
                      <a:pt x="1" y="12"/>
                    </a:cubicBezTo>
                    <a:lnTo>
                      <a:pt x="16" y="12"/>
                    </a:lnTo>
                    <a:cubicBezTo>
                      <a:pt x="9" y="4"/>
                      <a:pt x="5" y="0"/>
                      <a:pt x="3" y="0"/>
                    </a:cubicBezTo>
                    <a:close/>
                  </a:path>
                </a:pathLst>
              </a:custGeom>
              <a:solidFill>
                <a:srgbClr val="E88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6">
  <p:cSld name="CUSTOM_10_1_1_1_1_1">
    <p:spTree>
      <p:nvGrpSpPr>
        <p:cNvPr id="1" name="Shape 562"/>
        <p:cNvGrpSpPr/>
        <p:nvPr/>
      </p:nvGrpSpPr>
      <p:grpSpPr>
        <a:xfrm>
          <a:off x="0" y="0"/>
          <a:ext cx="0" cy="0"/>
          <a:chOff x="0" y="0"/>
          <a:chExt cx="0" cy="0"/>
        </a:xfrm>
      </p:grpSpPr>
      <p:sp>
        <p:nvSpPr>
          <p:cNvPr id="563" name="Google Shape;56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64"/>
        <p:cNvGrpSpPr/>
        <p:nvPr/>
      </p:nvGrpSpPr>
      <p:grpSpPr>
        <a:xfrm>
          <a:off x="0" y="0"/>
          <a:ext cx="0" cy="0"/>
          <a:chOff x="0" y="0"/>
          <a:chExt cx="0" cy="0"/>
        </a:xfrm>
      </p:grpSpPr>
      <p:sp>
        <p:nvSpPr>
          <p:cNvPr id="565" name="Google Shape;565;p21"/>
          <p:cNvSpPr/>
          <p:nvPr/>
        </p:nvSpPr>
        <p:spPr>
          <a:xfrm flipH="1">
            <a:off x="-620550" y="4488300"/>
            <a:ext cx="10248300" cy="106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a:spLocks noGrp="1"/>
          </p:cNvSpPr>
          <p:nvPr>
            <p:ph type="pic" idx="2"/>
          </p:nvPr>
        </p:nvSpPr>
        <p:spPr>
          <a:xfrm>
            <a:off x="4401700" y="539500"/>
            <a:ext cx="4029000" cy="4064400"/>
          </a:xfrm>
          <a:prstGeom prst="round2DiagRect">
            <a:avLst>
              <a:gd name="adj1" fmla="val 16667"/>
              <a:gd name="adj2" fmla="val 0"/>
            </a:avLst>
          </a:prstGeom>
          <a:noFill/>
          <a:ln w="9525" cap="flat" cmpd="sng">
            <a:solidFill>
              <a:schemeClr val="accent6"/>
            </a:solidFill>
            <a:prstDash val="solid"/>
            <a:round/>
            <a:headEnd type="none" w="sm" len="sm"/>
            <a:tailEnd type="none" w="sm" len="sm"/>
          </a:ln>
        </p:spPr>
      </p:sp>
      <p:sp>
        <p:nvSpPr>
          <p:cNvPr id="567" name="Google Shape;567;p21"/>
          <p:cNvSpPr txBox="1">
            <a:spLocks noGrp="1"/>
          </p:cNvSpPr>
          <p:nvPr>
            <p:ph type="title"/>
          </p:nvPr>
        </p:nvSpPr>
        <p:spPr>
          <a:xfrm>
            <a:off x="720000" y="1264463"/>
            <a:ext cx="30468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8" name="Google Shape;568;p21"/>
          <p:cNvSpPr txBox="1">
            <a:spLocks noGrp="1"/>
          </p:cNvSpPr>
          <p:nvPr>
            <p:ph type="subTitle" idx="1"/>
          </p:nvPr>
        </p:nvSpPr>
        <p:spPr>
          <a:xfrm>
            <a:off x="720000" y="2896438"/>
            <a:ext cx="3046800" cy="98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9" name="Google Shape;569;p21"/>
          <p:cNvGrpSpPr/>
          <p:nvPr/>
        </p:nvGrpSpPr>
        <p:grpSpPr>
          <a:xfrm>
            <a:off x="180459" y="-233961"/>
            <a:ext cx="8705541" cy="5536707"/>
            <a:chOff x="180459" y="-233961"/>
            <a:chExt cx="8705541" cy="5536707"/>
          </a:xfrm>
        </p:grpSpPr>
        <p:grpSp>
          <p:nvGrpSpPr>
            <p:cNvPr id="570" name="Google Shape;570;p21"/>
            <p:cNvGrpSpPr/>
            <p:nvPr/>
          </p:nvGrpSpPr>
          <p:grpSpPr>
            <a:xfrm>
              <a:off x="2646901" y="4964034"/>
              <a:ext cx="263673" cy="338713"/>
              <a:chOff x="1562555" y="339437"/>
              <a:chExt cx="331664" cy="426001"/>
            </a:xfrm>
          </p:grpSpPr>
          <p:sp>
            <p:nvSpPr>
              <p:cNvPr id="571" name="Google Shape;571;p21"/>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1"/>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1"/>
            <p:cNvGrpSpPr/>
            <p:nvPr/>
          </p:nvGrpSpPr>
          <p:grpSpPr>
            <a:xfrm rot="-7660955">
              <a:off x="4135925" y="-254862"/>
              <a:ext cx="201397" cy="517615"/>
              <a:chOff x="1831800" y="1005931"/>
              <a:chExt cx="186702" cy="479722"/>
            </a:xfrm>
          </p:grpSpPr>
          <p:sp>
            <p:nvSpPr>
              <p:cNvPr id="575" name="Google Shape;575;p21"/>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21"/>
            <p:cNvGrpSpPr/>
            <p:nvPr/>
          </p:nvGrpSpPr>
          <p:grpSpPr>
            <a:xfrm rot="6831365">
              <a:off x="275603" y="80137"/>
              <a:ext cx="342474" cy="431113"/>
              <a:chOff x="2406614" y="339584"/>
              <a:chExt cx="316378" cy="398315"/>
            </a:xfrm>
          </p:grpSpPr>
          <p:sp>
            <p:nvSpPr>
              <p:cNvPr id="579" name="Google Shape;579;p21"/>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1"/>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21"/>
            <p:cNvGrpSpPr/>
            <p:nvPr/>
          </p:nvGrpSpPr>
          <p:grpSpPr>
            <a:xfrm rot="6867072">
              <a:off x="8515316" y="263599"/>
              <a:ext cx="286070" cy="370079"/>
              <a:chOff x="402154" y="252848"/>
              <a:chExt cx="336582" cy="435425"/>
            </a:xfrm>
          </p:grpSpPr>
          <p:sp>
            <p:nvSpPr>
              <p:cNvPr id="583" name="Google Shape;583;p21"/>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87"/>
        <p:cNvGrpSpPr/>
        <p:nvPr/>
      </p:nvGrpSpPr>
      <p:grpSpPr>
        <a:xfrm>
          <a:off x="0" y="0"/>
          <a:ext cx="0" cy="0"/>
          <a:chOff x="0" y="0"/>
          <a:chExt cx="0" cy="0"/>
        </a:xfrm>
      </p:grpSpPr>
      <p:sp>
        <p:nvSpPr>
          <p:cNvPr id="588" name="Google Shape;588;p22"/>
          <p:cNvSpPr txBox="1">
            <a:spLocks noGrp="1"/>
          </p:cNvSpPr>
          <p:nvPr>
            <p:ph type="title"/>
          </p:nvPr>
        </p:nvSpPr>
        <p:spPr>
          <a:xfrm>
            <a:off x="720000" y="1478450"/>
            <a:ext cx="2700900" cy="1146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22"/>
          <p:cNvSpPr txBox="1">
            <a:spLocks noGrp="1"/>
          </p:cNvSpPr>
          <p:nvPr>
            <p:ph type="subTitle" idx="1"/>
          </p:nvPr>
        </p:nvSpPr>
        <p:spPr>
          <a:xfrm>
            <a:off x="720000" y="2624950"/>
            <a:ext cx="2700900" cy="104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90" name="Google Shape;590;p22"/>
          <p:cNvGrpSpPr/>
          <p:nvPr/>
        </p:nvGrpSpPr>
        <p:grpSpPr>
          <a:xfrm>
            <a:off x="-1041433" y="-414531"/>
            <a:ext cx="10599181" cy="4523434"/>
            <a:chOff x="-1041433" y="-414531"/>
            <a:chExt cx="10599181" cy="4523434"/>
          </a:xfrm>
        </p:grpSpPr>
        <p:grpSp>
          <p:nvGrpSpPr>
            <p:cNvPr id="591" name="Google Shape;591;p22"/>
            <p:cNvGrpSpPr/>
            <p:nvPr/>
          </p:nvGrpSpPr>
          <p:grpSpPr>
            <a:xfrm rot="1105196" flipH="1">
              <a:off x="-706889" y="-221436"/>
              <a:ext cx="1607812" cy="2378201"/>
              <a:chOff x="7729851" y="1471535"/>
              <a:chExt cx="700932" cy="1036785"/>
            </a:xfrm>
          </p:grpSpPr>
          <p:sp>
            <p:nvSpPr>
              <p:cNvPr id="592" name="Google Shape;592;p22"/>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2"/>
            <p:cNvGrpSpPr/>
            <p:nvPr/>
          </p:nvGrpSpPr>
          <p:grpSpPr>
            <a:xfrm flipH="1">
              <a:off x="8554435" y="2624952"/>
              <a:ext cx="1003314" cy="1483951"/>
              <a:chOff x="7729851" y="1471535"/>
              <a:chExt cx="700932" cy="1036785"/>
            </a:xfrm>
          </p:grpSpPr>
          <p:sp>
            <p:nvSpPr>
              <p:cNvPr id="598" name="Google Shape;598;p22"/>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3" name="Google Shape;603;p22"/>
          <p:cNvGrpSpPr/>
          <p:nvPr/>
        </p:nvGrpSpPr>
        <p:grpSpPr>
          <a:xfrm>
            <a:off x="2467743" y="-177495"/>
            <a:ext cx="5495504" cy="859197"/>
            <a:chOff x="2467743" y="-177495"/>
            <a:chExt cx="5495504" cy="859197"/>
          </a:xfrm>
        </p:grpSpPr>
        <p:grpSp>
          <p:nvGrpSpPr>
            <p:cNvPr id="604" name="Google Shape;604;p22"/>
            <p:cNvGrpSpPr/>
            <p:nvPr/>
          </p:nvGrpSpPr>
          <p:grpSpPr>
            <a:xfrm rot="-7660955">
              <a:off x="7596175" y="184988"/>
              <a:ext cx="201397" cy="517615"/>
              <a:chOff x="1831800" y="1005931"/>
              <a:chExt cx="186702" cy="479722"/>
            </a:xfrm>
          </p:grpSpPr>
          <p:sp>
            <p:nvSpPr>
              <p:cNvPr id="605" name="Google Shape;605;p22"/>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22"/>
            <p:cNvGrpSpPr/>
            <p:nvPr/>
          </p:nvGrpSpPr>
          <p:grpSpPr>
            <a:xfrm rot="8100281">
              <a:off x="2583954" y="-110241"/>
              <a:ext cx="393990" cy="491857"/>
              <a:chOff x="2421428" y="1009966"/>
              <a:chExt cx="455478" cy="568572"/>
            </a:xfrm>
          </p:grpSpPr>
          <p:sp>
            <p:nvSpPr>
              <p:cNvPr id="609" name="Google Shape;609;p22"/>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2"/>
              <p:cNvGrpSpPr/>
              <p:nvPr/>
            </p:nvGrpSpPr>
            <p:grpSpPr>
              <a:xfrm>
                <a:off x="2467196" y="1055204"/>
                <a:ext cx="377400" cy="523334"/>
                <a:chOff x="2467196" y="1055204"/>
                <a:chExt cx="377400" cy="523334"/>
              </a:xfrm>
            </p:grpSpPr>
            <p:sp>
              <p:nvSpPr>
                <p:cNvPr id="612" name="Google Shape;612;p22"/>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2"/>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2"/>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2"/>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2"/>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2"/>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2"/>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2"/>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2"/>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2"/>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2"/>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2"/>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2"/>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2"/>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2"/>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2"/>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0"/>
        <p:cNvGrpSpPr/>
        <p:nvPr/>
      </p:nvGrpSpPr>
      <p:grpSpPr>
        <a:xfrm>
          <a:off x="0" y="0"/>
          <a:ext cx="0" cy="0"/>
          <a:chOff x="0" y="0"/>
          <a:chExt cx="0" cy="0"/>
        </a:xfrm>
      </p:grpSpPr>
      <p:sp>
        <p:nvSpPr>
          <p:cNvPr id="661" name="Google Shape;661;p23"/>
          <p:cNvSpPr txBox="1">
            <a:spLocks noGrp="1"/>
          </p:cNvSpPr>
          <p:nvPr>
            <p:ph type="title"/>
          </p:nvPr>
        </p:nvSpPr>
        <p:spPr>
          <a:xfrm>
            <a:off x="5540600" y="1511988"/>
            <a:ext cx="2643600" cy="1159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2" name="Google Shape;662;p23"/>
          <p:cNvSpPr txBox="1">
            <a:spLocks noGrp="1"/>
          </p:cNvSpPr>
          <p:nvPr>
            <p:ph type="subTitle" idx="1"/>
          </p:nvPr>
        </p:nvSpPr>
        <p:spPr>
          <a:xfrm>
            <a:off x="5540725" y="2671513"/>
            <a:ext cx="2643600" cy="9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23"/>
          <p:cNvSpPr/>
          <p:nvPr/>
        </p:nvSpPr>
        <p:spPr>
          <a:xfrm rot="575650">
            <a:off x="8440578" y="2878402"/>
            <a:ext cx="1187307" cy="1638168"/>
          </a:xfrm>
          <a:custGeom>
            <a:avLst/>
            <a:gdLst/>
            <a:ahLst/>
            <a:cxnLst/>
            <a:rect l="l" t="t" r="r" b="b"/>
            <a:pathLst>
              <a:path w="17586" h="24264" extrusionOk="0">
                <a:moveTo>
                  <a:pt x="9242" y="0"/>
                </a:moveTo>
                <a:cubicBezTo>
                  <a:pt x="9241" y="0"/>
                  <a:pt x="9239" y="3"/>
                  <a:pt x="9236" y="8"/>
                </a:cubicBezTo>
                <a:cubicBezTo>
                  <a:pt x="9175" y="130"/>
                  <a:pt x="9098" y="313"/>
                  <a:pt x="9022" y="480"/>
                </a:cubicBezTo>
                <a:cubicBezTo>
                  <a:pt x="8946" y="648"/>
                  <a:pt x="8855" y="846"/>
                  <a:pt x="8794" y="1044"/>
                </a:cubicBezTo>
                <a:cubicBezTo>
                  <a:pt x="8718" y="1257"/>
                  <a:pt x="8641" y="1471"/>
                  <a:pt x="8565" y="1699"/>
                </a:cubicBezTo>
                <a:cubicBezTo>
                  <a:pt x="8519" y="1806"/>
                  <a:pt x="8489" y="1913"/>
                  <a:pt x="8428" y="2019"/>
                </a:cubicBezTo>
                <a:cubicBezTo>
                  <a:pt x="8398" y="2141"/>
                  <a:pt x="8337" y="2233"/>
                  <a:pt x="8276" y="2339"/>
                </a:cubicBezTo>
                <a:cubicBezTo>
                  <a:pt x="8062" y="2766"/>
                  <a:pt x="7788" y="3147"/>
                  <a:pt x="7529" y="3482"/>
                </a:cubicBezTo>
                <a:cubicBezTo>
                  <a:pt x="7285" y="3832"/>
                  <a:pt x="7072" y="4152"/>
                  <a:pt x="6950" y="4426"/>
                </a:cubicBezTo>
                <a:cubicBezTo>
                  <a:pt x="6889" y="4533"/>
                  <a:pt x="6813" y="4701"/>
                  <a:pt x="6722" y="4899"/>
                </a:cubicBezTo>
                <a:cubicBezTo>
                  <a:pt x="6676" y="4990"/>
                  <a:pt x="6615" y="5112"/>
                  <a:pt x="6584" y="5219"/>
                </a:cubicBezTo>
                <a:cubicBezTo>
                  <a:pt x="6539" y="5341"/>
                  <a:pt x="6524" y="5447"/>
                  <a:pt x="6493" y="5569"/>
                </a:cubicBezTo>
                <a:cubicBezTo>
                  <a:pt x="6447" y="5691"/>
                  <a:pt x="6432" y="5828"/>
                  <a:pt x="6417" y="5950"/>
                </a:cubicBezTo>
                <a:cubicBezTo>
                  <a:pt x="6310" y="5584"/>
                  <a:pt x="6188" y="5234"/>
                  <a:pt x="6066" y="4914"/>
                </a:cubicBezTo>
                <a:cubicBezTo>
                  <a:pt x="5929" y="4518"/>
                  <a:pt x="5823" y="4137"/>
                  <a:pt x="5655" y="3771"/>
                </a:cubicBezTo>
                <a:cubicBezTo>
                  <a:pt x="5503" y="3406"/>
                  <a:pt x="5320" y="3086"/>
                  <a:pt x="5244" y="2766"/>
                </a:cubicBezTo>
                <a:cubicBezTo>
                  <a:pt x="5213" y="2674"/>
                  <a:pt x="5137" y="2370"/>
                  <a:pt x="5122" y="2080"/>
                </a:cubicBezTo>
                <a:lnTo>
                  <a:pt x="5122" y="1882"/>
                </a:lnTo>
                <a:cubicBezTo>
                  <a:pt x="5122" y="1836"/>
                  <a:pt x="5137" y="1775"/>
                  <a:pt x="5137" y="1730"/>
                </a:cubicBezTo>
                <a:cubicBezTo>
                  <a:pt x="5137" y="1673"/>
                  <a:pt x="5145" y="1642"/>
                  <a:pt x="5144" y="1642"/>
                </a:cubicBezTo>
                <a:lnTo>
                  <a:pt x="5144" y="1642"/>
                </a:lnTo>
                <a:cubicBezTo>
                  <a:pt x="5143" y="1642"/>
                  <a:pt x="5141" y="1646"/>
                  <a:pt x="5137" y="1654"/>
                </a:cubicBezTo>
                <a:cubicBezTo>
                  <a:pt x="5046" y="1989"/>
                  <a:pt x="5061" y="2370"/>
                  <a:pt x="5152" y="2766"/>
                </a:cubicBezTo>
                <a:cubicBezTo>
                  <a:pt x="5213" y="2979"/>
                  <a:pt x="5274" y="3162"/>
                  <a:pt x="5366" y="3375"/>
                </a:cubicBezTo>
                <a:cubicBezTo>
                  <a:pt x="5396" y="3467"/>
                  <a:pt x="5457" y="3589"/>
                  <a:pt x="5503" y="3680"/>
                </a:cubicBezTo>
                <a:cubicBezTo>
                  <a:pt x="5533" y="3787"/>
                  <a:pt x="5579" y="3893"/>
                  <a:pt x="5609" y="4000"/>
                </a:cubicBezTo>
                <a:cubicBezTo>
                  <a:pt x="5762" y="4442"/>
                  <a:pt x="5899" y="4914"/>
                  <a:pt x="6051" y="5386"/>
                </a:cubicBezTo>
                <a:cubicBezTo>
                  <a:pt x="6127" y="5645"/>
                  <a:pt x="6204" y="5874"/>
                  <a:pt x="6265" y="6118"/>
                </a:cubicBezTo>
                <a:lnTo>
                  <a:pt x="6295" y="6301"/>
                </a:lnTo>
                <a:cubicBezTo>
                  <a:pt x="6310" y="6361"/>
                  <a:pt x="6310" y="6422"/>
                  <a:pt x="6310" y="6499"/>
                </a:cubicBezTo>
                <a:cubicBezTo>
                  <a:pt x="6325" y="6605"/>
                  <a:pt x="6325" y="6742"/>
                  <a:pt x="6325" y="6879"/>
                </a:cubicBezTo>
                <a:lnTo>
                  <a:pt x="6325" y="7641"/>
                </a:lnTo>
                <a:lnTo>
                  <a:pt x="6325" y="8022"/>
                </a:lnTo>
                <a:cubicBezTo>
                  <a:pt x="6356" y="8159"/>
                  <a:pt x="6356" y="8266"/>
                  <a:pt x="6371" y="8403"/>
                </a:cubicBezTo>
                <a:cubicBezTo>
                  <a:pt x="6386" y="8647"/>
                  <a:pt x="6432" y="8891"/>
                  <a:pt x="6447" y="9150"/>
                </a:cubicBezTo>
                <a:cubicBezTo>
                  <a:pt x="6493" y="9393"/>
                  <a:pt x="6508" y="9622"/>
                  <a:pt x="6539" y="9850"/>
                </a:cubicBezTo>
                <a:cubicBezTo>
                  <a:pt x="6554" y="9957"/>
                  <a:pt x="6584" y="10079"/>
                  <a:pt x="6584" y="10170"/>
                </a:cubicBezTo>
                <a:cubicBezTo>
                  <a:pt x="6584" y="10292"/>
                  <a:pt x="6584" y="10384"/>
                  <a:pt x="6600" y="10506"/>
                </a:cubicBezTo>
                <a:cubicBezTo>
                  <a:pt x="6600" y="10704"/>
                  <a:pt x="6615" y="10917"/>
                  <a:pt x="6615" y="11115"/>
                </a:cubicBezTo>
                <a:cubicBezTo>
                  <a:pt x="6630" y="11313"/>
                  <a:pt x="6615" y="11511"/>
                  <a:pt x="6661" y="11679"/>
                </a:cubicBezTo>
                <a:cubicBezTo>
                  <a:pt x="6676" y="11846"/>
                  <a:pt x="6691" y="12029"/>
                  <a:pt x="6706" y="12166"/>
                </a:cubicBezTo>
                <a:cubicBezTo>
                  <a:pt x="6737" y="12303"/>
                  <a:pt x="6767" y="12471"/>
                  <a:pt x="6813" y="12669"/>
                </a:cubicBezTo>
                <a:cubicBezTo>
                  <a:pt x="6843" y="12852"/>
                  <a:pt x="6904" y="13065"/>
                  <a:pt x="6965" y="13294"/>
                </a:cubicBezTo>
                <a:cubicBezTo>
                  <a:pt x="6981" y="13355"/>
                  <a:pt x="6996" y="13431"/>
                  <a:pt x="7011" y="13492"/>
                </a:cubicBezTo>
                <a:cubicBezTo>
                  <a:pt x="7042" y="13538"/>
                  <a:pt x="7042" y="13614"/>
                  <a:pt x="7057" y="13675"/>
                </a:cubicBezTo>
                <a:cubicBezTo>
                  <a:pt x="7072" y="13751"/>
                  <a:pt x="7087" y="13827"/>
                  <a:pt x="7087" y="13903"/>
                </a:cubicBezTo>
                <a:cubicBezTo>
                  <a:pt x="6828" y="13614"/>
                  <a:pt x="6478" y="13385"/>
                  <a:pt x="6158" y="13157"/>
                </a:cubicBezTo>
                <a:cubicBezTo>
                  <a:pt x="6082" y="13111"/>
                  <a:pt x="5990" y="13050"/>
                  <a:pt x="5914" y="12989"/>
                </a:cubicBezTo>
                <a:cubicBezTo>
                  <a:pt x="5838" y="12928"/>
                  <a:pt x="5762" y="12852"/>
                  <a:pt x="5686" y="12806"/>
                </a:cubicBezTo>
                <a:lnTo>
                  <a:pt x="5396" y="12578"/>
                </a:lnTo>
                <a:cubicBezTo>
                  <a:pt x="5244" y="12425"/>
                  <a:pt x="5091" y="12273"/>
                  <a:pt x="4924" y="12136"/>
                </a:cubicBezTo>
                <a:cubicBezTo>
                  <a:pt x="4650" y="11923"/>
                  <a:pt x="4375" y="11770"/>
                  <a:pt x="4116" y="11587"/>
                </a:cubicBezTo>
                <a:cubicBezTo>
                  <a:pt x="3994" y="11511"/>
                  <a:pt x="3888" y="11389"/>
                  <a:pt x="3796" y="11298"/>
                </a:cubicBezTo>
                <a:cubicBezTo>
                  <a:pt x="3720" y="11206"/>
                  <a:pt x="3690" y="11069"/>
                  <a:pt x="3644" y="10932"/>
                </a:cubicBezTo>
                <a:cubicBezTo>
                  <a:pt x="3613" y="10795"/>
                  <a:pt x="3613" y="10643"/>
                  <a:pt x="3537" y="10521"/>
                </a:cubicBezTo>
                <a:cubicBezTo>
                  <a:pt x="3476" y="10399"/>
                  <a:pt x="3400" y="10262"/>
                  <a:pt x="3339" y="10155"/>
                </a:cubicBezTo>
                <a:cubicBezTo>
                  <a:pt x="3269" y="10029"/>
                  <a:pt x="2914" y="9410"/>
                  <a:pt x="2883" y="9410"/>
                </a:cubicBezTo>
                <a:cubicBezTo>
                  <a:pt x="2880" y="9410"/>
                  <a:pt x="2880" y="9414"/>
                  <a:pt x="2882" y="9424"/>
                </a:cubicBezTo>
                <a:cubicBezTo>
                  <a:pt x="3004" y="9652"/>
                  <a:pt x="3111" y="9911"/>
                  <a:pt x="3248" y="10170"/>
                </a:cubicBezTo>
                <a:cubicBezTo>
                  <a:pt x="3309" y="10308"/>
                  <a:pt x="3385" y="10460"/>
                  <a:pt x="3431" y="10612"/>
                </a:cubicBezTo>
                <a:cubicBezTo>
                  <a:pt x="3476" y="10765"/>
                  <a:pt x="3476" y="10932"/>
                  <a:pt x="3537" y="11130"/>
                </a:cubicBezTo>
                <a:cubicBezTo>
                  <a:pt x="3553" y="11161"/>
                  <a:pt x="3553" y="11222"/>
                  <a:pt x="3568" y="11252"/>
                </a:cubicBezTo>
                <a:lnTo>
                  <a:pt x="3644" y="11374"/>
                </a:lnTo>
                <a:cubicBezTo>
                  <a:pt x="3659" y="11389"/>
                  <a:pt x="3690" y="11405"/>
                  <a:pt x="3690" y="11435"/>
                </a:cubicBezTo>
                <a:cubicBezTo>
                  <a:pt x="3598" y="11389"/>
                  <a:pt x="3476" y="11359"/>
                  <a:pt x="3415" y="11328"/>
                </a:cubicBezTo>
                <a:cubicBezTo>
                  <a:pt x="3278" y="11298"/>
                  <a:pt x="3111" y="11222"/>
                  <a:pt x="2928" y="11146"/>
                </a:cubicBezTo>
                <a:cubicBezTo>
                  <a:pt x="2882" y="11130"/>
                  <a:pt x="2836" y="11100"/>
                  <a:pt x="2791" y="11085"/>
                </a:cubicBezTo>
                <a:cubicBezTo>
                  <a:pt x="2699" y="11024"/>
                  <a:pt x="2608" y="10993"/>
                  <a:pt x="2486" y="10932"/>
                </a:cubicBezTo>
                <a:lnTo>
                  <a:pt x="1968" y="10704"/>
                </a:lnTo>
                <a:cubicBezTo>
                  <a:pt x="1633" y="10551"/>
                  <a:pt x="1313" y="10414"/>
                  <a:pt x="1023" y="10292"/>
                </a:cubicBezTo>
                <a:cubicBezTo>
                  <a:pt x="847" y="10238"/>
                  <a:pt x="80" y="9894"/>
                  <a:pt x="9" y="9894"/>
                </a:cubicBezTo>
                <a:cubicBezTo>
                  <a:pt x="1" y="9894"/>
                  <a:pt x="3" y="9900"/>
                  <a:pt x="18" y="9911"/>
                </a:cubicBezTo>
                <a:cubicBezTo>
                  <a:pt x="292" y="10033"/>
                  <a:pt x="597" y="10216"/>
                  <a:pt x="962" y="10368"/>
                </a:cubicBezTo>
                <a:cubicBezTo>
                  <a:pt x="1328" y="10536"/>
                  <a:pt x="1709" y="10704"/>
                  <a:pt x="2105" y="10902"/>
                </a:cubicBezTo>
                <a:cubicBezTo>
                  <a:pt x="2197" y="10947"/>
                  <a:pt x="2318" y="10993"/>
                  <a:pt x="2410" y="11054"/>
                </a:cubicBezTo>
                <a:cubicBezTo>
                  <a:pt x="2501" y="11100"/>
                  <a:pt x="2623" y="11161"/>
                  <a:pt x="2715" y="11222"/>
                </a:cubicBezTo>
                <a:cubicBezTo>
                  <a:pt x="2928" y="11328"/>
                  <a:pt x="3126" y="11435"/>
                  <a:pt x="3339" y="11557"/>
                </a:cubicBezTo>
                <a:cubicBezTo>
                  <a:pt x="3553" y="11679"/>
                  <a:pt x="3766" y="11816"/>
                  <a:pt x="3964" y="11923"/>
                </a:cubicBezTo>
                <a:lnTo>
                  <a:pt x="4604" y="12273"/>
                </a:lnTo>
                <a:cubicBezTo>
                  <a:pt x="4848" y="12441"/>
                  <a:pt x="5091" y="12623"/>
                  <a:pt x="5320" y="12837"/>
                </a:cubicBezTo>
                <a:cubicBezTo>
                  <a:pt x="5533" y="13050"/>
                  <a:pt x="5747" y="13279"/>
                  <a:pt x="5990" y="13446"/>
                </a:cubicBezTo>
                <a:cubicBezTo>
                  <a:pt x="6310" y="13675"/>
                  <a:pt x="6600" y="13842"/>
                  <a:pt x="6828" y="14071"/>
                </a:cubicBezTo>
                <a:cubicBezTo>
                  <a:pt x="7057" y="14299"/>
                  <a:pt x="7194" y="14574"/>
                  <a:pt x="7301" y="14833"/>
                </a:cubicBezTo>
                <a:cubicBezTo>
                  <a:pt x="7346" y="14909"/>
                  <a:pt x="7362" y="14985"/>
                  <a:pt x="7392" y="15092"/>
                </a:cubicBezTo>
                <a:cubicBezTo>
                  <a:pt x="7422" y="15168"/>
                  <a:pt x="7438" y="15214"/>
                  <a:pt x="7453" y="15290"/>
                </a:cubicBezTo>
                <a:cubicBezTo>
                  <a:pt x="7575" y="15640"/>
                  <a:pt x="7681" y="15945"/>
                  <a:pt x="7773" y="16250"/>
                </a:cubicBezTo>
                <a:cubicBezTo>
                  <a:pt x="7971" y="16859"/>
                  <a:pt x="8215" y="17392"/>
                  <a:pt x="8428" y="17849"/>
                </a:cubicBezTo>
                <a:cubicBezTo>
                  <a:pt x="8611" y="18291"/>
                  <a:pt x="8916" y="18916"/>
                  <a:pt x="9220" y="19632"/>
                </a:cubicBezTo>
                <a:cubicBezTo>
                  <a:pt x="9373" y="19998"/>
                  <a:pt x="9525" y="20378"/>
                  <a:pt x="9647" y="20775"/>
                </a:cubicBezTo>
                <a:cubicBezTo>
                  <a:pt x="9723" y="20973"/>
                  <a:pt x="9754" y="21186"/>
                  <a:pt x="9815" y="21384"/>
                </a:cubicBezTo>
                <a:cubicBezTo>
                  <a:pt x="9875" y="21597"/>
                  <a:pt x="9936" y="21795"/>
                  <a:pt x="9967" y="21978"/>
                </a:cubicBezTo>
                <a:cubicBezTo>
                  <a:pt x="10043" y="22374"/>
                  <a:pt x="10150" y="22755"/>
                  <a:pt x="10195" y="23121"/>
                </a:cubicBezTo>
                <a:cubicBezTo>
                  <a:pt x="10256" y="23487"/>
                  <a:pt x="10317" y="23807"/>
                  <a:pt x="10348" y="24081"/>
                </a:cubicBezTo>
                <a:cubicBezTo>
                  <a:pt x="10348" y="24127"/>
                  <a:pt x="10363" y="24203"/>
                  <a:pt x="10363" y="24264"/>
                </a:cubicBezTo>
                <a:lnTo>
                  <a:pt x="12313" y="24264"/>
                </a:lnTo>
                <a:cubicBezTo>
                  <a:pt x="12085" y="23883"/>
                  <a:pt x="11765" y="23334"/>
                  <a:pt x="11399" y="22725"/>
                </a:cubicBezTo>
                <a:cubicBezTo>
                  <a:pt x="11247" y="22466"/>
                  <a:pt x="11094" y="22176"/>
                  <a:pt x="10942" y="21887"/>
                </a:cubicBezTo>
                <a:cubicBezTo>
                  <a:pt x="10805" y="21597"/>
                  <a:pt x="10652" y="21323"/>
                  <a:pt x="10546" y="21049"/>
                </a:cubicBezTo>
                <a:cubicBezTo>
                  <a:pt x="10424" y="20759"/>
                  <a:pt x="10317" y="20516"/>
                  <a:pt x="10241" y="20272"/>
                </a:cubicBezTo>
                <a:cubicBezTo>
                  <a:pt x="10165" y="20013"/>
                  <a:pt x="10089" y="19815"/>
                  <a:pt x="10043" y="19632"/>
                </a:cubicBezTo>
                <a:cubicBezTo>
                  <a:pt x="10013" y="19449"/>
                  <a:pt x="9967" y="19251"/>
                  <a:pt x="9921" y="19053"/>
                </a:cubicBezTo>
                <a:cubicBezTo>
                  <a:pt x="9875" y="18840"/>
                  <a:pt x="9815" y="18626"/>
                  <a:pt x="9845" y="18413"/>
                </a:cubicBezTo>
                <a:cubicBezTo>
                  <a:pt x="9845" y="18185"/>
                  <a:pt x="9875" y="17956"/>
                  <a:pt x="9936" y="17758"/>
                </a:cubicBezTo>
                <a:cubicBezTo>
                  <a:pt x="9982" y="17529"/>
                  <a:pt x="10089" y="17301"/>
                  <a:pt x="10195" y="17088"/>
                </a:cubicBezTo>
                <a:cubicBezTo>
                  <a:pt x="10683" y="16189"/>
                  <a:pt x="11460" y="15396"/>
                  <a:pt x="12176" y="14513"/>
                </a:cubicBezTo>
                <a:lnTo>
                  <a:pt x="12222" y="14482"/>
                </a:lnTo>
                <a:lnTo>
                  <a:pt x="12298" y="14406"/>
                </a:lnTo>
                <a:cubicBezTo>
                  <a:pt x="12481" y="14208"/>
                  <a:pt x="12679" y="14025"/>
                  <a:pt x="12831" y="13812"/>
                </a:cubicBezTo>
                <a:cubicBezTo>
                  <a:pt x="12862" y="13751"/>
                  <a:pt x="12923" y="13690"/>
                  <a:pt x="12968" y="13644"/>
                </a:cubicBezTo>
                <a:cubicBezTo>
                  <a:pt x="13075" y="13507"/>
                  <a:pt x="13212" y="13370"/>
                  <a:pt x="13319" y="13233"/>
                </a:cubicBezTo>
                <a:cubicBezTo>
                  <a:pt x="13517" y="13035"/>
                  <a:pt x="13700" y="12821"/>
                  <a:pt x="13898" y="12623"/>
                </a:cubicBezTo>
                <a:lnTo>
                  <a:pt x="14187" y="12349"/>
                </a:lnTo>
                <a:lnTo>
                  <a:pt x="14340" y="12197"/>
                </a:lnTo>
                <a:lnTo>
                  <a:pt x="14492" y="12060"/>
                </a:lnTo>
                <a:cubicBezTo>
                  <a:pt x="14583" y="11968"/>
                  <a:pt x="14690" y="11892"/>
                  <a:pt x="14797" y="11785"/>
                </a:cubicBezTo>
                <a:cubicBezTo>
                  <a:pt x="14888" y="11709"/>
                  <a:pt x="14995" y="11618"/>
                  <a:pt x="15101" y="11542"/>
                </a:cubicBezTo>
                <a:cubicBezTo>
                  <a:pt x="15299" y="11374"/>
                  <a:pt x="15498" y="11222"/>
                  <a:pt x="15711" y="11069"/>
                </a:cubicBezTo>
                <a:cubicBezTo>
                  <a:pt x="15894" y="10902"/>
                  <a:pt x="16061" y="10719"/>
                  <a:pt x="16244" y="10551"/>
                </a:cubicBezTo>
                <a:lnTo>
                  <a:pt x="16701" y="10033"/>
                </a:lnTo>
                <a:cubicBezTo>
                  <a:pt x="16777" y="9927"/>
                  <a:pt x="17036" y="9607"/>
                  <a:pt x="17250" y="9302"/>
                </a:cubicBezTo>
                <a:cubicBezTo>
                  <a:pt x="17435" y="9037"/>
                  <a:pt x="17586" y="8830"/>
                  <a:pt x="17562" y="8830"/>
                </a:cubicBezTo>
                <a:lnTo>
                  <a:pt x="17562" y="8830"/>
                </a:lnTo>
                <a:cubicBezTo>
                  <a:pt x="17559" y="8830"/>
                  <a:pt x="17551" y="8835"/>
                  <a:pt x="17539" y="8845"/>
                </a:cubicBezTo>
                <a:cubicBezTo>
                  <a:pt x="17021" y="9500"/>
                  <a:pt x="16351" y="10384"/>
                  <a:pt x="15406" y="11130"/>
                </a:cubicBezTo>
                <a:cubicBezTo>
                  <a:pt x="14919" y="11511"/>
                  <a:pt x="14385" y="11862"/>
                  <a:pt x="13928" y="12349"/>
                </a:cubicBezTo>
                <a:cubicBezTo>
                  <a:pt x="13745" y="12532"/>
                  <a:pt x="13547" y="12745"/>
                  <a:pt x="13349" y="12959"/>
                </a:cubicBezTo>
                <a:cubicBezTo>
                  <a:pt x="13364" y="12898"/>
                  <a:pt x="13380" y="12837"/>
                  <a:pt x="13395" y="12761"/>
                </a:cubicBezTo>
                <a:cubicBezTo>
                  <a:pt x="13441" y="12654"/>
                  <a:pt x="13502" y="12517"/>
                  <a:pt x="13517" y="12395"/>
                </a:cubicBezTo>
                <a:cubicBezTo>
                  <a:pt x="13532" y="12288"/>
                  <a:pt x="13578" y="12151"/>
                  <a:pt x="13593" y="12044"/>
                </a:cubicBezTo>
                <a:cubicBezTo>
                  <a:pt x="13608" y="11923"/>
                  <a:pt x="13608" y="11785"/>
                  <a:pt x="13623" y="11679"/>
                </a:cubicBezTo>
                <a:cubicBezTo>
                  <a:pt x="13654" y="11435"/>
                  <a:pt x="13669" y="11222"/>
                  <a:pt x="13684" y="10993"/>
                </a:cubicBezTo>
                <a:cubicBezTo>
                  <a:pt x="13700" y="10780"/>
                  <a:pt x="13745" y="10567"/>
                  <a:pt x="13776" y="10368"/>
                </a:cubicBezTo>
                <a:cubicBezTo>
                  <a:pt x="13776" y="10308"/>
                  <a:pt x="13806" y="10170"/>
                  <a:pt x="13837" y="10018"/>
                </a:cubicBezTo>
                <a:cubicBezTo>
                  <a:pt x="13882" y="9866"/>
                  <a:pt x="13898" y="9683"/>
                  <a:pt x="13959" y="9531"/>
                </a:cubicBezTo>
                <a:cubicBezTo>
                  <a:pt x="14024" y="9242"/>
                  <a:pt x="14090" y="9009"/>
                  <a:pt x="14068" y="9009"/>
                </a:cubicBezTo>
                <a:lnTo>
                  <a:pt x="14068" y="9009"/>
                </a:lnTo>
                <a:cubicBezTo>
                  <a:pt x="14064" y="9009"/>
                  <a:pt x="14058" y="9015"/>
                  <a:pt x="14050" y="9028"/>
                </a:cubicBezTo>
                <a:cubicBezTo>
                  <a:pt x="13989" y="9226"/>
                  <a:pt x="13928" y="9424"/>
                  <a:pt x="13852" y="9637"/>
                </a:cubicBezTo>
                <a:cubicBezTo>
                  <a:pt x="13806" y="9850"/>
                  <a:pt x="13745" y="10079"/>
                  <a:pt x="13684" y="10323"/>
                </a:cubicBezTo>
                <a:cubicBezTo>
                  <a:pt x="13578" y="10795"/>
                  <a:pt x="13517" y="11359"/>
                  <a:pt x="13456" y="11907"/>
                </a:cubicBezTo>
                <a:cubicBezTo>
                  <a:pt x="13441" y="12044"/>
                  <a:pt x="13395" y="12166"/>
                  <a:pt x="13364" y="12319"/>
                </a:cubicBezTo>
                <a:cubicBezTo>
                  <a:pt x="13349" y="12395"/>
                  <a:pt x="13319" y="12456"/>
                  <a:pt x="13304" y="12532"/>
                </a:cubicBezTo>
                <a:cubicBezTo>
                  <a:pt x="13288" y="12608"/>
                  <a:pt x="13243" y="12669"/>
                  <a:pt x="13227" y="12745"/>
                </a:cubicBezTo>
                <a:cubicBezTo>
                  <a:pt x="13182" y="12882"/>
                  <a:pt x="13090" y="13004"/>
                  <a:pt x="13029" y="13141"/>
                </a:cubicBezTo>
                <a:cubicBezTo>
                  <a:pt x="12999" y="13218"/>
                  <a:pt x="12938" y="13309"/>
                  <a:pt x="12907" y="13385"/>
                </a:cubicBezTo>
                <a:cubicBezTo>
                  <a:pt x="12786" y="13522"/>
                  <a:pt x="12648" y="13644"/>
                  <a:pt x="12542" y="13766"/>
                </a:cubicBezTo>
                <a:cubicBezTo>
                  <a:pt x="12328" y="13995"/>
                  <a:pt x="12115" y="14223"/>
                  <a:pt x="11932" y="14452"/>
                </a:cubicBezTo>
                <a:cubicBezTo>
                  <a:pt x="11795" y="14574"/>
                  <a:pt x="11658" y="14711"/>
                  <a:pt x="11536" y="14833"/>
                </a:cubicBezTo>
                <a:cubicBezTo>
                  <a:pt x="11094" y="15290"/>
                  <a:pt x="10729" y="15792"/>
                  <a:pt x="10363" y="16265"/>
                </a:cubicBezTo>
                <a:cubicBezTo>
                  <a:pt x="10165" y="16554"/>
                  <a:pt x="9906" y="16798"/>
                  <a:pt x="9708" y="17088"/>
                </a:cubicBezTo>
                <a:cubicBezTo>
                  <a:pt x="9555" y="17255"/>
                  <a:pt x="9418" y="17453"/>
                  <a:pt x="9312" y="17636"/>
                </a:cubicBezTo>
                <a:cubicBezTo>
                  <a:pt x="9266" y="17697"/>
                  <a:pt x="9220" y="17773"/>
                  <a:pt x="9190" y="17849"/>
                </a:cubicBezTo>
                <a:cubicBezTo>
                  <a:pt x="8778" y="17042"/>
                  <a:pt x="8321" y="16112"/>
                  <a:pt x="8093" y="15640"/>
                </a:cubicBezTo>
                <a:cubicBezTo>
                  <a:pt x="8047" y="15564"/>
                  <a:pt x="8017" y="15503"/>
                  <a:pt x="7986" y="15427"/>
                </a:cubicBezTo>
                <a:cubicBezTo>
                  <a:pt x="7971" y="15351"/>
                  <a:pt x="7956" y="15274"/>
                  <a:pt x="7910" y="15198"/>
                </a:cubicBezTo>
                <a:cubicBezTo>
                  <a:pt x="7834" y="15000"/>
                  <a:pt x="7758" y="14787"/>
                  <a:pt x="7681" y="14558"/>
                </a:cubicBezTo>
                <a:cubicBezTo>
                  <a:pt x="7529" y="14101"/>
                  <a:pt x="7346" y="13614"/>
                  <a:pt x="7224" y="13172"/>
                </a:cubicBezTo>
                <a:cubicBezTo>
                  <a:pt x="7148" y="12959"/>
                  <a:pt x="7118" y="12745"/>
                  <a:pt x="7072" y="12547"/>
                </a:cubicBezTo>
                <a:cubicBezTo>
                  <a:pt x="7057" y="12425"/>
                  <a:pt x="7042" y="12303"/>
                  <a:pt x="7026" y="12166"/>
                </a:cubicBezTo>
                <a:cubicBezTo>
                  <a:pt x="6981" y="11816"/>
                  <a:pt x="6920" y="11450"/>
                  <a:pt x="6889" y="11085"/>
                </a:cubicBezTo>
                <a:cubicBezTo>
                  <a:pt x="6889" y="10993"/>
                  <a:pt x="6874" y="10902"/>
                  <a:pt x="6874" y="10795"/>
                </a:cubicBezTo>
                <a:cubicBezTo>
                  <a:pt x="6874" y="10704"/>
                  <a:pt x="6874" y="10628"/>
                  <a:pt x="6843" y="10536"/>
                </a:cubicBezTo>
                <a:cubicBezTo>
                  <a:pt x="6828" y="10338"/>
                  <a:pt x="6828" y="10155"/>
                  <a:pt x="6813" y="9942"/>
                </a:cubicBezTo>
                <a:cubicBezTo>
                  <a:pt x="6798" y="9744"/>
                  <a:pt x="6752" y="9500"/>
                  <a:pt x="6722" y="9302"/>
                </a:cubicBezTo>
                <a:cubicBezTo>
                  <a:pt x="6691" y="9150"/>
                  <a:pt x="6676" y="8997"/>
                  <a:pt x="6676" y="8845"/>
                </a:cubicBezTo>
                <a:cubicBezTo>
                  <a:pt x="6645" y="8464"/>
                  <a:pt x="6600" y="8098"/>
                  <a:pt x="6584" y="7717"/>
                </a:cubicBezTo>
                <a:cubicBezTo>
                  <a:pt x="6569" y="7352"/>
                  <a:pt x="6539" y="6971"/>
                  <a:pt x="6584" y="6636"/>
                </a:cubicBezTo>
                <a:cubicBezTo>
                  <a:pt x="6615" y="6270"/>
                  <a:pt x="6737" y="5950"/>
                  <a:pt x="6920" y="5661"/>
                </a:cubicBezTo>
                <a:cubicBezTo>
                  <a:pt x="7316" y="5082"/>
                  <a:pt x="7940" y="4731"/>
                  <a:pt x="8489" y="4350"/>
                </a:cubicBezTo>
                <a:cubicBezTo>
                  <a:pt x="8748" y="4152"/>
                  <a:pt x="9037" y="3969"/>
                  <a:pt x="9281" y="3771"/>
                </a:cubicBezTo>
                <a:cubicBezTo>
                  <a:pt x="9540" y="3589"/>
                  <a:pt x="9784" y="3390"/>
                  <a:pt x="9997" y="3177"/>
                </a:cubicBezTo>
                <a:cubicBezTo>
                  <a:pt x="10043" y="3131"/>
                  <a:pt x="10195" y="2994"/>
                  <a:pt x="10348" y="2842"/>
                </a:cubicBezTo>
                <a:lnTo>
                  <a:pt x="10866" y="2324"/>
                </a:lnTo>
                <a:cubicBezTo>
                  <a:pt x="11172" y="2031"/>
                  <a:pt x="11408" y="1774"/>
                  <a:pt x="11392" y="1774"/>
                </a:cubicBezTo>
                <a:lnTo>
                  <a:pt x="11392" y="1774"/>
                </a:lnTo>
                <a:cubicBezTo>
                  <a:pt x="11390" y="1774"/>
                  <a:pt x="11382" y="1779"/>
                  <a:pt x="11369" y="1791"/>
                </a:cubicBezTo>
                <a:cubicBezTo>
                  <a:pt x="11231" y="1928"/>
                  <a:pt x="11079" y="2065"/>
                  <a:pt x="10851" y="2293"/>
                </a:cubicBezTo>
                <a:cubicBezTo>
                  <a:pt x="10424" y="2690"/>
                  <a:pt x="9952" y="3131"/>
                  <a:pt x="9403" y="3543"/>
                </a:cubicBezTo>
                <a:cubicBezTo>
                  <a:pt x="8855" y="3985"/>
                  <a:pt x="8199" y="4350"/>
                  <a:pt x="7575" y="4823"/>
                </a:cubicBezTo>
                <a:cubicBezTo>
                  <a:pt x="7270" y="5051"/>
                  <a:pt x="6965" y="5341"/>
                  <a:pt x="6737" y="5691"/>
                </a:cubicBezTo>
                <a:cubicBezTo>
                  <a:pt x="6722" y="5722"/>
                  <a:pt x="6722" y="5737"/>
                  <a:pt x="6691" y="5767"/>
                </a:cubicBezTo>
                <a:cubicBezTo>
                  <a:pt x="6722" y="5722"/>
                  <a:pt x="6722" y="5645"/>
                  <a:pt x="6737" y="5584"/>
                </a:cubicBezTo>
                <a:cubicBezTo>
                  <a:pt x="6752" y="5463"/>
                  <a:pt x="6798" y="5371"/>
                  <a:pt x="6813" y="5264"/>
                </a:cubicBezTo>
                <a:cubicBezTo>
                  <a:pt x="6843" y="5143"/>
                  <a:pt x="6889" y="5051"/>
                  <a:pt x="6920" y="4960"/>
                </a:cubicBezTo>
                <a:cubicBezTo>
                  <a:pt x="6996" y="4762"/>
                  <a:pt x="7103" y="4579"/>
                  <a:pt x="7148" y="4457"/>
                </a:cubicBezTo>
                <a:cubicBezTo>
                  <a:pt x="7270" y="4213"/>
                  <a:pt x="7438" y="3924"/>
                  <a:pt x="7666" y="3634"/>
                </a:cubicBezTo>
                <a:cubicBezTo>
                  <a:pt x="7880" y="3330"/>
                  <a:pt x="8108" y="3010"/>
                  <a:pt x="8321" y="2644"/>
                </a:cubicBezTo>
                <a:cubicBezTo>
                  <a:pt x="8367" y="2552"/>
                  <a:pt x="8413" y="2461"/>
                  <a:pt x="8443" y="2385"/>
                </a:cubicBezTo>
                <a:cubicBezTo>
                  <a:pt x="8489" y="2293"/>
                  <a:pt x="8550" y="2187"/>
                  <a:pt x="8565" y="2095"/>
                </a:cubicBezTo>
                <a:cubicBezTo>
                  <a:pt x="8641" y="1913"/>
                  <a:pt x="8702" y="1714"/>
                  <a:pt x="8748" y="1532"/>
                </a:cubicBezTo>
                <a:cubicBezTo>
                  <a:pt x="8809" y="1334"/>
                  <a:pt x="8870" y="1166"/>
                  <a:pt x="8931" y="998"/>
                </a:cubicBezTo>
                <a:cubicBezTo>
                  <a:pt x="8977" y="816"/>
                  <a:pt x="9037" y="663"/>
                  <a:pt x="9098" y="511"/>
                </a:cubicBezTo>
                <a:cubicBezTo>
                  <a:pt x="9113" y="426"/>
                  <a:pt x="9258" y="0"/>
                  <a:pt x="9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23"/>
          <p:cNvGrpSpPr/>
          <p:nvPr/>
        </p:nvGrpSpPr>
        <p:grpSpPr>
          <a:xfrm rot="6295962">
            <a:off x="5726801" y="7768"/>
            <a:ext cx="393994" cy="491877"/>
            <a:chOff x="2421428" y="1009966"/>
            <a:chExt cx="455478" cy="568572"/>
          </a:xfrm>
        </p:grpSpPr>
        <p:sp>
          <p:nvSpPr>
            <p:cNvPr id="665" name="Google Shape;665;p23"/>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23"/>
            <p:cNvGrpSpPr/>
            <p:nvPr/>
          </p:nvGrpSpPr>
          <p:grpSpPr>
            <a:xfrm>
              <a:off x="2467196" y="1055204"/>
              <a:ext cx="377400" cy="523334"/>
              <a:chOff x="2467196" y="1055204"/>
              <a:chExt cx="377400" cy="523334"/>
            </a:xfrm>
          </p:grpSpPr>
          <p:sp>
            <p:nvSpPr>
              <p:cNvPr id="668" name="Google Shape;668;p23"/>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3"/>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3"/>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3"/>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3"/>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3"/>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3"/>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3"/>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3"/>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3"/>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3"/>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3"/>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3"/>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3"/>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3"/>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3"/>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3"/>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3"/>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3"/>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720000" y="2259450"/>
            <a:ext cx="50676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842800" y="1330850"/>
            <a:ext cx="1554900" cy="8418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720000" y="3188050"/>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 name="Google Shape;18;p3"/>
          <p:cNvGrpSpPr/>
          <p:nvPr/>
        </p:nvGrpSpPr>
        <p:grpSpPr>
          <a:xfrm>
            <a:off x="1" y="163108"/>
            <a:ext cx="8083366" cy="3899319"/>
            <a:chOff x="1" y="163108"/>
            <a:chExt cx="8083366" cy="3899319"/>
          </a:xfrm>
        </p:grpSpPr>
        <p:grpSp>
          <p:nvGrpSpPr>
            <p:cNvPr id="19" name="Google Shape;19;p3"/>
            <p:cNvGrpSpPr/>
            <p:nvPr/>
          </p:nvGrpSpPr>
          <p:grpSpPr>
            <a:xfrm rot="-4447443">
              <a:off x="7723225" y="166266"/>
              <a:ext cx="286068" cy="370076"/>
              <a:chOff x="402154" y="252848"/>
              <a:chExt cx="336582" cy="435425"/>
            </a:xfrm>
          </p:grpSpPr>
          <p:sp>
            <p:nvSpPr>
              <p:cNvPr id="20" name="Google Shape;20;p3"/>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rot="6831297">
              <a:off x="1942138" y="303183"/>
              <a:ext cx="237896" cy="299487"/>
              <a:chOff x="2406614" y="339584"/>
              <a:chExt cx="316378" cy="398315"/>
            </a:xfrm>
          </p:grpSpPr>
          <p:sp>
            <p:nvSpPr>
              <p:cNvPr id="25" name="Google Shape;25;p3"/>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3"/>
            <p:cNvGrpSpPr/>
            <p:nvPr/>
          </p:nvGrpSpPr>
          <p:grpSpPr>
            <a:xfrm rot="-7660955">
              <a:off x="165675" y="3565713"/>
              <a:ext cx="201397" cy="517615"/>
              <a:chOff x="1831800" y="1005931"/>
              <a:chExt cx="186702" cy="479722"/>
            </a:xfrm>
          </p:grpSpPr>
          <p:sp>
            <p:nvSpPr>
              <p:cNvPr id="29" name="Google Shape;29;p3"/>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716"/>
        <p:cNvGrpSpPr/>
        <p:nvPr/>
      </p:nvGrpSpPr>
      <p:grpSpPr>
        <a:xfrm>
          <a:off x="0" y="0"/>
          <a:ext cx="0" cy="0"/>
          <a:chOff x="0" y="0"/>
          <a:chExt cx="0" cy="0"/>
        </a:xfrm>
      </p:grpSpPr>
      <p:grpSp>
        <p:nvGrpSpPr>
          <p:cNvPr id="717" name="Google Shape;717;p24"/>
          <p:cNvGrpSpPr/>
          <p:nvPr/>
        </p:nvGrpSpPr>
        <p:grpSpPr>
          <a:xfrm>
            <a:off x="-552175" y="3896711"/>
            <a:ext cx="10248300" cy="2000722"/>
            <a:chOff x="-552175" y="4125308"/>
            <a:chExt cx="10248300" cy="1771962"/>
          </a:xfrm>
        </p:grpSpPr>
        <p:sp>
          <p:nvSpPr>
            <p:cNvPr id="718" name="Google Shape;718;p24"/>
            <p:cNvSpPr/>
            <p:nvPr/>
          </p:nvSpPr>
          <p:spPr>
            <a:xfrm rot="-1034657" flipH="1">
              <a:off x="-424360" y="4417146"/>
              <a:ext cx="2149046" cy="1188286"/>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flipH="1">
              <a:off x="-552175" y="4703679"/>
              <a:ext cx="10248300" cy="847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 name="Google Shape;72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4"/>
          <p:cNvSpPr txBox="1">
            <a:spLocks noGrp="1"/>
          </p:cNvSpPr>
          <p:nvPr>
            <p:ph type="body" idx="1"/>
          </p:nvPr>
        </p:nvSpPr>
        <p:spPr>
          <a:xfrm>
            <a:off x="720000" y="1139550"/>
            <a:ext cx="3508500" cy="2728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58"/>
        <p:cNvGrpSpPr/>
        <p:nvPr/>
      </p:nvGrpSpPr>
      <p:grpSpPr>
        <a:xfrm>
          <a:off x="0" y="0"/>
          <a:ext cx="0" cy="0"/>
          <a:chOff x="0" y="0"/>
          <a:chExt cx="0" cy="0"/>
        </a:xfrm>
      </p:grpSpPr>
      <p:sp>
        <p:nvSpPr>
          <p:cNvPr id="759" name="Google Shape;759;p26"/>
          <p:cNvSpPr/>
          <p:nvPr/>
        </p:nvSpPr>
        <p:spPr>
          <a:xfrm flipH="1">
            <a:off x="-552175" y="4527632"/>
            <a:ext cx="10248300" cy="97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6"/>
          <p:cNvGrpSpPr/>
          <p:nvPr/>
        </p:nvGrpSpPr>
        <p:grpSpPr>
          <a:xfrm>
            <a:off x="2919051" y="8"/>
            <a:ext cx="669819" cy="5041413"/>
            <a:chOff x="2919051" y="8"/>
            <a:chExt cx="669819" cy="5041413"/>
          </a:xfrm>
        </p:grpSpPr>
        <p:grpSp>
          <p:nvGrpSpPr>
            <p:cNvPr id="761" name="Google Shape;761;p26"/>
            <p:cNvGrpSpPr/>
            <p:nvPr/>
          </p:nvGrpSpPr>
          <p:grpSpPr>
            <a:xfrm rot="6831297">
              <a:off x="3284876" y="4722308"/>
              <a:ext cx="237896" cy="299487"/>
              <a:chOff x="2406614" y="339584"/>
              <a:chExt cx="316378" cy="398315"/>
            </a:xfrm>
          </p:grpSpPr>
          <p:sp>
            <p:nvSpPr>
              <p:cNvPr id="762" name="Google Shape;762;p26"/>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6"/>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6"/>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6"/>
            <p:cNvGrpSpPr/>
            <p:nvPr/>
          </p:nvGrpSpPr>
          <p:grpSpPr>
            <a:xfrm rot="-4447443">
              <a:off x="2993125" y="3166"/>
              <a:ext cx="286068" cy="370076"/>
              <a:chOff x="402154" y="252848"/>
              <a:chExt cx="336582" cy="435425"/>
            </a:xfrm>
          </p:grpSpPr>
          <p:sp>
            <p:nvSpPr>
              <p:cNvPr id="766" name="Google Shape;766;p26"/>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6"/>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6"/>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6"/>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0" name="Google Shape;77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1" name="Google Shape;771;p26"/>
          <p:cNvSpPr txBox="1">
            <a:spLocks noGrp="1"/>
          </p:cNvSpPr>
          <p:nvPr>
            <p:ph type="subTitle" idx="1"/>
          </p:nvPr>
        </p:nvSpPr>
        <p:spPr>
          <a:xfrm>
            <a:off x="4969476" y="2456888"/>
            <a:ext cx="2765400" cy="10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2" name="Google Shape;772;p26"/>
          <p:cNvSpPr txBox="1">
            <a:spLocks noGrp="1"/>
          </p:cNvSpPr>
          <p:nvPr>
            <p:ph type="subTitle" idx="2"/>
          </p:nvPr>
        </p:nvSpPr>
        <p:spPr>
          <a:xfrm>
            <a:off x="1428747" y="2456888"/>
            <a:ext cx="2765400" cy="10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3" name="Google Shape;773;p26"/>
          <p:cNvSpPr txBox="1">
            <a:spLocks noGrp="1"/>
          </p:cNvSpPr>
          <p:nvPr>
            <p:ph type="subTitle" idx="3"/>
          </p:nvPr>
        </p:nvSpPr>
        <p:spPr>
          <a:xfrm>
            <a:off x="1428750" y="1999700"/>
            <a:ext cx="2765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1pPr>
            <a:lvl2pPr lvl="1"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2pPr>
            <a:lvl3pPr lvl="2"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3pPr>
            <a:lvl4pPr lvl="3"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4pPr>
            <a:lvl5pPr lvl="4"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5pPr>
            <a:lvl6pPr lvl="5"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6pPr>
            <a:lvl7pPr lvl="6"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7pPr>
            <a:lvl8pPr lvl="7"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8pPr>
            <a:lvl9pPr lvl="8"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9pPr>
          </a:lstStyle>
          <a:p>
            <a:endParaRPr/>
          </a:p>
        </p:txBody>
      </p:sp>
      <p:sp>
        <p:nvSpPr>
          <p:cNvPr id="774" name="Google Shape;774;p26"/>
          <p:cNvSpPr txBox="1">
            <a:spLocks noGrp="1"/>
          </p:cNvSpPr>
          <p:nvPr>
            <p:ph type="subTitle" idx="4"/>
          </p:nvPr>
        </p:nvSpPr>
        <p:spPr>
          <a:xfrm>
            <a:off x="4969477" y="1999700"/>
            <a:ext cx="2765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1pPr>
            <a:lvl2pPr lvl="1"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2pPr>
            <a:lvl3pPr lvl="2"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3pPr>
            <a:lvl4pPr lvl="3"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4pPr>
            <a:lvl5pPr lvl="4"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5pPr>
            <a:lvl6pPr lvl="5"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6pPr>
            <a:lvl7pPr lvl="6"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7pPr>
            <a:lvl8pPr lvl="7"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8pPr>
            <a:lvl9pPr lvl="8"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9pPr>
          </a:lstStyle>
          <a:p>
            <a:endParaRPr/>
          </a:p>
        </p:txBody>
      </p:sp>
      <p:grpSp>
        <p:nvGrpSpPr>
          <p:cNvPr id="775" name="Google Shape;775;p26"/>
          <p:cNvGrpSpPr/>
          <p:nvPr/>
        </p:nvGrpSpPr>
        <p:grpSpPr>
          <a:xfrm>
            <a:off x="-483725" y="1556947"/>
            <a:ext cx="10151300" cy="4120587"/>
            <a:chOff x="-483725" y="1556947"/>
            <a:chExt cx="10151300" cy="4120587"/>
          </a:xfrm>
        </p:grpSpPr>
        <p:grpSp>
          <p:nvGrpSpPr>
            <p:cNvPr id="776" name="Google Shape;776;p26"/>
            <p:cNvGrpSpPr/>
            <p:nvPr/>
          </p:nvGrpSpPr>
          <p:grpSpPr>
            <a:xfrm>
              <a:off x="-483725" y="1969286"/>
              <a:ext cx="3636812" cy="3708248"/>
              <a:chOff x="-483725" y="1969286"/>
              <a:chExt cx="3636812" cy="3708248"/>
            </a:xfrm>
          </p:grpSpPr>
          <p:grpSp>
            <p:nvGrpSpPr>
              <p:cNvPr id="777" name="Google Shape;777;p26"/>
              <p:cNvGrpSpPr/>
              <p:nvPr/>
            </p:nvGrpSpPr>
            <p:grpSpPr>
              <a:xfrm>
                <a:off x="-483725" y="4305500"/>
                <a:ext cx="3636812" cy="1372034"/>
                <a:chOff x="-138850" y="4305500"/>
                <a:chExt cx="3636812" cy="1372034"/>
              </a:xfrm>
            </p:grpSpPr>
            <p:sp>
              <p:nvSpPr>
                <p:cNvPr id="778" name="Google Shape;778;p26"/>
                <p:cNvSpPr/>
                <p:nvPr/>
              </p:nvSpPr>
              <p:spPr>
                <a:xfrm>
                  <a:off x="-138850" y="4305500"/>
                  <a:ext cx="2721408" cy="1258811"/>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6"/>
                <p:cNvSpPr/>
                <p:nvPr/>
              </p:nvSpPr>
              <p:spPr>
                <a:xfrm>
                  <a:off x="1472974" y="4651550"/>
                  <a:ext cx="2024988" cy="899934"/>
                </a:xfrm>
                <a:custGeom>
                  <a:avLst/>
                  <a:gdLst/>
                  <a:ahLst/>
                  <a:cxnLst/>
                  <a:rect l="l" t="t" r="r" b="b"/>
                  <a:pathLst>
                    <a:path w="12707" h="10009" extrusionOk="0">
                      <a:moveTo>
                        <a:pt x="6828" y="1"/>
                      </a:moveTo>
                      <a:cubicBezTo>
                        <a:pt x="6554" y="1"/>
                        <a:pt x="6235" y="125"/>
                        <a:pt x="6125" y="386"/>
                      </a:cubicBezTo>
                      <a:cubicBezTo>
                        <a:pt x="6074" y="263"/>
                        <a:pt x="5941" y="209"/>
                        <a:pt x="5800" y="209"/>
                      </a:cubicBezTo>
                      <a:cubicBezTo>
                        <a:pt x="5645" y="209"/>
                        <a:pt x="5481" y="274"/>
                        <a:pt x="5409" y="386"/>
                      </a:cubicBezTo>
                      <a:cubicBezTo>
                        <a:pt x="5372" y="372"/>
                        <a:pt x="5341" y="366"/>
                        <a:pt x="5317" y="366"/>
                      </a:cubicBezTo>
                      <a:cubicBezTo>
                        <a:pt x="5130" y="366"/>
                        <a:pt x="5264" y="732"/>
                        <a:pt x="5089" y="813"/>
                      </a:cubicBezTo>
                      <a:cubicBezTo>
                        <a:pt x="5047" y="832"/>
                        <a:pt x="5012" y="840"/>
                        <a:pt x="4982" y="840"/>
                      </a:cubicBezTo>
                      <a:cubicBezTo>
                        <a:pt x="4784" y="840"/>
                        <a:pt x="4818" y="475"/>
                        <a:pt x="4591" y="475"/>
                      </a:cubicBezTo>
                      <a:cubicBezTo>
                        <a:pt x="4580" y="475"/>
                        <a:pt x="4568" y="476"/>
                        <a:pt x="4556" y="478"/>
                      </a:cubicBezTo>
                      <a:cubicBezTo>
                        <a:pt x="4571" y="508"/>
                        <a:pt x="4571" y="569"/>
                        <a:pt x="4571" y="615"/>
                      </a:cubicBezTo>
                      <a:cubicBezTo>
                        <a:pt x="4535" y="608"/>
                        <a:pt x="4504" y="605"/>
                        <a:pt x="4478" y="605"/>
                      </a:cubicBezTo>
                      <a:cubicBezTo>
                        <a:pt x="4275" y="605"/>
                        <a:pt x="4359" y="800"/>
                        <a:pt x="4251" y="935"/>
                      </a:cubicBezTo>
                      <a:cubicBezTo>
                        <a:pt x="4114" y="1087"/>
                        <a:pt x="3916" y="965"/>
                        <a:pt x="3824" y="1178"/>
                      </a:cubicBezTo>
                      <a:cubicBezTo>
                        <a:pt x="3824" y="1181"/>
                        <a:pt x="3823" y="1182"/>
                        <a:pt x="3821" y="1182"/>
                      </a:cubicBezTo>
                      <a:cubicBezTo>
                        <a:pt x="3809" y="1182"/>
                        <a:pt x="3768" y="1148"/>
                        <a:pt x="3794" y="1148"/>
                      </a:cubicBezTo>
                      <a:cubicBezTo>
                        <a:pt x="3809" y="1117"/>
                        <a:pt x="3824" y="1087"/>
                        <a:pt x="3840" y="1072"/>
                      </a:cubicBezTo>
                      <a:cubicBezTo>
                        <a:pt x="3628" y="843"/>
                        <a:pt x="3340" y="742"/>
                        <a:pt x="3050" y="742"/>
                      </a:cubicBezTo>
                      <a:cubicBezTo>
                        <a:pt x="2338" y="742"/>
                        <a:pt x="1617" y="1348"/>
                        <a:pt x="1996" y="2138"/>
                      </a:cubicBezTo>
                      <a:cubicBezTo>
                        <a:pt x="1889" y="2245"/>
                        <a:pt x="1661" y="2397"/>
                        <a:pt x="1859" y="2550"/>
                      </a:cubicBezTo>
                      <a:cubicBezTo>
                        <a:pt x="1767" y="2611"/>
                        <a:pt x="1600" y="2565"/>
                        <a:pt x="1524" y="2672"/>
                      </a:cubicBezTo>
                      <a:cubicBezTo>
                        <a:pt x="1447" y="2763"/>
                        <a:pt x="1539" y="2870"/>
                        <a:pt x="1524" y="2991"/>
                      </a:cubicBezTo>
                      <a:cubicBezTo>
                        <a:pt x="1508" y="3052"/>
                        <a:pt x="1402" y="3083"/>
                        <a:pt x="1402" y="3129"/>
                      </a:cubicBezTo>
                      <a:cubicBezTo>
                        <a:pt x="1402" y="3144"/>
                        <a:pt x="1447" y="3235"/>
                        <a:pt x="1447" y="3250"/>
                      </a:cubicBezTo>
                      <a:cubicBezTo>
                        <a:pt x="1432" y="3357"/>
                        <a:pt x="1524" y="3403"/>
                        <a:pt x="1432" y="3540"/>
                      </a:cubicBezTo>
                      <a:cubicBezTo>
                        <a:pt x="1554" y="3631"/>
                        <a:pt x="1691" y="3784"/>
                        <a:pt x="1691" y="3936"/>
                      </a:cubicBezTo>
                      <a:cubicBezTo>
                        <a:pt x="1698" y="4104"/>
                        <a:pt x="1666" y="4154"/>
                        <a:pt x="1614" y="4154"/>
                      </a:cubicBezTo>
                      <a:cubicBezTo>
                        <a:pt x="1548" y="4154"/>
                        <a:pt x="1450" y="4075"/>
                        <a:pt x="1356" y="4058"/>
                      </a:cubicBezTo>
                      <a:cubicBezTo>
                        <a:pt x="1356" y="4119"/>
                        <a:pt x="1295" y="4165"/>
                        <a:pt x="1234" y="4226"/>
                      </a:cubicBezTo>
                      <a:cubicBezTo>
                        <a:pt x="1188" y="4226"/>
                        <a:pt x="1128" y="4241"/>
                        <a:pt x="1051" y="4302"/>
                      </a:cubicBezTo>
                      <a:cubicBezTo>
                        <a:pt x="869" y="4439"/>
                        <a:pt x="914" y="4576"/>
                        <a:pt x="929" y="4759"/>
                      </a:cubicBezTo>
                      <a:cubicBezTo>
                        <a:pt x="885" y="4753"/>
                        <a:pt x="847" y="4750"/>
                        <a:pt x="815" y="4750"/>
                      </a:cubicBezTo>
                      <a:cubicBezTo>
                        <a:pt x="516" y="4750"/>
                        <a:pt x="713" y="4988"/>
                        <a:pt x="823" y="5140"/>
                      </a:cubicBezTo>
                      <a:cubicBezTo>
                        <a:pt x="1112" y="5582"/>
                        <a:pt x="579" y="5231"/>
                        <a:pt x="549" y="5582"/>
                      </a:cubicBezTo>
                      <a:cubicBezTo>
                        <a:pt x="533" y="5688"/>
                        <a:pt x="747" y="5749"/>
                        <a:pt x="747" y="5841"/>
                      </a:cubicBezTo>
                      <a:cubicBezTo>
                        <a:pt x="762" y="6023"/>
                        <a:pt x="564" y="5993"/>
                        <a:pt x="503" y="6054"/>
                      </a:cubicBezTo>
                      <a:cubicBezTo>
                        <a:pt x="427" y="6115"/>
                        <a:pt x="274" y="6221"/>
                        <a:pt x="274" y="6328"/>
                      </a:cubicBezTo>
                      <a:cubicBezTo>
                        <a:pt x="290" y="6480"/>
                        <a:pt x="503" y="6496"/>
                        <a:pt x="533" y="6648"/>
                      </a:cubicBezTo>
                      <a:cubicBezTo>
                        <a:pt x="229" y="6724"/>
                        <a:pt x="0" y="7044"/>
                        <a:pt x="198" y="7334"/>
                      </a:cubicBezTo>
                      <a:cubicBezTo>
                        <a:pt x="290" y="7486"/>
                        <a:pt x="503" y="7486"/>
                        <a:pt x="610" y="7638"/>
                      </a:cubicBezTo>
                      <a:cubicBezTo>
                        <a:pt x="701" y="7776"/>
                        <a:pt x="579" y="7882"/>
                        <a:pt x="762" y="7974"/>
                      </a:cubicBezTo>
                      <a:cubicBezTo>
                        <a:pt x="655" y="8035"/>
                        <a:pt x="503" y="8095"/>
                        <a:pt x="396" y="8202"/>
                      </a:cubicBezTo>
                      <a:cubicBezTo>
                        <a:pt x="503" y="8400"/>
                        <a:pt x="960" y="8431"/>
                        <a:pt x="1158" y="8507"/>
                      </a:cubicBezTo>
                      <a:cubicBezTo>
                        <a:pt x="1112" y="8537"/>
                        <a:pt x="1036" y="8629"/>
                        <a:pt x="975" y="8659"/>
                      </a:cubicBezTo>
                      <a:cubicBezTo>
                        <a:pt x="1149" y="8833"/>
                        <a:pt x="1384" y="8963"/>
                        <a:pt x="1599" y="8963"/>
                      </a:cubicBezTo>
                      <a:cubicBezTo>
                        <a:pt x="1742" y="8963"/>
                        <a:pt x="1877" y="8906"/>
                        <a:pt x="1981" y="8766"/>
                      </a:cubicBezTo>
                      <a:cubicBezTo>
                        <a:pt x="1981" y="8796"/>
                        <a:pt x="1996" y="8842"/>
                        <a:pt x="2042" y="8857"/>
                      </a:cubicBezTo>
                      <a:cubicBezTo>
                        <a:pt x="2044" y="8858"/>
                        <a:pt x="2046" y="8859"/>
                        <a:pt x="2049" y="8859"/>
                      </a:cubicBezTo>
                      <a:cubicBezTo>
                        <a:pt x="2094" y="8859"/>
                        <a:pt x="2244" y="8764"/>
                        <a:pt x="2301" y="8735"/>
                      </a:cubicBezTo>
                      <a:cubicBezTo>
                        <a:pt x="2331" y="8834"/>
                        <a:pt x="2396" y="8865"/>
                        <a:pt x="2468" y="8865"/>
                      </a:cubicBezTo>
                      <a:cubicBezTo>
                        <a:pt x="2541" y="8865"/>
                        <a:pt x="2621" y="8834"/>
                        <a:pt x="2682" y="8812"/>
                      </a:cubicBezTo>
                      <a:lnTo>
                        <a:pt x="2682" y="8812"/>
                      </a:lnTo>
                      <a:cubicBezTo>
                        <a:pt x="2423" y="9086"/>
                        <a:pt x="2803" y="9238"/>
                        <a:pt x="2986" y="9299"/>
                      </a:cubicBezTo>
                      <a:cubicBezTo>
                        <a:pt x="3200" y="9345"/>
                        <a:pt x="3428" y="9375"/>
                        <a:pt x="3443" y="9619"/>
                      </a:cubicBezTo>
                      <a:cubicBezTo>
                        <a:pt x="3458" y="9621"/>
                        <a:pt x="3473" y="9622"/>
                        <a:pt x="3486" y="9622"/>
                      </a:cubicBezTo>
                      <a:cubicBezTo>
                        <a:pt x="3647" y="9622"/>
                        <a:pt x="3684" y="9463"/>
                        <a:pt x="3824" y="9421"/>
                      </a:cubicBezTo>
                      <a:cubicBezTo>
                        <a:pt x="3855" y="9558"/>
                        <a:pt x="3931" y="9619"/>
                        <a:pt x="4038" y="9695"/>
                      </a:cubicBezTo>
                      <a:cubicBezTo>
                        <a:pt x="4175" y="9771"/>
                        <a:pt x="4479" y="9924"/>
                        <a:pt x="4632" y="9985"/>
                      </a:cubicBezTo>
                      <a:cubicBezTo>
                        <a:pt x="4685" y="10001"/>
                        <a:pt x="4739" y="10008"/>
                        <a:pt x="4793" y="10008"/>
                      </a:cubicBezTo>
                      <a:cubicBezTo>
                        <a:pt x="5144" y="10008"/>
                        <a:pt x="5515" y="9703"/>
                        <a:pt x="5805" y="9558"/>
                      </a:cubicBezTo>
                      <a:lnTo>
                        <a:pt x="5805" y="9558"/>
                      </a:lnTo>
                      <a:cubicBezTo>
                        <a:pt x="5783" y="9711"/>
                        <a:pt x="5827" y="9749"/>
                        <a:pt x="5899" y="9749"/>
                      </a:cubicBezTo>
                      <a:cubicBezTo>
                        <a:pt x="5971" y="9749"/>
                        <a:pt x="6072" y="9710"/>
                        <a:pt x="6163" y="9710"/>
                      </a:cubicBezTo>
                      <a:cubicBezTo>
                        <a:pt x="6171" y="9710"/>
                        <a:pt x="6178" y="9710"/>
                        <a:pt x="6186" y="9710"/>
                      </a:cubicBezTo>
                      <a:cubicBezTo>
                        <a:pt x="6308" y="9726"/>
                        <a:pt x="6369" y="9832"/>
                        <a:pt x="6475" y="9832"/>
                      </a:cubicBezTo>
                      <a:cubicBezTo>
                        <a:pt x="6569" y="9832"/>
                        <a:pt x="6662" y="9751"/>
                        <a:pt x="6755" y="9751"/>
                      </a:cubicBezTo>
                      <a:cubicBezTo>
                        <a:pt x="6769" y="9751"/>
                        <a:pt x="6782" y="9752"/>
                        <a:pt x="6795" y="9756"/>
                      </a:cubicBezTo>
                      <a:lnTo>
                        <a:pt x="6795" y="9787"/>
                      </a:lnTo>
                      <a:cubicBezTo>
                        <a:pt x="6811" y="9771"/>
                        <a:pt x="6902" y="9710"/>
                        <a:pt x="6932" y="9695"/>
                      </a:cubicBezTo>
                      <a:cubicBezTo>
                        <a:pt x="6940" y="9848"/>
                        <a:pt x="7020" y="9886"/>
                        <a:pt x="7121" y="9886"/>
                      </a:cubicBezTo>
                      <a:cubicBezTo>
                        <a:pt x="7211" y="9886"/>
                        <a:pt x="7318" y="9855"/>
                        <a:pt x="7405" y="9848"/>
                      </a:cubicBezTo>
                      <a:cubicBezTo>
                        <a:pt x="7344" y="9604"/>
                        <a:pt x="7527" y="9347"/>
                        <a:pt x="7673" y="9347"/>
                      </a:cubicBezTo>
                      <a:cubicBezTo>
                        <a:pt x="7747" y="9347"/>
                        <a:pt x="7811" y="9411"/>
                        <a:pt x="7831" y="9573"/>
                      </a:cubicBezTo>
                      <a:cubicBezTo>
                        <a:pt x="7938" y="9619"/>
                        <a:pt x="7999" y="9710"/>
                        <a:pt x="8090" y="9756"/>
                      </a:cubicBezTo>
                      <a:cubicBezTo>
                        <a:pt x="8136" y="9766"/>
                        <a:pt x="8190" y="9770"/>
                        <a:pt x="8248" y="9770"/>
                      </a:cubicBezTo>
                      <a:cubicBezTo>
                        <a:pt x="8363" y="9770"/>
                        <a:pt x="8492" y="9756"/>
                        <a:pt x="8593" y="9756"/>
                      </a:cubicBezTo>
                      <a:lnTo>
                        <a:pt x="8593" y="9467"/>
                      </a:lnTo>
                      <a:cubicBezTo>
                        <a:pt x="8700" y="9482"/>
                        <a:pt x="8700" y="9451"/>
                        <a:pt x="8776" y="9543"/>
                      </a:cubicBezTo>
                      <a:cubicBezTo>
                        <a:pt x="8761" y="9467"/>
                        <a:pt x="8776" y="9391"/>
                        <a:pt x="8776" y="9314"/>
                      </a:cubicBezTo>
                      <a:cubicBezTo>
                        <a:pt x="8913" y="9314"/>
                        <a:pt x="8989" y="9223"/>
                        <a:pt x="9126" y="9223"/>
                      </a:cubicBezTo>
                      <a:cubicBezTo>
                        <a:pt x="9324" y="9223"/>
                        <a:pt x="9446" y="9314"/>
                        <a:pt x="9614" y="9406"/>
                      </a:cubicBezTo>
                      <a:cubicBezTo>
                        <a:pt x="9599" y="9192"/>
                        <a:pt x="9858" y="9162"/>
                        <a:pt x="10041" y="9162"/>
                      </a:cubicBezTo>
                      <a:cubicBezTo>
                        <a:pt x="10041" y="8848"/>
                        <a:pt x="10347" y="8779"/>
                        <a:pt x="10597" y="8779"/>
                      </a:cubicBezTo>
                      <a:cubicBezTo>
                        <a:pt x="10626" y="8779"/>
                        <a:pt x="10654" y="8780"/>
                        <a:pt x="10680" y="8781"/>
                      </a:cubicBezTo>
                      <a:cubicBezTo>
                        <a:pt x="10635" y="8705"/>
                        <a:pt x="10513" y="8400"/>
                        <a:pt x="10528" y="8309"/>
                      </a:cubicBezTo>
                      <a:cubicBezTo>
                        <a:pt x="10544" y="8153"/>
                        <a:pt x="10593" y="8100"/>
                        <a:pt x="10654" y="8100"/>
                      </a:cubicBezTo>
                      <a:cubicBezTo>
                        <a:pt x="10768" y="8100"/>
                        <a:pt x="10927" y="8280"/>
                        <a:pt x="11016" y="8339"/>
                      </a:cubicBezTo>
                      <a:cubicBezTo>
                        <a:pt x="11114" y="8403"/>
                        <a:pt x="11171" y="8429"/>
                        <a:pt x="11207" y="8429"/>
                      </a:cubicBezTo>
                      <a:cubicBezTo>
                        <a:pt x="11301" y="8429"/>
                        <a:pt x="11254" y="8258"/>
                        <a:pt x="11397" y="8126"/>
                      </a:cubicBezTo>
                      <a:cubicBezTo>
                        <a:pt x="11449" y="8080"/>
                        <a:pt x="11544" y="8068"/>
                        <a:pt x="11649" y="8068"/>
                      </a:cubicBezTo>
                      <a:cubicBezTo>
                        <a:pt x="11763" y="8068"/>
                        <a:pt x="11889" y="8082"/>
                        <a:pt x="11983" y="8082"/>
                      </a:cubicBezTo>
                      <a:cubicBezTo>
                        <a:pt x="12002" y="8082"/>
                        <a:pt x="12020" y="8082"/>
                        <a:pt x="12036" y="8080"/>
                      </a:cubicBezTo>
                      <a:cubicBezTo>
                        <a:pt x="12113" y="7852"/>
                        <a:pt x="12631" y="7943"/>
                        <a:pt x="12707" y="7623"/>
                      </a:cubicBezTo>
                      <a:cubicBezTo>
                        <a:pt x="12261" y="7508"/>
                        <a:pt x="12589" y="6700"/>
                        <a:pt x="12178" y="6700"/>
                      </a:cubicBezTo>
                      <a:cubicBezTo>
                        <a:pt x="12154" y="6700"/>
                        <a:pt x="12127" y="6703"/>
                        <a:pt x="12097" y="6709"/>
                      </a:cubicBezTo>
                      <a:cubicBezTo>
                        <a:pt x="12128" y="6374"/>
                        <a:pt x="11884" y="6420"/>
                        <a:pt x="11656" y="6404"/>
                      </a:cubicBezTo>
                      <a:cubicBezTo>
                        <a:pt x="11762" y="6115"/>
                        <a:pt x="11518" y="5978"/>
                        <a:pt x="11473" y="5749"/>
                      </a:cubicBezTo>
                      <a:lnTo>
                        <a:pt x="11381" y="5749"/>
                      </a:lnTo>
                      <a:cubicBezTo>
                        <a:pt x="11434" y="5631"/>
                        <a:pt x="11396" y="5478"/>
                        <a:pt x="11266" y="5478"/>
                      </a:cubicBezTo>
                      <a:cubicBezTo>
                        <a:pt x="11246" y="5478"/>
                        <a:pt x="11223" y="5482"/>
                        <a:pt x="11198" y="5490"/>
                      </a:cubicBezTo>
                      <a:cubicBezTo>
                        <a:pt x="11214" y="5292"/>
                        <a:pt x="11427" y="5338"/>
                        <a:pt x="11473" y="5185"/>
                      </a:cubicBezTo>
                      <a:cubicBezTo>
                        <a:pt x="11549" y="4926"/>
                        <a:pt x="11320" y="4972"/>
                        <a:pt x="11183" y="4926"/>
                      </a:cubicBezTo>
                      <a:cubicBezTo>
                        <a:pt x="11092" y="4896"/>
                        <a:pt x="10894" y="4896"/>
                        <a:pt x="10833" y="4805"/>
                      </a:cubicBezTo>
                      <a:cubicBezTo>
                        <a:pt x="10726" y="4652"/>
                        <a:pt x="10833" y="4667"/>
                        <a:pt x="10833" y="4530"/>
                      </a:cubicBezTo>
                      <a:cubicBezTo>
                        <a:pt x="10833" y="4424"/>
                        <a:pt x="10879" y="4393"/>
                        <a:pt x="10833" y="4287"/>
                      </a:cubicBezTo>
                      <a:cubicBezTo>
                        <a:pt x="10818" y="4210"/>
                        <a:pt x="10787" y="4210"/>
                        <a:pt x="10802" y="4119"/>
                      </a:cubicBezTo>
                      <a:cubicBezTo>
                        <a:pt x="10620" y="4073"/>
                        <a:pt x="10361" y="3967"/>
                        <a:pt x="10345" y="3753"/>
                      </a:cubicBezTo>
                      <a:lnTo>
                        <a:pt x="10345" y="3753"/>
                      </a:lnTo>
                      <a:cubicBezTo>
                        <a:pt x="10359" y="3756"/>
                        <a:pt x="10373" y="3757"/>
                        <a:pt x="10387" y="3757"/>
                      </a:cubicBezTo>
                      <a:cubicBezTo>
                        <a:pt x="10449" y="3757"/>
                        <a:pt x="10512" y="3732"/>
                        <a:pt x="10574" y="3708"/>
                      </a:cubicBezTo>
                      <a:cubicBezTo>
                        <a:pt x="10589" y="3601"/>
                        <a:pt x="10498" y="3540"/>
                        <a:pt x="10391" y="3509"/>
                      </a:cubicBezTo>
                      <a:cubicBezTo>
                        <a:pt x="10772" y="3037"/>
                        <a:pt x="10056" y="3220"/>
                        <a:pt x="10010" y="2915"/>
                      </a:cubicBezTo>
                      <a:cubicBezTo>
                        <a:pt x="10039" y="2728"/>
                        <a:pt x="9945" y="2609"/>
                        <a:pt x="9781" y="2609"/>
                      </a:cubicBezTo>
                      <a:cubicBezTo>
                        <a:pt x="9771" y="2609"/>
                        <a:pt x="9761" y="2610"/>
                        <a:pt x="9751" y="2611"/>
                      </a:cubicBezTo>
                      <a:cubicBezTo>
                        <a:pt x="10082" y="2189"/>
                        <a:pt x="9819" y="1574"/>
                        <a:pt x="9298" y="1574"/>
                      </a:cubicBezTo>
                      <a:cubicBezTo>
                        <a:pt x="9292" y="1574"/>
                        <a:pt x="9285" y="1574"/>
                        <a:pt x="9279" y="1575"/>
                      </a:cubicBezTo>
                      <a:cubicBezTo>
                        <a:pt x="9251" y="1406"/>
                        <a:pt x="9236" y="1032"/>
                        <a:pt x="8973" y="1032"/>
                      </a:cubicBezTo>
                      <a:cubicBezTo>
                        <a:pt x="8950" y="1032"/>
                        <a:pt x="8925" y="1035"/>
                        <a:pt x="8898" y="1041"/>
                      </a:cubicBezTo>
                      <a:cubicBezTo>
                        <a:pt x="8776" y="1082"/>
                        <a:pt x="8774" y="1328"/>
                        <a:pt x="8604" y="1328"/>
                      </a:cubicBezTo>
                      <a:cubicBezTo>
                        <a:pt x="8583" y="1328"/>
                        <a:pt x="8559" y="1324"/>
                        <a:pt x="8532" y="1316"/>
                      </a:cubicBezTo>
                      <a:cubicBezTo>
                        <a:pt x="8380" y="1255"/>
                        <a:pt x="8410" y="1087"/>
                        <a:pt x="8410" y="935"/>
                      </a:cubicBezTo>
                      <a:cubicBezTo>
                        <a:pt x="8319" y="935"/>
                        <a:pt x="8243" y="950"/>
                        <a:pt x="8151" y="965"/>
                      </a:cubicBezTo>
                      <a:cubicBezTo>
                        <a:pt x="8227" y="767"/>
                        <a:pt x="8136" y="630"/>
                        <a:pt x="7953" y="493"/>
                      </a:cubicBezTo>
                      <a:cubicBezTo>
                        <a:pt x="7862" y="424"/>
                        <a:pt x="7767" y="417"/>
                        <a:pt x="7675" y="417"/>
                      </a:cubicBezTo>
                      <a:cubicBezTo>
                        <a:pt x="7649" y="417"/>
                        <a:pt x="7623" y="417"/>
                        <a:pt x="7598" y="417"/>
                      </a:cubicBezTo>
                      <a:cubicBezTo>
                        <a:pt x="7535" y="417"/>
                        <a:pt x="7474" y="413"/>
                        <a:pt x="7420" y="386"/>
                      </a:cubicBezTo>
                      <a:cubicBezTo>
                        <a:pt x="7191" y="264"/>
                        <a:pt x="7298" y="36"/>
                        <a:pt x="6917" y="5"/>
                      </a:cubicBezTo>
                      <a:cubicBezTo>
                        <a:pt x="6888" y="2"/>
                        <a:pt x="6859" y="1"/>
                        <a:pt x="68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6"/>
                <p:cNvSpPr/>
                <p:nvPr/>
              </p:nvSpPr>
              <p:spPr>
                <a:xfrm>
                  <a:off x="486950" y="4651548"/>
                  <a:ext cx="2095610" cy="1025986"/>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26"/>
              <p:cNvGrpSpPr/>
              <p:nvPr/>
            </p:nvGrpSpPr>
            <p:grpSpPr>
              <a:xfrm>
                <a:off x="-138859" y="1969286"/>
                <a:ext cx="1103780" cy="3174184"/>
                <a:chOff x="-3209859" y="-444864"/>
                <a:chExt cx="1103780" cy="3174184"/>
              </a:xfrm>
            </p:grpSpPr>
            <p:sp>
              <p:nvSpPr>
                <p:cNvPr id="782" name="Google Shape;782;p26"/>
                <p:cNvSpPr/>
                <p:nvPr/>
              </p:nvSpPr>
              <p:spPr>
                <a:xfrm>
                  <a:off x="-2908484" y="-444864"/>
                  <a:ext cx="506160" cy="883028"/>
                </a:xfrm>
                <a:custGeom>
                  <a:avLst/>
                  <a:gdLst/>
                  <a:ahLst/>
                  <a:cxnLst/>
                  <a:rect l="l" t="t" r="r" b="b"/>
                  <a:pathLst>
                    <a:path w="7497" h="10088" extrusionOk="0">
                      <a:moveTo>
                        <a:pt x="3383" y="1"/>
                      </a:moveTo>
                      <a:cubicBezTo>
                        <a:pt x="3231" y="92"/>
                        <a:pt x="3033" y="641"/>
                        <a:pt x="2972" y="839"/>
                      </a:cubicBezTo>
                      <a:cubicBezTo>
                        <a:pt x="2895" y="1098"/>
                        <a:pt x="2926" y="1448"/>
                        <a:pt x="2774" y="1692"/>
                      </a:cubicBezTo>
                      <a:cubicBezTo>
                        <a:pt x="2697" y="1814"/>
                        <a:pt x="2499" y="1829"/>
                        <a:pt x="2438" y="1966"/>
                      </a:cubicBezTo>
                      <a:cubicBezTo>
                        <a:pt x="2393" y="2088"/>
                        <a:pt x="2469" y="2119"/>
                        <a:pt x="2438" y="2241"/>
                      </a:cubicBezTo>
                      <a:cubicBezTo>
                        <a:pt x="2423" y="2423"/>
                        <a:pt x="2103" y="2667"/>
                        <a:pt x="2393" y="2774"/>
                      </a:cubicBezTo>
                      <a:cubicBezTo>
                        <a:pt x="2195" y="3109"/>
                        <a:pt x="1722" y="3063"/>
                        <a:pt x="1418" y="3277"/>
                      </a:cubicBezTo>
                      <a:cubicBezTo>
                        <a:pt x="1326" y="3353"/>
                        <a:pt x="1037" y="3444"/>
                        <a:pt x="991" y="3536"/>
                      </a:cubicBezTo>
                      <a:cubicBezTo>
                        <a:pt x="900" y="3718"/>
                        <a:pt x="1113" y="3688"/>
                        <a:pt x="1052" y="3871"/>
                      </a:cubicBezTo>
                      <a:cubicBezTo>
                        <a:pt x="1011" y="3960"/>
                        <a:pt x="924" y="3976"/>
                        <a:pt x="830" y="3976"/>
                      </a:cubicBezTo>
                      <a:cubicBezTo>
                        <a:pt x="777" y="3976"/>
                        <a:pt x="722" y="3971"/>
                        <a:pt x="673" y="3971"/>
                      </a:cubicBezTo>
                      <a:cubicBezTo>
                        <a:pt x="645" y="3971"/>
                        <a:pt x="618" y="3972"/>
                        <a:pt x="595" y="3977"/>
                      </a:cubicBezTo>
                      <a:cubicBezTo>
                        <a:pt x="412" y="4038"/>
                        <a:pt x="427" y="4099"/>
                        <a:pt x="305" y="4252"/>
                      </a:cubicBezTo>
                      <a:cubicBezTo>
                        <a:pt x="229" y="4358"/>
                        <a:pt x="138" y="4419"/>
                        <a:pt x="107" y="4572"/>
                      </a:cubicBezTo>
                      <a:cubicBezTo>
                        <a:pt x="1" y="4892"/>
                        <a:pt x="214" y="4876"/>
                        <a:pt x="366" y="5029"/>
                      </a:cubicBezTo>
                      <a:cubicBezTo>
                        <a:pt x="503" y="5166"/>
                        <a:pt x="427" y="5501"/>
                        <a:pt x="717" y="5577"/>
                      </a:cubicBezTo>
                      <a:cubicBezTo>
                        <a:pt x="823" y="5973"/>
                        <a:pt x="336" y="5806"/>
                        <a:pt x="214" y="6019"/>
                      </a:cubicBezTo>
                      <a:cubicBezTo>
                        <a:pt x="138" y="6156"/>
                        <a:pt x="229" y="6491"/>
                        <a:pt x="275" y="6644"/>
                      </a:cubicBezTo>
                      <a:cubicBezTo>
                        <a:pt x="305" y="6872"/>
                        <a:pt x="381" y="7086"/>
                        <a:pt x="442" y="7299"/>
                      </a:cubicBezTo>
                      <a:cubicBezTo>
                        <a:pt x="519" y="7558"/>
                        <a:pt x="244" y="7619"/>
                        <a:pt x="275" y="7878"/>
                      </a:cubicBezTo>
                      <a:cubicBezTo>
                        <a:pt x="275" y="8076"/>
                        <a:pt x="442" y="8259"/>
                        <a:pt x="625" y="8289"/>
                      </a:cubicBezTo>
                      <a:cubicBezTo>
                        <a:pt x="595" y="8518"/>
                        <a:pt x="473" y="8594"/>
                        <a:pt x="656" y="8822"/>
                      </a:cubicBezTo>
                      <a:cubicBezTo>
                        <a:pt x="732" y="8914"/>
                        <a:pt x="854" y="9005"/>
                        <a:pt x="960" y="9081"/>
                      </a:cubicBezTo>
                      <a:cubicBezTo>
                        <a:pt x="1098" y="9203"/>
                        <a:pt x="1219" y="9295"/>
                        <a:pt x="1341" y="9432"/>
                      </a:cubicBezTo>
                      <a:cubicBezTo>
                        <a:pt x="1357" y="9447"/>
                        <a:pt x="1372" y="9478"/>
                        <a:pt x="1387" y="9508"/>
                      </a:cubicBezTo>
                      <a:cubicBezTo>
                        <a:pt x="1418" y="9630"/>
                        <a:pt x="1387" y="9767"/>
                        <a:pt x="1418" y="9919"/>
                      </a:cubicBezTo>
                      <a:cubicBezTo>
                        <a:pt x="1600" y="9965"/>
                        <a:pt x="1798" y="10087"/>
                        <a:pt x="1966" y="10087"/>
                      </a:cubicBezTo>
                      <a:cubicBezTo>
                        <a:pt x="2225" y="10087"/>
                        <a:pt x="2225" y="9828"/>
                        <a:pt x="2423" y="9813"/>
                      </a:cubicBezTo>
                      <a:cubicBezTo>
                        <a:pt x="2436" y="9809"/>
                        <a:pt x="2451" y="9807"/>
                        <a:pt x="2466" y="9807"/>
                      </a:cubicBezTo>
                      <a:cubicBezTo>
                        <a:pt x="2574" y="9807"/>
                        <a:pt x="2726" y="9891"/>
                        <a:pt x="2819" y="9904"/>
                      </a:cubicBezTo>
                      <a:cubicBezTo>
                        <a:pt x="2941" y="9919"/>
                        <a:pt x="2972" y="9935"/>
                        <a:pt x="3109" y="9935"/>
                      </a:cubicBezTo>
                      <a:cubicBezTo>
                        <a:pt x="3174" y="9935"/>
                        <a:pt x="3185" y="9896"/>
                        <a:pt x="3219" y="9896"/>
                      </a:cubicBezTo>
                      <a:cubicBezTo>
                        <a:pt x="3233" y="9896"/>
                        <a:pt x="3250" y="9902"/>
                        <a:pt x="3276" y="9919"/>
                      </a:cubicBezTo>
                      <a:cubicBezTo>
                        <a:pt x="3429" y="9889"/>
                        <a:pt x="3551" y="9767"/>
                        <a:pt x="3703" y="9767"/>
                      </a:cubicBezTo>
                      <a:cubicBezTo>
                        <a:pt x="3825" y="9767"/>
                        <a:pt x="3977" y="9889"/>
                        <a:pt x="4160" y="9889"/>
                      </a:cubicBezTo>
                      <a:cubicBezTo>
                        <a:pt x="4234" y="9683"/>
                        <a:pt x="4137" y="9477"/>
                        <a:pt x="4377" y="9477"/>
                      </a:cubicBezTo>
                      <a:cubicBezTo>
                        <a:pt x="4386" y="9477"/>
                        <a:pt x="4394" y="9477"/>
                        <a:pt x="4404" y="9478"/>
                      </a:cubicBezTo>
                      <a:cubicBezTo>
                        <a:pt x="4541" y="9508"/>
                        <a:pt x="4769" y="9599"/>
                        <a:pt x="4922" y="9615"/>
                      </a:cubicBezTo>
                      <a:cubicBezTo>
                        <a:pt x="4907" y="9424"/>
                        <a:pt x="5028" y="9405"/>
                        <a:pt x="5175" y="9405"/>
                      </a:cubicBezTo>
                      <a:cubicBezTo>
                        <a:pt x="5212" y="9405"/>
                        <a:pt x="5250" y="9406"/>
                        <a:pt x="5288" y="9406"/>
                      </a:cubicBezTo>
                      <a:cubicBezTo>
                        <a:pt x="5402" y="9406"/>
                        <a:pt x="5514" y="9396"/>
                        <a:pt x="5577" y="9310"/>
                      </a:cubicBezTo>
                      <a:cubicBezTo>
                        <a:pt x="5684" y="9188"/>
                        <a:pt x="5607" y="9021"/>
                        <a:pt x="5684" y="8929"/>
                      </a:cubicBezTo>
                      <a:cubicBezTo>
                        <a:pt x="5760" y="8838"/>
                        <a:pt x="6065" y="8838"/>
                        <a:pt x="6171" y="8807"/>
                      </a:cubicBezTo>
                      <a:cubicBezTo>
                        <a:pt x="6095" y="8716"/>
                        <a:pt x="6217" y="8472"/>
                        <a:pt x="6308" y="8411"/>
                      </a:cubicBezTo>
                      <a:cubicBezTo>
                        <a:pt x="6341" y="8392"/>
                        <a:pt x="6374" y="8385"/>
                        <a:pt x="6408" y="8385"/>
                      </a:cubicBezTo>
                      <a:cubicBezTo>
                        <a:pt x="6493" y="8385"/>
                        <a:pt x="6580" y="8430"/>
                        <a:pt x="6662" y="8430"/>
                      </a:cubicBezTo>
                      <a:cubicBezTo>
                        <a:pt x="6698" y="8430"/>
                        <a:pt x="6732" y="8421"/>
                        <a:pt x="6765" y="8396"/>
                      </a:cubicBezTo>
                      <a:cubicBezTo>
                        <a:pt x="6643" y="8198"/>
                        <a:pt x="7009" y="7802"/>
                        <a:pt x="7146" y="7710"/>
                      </a:cubicBezTo>
                      <a:cubicBezTo>
                        <a:pt x="7161" y="7360"/>
                        <a:pt x="7024" y="6735"/>
                        <a:pt x="7207" y="6415"/>
                      </a:cubicBezTo>
                      <a:cubicBezTo>
                        <a:pt x="7283" y="6248"/>
                        <a:pt x="7451" y="6248"/>
                        <a:pt x="7481" y="6050"/>
                      </a:cubicBezTo>
                      <a:cubicBezTo>
                        <a:pt x="7436" y="5821"/>
                        <a:pt x="7238" y="5577"/>
                        <a:pt x="7497" y="5516"/>
                      </a:cubicBezTo>
                      <a:cubicBezTo>
                        <a:pt x="7390" y="5181"/>
                        <a:pt x="7360" y="4861"/>
                        <a:pt x="7344" y="4480"/>
                      </a:cubicBezTo>
                      <a:cubicBezTo>
                        <a:pt x="7161" y="4480"/>
                        <a:pt x="7070" y="4419"/>
                        <a:pt x="6933" y="4358"/>
                      </a:cubicBezTo>
                      <a:cubicBezTo>
                        <a:pt x="6735" y="4252"/>
                        <a:pt x="6826" y="4358"/>
                        <a:pt x="6765" y="4130"/>
                      </a:cubicBezTo>
                      <a:cubicBezTo>
                        <a:pt x="6735" y="3947"/>
                        <a:pt x="6689" y="3901"/>
                        <a:pt x="6522" y="3764"/>
                      </a:cubicBezTo>
                      <a:cubicBezTo>
                        <a:pt x="6445" y="3718"/>
                        <a:pt x="6308" y="3657"/>
                        <a:pt x="6217" y="3581"/>
                      </a:cubicBezTo>
                      <a:cubicBezTo>
                        <a:pt x="6095" y="3490"/>
                        <a:pt x="6141" y="3414"/>
                        <a:pt x="6125" y="3277"/>
                      </a:cubicBezTo>
                      <a:cubicBezTo>
                        <a:pt x="6125" y="3231"/>
                        <a:pt x="6141" y="3139"/>
                        <a:pt x="6141" y="3109"/>
                      </a:cubicBezTo>
                      <a:cubicBezTo>
                        <a:pt x="6141" y="3048"/>
                        <a:pt x="6065" y="3033"/>
                        <a:pt x="6065" y="2957"/>
                      </a:cubicBezTo>
                      <a:cubicBezTo>
                        <a:pt x="6065" y="2820"/>
                        <a:pt x="6247" y="2759"/>
                        <a:pt x="6232" y="2621"/>
                      </a:cubicBezTo>
                      <a:cubicBezTo>
                        <a:pt x="6217" y="2500"/>
                        <a:pt x="6049" y="2439"/>
                        <a:pt x="5943" y="2393"/>
                      </a:cubicBezTo>
                      <a:cubicBezTo>
                        <a:pt x="5836" y="2347"/>
                        <a:pt x="5714" y="2301"/>
                        <a:pt x="5623" y="2241"/>
                      </a:cubicBezTo>
                      <a:cubicBezTo>
                        <a:pt x="5562" y="2210"/>
                        <a:pt x="5409" y="2088"/>
                        <a:pt x="5379" y="2073"/>
                      </a:cubicBezTo>
                      <a:cubicBezTo>
                        <a:pt x="5372" y="2072"/>
                        <a:pt x="5365" y="2072"/>
                        <a:pt x="5359" y="2072"/>
                      </a:cubicBezTo>
                      <a:cubicBezTo>
                        <a:pt x="5171" y="2072"/>
                        <a:pt x="5106" y="2413"/>
                        <a:pt x="4988" y="2413"/>
                      </a:cubicBezTo>
                      <a:cubicBezTo>
                        <a:pt x="4964" y="2413"/>
                        <a:pt x="4937" y="2398"/>
                        <a:pt x="4907" y="2362"/>
                      </a:cubicBezTo>
                      <a:cubicBezTo>
                        <a:pt x="4693" y="2149"/>
                        <a:pt x="5181" y="1921"/>
                        <a:pt x="4754" y="1860"/>
                      </a:cubicBezTo>
                      <a:cubicBezTo>
                        <a:pt x="4742" y="1858"/>
                        <a:pt x="4729" y="1858"/>
                        <a:pt x="4715" y="1858"/>
                      </a:cubicBezTo>
                      <a:cubicBezTo>
                        <a:pt x="4649" y="1858"/>
                        <a:pt x="4577" y="1871"/>
                        <a:pt x="4510" y="1871"/>
                      </a:cubicBezTo>
                      <a:cubicBezTo>
                        <a:pt x="4430" y="1871"/>
                        <a:pt x="4358" y="1852"/>
                        <a:pt x="4312" y="1768"/>
                      </a:cubicBezTo>
                      <a:cubicBezTo>
                        <a:pt x="4251" y="1677"/>
                        <a:pt x="4343" y="1479"/>
                        <a:pt x="4328" y="1372"/>
                      </a:cubicBezTo>
                      <a:cubicBezTo>
                        <a:pt x="4267" y="1128"/>
                        <a:pt x="4069" y="900"/>
                        <a:pt x="3871" y="763"/>
                      </a:cubicBezTo>
                      <a:cubicBezTo>
                        <a:pt x="3581" y="549"/>
                        <a:pt x="3474" y="336"/>
                        <a:pt x="3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6"/>
                <p:cNvSpPr/>
                <p:nvPr/>
              </p:nvSpPr>
              <p:spPr>
                <a:xfrm>
                  <a:off x="-3121418" y="475872"/>
                  <a:ext cx="614184" cy="486243"/>
                </a:xfrm>
                <a:custGeom>
                  <a:avLst/>
                  <a:gdLst/>
                  <a:ahLst/>
                  <a:cxnLst/>
                  <a:rect l="l" t="t" r="r" b="b"/>
                  <a:pathLst>
                    <a:path w="9097" h="5555" extrusionOk="0">
                      <a:moveTo>
                        <a:pt x="5380" y="0"/>
                      </a:moveTo>
                      <a:cubicBezTo>
                        <a:pt x="5353" y="0"/>
                        <a:pt x="5319" y="3"/>
                        <a:pt x="5272" y="10"/>
                      </a:cubicBezTo>
                      <a:cubicBezTo>
                        <a:pt x="5166" y="25"/>
                        <a:pt x="5059" y="86"/>
                        <a:pt x="4983" y="147"/>
                      </a:cubicBezTo>
                      <a:cubicBezTo>
                        <a:pt x="4937" y="86"/>
                        <a:pt x="4891" y="10"/>
                        <a:pt x="4800" y="10"/>
                      </a:cubicBezTo>
                      <a:cubicBezTo>
                        <a:pt x="4663" y="10"/>
                        <a:pt x="4556" y="284"/>
                        <a:pt x="4404" y="315"/>
                      </a:cubicBezTo>
                      <a:cubicBezTo>
                        <a:pt x="4375" y="322"/>
                        <a:pt x="4348" y="325"/>
                        <a:pt x="4321" y="325"/>
                      </a:cubicBezTo>
                      <a:cubicBezTo>
                        <a:pt x="4123" y="325"/>
                        <a:pt x="3961" y="157"/>
                        <a:pt x="3781" y="157"/>
                      </a:cubicBezTo>
                      <a:cubicBezTo>
                        <a:pt x="3722" y="157"/>
                        <a:pt x="3661" y="175"/>
                        <a:pt x="3596" y="223"/>
                      </a:cubicBezTo>
                      <a:cubicBezTo>
                        <a:pt x="3535" y="254"/>
                        <a:pt x="3520" y="376"/>
                        <a:pt x="3490" y="391"/>
                      </a:cubicBezTo>
                      <a:cubicBezTo>
                        <a:pt x="3459" y="414"/>
                        <a:pt x="3429" y="414"/>
                        <a:pt x="3398" y="414"/>
                      </a:cubicBezTo>
                      <a:cubicBezTo>
                        <a:pt x="3368" y="414"/>
                        <a:pt x="3337" y="414"/>
                        <a:pt x="3307" y="436"/>
                      </a:cubicBezTo>
                      <a:cubicBezTo>
                        <a:pt x="3231" y="467"/>
                        <a:pt x="3124" y="513"/>
                        <a:pt x="3033" y="528"/>
                      </a:cubicBezTo>
                      <a:cubicBezTo>
                        <a:pt x="2923" y="552"/>
                        <a:pt x="2804" y="560"/>
                        <a:pt x="2681" y="560"/>
                      </a:cubicBezTo>
                      <a:cubicBezTo>
                        <a:pt x="2498" y="560"/>
                        <a:pt x="2307" y="543"/>
                        <a:pt x="2134" y="543"/>
                      </a:cubicBezTo>
                      <a:cubicBezTo>
                        <a:pt x="2091" y="543"/>
                        <a:pt x="2053" y="542"/>
                        <a:pt x="2018" y="542"/>
                      </a:cubicBezTo>
                      <a:cubicBezTo>
                        <a:pt x="1879" y="542"/>
                        <a:pt x="1799" y="561"/>
                        <a:pt x="1738" y="756"/>
                      </a:cubicBezTo>
                      <a:cubicBezTo>
                        <a:pt x="1661" y="970"/>
                        <a:pt x="1738" y="970"/>
                        <a:pt x="1890" y="1122"/>
                      </a:cubicBezTo>
                      <a:cubicBezTo>
                        <a:pt x="1646" y="1153"/>
                        <a:pt x="1235" y="1351"/>
                        <a:pt x="1265" y="1610"/>
                      </a:cubicBezTo>
                      <a:cubicBezTo>
                        <a:pt x="1022" y="1701"/>
                        <a:pt x="488" y="1853"/>
                        <a:pt x="412" y="2067"/>
                      </a:cubicBezTo>
                      <a:cubicBezTo>
                        <a:pt x="336" y="2265"/>
                        <a:pt x="397" y="2432"/>
                        <a:pt x="260" y="2646"/>
                      </a:cubicBezTo>
                      <a:cubicBezTo>
                        <a:pt x="153" y="2798"/>
                        <a:pt x="1" y="2889"/>
                        <a:pt x="31" y="3103"/>
                      </a:cubicBezTo>
                      <a:cubicBezTo>
                        <a:pt x="62" y="3209"/>
                        <a:pt x="199" y="3529"/>
                        <a:pt x="305" y="3606"/>
                      </a:cubicBezTo>
                      <a:cubicBezTo>
                        <a:pt x="412" y="3727"/>
                        <a:pt x="610" y="3712"/>
                        <a:pt x="763" y="3758"/>
                      </a:cubicBezTo>
                      <a:cubicBezTo>
                        <a:pt x="869" y="3819"/>
                        <a:pt x="1143" y="3895"/>
                        <a:pt x="1235" y="3971"/>
                      </a:cubicBezTo>
                      <a:cubicBezTo>
                        <a:pt x="1387" y="4093"/>
                        <a:pt x="1326" y="4276"/>
                        <a:pt x="1540" y="4352"/>
                      </a:cubicBezTo>
                      <a:cubicBezTo>
                        <a:pt x="1575" y="4367"/>
                        <a:pt x="1614" y="4371"/>
                        <a:pt x="1655" y="4371"/>
                      </a:cubicBezTo>
                      <a:cubicBezTo>
                        <a:pt x="1687" y="4371"/>
                        <a:pt x="1721" y="4369"/>
                        <a:pt x="1755" y="4369"/>
                      </a:cubicBezTo>
                      <a:cubicBezTo>
                        <a:pt x="1805" y="4369"/>
                        <a:pt x="1856" y="4373"/>
                        <a:pt x="1905" y="4398"/>
                      </a:cubicBezTo>
                      <a:cubicBezTo>
                        <a:pt x="1981" y="4428"/>
                        <a:pt x="1997" y="4504"/>
                        <a:pt x="2073" y="4565"/>
                      </a:cubicBezTo>
                      <a:cubicBezTo>
                        <a:pt x="2286" y="4703"/>
                        <a:pt x="2530" y="4703"/>
                        <a:pt x="2713" y="4870"/>
                      </a:cubicBezTo>
                      <a:cubicBezTo>
                        <a:pt x="2756" y="4826"/>
                        <a:pt x="2884" y="4671"/>
                        <a:pt x="2962" y="4671"/>
                      </a:cubicBezTo>
                      <a:cubicBezTo>
                        <a:pt x="2965" y="4671"/>
                        <a:pt x="2968" y="4671"/>
                        <a:pt x="2972" y="4672"/>
                      </a:cubicBezTo>
                      <a:cubicBezTo>
                        <a:pt x="3078" y="4703"/>
                        <a:pt x="3063" y="4885"/>
                        <a:pt x="3017" y="4946"/>
                      </a:cubicBezTo>
                      <a:cubicBezTo>
                        <a:pt x="3246" y="4977"/>
                        <a:pt x="3124" y="5327"/>
                        <a:pt x="3307" y="5464"/>
                      </a:cubicBezTo>
                      <a:cubicBezTo>
                        <a:pt x="3401" y="5529"/>
                        <a:pt x="3485" y="5555"/>
                        <a:pt x="3565" y="5555"/>
                      </a:cubicBezTo>
                      <a:cubicBezTo>
                        <a:pt x="3691" y="5555"/>
                        <a:pt x="3804" y="5488"/>
                        <a:pt x="3916" y="5403"/>
                      </a:cubicBezTo>
                      <a:cubicBezTo>
                        <a:pt x="4038" y="5480"/>
                        <a:pt x="4130" y="5495"/>
                        <a:pt x="4267" y="5510"/>
                      </a:cubicBezTo>
                      <a:cubicBezTo>
                        <a:pt x="4320" y="5521"/>
                        <a:pt x="4358" y="5526"/>
                        <a:pt x="4387" y="5526"/>
                      </a:cubicBezTo>
                      <a:cubicBezTo>
                        <a:pt x="4483" y="5526"/>
                        <a:pt x="4488" y="5473"/>
                        <a:pt x="4663" y="5403"/>
                      </a:cubicBezTo>
                      <a:cubicBezTo>
                        <a:pt x="4691" y="5389"/>
                        <a:pt x="4723" y="5384"/>
                        <a:pt x="4758" y="5384"/>
                      </a:cubicBezTo>
                      <a:cubicBezTo>
                        <a:pt x="4876" y="5384"/>
                        <a:pt x="5021" y="5446"/>
                        <a:pt x="5119" y="5446"/>
                      </a:cubicBezTo>
                      <a:cubicBezTo>
                        <a:pt x="5180" y="5446"/>
                        <a:pt x="5222" y="5422"/>
                        <a:pt x="5227" y="5342"/>
                      </a:cubicBezTo>
                      <a:cubicBezTo>
                        <a:pt x="5250" y="5336"/>
                        <a:pt x="5273" y="5333"/>
                        <a:pt x="5293" y="5333"/>
                      </a:cubicBezTo>
                      <a:cubicBezTo>
                        <a:pt x="5449" y="5333"/>
                        <a:pt x="5528" y="5489"/>
                        <a:pt x="5648" y="5489"/>
                      </a:cubicBezTo>
                      <a:cubicBezTo>
                        <a:pt x="5707" y="5489"/>
                        <a:pt x="5775" y="5452"/>
                        <a:pt x="5867" y="5342"/>
                      </a:cubicBezTo>
                      <a:cubicBezTo>
                        <a:pt x="5912" y="5266"/>
                        <a:pt x="5943" y="5053"/>
                        <a:pt x="6049" y="5038"/>
                      </a:cubicBezTo>
                      <a:cubicBezTo>
                        <a:pt x="6056" y="5037"/>
                        <a:pt x="6062" y="5037"/>
                        <a:pt x="6068" y="5037"/>
                      </a:cubicBezTo>
                      <a:cubicBezTo>
                        <a:pt x="6239" y="5037"/>
                        <a:pt x="6112" y="5252"/>
                        <a:pt x="6171" y="5297"/>
                      </a:cubicBezTo>
                      <a:cubicBezTo>
                        <a:pt x="6209" y="5348"/>
                        <a:pt x="6243" y="5368"/>
                        <a:pt x="6277" y="5368"/>
                      </a:cubicBezTo>
                      <a:cubicBezTo>
                        <a:pt x="6392" y="5368"/>
                        <a:pt x="6493" y="5129"/>
                        <a:pt x="6659" y="5129"/>
                      </a:cubicBezTo>
                      <a:cubicBezTo>
                        <a:pt x="6729" y="5129"/>
                        <a:pt x="6790" y="5219"/>
                        <a:pt x="6898" y="5219"/>
                      </a:cubicBezTo>
                      <a:cubicBezTo>
                        <a:pt x="6931" y="5219"/>
                        <a:pt x="6967" y="5211"/>
                        <a:pt x="7009" y="5190"/>
                      </a:cubicBezTo>
                      <a:cubicBezTo>
                        <a:pt x="7131" y="5114"/>
                        <a:pt x="7177" y="4931"/>
                        <a:pt x="7329" y="4885"/>
                      </a:cubicBezTo>
                      <a:cubicBezTo>
                        <a:pt x="7353" y="4873"/>
                        <a:pt x="7386" y="4869"/>
                        <a:pt x="7423" y="4869"/>
                      </a:cubicBezTo>
                      <a:cubicBezTo>
                        <a:pt x="7526" y="4869"/>
                        <a:pt x="7662" y="4905"/>
                        <a:pt x="7741" y="4916"/>
                      </a:cubicBezTo>
                      <a:cubicBezTo>
                        <a:pt x="7794" y="4922"/>
                        <a:pt x="7842" y="4925"/>
                        <a:pt x="7885" y="4925"/>
                      </a:cubicBezTo>
                      <a:cubicBezTo>
                        <a:pt x="8061" y="4925"/>
                        <a:pt x="8166" y="4874"/>
                        <a:pt x="8350" y="4763"/>
                      </a:cubicBezTo>
                      <a:cubicBezTo>
                        <a:pt x="8320" y="4733"/>
                        <a:pt x="8320" y="4672"/>
                        <a:pt x="8259" y="4657"/>
                      </a:cubicBezTo>
                      <a:cubicBezTo>
                        <a:pt x="8411" y="4565"/>
                        <a:pt x="8685" y="4459"/>
                        <a:pt x="8777" y="4306"/>
                      </a:cubicBezTo>
                      <a:cubicBezTo>
                        <a:pt x="8883" y="4154"/>
                        <a:pt x="8792" y="4154"/>
                        <a:pt x="8792" y="4002"/>
                      </a:cubicBezTo>
                      <a:cubicBezTo>
                        <a:pt x="8761" y="3819"/>
                        <a:pt x="8822" y="3910"/>
                        <a:pt x="8975" y="3743"/>
                      </a:cubicBezTo>
                      <a:cubicBezTo>
                        <a:pt x="9051" y="3666"/>
                        <a:pt x="9097" y="3590"/>
                        <a:pt x="9097" y="3453"/>
                      </a:cubicBezTo>
                      <a:cubicBezTo>
                        <a:pt x="9081" y="3179"/>
                        <a:pt x="8792" y="3194"/>
                        <a:pt x="8761" y="2920"/>
                      </a:cubicBezTo>
                      <a:cubicBezTo>
                        <a:pt x="8746" y="2722"/>
                        <a:pt x="8761" y="2417"/>
                        <a:pt x="8548" y="2295"/>
                      </a:cubicBezTo>
                      <a:cubicBezTo>
                        <a:pt x="8472" y="2234"/>
                        <a:pt x="8365" y="2295"/>
                        <a:pt x="8289" y="2219"/>
                      </a:cubicBezTo>
                      <a:cubicBezTo>
                        <a:pt x="8213" y="2143"/>
                        <a:pt x="8243" y="1975"/>
                        <a:pt x="8213" y="1884"/>
                      </a:cubicBezTo>
                      <a:cubicBezTo>
                        <a:pt x="8152" y="1701"/>
                        <a:pt x="8000" y="1686"/>
                        <a:pt x="7939" y="1533"/>
                      </a:cubicBezTo>
                      <a:cubicBezTo>
                        <a:pt x="7867" y="1533"/>
                        <a:pt x="7784" y="1542"/>
                        <a:pt x="7700" y="1542"/>
                      </a:cubicBezTo>
                      <a:cubicBezTo>
                        <a:pt x="7589" y="1542"/>
                        <a:pt x="7477" y="1527"/>
                        <a:pt x="7390" y="1457"/>
                      </a:cubicBezTo>
                      <a:cubicBezTo>
                        <a:pt x="7192" y="1305"/>
                        <a:pt x="7299" y="1137"/>
                        <a:pt x="7192" y="970"/>
                      </a:cubicBezTo>
                      <a:cubicBezTo>
                        <a:pt x="7101" y="817"/>
                        <a:pt x="7009" y="909"/>
                        <a:pt x="6872" y="833"/>
                      </a:cubicBezTo>
                      <a:cubicBezTo>
                        <a:pt x="6781" y="772"/>
                        <a:pt x="6781" y="680"/>
                        <a:pt x="6689" y="635"/>
                      </a:cubicBezTo>
                      <a:cubicBezTo>
                        <a:pt x="6663" y="627"/>
                        <a:pt x="6642" y="624"/>
                        <a:pt x="6624" y="624"/>
                      </a:cubicBezTo>
                      <a:cubicBezTo>
                        <a:pt x="6575" y="624"/>
                        <a:pt x="6550" y="645"/>
                        <a:pt x="6515" y="645"/>
                      </a:cubicBezTo>
                      <a:cubicBezTo>
                        <a:pt x="6488" y="645"/>
                        <a:pt x="6454" y="633"/>
                        <a:pt x="6400" y="589"/>
                      </a:cubicBezTo>
                      <a:cubicBezTo>
                        <a:pt x="6263" y="467"/>
                        <a:pt x="6339" y="406"/>
                        <a:pt x="6171" y="360"/>
                      </a:cubicBezTo>
                      <a:cubicBezTo>
                        <a:pt x="6158" y="354"/>
                        <a:pt x="6145" y="351"/>
                        <a:pt x="6131" y="351"/>
                      </a:cubicBezTo>
                      <a:cubicBezTo>
                        <a:pt x="6093" y="351"/>
                        <a:pt x="6052" y="369"/>
                        <a:pt x="6014" y="369"/>
                      </a:cubicBezTo>
                      <a:cubicBezTo>
                        <a:pt x="6000" y="369"/>
                        <a:pt x="5986" y="367"/>
                        <a:pt x="5973" y="360"/>
                      </a:cubicBezTo>
                      <a:cubicBezTo>
                        <a:pt x="5928" y="315"/>
                        <a:pt x="5928" y="238"/>
                        <a:pt x="5897" y="223"/>
                      </a:cubicBezTo>
                      <a:cubicBezTo>
                        <a:pt x="5806" y="147"/>
                        <a:pt x="5745" y="147"/>
                        <a:pt x="5623" y="86"/>
                      </a:cubicBezTo>
                      <a:cubicBezTo>
                        <a:pt x="5480" y="38"/>
                        <a:pt x="5477" y="0"/>
                        <a:pt x="53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6"/>
                <p:cNvSpPr/>
                <p:nvPr/>
              </p:nvSpPr>
              <p:spPr>
                <a:xfrm>
                  <a:off x="-2889985" y="17911"/>
                  <a:ext cx="573067" cy="742276"/>
                </a:xfrm>
                <a:custGeom>
                  <a:avLst/>
                  <a:gdLst/>
                  <a:ahLst/>
                  <a:cxnLst/>
                  <a:rect l="l" t="t" r="r" b="b"/>
                  <a:pathLst>
                    <a:path w="8488" h="8480" extrusionOk="0">
                      <a:moveTo>
                        <a:pt x="5410" y="1"/>
                      </a:moveTo>
                      <a:cubicBezTo>
                        <a:pt x="5151" y="138"/>
                        <a:pt x="4983" y="321"/>
                        <a:pt x="4770" y="519"/>
                      </a:cubicBezTo>
                      <a:cubicBezTo>
                        <a:pt x="4602" y="656"/>
                        <a:pt x="4602" y="580"/>
                        <a:pt x="4435" y="656"/>
                      </a:cubicBezTo>
                      <a:cubicBezTo>
                        <a:pt x="4252" y="732"/>
                        <a:pt x="4175" y="930"/>
                        <a:pt x="4054" y="1052"/>
                      </a:cubicBezTo>
                      <a:cubicBezTo>
                        <a:pt x="3962" y="1143"/>
                        <a:pt x="3840" y="1204"/>
                        <a:pt x="3749" y="1311"/>
                      </a:cubicBezTo>
                      <a:cubicBezTo>
                        <a:pt x="3688" y="1387"/>
                        <a:pt x="3536" y="1540"/>
                        <a:pt x="3520" y="1646"/>
                      </a:cubicBezTo>
                      <a:cubicBezTo>
                        <a:pt x="3475" y="1738"/>
                        <a:pt x="3551" y="1890"/>
                        <a:pt x="3505" y="1966"/>
                      </a:cubicBezTo>
                      <a:cubicBezTo>
                        <a:pt x="3353" y="2195"/>
                        <a:pt x="3048" y="2073"/>
                        <a:pt x="3018" y="2454"/>
                      </a:cubicBezTo>
                      <a:cubicBezTo>
                        <a:pt x="2926" y="2454"/>
                        <a:pt x="2850" y="2515"/>
                        <a:pt x="2819" y="2591"/>
                      </a:cubicBezTo>
                      <a:cubicBezTo>
                        <a:pt x="2911" y="2758"/>
                        <a:pt x="3124" y="2972"/>
                        <a:pt x="3002" y="3185"/>
                      </a:cubicBezTo>
                      <a:cubicBezTo>
                        <a:pt x="2953" y="3279"/>
                        <a:pt x="2898" y="3316"/>
                        <a:pt x="2841" y="3316"/>
                      </a:cubicBezTo>
                      <a:cubicBezTo>
                        <a:pt x="2688" y="3316"/>
                        <a:pt x="2529" y="3040"/>
                        <a:pt x="2484" y="2896"/>
                      </a:cubicBezTo>
                      <a:cubicBezTo>
                        <a:pt x="2438" y="2948"/>
                        <a:pt x="2397" y="2966"/>
                        <a:pt x="2360" y="2966"/>
                      </a:cubicBezTo>
                      <a:cubicBezTo>
                        <a:pt x="2260" y="2966"/>
                        <a:pt x="2181" y="2835"/>
                        <a:pt x="2090" y="2835"/>
                      </a:cubicBezTo>
                      <a:cubicBezTo>
                        <a:pt x="2043" y="2835"/>
                        <a:pt x="1993" y="2869"/>
                        <a:pt x="1936" y="2972"/>
                      </a:cubicBezTo>
                      <a:cubicBezTo>
                        <a:pt x="1829" y="3185"/>
                        <a:pt x="1829" y="3322"/>
                        <a:pt x="1555" y="3398"/>
                      </a:cubicBezTo>
                      <a:cubicBezTo>
                        <a:pt x="1570" y="3475"/>
                        <a:pt x="1646" y="3520"/>
                        <a:pt x="1723" y="3581"/>
                      </a:cubicBezTo>
                      <a:cubicBezTo>
                        <a:pt x="1628" y="3785"/>
                        <a:pt x="1522" y="3815"/>
                        <a:pt x="1403" y="3815"/>
                      </a:cubicBezTo>
                      <a:cubicBezTo>
                        <a:pt x="1354" y="3815"/>
                        <a:pt x="1302" y="3810"/>
                        <a:pt x="1249" y="3810"/>
                      </a:cubicBezTo>
                      <a:cubicBezTo>
                        <a:pt x="1181" y="3810"/>
                        <a:pt x="1111" y="3818"/>
                        <a:pt x="1037" y="3855"/>
                      </a:cubicBezTo>
                      <a:cubicBezTo>
                        <a:pt x="991" y="3886"/>
                        <a:pt x="854" y="3947"/>
                        <a:pt x="839" y="3962"/>
                      </a:cubicBezTo>
                      <a:cubicBezTo>
                        <a:pt x="793" y="3977"/>
                        <a:pt x="717" y="3977"/>
                        <a:pt x="702" y="4023"/>
                      </a:cubicBezTo>
                      <a:cubicBezTo>
                        <a:pt x="610" y="4160"/>
                        <a:pt x="717" y="4191"/>
                        <a:pt x="808" y="4312"/>
                      </a:cubicBezTo>
                      <a:cubicBezTo>
                        <a:pt x="744" y="4393"/>
                        <a:pt x="646" y="4409"/>
                        <a:pt x="542" y="4409"/>
                      </a:cubicBezTo>
                      <a:cubicBezTo>
                        <a:pt x="470" y="4409"/>
                        <a:pt x="395" y="4401"/>
                        <a:pt x="327" y="4401"/>
                      </a:cubicBezTo>
                      <a:cubicBezTo>
                        <a:pt x="212" y="4401"/>
                        <a:pt x="114" y="4423"/>
                        <a:pt x="77" y="4541"/>
                      </a:cubicBezTo>
                      <a:cubicBezTo>
                        <a:pt x="1" y="4739"/>
                        <a:pt x="382" y="4709"/>
                        <a:pt x="488" y="4861"/>
                      </a:cubicBezTo>
                      <a:cubicBezTo>
                        <a:pt x="382" y="5013"/>
                        <a:pt x="168" y="5120"/>
                        <a:pt x="382" y="5272"/>
                      </a:cubicBezTo>
                      <a:cubicBezTo>
                        <a:pt x="504" y="5379"/>
                        <a:pt x="732" y="5318"/>
                        <a:pt x="885" y="5379"/>
                      </a:cubicBezTo>
                      <a:cubicBezTo>
                        <a:pt x="763" y="5638"/>
                        <a:pt x="1326" y="5775"/>
                        <a:pt x="1463" y="5912"/>
                      </a:cubicBezTo>
                      <a:cubicBezTo>
                        <a:pt x="1342" y="6186"/>
                        <a:pt x="1144" y="6293"/>
                        <a:pt x="1418" y="6567"/>
                      </a:cubicBezTo>
                      <a:cubicBezTo>
                        <a:pt x="1555" y="6705"/>
                        <a:pt x="1783" y="6872"/>
                        <a:pt x="1982" y="6872"/>
                      </a:cubicBezTo>
                      <a:cubicBezTo>
                        <a:pt x="2058" y="6872"/>
                        <a:pt x="2149" y="6826"/>
                        <a:pt x="2225" y="6826"/>
                      </a:cubicBezTo>
                      <a:cubicBezTo>
                        <a:pt x="2276" y="6826"/>
                        <a:pt x="2316" y="6879"/>
                        <a:pt x="2355" y="6879"/>
                      </a:cubicBezTo>
                      <a:cubicBezTo>
                        <a:pt x="2362" y="6879"/>
                        <a:pt x="2370" y="6877"/>
                        <a:pt x="2378" y="6872"/>
                      </a:cubicBezTo>
                      <a:cubicBezTo>
                        <a:pt x="2545" y="6857"/>
                        <a:pt x="2591" y="6689"/>
                        <a:pt x="2637" y="6537"/>
                      </a:cubicBezTo>
                      <a:cubicBezTo>
                        <a:pt x="2675" y="6459"/>
                        <a:pt x="2670" y="6206"/>
                        <a:pt x="2780" y="6206"/>
                      </a:cubicBezTo>
                      <a:cubicBezTo>
                        <a:pt x="2799" y="6206"/>
                        <a:pt x="2822" y="6214"/>
                        <a:pt x="2850" y="6232"/>
                      </a:cubicBezTo>
                      <a:cubicBezTo>
                        <a:pt x="3002" y="6324"/>
                        <a:pt x="2850" y="6446"/>
                        <a:pt x="2835" y="6552"/>
                      </a:cubicBezTo>
                      <a:cubicBezTo>
                        <a:pt x="2819" y="6720"/>
                        <a:pt x="2896" y="6705"/>
                        <a:pt x="2896" y="6826"/>
                      </a:cubicBezTo>
                      <a:cubicBezTo>
                        <a:pt x="2911" y="6933"/>
                        <a:pt x="2926" y="6994"/>
                        <a:pt x="2789" y="7070"/>
                      </a:cubicBezTo>
                      <a:cubicBezTo>
                        <a:pt x="2926" y="7253"/>
                        <a:pt x="2789" y="7329"/>
                        <a:pt x="2774" y="7527"/>
                      </a:cubicBezTo>
                      <a:cubicBezTo>
                        <a:pt x="2755" y="7718"/>
                        <a:pt x="2795" y="7724"/>
                        <a:pt x="2877" y="7724"/>
                      </a:cubicBezTo>
                      <a:cubicBezTo>
                        <a:pt x="2882" y="7724"/>
                        <a:pt x="2888" y="7724"/>
                        <a:pt x="2893" y="7724"/>
                      </a:cubicBezTo>
                      <a:cubicBezTo>
                        <a:pt x="2940" y="7724"/>
                        <a:pt x="2997" y="7725"/>
                        <a:pt x="3063" y="7756"/>
                      </a:cubicBezTo>
                      <a:cubicBezTo>
                        <a:pt x="3246" y="7847"/>
                        <a:pt x="3094" y="7984"/>
                        <a:pt x="3170" y="8152"/>
                      </a:cubicBezTo>
                      <a:cubicBezTo>
                        <a:pt x="3207" y="8238"/>
                        <a:pt x="3241" y="8272"/>
                        <a:pt x="3270" y="8272"/>
                      </a:cubicBezTo>
                      <a:cubicBezTo>
                        <a:pt x="3323" y="8272"/>
                        <a:pt x="3358" y="8153"/>
                        <a:pt x="3368" y="8015"/>
                      </a:cubicBezTo>
                      <a:cubicBezTo>
                        <a:pt x="3381" y="8012"/>
                        <a:pt x="3393" y="8011"/>
                        <a:pt x="3405" y="8011"/>
                      </a:cubicBezTo>
                      <a:cubicBezTo>
                        <a:pt x="3580" y="8011"/>
                        <a:pt x="3607" y="8305"/>
                        <a:pt x="3768" y="8305"/>
                      </a:cubicBezTo>
                      <a:cubicBezTo>
                        <a:pt x="3772" y="8305"/>
                        <a:pt x="3775" y="8305"/>
                        <a:pt x="3779" y="8304"/>
                      </a:cubicBezTo>
                      <a:cubicBezTo>
                        <a:pt x="3840" y="8380"/>
                        <a:pt x="3901" y="8441"/>
                        <a:pt x="3977" y="8457"/>
                      </a:cubicBezTo>
                      <a:cubicBezTo>
                        <a:pt x="4018" y="8471"/>
                        <a:pt x="4063" y="8479"/>
                        <a:pt x="4108" y="8479"/>
                      </a:cubicBezTo>
                      <a:cubicBezTo>
                        <a:pt x="4247" y="8479"/>
                        <a:pt x="4381" y="8405"/>
                        <a:pt x="4358" y="8243"/>
                      </a:cubicBezTo>
                      <a:cubicBezTo>
                        <a:pt x="4437" y="8243"/>
                        <a:pt x="4520" y="8253"/>
                        <a:pt x="4600" y="8253"/>
                      </a:cubicBezTo>
                      <a:cubicBezTo>
                        <a:pt x="4660" y="8253"/>
                        <a:pt x="4717" y="8248"/>
                        <a:pt x="4770" y="8228"/>
                      </a:cubicBezTo>
                      <a:lnTo>
                        <a:pt x="4922" y="8152"/>
                      </a:lnTo>
                      <a:cubicBezTo>
                        <a:pt x="4933" y="8148"/>
                        <a:pt x="4946" y="8147"/>
                        <a:pt x="4959" y="8147"/>
                      </a:cubicBezTo>
                      <a:cubicBezTo>
                        <a:pt x="4973" y="8147"/>
                        <a:pt x="4987" y="8148"/>
                        <a:pt x="5002" y="8148"/>
                      </a:cubicBezTo>
                      <a:cubicBezTo>
                        <a:pt x="5033" y="8148"/>
                        <a:pt x="5067" y="8144"/>
                        <a:pt x="5105" y="8121"/>
                      </a:cubicBezTo>
                      <a:cubicBezTo>
                        <a:pt x="5044" y="8015"/>
                        <a:pt x="5059" y="7908"/>
                        <a:pt x="5151" y="7832"/>
                      </a:cubicBezTo>
                      <a:cubicBezTo>
                        <a:pt x="5183" y="7812"/>
                        <a:pt x="5212" y="7805"/>
                        <a:pt x="5238" y="7805"/>
                      </a:cubicBezTo>
                      <a:cubicBezTo>
                        <a:pt x="5333" y="7805"/>
                        <a:pt x="5393" y="7908"/>
                        <a:pt x="5501" y="7908"/>
                      </a:cubicBezTo>
                      <a:cubicBezTo>
                        <a:pt x="5669" y="7908"/>
                        <a:pt x="5577" y="7832"/>
                        <a:pt x="5684" y="7771"/>
                      </a:cubicBezTo>
                      <a:cubicBezTo>
                        <a:pt x="5760" y="7741"/>
                        <a:pt x="5882" y="7756"/>
                        <a:pt x="5958" y="7710"/>
                      </a:cubicBezTo>
                      <a:cubicBezTo>
                        <a:pt x="6095" y="7664"/>
                        <a:pt x="6263" y="7436"/>
                        <a:pt x="6339" y="7329"/>
                      </a:cubicBezTo>
                      <a:cubicBezTo>
                        <a:pt x="6430" y="7223"/>
                        <a:pt x="6324" y="7223"/>
                        <a:pt x="6491" y="7223"/>
                      </a:cubicBezTo>
                      <a:cubicBezTo>
                        <a:pt x="6586" y="7223"/>
                        <a:pt x="6667" y="7288"/>
                        <a:pt x="6748" y="7288"/>
                      </a:cubicBezTo>
                      <a:cubicBezTo>
                        <a:pt x="6783" y="7288"/>
                        <a:pt x="6820" y="7275"/>
                        <a:pt x="6857" y="7238"/>
                      </a:cubicBezTo>
                      <a:cubicBezTo>
                        <a:pt x="6705" y="7101"/>
                        <a:pt x="6735" y="6994"/>
                        <a:pt x="6827" y="6857"/>
                      </a:cubicBezTo>
                      <a:lnTo>
                        <a:pt x="6827" y="6857"/>
                      </a:lnTo>
                      <a:cubicBezTo>
                        <a:pt x="6926" y="6872"/>
                        <a:pt x="7029" y="6885"/>
                        <a:pt x="7127" y="6885"/>
                      </a:cubicBezTo>
                      <a:cubicBezTo>
                        <a:pt x="7331" y="6885"/>
                        <a:pt x="7516" y="6829"/>
                        <a:pt x="7619" y="6613"/>
                      </a:cubicBezTo>
                      <a:cubicBezTo>
                        <a:pt x="7710" y="6400"/>
                        <a:pt x="7558" y="5775"/>
                        <a:pt x="7725" y="5775"/>
                      </a:cubicBezTo>
                      <a:cubicBezTo>
                        <a:pt x="7741" y="5760"/>
                        <a:pt x="7725" y="5729"/>
                        <a:pt x="7771" y="5714"/>
                      </a:cubicBezTo>
                      <a:cubicBezTo>
                        <a:pt x="7771" y="5623"/>
                        <a:pt x="7665" y="5470"/>
                        <a:pt x="7741" y="5379"/>
                      </a:cubicBezTo>
                      <a:cubicBezTo>
                        <a:pt x="7817" y="5303"/>
                        <a:pt x="8000" y="5349"/>
                        <a:pt x="8091" y="5318"/>
                      </a:cubicBezTo>
                      <a:cubicBezTo>
                        <a:pt x="7954" y="5013"/>
                        <a:pt x="8122" y="5044"/>
                        <a:pt x="8274" y="4876"/>
                      </a:cubicBezTo>
                      <a:cubicBezTo>
                        <a:pt x="8472" y="4693"/>
                        <a:pt x="8381" y="4495"/>
                        <a:pt x="8335" y="4282"/>
                      </a:cubicBezTo>
                      <a:cubicBezTo>
                        <a:pt x="8304" y="4053"/>
                        <a:pt x="8335" y="4175"/>
                        <a:pt x="8426" y="3977"/>
                      </a:cubicBezTo>
                      <a:cubicBezTo>
                        <a:pt x="8487" y="3886"/>
                        <a:pt x="8411" y="3947"/>
                        <a:pt x="8411" y="3779"/>
                      </a:cubicBezTo>
                      <a:cubicBezTo>
                        <a:pt x="8411" y="3551"/>
                        <a:pt x="8457" y="3383"/>
                        <a:pt x="8289" y="3155"/>
                      </a:cubicBezTo>
                      <a:cubicBezTo>
                        <a:pt x="8186" y="3232"/>
                        <a:pt x="8017" y="3418"/>
                        <a:pt x="7866" y="3418"/>
                      </a:cubicBezTo>
                      <a:cubicBezTo>
                        <a:pt x="7839" y="3418"/>
                        <a:pt x="7812" y="3412"/>
                        <a:pt x="7786" y="3398"/>
                      </a:cubicBezTo>
                      <a:cubicBezTo>
                        <a:pt x="7695" y="3337"/>
                        <a:pt x="7725" y="3170"/>
                        <a:pt x="7680" y="3094"/>
                      </a:cubicBezTo>
                      <a:cubicBezTo>
                        <a:pt x="7604" y="2972"/>
                        <a:pt x="7497" y="3017"/>
                        <a:pt x="7390" y="2926"/>
                      </a:cubicBezTo>
                      <a:cubicBezTo>
                        <a:pt x="7177" y="2728"/>
                        <a:pt x="7497" y="2667"/>
                        <a:pt x="7634" y="2484"/>
                      </a:cubicBezTo>
                      <a:cubicBezTo>
                        <a:pt x="7436" y="2347"/>
                        <a:pt x="7512" y="2012"/>
                        <a:pt x="7466" y="1814"/>
                      </a:cubicBezTo>
                      <a:cubicBezTo>
                        <a:pt x="7436" y="1738"/>
                        <a:pt x="7436" y="1570"/>
                        <a:pt x="7390" y="1494"/>
                      </a:cubicBezTo>
                      <a:cubicBezTo>
                        <a:pt x="7314" y="1372"/>
                        <a:pt x="7116" y="1372"/>
                        <a:pt x="7040" y="1250"/>
                      </a:cubicBezTo>
                      <a:cubicBezTo>
                        <a:pt x="6933" y="1052"/>
                        <a:pt x="7101" y="671"/>
                        <a:pt x="6811" y="519"/>
                      </a:cubicBezTo>
                      <a:cubicBezTo>
                        <a:pt x="6783" y="506"/>
                        <a:pt x="6755" y="500"/>
                        <a:pt x="6726" y="500"/>
                      </a:cubicBezTo>
                      <a:cubicBezTo>
                        <a:pt x="6543" y="500"/>
                        <a:pt x="6355" y="739"/>
                        <a:pt x="6141" y="739"/>
                      </a:cubicBezTo>
                      <a:cubicBezTo>
                        <a:pt x="6121" y="739"/>
                        <a:pt x="6101" y="737"/>
                        <a:pt x="6080" y="732"/>
                      </a:cubicBezTo>
                      <a:cubicBezTo>
                        <a:pt x="5958" y="717"/>
                        <a:pt x="5943" y="610"/>
                        <a:pt x="5836" y="580"/>
                      </a:cubicBezTo>
                      <a:cubicBezTo>
                        <a:pt x="5730" y="534"/>
                        <a:pt x="5638" y="580"/>
                        <a:pt x="5531" y="504"/>
                      </a:cubicBezTo>
                      <a:cubicBezTo>
                        <a:pt x="5653" y="366"/>
                        <a:pt x="5531" y="92"/>
                        <a:pt x="5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6"/>
                <p:cNvSpPr/>
                <p:nvPr/>
              </p:nvSpPr>
              <p:spPr>
                <a:xfrm>
                  <a:off x="-3209859" y="1107932"/>
                  <a:ext cx="494817" cy="502699"/>
                </a:xfrm>
                <a:custGeom>
                  <a:avLst/>
                  <a:gdLst/>
                  <a:ahLst/>
                  <a:cxnLst/>
                  <a:rect l="l" t="t" r="r" b="b"/>
                  <a:pathLst>
                    <a:path w="7329" h="5743" extrusionOk="0">
                      <a:moveTo>
                        <a:pt x="4436" y="5027"/>
                      </a:moveTo>
                      <a:cubicBezTo>
                        <a:pt x="4453" y="5027"/>
                        <a:pt x="4472" y="5031"/>
                        <a:pt x="4495" y="5039"/>
                      </a:cubicBezTo>
                      <a:lnTo>
                        <a:pt x="4388" y="5039"/>
                      </a:lnTo>
                      <a:cubicBezTo>
                        <a:pt x="4404" y="5031"/>
                        <a:pt x="4419" y="5027"/>
                        <a:pt x="4436" y="5027"/>
                      </a:cubicBezTo>
                      <a:close/>
                      <a:moveTo>
                        <a:pt x="2686" y="1"/>
                      </a:moveTo>
                      <a:cubicBezTo>
                        <a:pt x="2444" y="1"/>
                        <a:pt x="2184" y="189"/>
                        <a:pt x="2088" y="392"/>
                      </a:cubicBezTo>
                      <a:cubicBezTo>
                        <a:pt x="2038" y="329"/>
                        <a:pt x="1993" y="306"/>
                        <a:pt x="1951" y="306"/>
                      </a:cubicBezTo>
                      <a:cubicBezTo>
                        <a:pt x="1843" y="306"/>
                        <a:pt x="1750" y="453"/>
                        <a:pt x="1615" y="453"/>
                      </a:cubicBezTo>
                      <a:cubicBezTo>
                        <a:pt x="1610" y="453"/>
                        <a:pt x="1605" y="453"/>
                        <a:pt x="1600" y="453"/>
                      </a:cubicBezTo>
                      <a:cubicBezTo>
                        <a:pt x="1539" y="453"/>
                        <a:pt x="1448" y="346"/>
                        <a:pt x="1341" y="331"/>
                      </a:cubicBezTo>
                      <a:cubicBezTo>
                        <a:pt x="1280" y="323"/>
                        <a:pt x="1212" y="319"/>
                        <a:pt x="1141" y="319"/>
                      </a:cubicBezTo>
                      <a:cubicBezTo>
                        <a:pt x="1071" y="319"/>
                        <a:pt x="998" y="323"/>
                        <a:pt x="930" y="331"/>
                      </a:cubicBezTo>
                      <a:cubicBezTo>
                        <a:pt x="579" y="346"/>
                        <a:pt x="564" y="422"/>
                        <a:pt x="488" y="712"/>
                      </a:cubicBezTo>
                      <a:cubicBezTo>
                        <a:pt x="412" y="1062"/>
                        <a:pt x="259" y="940"/>
                        <a:pt x="16" y="1077"/>
                      </a:cubicBezTo>
                      <a:cubicBezTo>
                        <a:pt x="0" y="1321"/>
                        <a:pt x="16" y="1321"/>
                        <a:pt x="199" y="1443"/>
                      </a:cubicBezTo>
                      <a:cubicBezTo>
                        <a:pt x="381" y="1534"/>
                        <a:pt x="381" y="1550"/>
                        <a:pt x="488" y="1702"/>
                      </a:cubicBezTo>
                      <a:cubicBezTo>
                        <a:pt x="564" y="1778"/>
                        <a:pt x="732" y="1748"/>
                        <a:pt x="625" y="1915"/>
                      </a:cubicBezTo>
                      <a:cubicBezTo>
                        <a:pt x="564" y="2007"/>
                        <a:pt x="336" y="1930"/>
                        <a:pt x="305" y="2144"/>
                      </a:cubicBezTo>
                      <a:cubicBezTo>
                        <a:pt x="259" y="2296"/>
                        <a:pt x="351" y="2448"/>
                        <a:pt x="427" y="2555"/>
                      </a:cubicBezTo>
                      <a:cubicBezTo>
                        <a:pt x="473" y="2616"/>
                        <a:pt x="549" y="2631"/>
                        <a:pt x="579" y="2707"/>
                      </a:cubicBezTo>
                      <a:cubicBezTo>
                        <a:pt x="610" y="2768"/>
                        <a:pt x="564" y="2845"/>
                        <a:pt x="579" y="2906"/>
                      </a:cubicBezTo>
                      <a:cubicBezTo>
                        <a:pt x="625" y="2997"/>
                        <a:pt x="762" y="3073"/>
                        <a:pt x="778" y="3165"/>
                      </a:cubicBezTo>
                      <a:cubicBezTo>
                        <a:pt x="808" y="3302"/>
                        <a:pt x="625" y="3347"/>
                        <a:pt x="778" y="3500"/>
                      </a:cubicBezTo>
                      <a:cubicBezTo>
                        <a:pt x="833" y="3561"/>
                        <a:pt x="871" y="3581"/>
                        <a:pt x="903" y="3581"/>
                      </a:cubicBezTo>
                      <a:cubicBezTo>
                        <a:pt x="967" y="3581"/>
                        <a:pt x="1011" y="3500"/>
                        <a:pt x="1143" y="3500"/>
                      </a:cubicBezTo>
                      <a:cubicBezTo>
                        <a:pt x="1250" y="3500"/>
                        <a:pt x="1417" y="3591"/>
                        <a:pt x="1296" y="3698"/>
                      </a:cubicBezTo>
                      <a:cubicBezTo>
                        <a:pt x="1394" y="3768"/>
                        <a:pt x="1532" y="4008"/>
                        <a:pt x="1324" y="4008"/>
                      </a:cubicBezTo>
                      <a:cubicBezTo>
                        <a:pt x="1307" y="4008"/>
                        <a:pt x="1287" y="4006"/>
                        <a:pt x="1265" y="4002"/>
                      </a:cubicBezTo>
                      <a:lnTo>
                        <a:pt x="1265" y="4002"/>
                      </a:lnTo>
                      <a:cubicBezTo>
                        <a:pt x="1296" y="4124"/>
                        <a:pt x="1341" y="4581"/>
                        <a:pt x="1433" y="4612"/>
                      </a:cubicBezTo>
                      <a:cubicBezTo>
                        <a:pt x="1291" y="4959"/>
                        <a:pt x="1595" y="5339"/>
                        <a:pt x="1940" y="5339"/>
                      </a:cubicBezTo>
                      <a:cubicBezTo>
                        <a:pt x="2004" y="5339"/>
                        <a:pt x="2069" y="5326"/>
                        <a:pt x="2133" y="5298"/>
                      </a:cubicBezTo>
                      <a:cubicBezTo>
                        <a:pt x="2095" y="5199"/>
                        <a:pt x="2118" y="5172"/>
                        <a:pt x="2156" y="5172"/>
                      </a:cubicBezTo>
                      <a:cubicBezTo>
                        <a:pt x="2194" y="5172"/>
                        <a:pt x="2248" y="5199"/>
                        <a:pt x="2271" y="5206"/>
                      </a:cubicBezTo>
                      <a:cubicBezTo>
                        <a:pt x="2255" y="5206"/>
                        <a:pt x="2347" y="5328"/>
                        <a:pt x="2377" y="5343"/>
                      </a:cubicBezTo>
                      <a:cubicBezTo>
                        <a:pt x="2408" y="5358"/>
                        <a:pt x="2484" y="5358"/>
                        <a:pt x="2530" y="5358"/>
                      </a:cubicBezTo>
                      <a:cubicBezTo>
                        <a:pt x="2697" y="5435"/>
                        <a:pt x="2850" y="5572"/>
                        <a:pt x="3017" y="5663"/>
                      </a:cubicBezTo>
                      <a:cubicBezTo>
                        <a:pt x="3123" y="5720"/>
                        <a:pt x="3214" y="5743"/>
                        <a:pt x="3297" y="5743"/>
                      </a:cubicBezTo>
                      <a:cubicBezTo>
                        <a:pt x="3550" y="5743"/>
                        <a:pt x="3725" y="5530"/>
                        <a:pt x="3977" y="5404"/>
                      </a:cubicBezTo>
                      <a:cubicBezTo>
                        <a:pt x="4023" y="5435"/>
                        <a:pt x="4084" y="5480"/>
                        <a:pt x="4145" y="5496"/>
                      </a:cubicBezTo>
                      <a:cubicBezTo>
                        <a:pt x="4188" y="5507"/>
                        <a:pt x="4224" y="5512"/>
                        <a:pt x="4253" y="5512"/>
                      </a:cubicBezTo>
                      <a:cubicBezTo>
                        <a:pt x="4379" y="5512"/>
                        <a:pt x="4402" y="5423"/>
                        <a:pt x="4526" y="5374"/>
                      </a:cubicBezTo>
                      <a:cubicBezTo>
                        <a:pt x="4861" y="5252"/>
                        <a:pt x="5089" y="5480"/>
                        <a:pt x="5120" y="4978"/>
                      </a:cubicBezTo>
                      <a:cubicBezTo>
                        <a:pt x="5162" y="4978"/>
                        <a:pt x="5244" y="4990"/>
                        <a:pt x="5327" y="4990"/>
                      </a:cubicBezTo>
                      <a:cubicBezTo>
                        <a:pt x="5451" y="4990"/>
                        <a:pt x="5577" y="4962"/>
                        <a:pt x="5577" y="4825"/>
                      </a:cubicBezTo>
                      <a:cubicBezTo>
                        <a:pt x="5577" y="4688"/>
                        <a:pt x="5211" y="4658"/>
                        <a:pt x="5318" y="4536"/>
                      </a:cubicBezTo>
                      <a:cubicBezTo>
                        <a:pt x="5333" y="4525"/>
                        <a:pt x="5366" y="4521"/>
                        <a:pt x="5410" y="4521"/>
                      </a:cubicBezTo>
                      <a:cubicBezTo>
                        <a:pt x="5516" y="4521"/>
                        <a:pt x="5683" y="4543"/>
                        <a:pt x="5796" y="4543"/>
                      </a:cubicBezTo>
                      <a:cubicBezTo>
                        <a:pt x="5831" y="4543"/>
                        <a:pt x="5860" y="4541"/>
                        <a:pt x="5882" y="4536"/>
                      </a:cubicBezTo>
                      <a:cubicBezTo>
                        <a:pt x="6003" y="4505"/>
                        <a:pt x="6049" y="4383"/>
                        <a:pt x="6186" y="4353"/>
                      </a:cubicBezTo>
                      <a:cubicBezTo>
                        <a:pt x="6202" y="4348"/>
                        <a:pt x="6218" y="4345"/>
                        <a:pt x="6234" y="4345"/>
                      </a:cubicBezTo>
                      <a:cubicBezTo>
                        <a:pt x="6303" y="4345"/>
                        <a:pt x="6365" y="4390"/>
                        <a:pt x="6424" y="4390"/>
                      </a:cubicBezTo>
                      <a:cubicBezTo>
                        <a:pt x="6462" y="4390"/>
                        <a:pt x="6499" y="4371"/>
                        <a:pt x="6537" y="4307"/>
                      </a:cubicBezTo>
                      <a:cubicBezTo>
                        <a:pt x="6598" y="4231"/>
                        <a:pt x="6506" y="4124"/>
                        <a:pt x="6537" y="4048"/>
                      </a:cubicBezTo>
                      <a:cubicBezTo>
                        <a:pt x="6567" y="3957"/>
                        <a:pt x="6598" y="3972"/>
                        <a:pt x="6659" y="3896"/>
                      </a:cubicBezTo>
                      <a:cubicBezTo>
                        <a:pt x="6720" y="3804"/>
                        <a:pt x="6811" y="3622"/>
                        <a:pt x="6887" y="3576"/>
                      </a:cubicBezTo>
                      <a:cubicBezTo>
                        <a:pt x="7055" y="3424"/>
                        <a:pt x="7253" y="3500"/>
                        <a:pt x="7268" y="3210"/>
                      </a:cubicBezTo>
                      <a:cubicBezTo>
                        <a:pt x="7329" y="3012"/>
                        <a:pt x="7207" y="2555"/>
                        <a:pt x="6948" y="2525"/>
                      </a:cubicBezTo>
                      <a:cubicBezTo>
                        <a:pt x="6979" y="2433"/>
                        <a:pt x="7039" y="2250"/>
                        <a:pt x="6963" y="2159"/>
                      </a:cubicBezTo>
                      <a:cubicBezTo>
                        <a:pt x="6926" y="2097"/>
                        <a:pt x="6894" y="2083"/>
                        <a:pt x="6862" y="2083"/>
                      </a:cubicBezTo>
                      <a:cubicBezTo>
                        <a:pt x="6835" y="2083"/>
                        <a:pt x="6808" y="2093"/>
                        <a:pt x="6778" y="2093"/>
                      </a:cubicBezTo>
                      <a:cubicBezTo>
                        <a:pt x="6756" y="2093"/>
                        <a:pt x="6732" y="2087"/>
                        <a:pt x="6704" y="2068"/>
                      </a:cubicBezTo>
                      <a:cubicBezTo>
                        <a:pt x="6582" y="1991"/>
                        <a:pt x="6582" y="1717"/>
                        <a:pt x="6796" y="1687"/>
                      </a:cubicBezTo>
                      <a:cubicBezTo>
                        <a:pt x="6811" y="1397"/>
                        <a:pt x="6659" y="1260"/>
                        <a:pt x="6400" y="1138"/>
                      </a:cubicBezTo>
                      <a:cubicBezTo>
                        <a:pt x="6217" y="1062"/>
                        <a:pt x="5760" y="1077"/>
                        <a:pt x="5805" y="803"/>
                      </a:cubicBezTo>
                      <a:cubicBezTo>
                        <a:pt x="5768" y="756"/>
                        <a:pt x="5716" y="737"/>
                        <a:pt x="5660" y="737"/>
                      </a:cubicBezTo>
                      <a:cubicBezTo>
                        <a:pt x="5535" y="737"/>
                        <a:pt x="5390" y="835"/>
                        <a:pt x="5348" y="940"/>
                      </a:cubicBezTo>
                      <a:cubicBezTo>
                        <a:pt x="5300" y="975"/>
                        <a:pt x="5264" y="987"/>
                        <a:pt x="5233" y="987"/>
                      </a:cubicBezTo>
                      <a:cubicBezTo>
                        <a:pt x="5156" y="987"/>
                        <a:pt x="5115" y="910"/>
                        <a:pt x="5028" y="910"/>
                      </a:cubicBezTo>
                      <a:cubicBezTo>
                        <a:pt x="4918" y="922"/>
                        <a:pt x="4867" y="1042"/>
                        <a:pt x="4765" y="1042"/>
                      </a:cubicBezTo>
                      <a:cubicBezTo>
                        <a:pt x="4740" y="1042"/>
                        <a:pt x="4711" y="1034"/>
                        <a:pt x="4678" y="1016"/>
                      </a:cubicBezTo>
                      <a:cubicBezTo>
                        <a:pt x="4495" y="879"/>
                        <a:pt x="4724" y="772"/>
                        <a:pt x="4663" y="620"/>
                      </a:cubicBezTo>
                      <a:cubicBezTo>
                        <a:pt x="4602" y="468"/>
                        <a:pt x="4388" y="468"/>
                        <a:pt x="4267" y="422"/>
                      </a:cubicBezTo>
                      <a:cubicBezTo>
                        <a:pt x="4267" y="252"/>
                        <a:pt x="4004" y="161"/>
                        <a:pt x="3820" y="161"/>
                      </a:cubicBezTo>
                      <a:cubicBezTo>
                        <a:pt x="3806" y="161"/>
                        <a:pt x="3792" y="162"/>
                        <a:pt x="3779" y="163"/>
                      </a:cubicBezTo>
                      <a:cubicBezTo>
                        <a:pt x="3614" y="177"/>
                        <a:pt x="3536" y="352"/>
                        <a:pt x="3365" y="352"/>
                      </a:cubicBezTo>
                      <a:cubicBezTo>
                        <a:pt x="3347" y="352"/>
                        <a:pt x="3327" y="350"/>
                        <a:pt x="3307" y="346"/>
                      </a:cubicBezTo>
                      <a:cubicBezTo>
                        <a:pt x="3296" y="431"/>
                        <a:pt x="3219" y="486"/>
                        <a:pt x="3147" y="486"/>
                      </a:cubicBezTo>
                      <a:cubicBezTo>
                        <a:pt x="3116" y="486"/>
                        <a:pt x="3086" y="476"/>
                        <a:pt x="3063" y="453"/>
                      </a:cubicBezTo>
                      <a:cubicBezTo>
                        <a:pt x="2987" y="392"/>
                        <a:pt x="3048" y="224"/>
                        <a:pt x="2971" y="117"/>
                      </a:cubicBezTo>
                      <a:cubicBezTo>
                        <a:pt x="2889" y="35"/>
                        <a:pt x="2790" y="1"/>
                        <a:pt x="2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6"/>
                <p:cNvSpPr/>
                <p:nvPr/>
              </p:nvSpPr>
              <p:spPr>
                <a:xfrm>
                  <a:off x="-2617371" y="1264524"/>
                  <a:ext cx="511291" cy="579465"/>
                </a:xfrm>
                <a:custGeom>
                  <a:avLst/>
                  <a:gdLst/>
                  <a:ahLst/>
                  <a:cxnLst/>
                  <a:rect l="l" t="t" r="r" b="b"/>
                  <a:pathLst>
                    <a:path w="7573" h="6620" extrusionOk="0">
                      <a:moveTo>
                        <a:pt x="4524" y="1"/>
                      </a:moveTo>
                      <a:cubicBezTo>
                        <a:pt x="4326" y="1"/>
                        <a:pt x="3956" y="163"/>
                        <a:pt x="3870" y="187"/>
                      </a:cubicBezTo>
                      <a:cubicBezTo>
                        <a:pt x="3850" y="189"/>
                        <a:pt x="3830" y="190"/>
                        <a:pt x="3810" y="190"/>
                      </a:cubicBezTo>
                      <a:cubicBezTo>
                        <a:pt x="3653" y="190"/>
                        <a:pt x="3516" y="141"/>
                        <a:pt x="3368" y="141"/>
                      </a:cubicBezTo>
                      <a:cubicBezTo>
                        <a:pt x="3368" y="126"/>
                        <a:pt x="3352" y="80"/>
                        <a:pt x="3352" y="65"/>
                      </a:cubicBezTo>
                      <a:cubicBezTo>
                        <a:pt x="3120" y="65"/>
                        <a:pt x="2916" y="342"/>
                        <a:pt x="2712" y="342"/>
                      </a:cubicBezTo>
                      <a:cubicBezTo>
                        <a:pt x="2702" y="342"/>
                        <a:pt x="2692" y="341"/>
                        <a:pt x="2682" y="339"/>
                      </a:cubicBezTo>
                      <a:cubicBezTo>
                        <a:pt x="2596" y="315"/>
                        <a:pt x="2589" y="251"/>
                        <a:pt x="2510" y="251"/>
                      </a:cubicBezTo>
                      <a:cubicBezTo>
                        <a:pt x="2491" y="251"/>
                        <a:pt x="2468" y="254"/>
                        <a:pt x="2438" y="263"/>
                      </a:cubicBezTo>
                      <a:cubicBezTo>
                        <a:pt x="2271" y="294"/>
                        <a:pt x="2118" y="431"/>
                        <a:pt x="1920" y="461"/>
                      </a:cubicBezTo>
                      <a:cubicBezTo>
                        <a:pt x="1737" y="507"/>
                        <a:pt x="1676" y="492"/>
                        <a:pt x="1585" y="659"/>
                      </a:cubicBezTo>
                      <a:cubicBezTo>
                        <a:pt x="1524" y="751"/>
                        <a:pt x="1463" y="842"/>
                        <a:pt x="1326" y="842"/>
                      </a:cubicBezTo>
                      <a:cubicBezTo>
                        <a:pt x="1253" y="842"/>
                        <a:pt x="1219" y="784"/>
                        <a:pt x="1153" y="784"/>
                      </a:cubicBezTo>
                      <a:cubicBezTo>
                        <a:pt x="1137" y="784"/>
                        <a:pt x="1119" y="787"/>
                        <a:pt x="1097" y="797"/>
                      </a:cubicBezTo>
                      <a:cubicBezTo>
                        <a:pt x="945" y="827"/>
                        <a:pt x="869" y="1177"/>
                        <a:pt x="747" y="1284"/>
                      </a:cubicBezTo>
                      <a:cubicBezTo>
                        <a:pt x="625" y="1376"/>
                        <a:pt x="397" y="1635"/>
                        <a:pt x="488" y="1817"/>
                      </a:cubicBezTo>
                      <a:cubicBezTo>
                        <a:pt x="534" y="1909"/>
                        <a:pt x="671" y="1863"/>
                        <a:pt x="701" y="1939"/>
                      </a:cubicBezTo>
                      <a:cubicBezTo>
                        <a:pt x="777" y="2031"/>
                        <a:pt x="701" y="1985"/>
                        <a:pt x="686" y="2092"/>
                      </a:cubicBezTo>
                      <a:cubicBezTo>
                        <a:pt x="671" y="2213"/>
                        <a:pt x="762" y="2427"/>
                        <a:pt x="838" y="2549"/>
                      </a:cubicBezTo>
                      <a:cubicBezTo>
                        <a:pt x="899" y="2640"/>
                        <a:pt x="1143" y="2732"/>
                        <a:pt x="930" y="2853"/>
                      </a:cubicBezTo>
                      <a:cubicBezTo>
                        <a:pt x="903" y="2868"/>
                        <a:pt x="875" y="2873"/>
                        <a:pt x="847" y="2873"/>
                      </a:cubicBezTo>
                      <a:cubicBezTo>
                        <a:pt x="789" y="2873"/>
                        <a:pt x="730" y="2852"/>
                        <a:pt x="678" y="2852"/>
                      </a:cubicBezTo>
                      <a:cubicBezTo>
                        <a:pt x="625" y="2852"/>
                        <a:pt x="580" y="2874"/>
                        <a:pt x="549" y="2960"/>
                      </a:cubicBezTo>
                      <a:cubicBezTo>
                        <a:pt x="625" y="3006"/>
                        <a:pt x="793" y="3112"/>
                        <a:pt x="686" y="3204"/>
                      </a:cubicBezTo>
                      <a:cubicBezTo>
                        <a:pt x="667" y="3219"/>
                        <a:pt x="641" y="3225"/>
                        <a:pt x="613" y="3225"/>
                      </a:cubicBezTo>
                      <a:cubicBezTo>
                        <a:pt x="539" y="3225"/>
                        <a:pt x="445" y="3187"/>
                        <a:pt x="386" y="3187"/>
                      </a:cubicBezTo>
                      <a:cubicBezTo>
                        <a:pt x="379" y="3187"/>
                        <a:pt x="372" y="3187"/>
                        <a:pt x="366" y="3189"/>
                      </a:cubicBezTo>
                      <a:cubicBezTo>
                        <a:pt x="366" y="3356"/>
                        <a:pt x="229" y="3280"/>
                        <a:pt x="153" y="3326"/>
                      </a:cubicBezTo>
                      <a:cubicBezTo>
                        <a:pt x="0" y="3402"/>
                        <a:pt x="0" y="3569"/>
                        <a:pt x="107" y="3661"/>
                      </a:cubicBezTo>
                      <a:cubicBezTo>
                        <a:pt x="183" y="3737"/>
                        <a:pt x="290" y="3722"/>
                        <a:pt x="381" y="3783"/>
                      </a:cubicBezTo>
                      <a:cubicBezTo>
                        <a:pt x="488" y="3859"/>
                        <a:pt x="442" y="3920"/>
                        <a:pt x="488" y="3996"/>
                      </a:cubicBezTo>
                      <a:cubicBezTo>
                        <a:pt x="595" y="4118"/>
                        <a:pt x="899" y="4072"/>
                        <a:pt x="930" y="4225"/>
                      </a:cubicBezTo>
                      <a:cubicBezTo>
                        <a:pt x="945" y="4301"/>
                        <a:pt x="869" y="4347"/>
                        <a:pt x="899" y="4453"/>
                      </a:cubicBezTo>
                      <a:cubicBezTo>
                        <a:pt x="915" y="4484"/>
                        <a:pt x="991" y="4499"/>
                        <a:pt x="1006" y="4545"/>
                      </a:cubicBezTo>
                      <a:cubicBezTo>
                        <a:pt x="1021" y="4575"/>
                        <a:pt x="991" y="4636"/>
                        <a:pt x="1021" y="4682"/>
                      </a:cubicBezTo>
                      <a:cubicBezTo>
                        <a:pt x="1128" y="4834"/>
                        <a:pt x="1600" y="4697"/>
                        <a:pt x="1387" y="5063"/>
                      </a:cubicBezTo>
                      <a:cubicBezTo>
                        <a:pt x="1478" y="5154"/>
                        <a:pt x="1478" y="5215"/>
                        <a:pt x="1600" y="5215"/>
                      </a:cubicBezTo>
                      <a:cubicBezTo>
                        <a:pt x="1667" y="5215"/>
                        <a:pt x="1757" y="5150"/>
                        <a:pt x="1855" y="5150"/>
                      </a:cubicBezTo>
                      <a:cubicBezTo>
                        <a:pt x="1891" y="5150"/>
                        <a:pt x="1928" y="5160"/>
                        <a:pt x="1966" y="5184"/>
                      </a:cubicBezTo>
                      <a:cubicBezTo>
                        <a:pt x="2088" y="5291"/>
                        <a:pt x="1966" y="5322"/>
                        <a:pt x="1935" y="5444"/>
                      </a:cubicBezTo>
                      <a:cubicBezTo>
                        <a:pt x="1920" y="5535"/>
                        <a:pt x="1981" y="5596"/>
                        <a:pt x="1996" y="5687"/>
                      </a:cubicBezTo>
                      <a:lnTo>
                        <a:pt x="2179" y="5687"/>
                      </a:lnTo>
                      <a:cubicBezTo>
                        <a:pt x="2179" y="5590"/>
                        <a:pt x="2278" y="5524"/>
                        <a:pt x="2361" y="5524"/>
                      </a:cubicBezTo>
                      <a:cubicBezTo>
                        <a:pt x="2409" y="5524"/>
                        <a:pt x="2452" y="5546"/>
                        <a:pt x="2469" y="5596"/>
                      </a:cubicBezTo>
                      <a:cubicBezTo>
                        <a:pt x="2530" y="5703"/>
                        <a:pt x="2362" y="5779"/>
                        <a:pt x="2286" y="5840"/>
                      </a:cubicBezTo>
                      <a:cubicBezTo>
                        <a:pt x="2377" y="5901"/>
                        <a:pt x="2423" y="5977"/>
                        <a:pt x="2301" y="6053"/>
                      </a:cubicBezTo>
                      <a:cubicBezTo>
                        <a:pt x="2284" y="6063"/>
                        <a:pt x="2267" y="6066"/>
                        <a:pt x="2249" y="6066"/>
                      </a:cubicBezTo>
                      <a:cubicBezTo>
                        <a:pt x="2212" y="6066"/>
                        <a:pt x="2174" y="6052"/>
                        <a:pt x="2139" y="6052"/>
                      </a:cubicBezTo>
                      <a:cubicBezTo>
                        <a:pt x="2115" y="6052"/>
                        <a:pt x="2092" y="6059"/>
                        <a:pt x="2072" y="6083"/>
                      </a:cubicBezTo>
                      <a:cubicBezTo>
                        <a:pt x="2072" y="6083"/>
                        <a:pt x="2072" y="6312"/>
                        <a:pt x="2088" y="6327"/>
                      </a:cubicBezTo>
                      <a:cubicBezTo>
                        <a:pt x="2123" y="6432"/>
                        <a:pt x="2202" y="6501"/>
                        <a:pt x="2298" y="6501"/>
                      </a:cubicBezTo>
                      <a:cubicBezTo>
                        <a:pt x="2328" y="6501"/>
                        <a:pt x="2360" y="6494"/>
                        <a:pt x="2392" y="6480"/>
                      </a:cubicBezTo>
                      <a:lnTo>
                        <a:pt x="2438" y="6525"/>
                      </a:lnTo>
                      <a:cubicBezTo>
                        <a:pt x="2521" y="6517"/>
                        <a:pt x="2577" y="6504"/>
                        <a:pt x="2631" y="6504"/>
                      </a:cubicBezTo>
                      <a:cubicBezTo>
                        <a:pt x="2675" y="6504"/>
                        <a:pt x="2718" y="6513"/>
                        <a:pt x="2773" y="6540"/>
                      </a:cubicBezTo>
                      <a:cubicBezTo>
                        <a:pt x="2866" y="6580"/>
                        <a:pt x="2924" y="6620"/>
                        <a:pt x="3017" y="6620"/>
                      </a:cubicBezTo>
                      <a:cubicBezTo>
                        <a:pt x="3031" y="6620"/>
                        <a:pt x="3046" y="6619"/>
                        <a:pt x="3063" y="6617"/>
                      </a:cubicBezTo>
                      <a:cubicBezTo>
                        <a:pt x="3095" y="6521"/>
                        <a:pt x="3164" y="6500"/>
                        <a:pt x="3243" y="6500"/>
                      </a:cubicBezTo>
                      <a:cubicBezTo>
                        <a:pt x="3302" y="6500"/>
                        <a:pt x="3366" y="6512"/>
                        <a:pt x="3423" y="6512"/>
                      </a:cubicBezTo>
                      <a:cubicBezTo>
                        <a:pt x="3435" y="6512"/>
                        <a:pt x="3447" y="6511"/>
                        <a:pt x="3459" y="6510"/>
                      </a:cubicBezTo>
                      <a:cubicBezTo>
                        <a:pt x="3505" y="6403"/>
                        <a:pt x="3611" y="6449"/>
                        <a:pt x="3657" y="6327"/>
                      </a:cubicBezTo>
                      <a:cubicBezTo>
                        <a:pt x="3752" y="6430"/>
                        <a:pt x="3835" y="6480"/>
                        <a:pt x="3921" y="6480"/>
                      </a:cubicBezTo>
                      <a:cubicBezTo>
                        <a:pt x="3999" y="6480"/>
                        <a:pt x="4080" y="6438"/>
                        <a:pt x="4175" y="6358"/>
                      </a:cubicBezTo>
                      <a:cubicBezTo>
                        <a:pt x="4205" y="6422"/>
                        <a:pt x="4249" y="6446"/>
                        <a:pt x="4299" y="6446"/>
                      </a:cubicBezTo>
                      <a:cubicBezTo>
                        <a:pt x="4401" y="6446"/>
                        <a:pt x="4525" y="6343"/>
                        <a:pt x="4586" y="6281"/>
                      </a:cubicBezTo>
                      <a:cubicBezTo>
                        <a:pt x="4643" y="6328"/>
                        <a:pt x="4802" y="6415"/>
                        <a:pt x="4910" y="6415"/>
                      </a:cubicBezTo>
                      <a:cubicBezTo>
                        <a:pt x="4978" y="6415"/>
                        <a:pt x="5025" y="6381"/>
                        <a:pt x="5013" y="6281"/>
                      </a:cubicBezTo>
                      <a:cubicBezTo>
                        <a:pt x="5078" y="6281"/>
                        <a:pt x="5163" y="6290"/>
                        <a:pt x="5248" y="6290"/>
                      </a:cubicBezTo>
                      <a:cubicBezTo>
                        <a:pt x="5362" y="6290"/>
                        <a:pt x="5477" y="6275"/>
                        <a:pt x="5546" y="6205"/>
                      </a:cubicBezTo>
                      <a:cubicBezTo>
                        <a:pt x="5363" y="6129"/>
                        <a:pt x="5501" y="6068"/>
                        <a:pt x="5516" y="5992"/>
                      </a:cubicBezTo>
                      <a:cubicBezTo>
                        <a:pt x="5561" y="5840"/>
                        <a:pt x="5424" y="5855"/>
                        <a:pt x="5470" y="5718"/>
                      </a:cubicBezTo>
                      <a:cubicBezTo>
                        <a:pt x="5638" y="5718"/>
                        <a:pt x="5851" y="5611"/>
                        <a:pt x="6003" y="5565"/>
                      </a:cubicBezTo>
                      <a:cubicBezTo>
                        <a:pt x="6095" y="5550"/>
                        <a:pt x="6171" y="5550"/>
                        <a:pt x="6247" y="5520"/>
                      </a:cubicBezTo>
                      <a:cubicBezTo>
                        <a:pt x="6384" y="5474"/>
                        <a:pt x="6354" y="5489"/>
                        <a:pt x="6415" y="5337"/>
                      </a:cubicBezTo>
                      <a:cubicBezTo>
                        <a:pt x="6451" y="5348"/>
                        <a:pt x="6495" y="5353"/>
                        <a:pt x="6543" y="5353"/>
                      </a:cubicBezTo>
                      <a:cubicBezTo>
                        <a:pt x="6698" y="5353"/>
                        <a:pt x="6890" y="5294"/>
                        <a:pt x="6948" y="5154"/>
                      </a:cubicBezTo>
                      <a:cubicBezTo>
                        <a:pt x="6994" y="5063"/>
                        <a:pt x="6902" y="5017"/>
                        <a:pt x="6948" y="4941"/>
                      </a:cubicBezTo>
                      <a:cubicBezTo>
                        <a:pt x="6994" y="4849"/>
                        <a:pt x="7085" y="4925"/>
                        <a:pt x="7024" y="4773"/>
                      </a:cubicBezTo>
                      <a:cubicBezTo>
                        <a:pt x="6978" y="4697"/>
                        <a:pt x="6887" y="4682"/>
                        <a:pt x="6902" y="4575"/>
                      </a:cubicBezTo>
                      <a:cubicBezTo>
                        <a:pt x="6917" y="4514"/>
                        <a:pt x="6952" y="4506"/>
                        <a:pt x="6994" y="4506"/>
                      </a:cubicBezTo>
                      <a:cubicBezTo>
                        <a:pt x="7008" y="4506"/>
                        <a:pt x="7022" y="4507"/>
                        <a:pt x="7038" y="4507"/>
                      </a:cubicBezTo>
                      <a:cubicBezTo>
                        <a:pt x="7068" y="4507"/>
                        <a:pt x="7100" y="4504"/>
                        <a:pt x="7131" y="4484"/>
                      </a:cubicBezTo>
                      <a:cubicBezTo>
                        <a:pt x="7176" y="4453"/>
                        <a:pt x="7253" y="4331"/>
                        <a:pt x="7283" y="4270"/>
                      </a:cubicBezTo>
                      <a:cubicBezTo>
                        <a:pt x="7344" y="4225"/>
                        <a:pt x="7436" y="4072"/>
                        <a:pt x="7512" y="4042"/>
                      </a:cubicBezTo>
                      <a:cubicBezTo>
                        <a:pt x="7573" y="3889"/>
                        <a:pt x="7573" y="3539"/>
                        <a:pt x="7451" y="3493"/>
                      </a:cubicBezTo>
                      <a:cubicBezTo>
                        <a:pt x="7481" y="3402"/>
                        <a:pt x="7557" y="3280"/>
                        <a:pt x="7527" y="3204"/>
                      </a:cubicBezTo>
                      <a:cubicBezTo>
                        <a:pt x="7496" y="3189"/>
                        <a:pt x="7390" y="3097"/>
                        <a:pt x="7344" y="3082"/>
                      </a:cubicBezTo>
                      <a:cubicBezTo>
                        <a:pt x="7237" y="2960"/>
                        <a:pt x="7146" y="2823"/>
                        <a:pt x="7375" y="2792"/>
                      </a:cubicBezTo>
                      <a:cubicBezTo>
                        <a:pt x="7298" y="2625"/>
                        <a:pt x="7237" y="2518"/>
                        <a:pt x="7253" y="2320"/>
                      </a:cubicBezTo>
                      <a:cubicBezTo>
                        <a:pt x="7314" y="2320"/>
                        <a:pt x="7344" y="2320"/>
                        <a:pt x="7390" y="2335"/>
                      </a:cubicBezTo>
                      <a:cubicBezTo>
                        <a:pt x="7390" y="2137"/>
                        <a:pt x="7451" y="1939"/>
                        <a:pt x="7375" y="1741"/>
                      </a:cubicBezTo>
                      <a:cubicBezTo>
                        <a:pt x="7314" y="1589"/>
                        <a:pt x="7314" y="1665"/>
                        <a:pt x="7161" y="1589"/>
                      </a:cubicBezTo>
                      <a:cubicBezTo>
                        <a:pt x="7009" y="1513"/>
                        <a:pt x="7070" y="1482"/>
                        <a:pt x="7161" y="1330"/>
                      </a:cubicBezTo>
                      <a:cubicBezTo>
                        <a:pt x="7131" y="1295"/>
                        <a:pt x="7089" y="1283"/>
                        <a:pt x="7040" y="1283"/>
                      </a:cubicBezTo>
                      <a:cubicBezTo>
                        <a:pt x="6939" y="1283"/>
                        <a:pt x="6812" y="1335"/>
                        <a:pt x="6719" y="1345"/>
                      </a:cubicBezTo>
                      <a:cubicBezTo>
                        <a:pt x="6692" y="1348"/>
                        <a:pt x="6665" y="1349"/>
                        <a:pt x="6639" y="1349"/>
                      </a:cubicBezTo>
                      <a:cubicBezTo>
                        <a:pt x="6534" y="1349"/>
                        <a:pt x="6436" y="1330"/>
                        <a:pt x="6339" y="1330"/>
                      </a:cubicBezTo>
                      <a:cubicBezTo>
                        <a:pt x="6339" y="1269"/>
                        <a:pt x="6339" y="1208"/>
                        <a:pt x="6354" y="1177"/>
                      </a:cubicBezTo>
                      <a:cubicBezTo>
                        <a:pt x="5881" y="1177"/>
                        <a:pt x="6278" y="949"/>
                        <a:pt x="6125" y="720"/>
                      </a:cubicBezTo>
                      <a:cubicBezTo>
                        <a:pt x="6095" y="644"/>
                        <a:pt x="6003" y="644"/>
                        <a:pt x="5942" y="583"/>
                      </a:cubicBezTo>
                      <a:cubicBezTo>
                        <a:pt x="5897" y="538"/>
                        <a:pt x="5897" y="461"/>
                        <a:pt x="5881" y="431"/>
                      </a:cubicBezTo>
                      <a:cubicBezTo>
                        <a:pt x="5805" y="370"/>
                        <a:pt x="5699" y="431"/>
                        <a:pt x="5729" y="279"/>
                      </a:cubicBezTo>
                      <a:cubicBezTo>
                        <a:pt x="5699" y="266"/>
                        <a:pt x="5674" y="260"/>
                        <a:pt x="5651" y="260"/>
                      </a:cubicBezTo>
                      <a:cubicBezTo>
                        <a:pt x="5593" y="260"/>
                        <a:pt x="5551" y="296"/>
                        <a:pt x="5485" y="339"/>
                      </a:cubicBezTo>
                      <a:cubicBezTo>
                        <a:pt x="5409" y="370"/>
                        <a:pt x="5348" y="385"/>
                        <a:pt x="5272" y="431"/>
                      </a:cubicBezTo>
                      <a:cubicBezTo>
                        <a:pt x="5164" y="478"/>
                        <a:pt x="5116" y="505"/>
                        <a:pt x="5076" y="505"/>
                      </a:cubicBezTo>
                      <a:cubicBezTo>
                        <a:pt x="5025" y="505"/>
                        <a:pt x="4988" y="463"/>
                        <a:pt x="4861" y="370"/>
                      </a:cubicBezTo>
                      <a:cubicBezTo>
                        <a:pt x="4800" y="309"/>
                        <a:pt x="4708" y="309"/>
                        <a:pt x="4663" y="233"/>
                      </a:cubicBezTo>
                      <a:cubicBezTo>
                        <a:pt x="4632" y="187"/>
                        <a:pt x="4678" y="80"/>
                        <a:pt x="4632" y="35"/>
                      </a:cubicBezTo>
                      <a:cubicBezTo>
                        <a:pt x="4611" y="11"/>
                        <a:pt x="4573" y="1"/>
                        <a:pt x="4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6"/>
                <p:cNvSpPr/>
                <p:nvPr/>
              </p:nvSpPr>
              <p:spPr>
                <a:xfrm>
                  <a:off x="-3007592" y="-78898"/>
                  <a:ext cx="738749" cy="2808218"/>
                </a:xfrm>
                <a:custGeom>
                  <a:avLst/>
                  <a:gdLst/>
                  <a:ahLst/>
                  <a:cxnLst/>
                  <a:rect l="l" t="t" r="r" b="b"/>
                  <a:pathLst>
                    <a:path w="10942" h="32082" extrusionOk="0">
                      <a:moveTo>
                        <a:pt x="4246" y="0"/>
                      </a:moveTo>
                      <a:cubicBezTo>
                        <a:pt x="4244" y="0"/>
                        <a:pt x="4243" y="8"/>
                        <a:pt x="4242" y="25"/>
                      </a:cubicBezTo>
                      <a:cubicBezTo>
                        <a:pt x="4242" y="772"/>
                        <a:pt x="4211" y="1701"/>
                        <a:pt x="4196" y="2767"/>
                      </a:cubicBezTo>
                      <a:cubicBezTo>
                        <a:pt x="4181" y="3301"/>
                        <a:pt x="4165" y="3849"/>
                        <a:pt x="4135" y="4398"/>
                      </a:cubicBezTo>
                      <a:cubicBezTo>
                        <a:pt x="4120" y="4977"/>
                        <a:pt x="4104" y="5540"/>
                        <a:pt x="4028" y="6119"/>
                      </a:cubicBezTo>
                      <a:cubicBezTo>
                        <a:pt x="3952" y="6683"/>
                        <a:pt x="3876" y="7262"/>
                        <a:pt x="3861" y="7826"/>
                      </a:cubicBezTo>
                      <a:lnTo>
                        <a:pt x="3861" y="8039"/>
                      </a:lnTo>
                      <a:lnTo>
                        <a:pt x="3861" y="8252"/>
                      </a:lnTo>
                      <a:cubicBezTo>
                        <a:pt x="3861" y="8389"/>
                        <a:pt x="3861" y="8542"/>
                        <a:pt x="3876" y="8664"/>
                      </a:cubicBezTo>
                      <a:cubicBezTo>
                        <a:pt x="3891" y="8938"/>
                        <a:pt x="3906" y="9197"/>
                        <a:pt x="3937" y="9456"/>
                      </a:cubicBezTo>
                      <a:cubicBezTo>
                        <a:pt x="3967" y="9959"/>
                        <a:pt x="4013" y="10446"/>
                        <a:pt x="4043" y="10873"/>
                      </a:cubicBezTo>
                      <a:cubicBezTo>
                        <a:pt x="4059" y="11086"/>
                        <a:pt x="4059" y="11300"/>
                        <a:pt x="4059" y="11513"/>
                      </a:cubicBezTo>
                      <a:lnTo>
                        <a:pt x="4059" y="11741"/>
                      </a:lnTo>
                      <a:lnTo>
                        <a:pt x="3983" y="11482"/>
                      </a:lnTo>
                      <a:cubicBezTo>
                        <a:pt x="3937" y="11330"/>
                        <a:pt x="3861" y="11178"/>
                        <a:pt x="3800" y="11025"/>
                      </a:cubicBezTo>
                      <a:cubicBezTo>
                        <a:pt x="3663" y="10721"/>
                        <a:pt x="3525" y="10446"/>
                        <a:pt x="3373" y="10157"/>
                      </a:cubicBezTo>
                      <a:cubicBezTo>
                        <a:pt x="3068" y="9608"/>
                        <a:pt x="2764" y="9090"/>
                        <a:pt x="2535" y="8633"/>
                      </a:cubicBezTo>
                      <a:cubicBezTo>
                        <a:pt x="2505" y="8572"/>
                        <a:pt x="2383" y="8344"/>
                        <a:pt x="2291" y="8161"/>
                      </a:cubicBezTo>
                      <a:cubicBezTo>
                        <a:pt x="2228" y="7996"/>
                        <a:pt x="2165" y="7853"/>
                        <a:pt x="2154" y="7853"/>
                      </a:cubicBezTo>
                      <a:lnTo>
                        <a:pt x="2154" y="7853"/>
                      </a:lnTo>
                      <a:cubicBezTo>
                        <a:pt x="2152" y="7853"/>
                        <a:pt x="2152" y="7859"/>
                        <a:pt x="2154" y="7871"/>
                      </a:cubicBezTo>
                      <a:cubicBezTo>
                        <a:pt x="2383" y="8847"/>
                        <a:pt x="3297" y="10157"/>
                        <a:pt x="3800" y="11604"/>
                      </a:cubicBezTo>
                      <a:cubicBezTo>
                        <a:pt x="3906" y="11939"/>
                        <a:pt x="4013" y="12305"/>
                        <a:pt x="4089" y="12656"/>
                      </a:cubicBezTo>
                      <a:cubicBezTo>
                        <a:pt x="4104" y="13524"/>
                        <a:pt x="4135" y="14804"/>
                        <a:pt x="4165" y="15733"/>
                      </a:cubicBezTo>
                      <a:cubicBezTo>
                        <a:pt x="4135" y="15901"/>
                        <a:pt x="4120" y="16114"/>
                        <a:pt x="4120" y="16327"/>
                      </a:cubicBezTo>
                      <a:lnTo>
                        <a:pt x="4120" y="16876"/>
                      </a:lnTo>
                      <a:cubicBezTo>
                        <a:pt x="4120" y="17043"/>
                        <a:pt x="4120" y="17257"/>
                        <a:pt x="4135" y="17424"/>
                      </a:cubicBezTo>
                      <a:cubicBezTo>
                        <a:pt x="4135" y="17622"/>
                        <a:pt x="4165" y="17790"/>
                        <a:pt x="4181" y="17958"/>
                      </a:cubicBezTo>
                      <a:cubicBezTo>
                        <a:pt x="4211" y="18460"/>
                        <a:pt x="4272" y="18978"/>
                        <a:pt x="4287" y="19466"/>
                      </a:cubicBezTo>
                      <a:cubicBezTo>
                        <a:pt x="4318" y="20136"/>
                        <a:pt x="4287" y="20837"/>
                        <a:pt x="4287" y="21492"/>
                      </a:cubicBezTo>
                      <a:lnTo>
                        <a:pt x="4287" y="23412"/>
                      </a:lnTo>
                      <a:lnTo>
                        <a:pt x="4287" y="24311"/>
                      </a:lnTo>
                      <a:cubicBezTo>
                        <a:pt x="4287" y="24418"/>
                        <a:pt x="4287" y="24555"/>
                        <a:pt x="4272" y="24661"/>
                      </a:cubicBezTo>
                      <a:cubicBezTo>
                        <a:pt x="4257" y="24646"/>
                        <a:pt x="4257" y="24631"/>
                        <a:pt x="4242" y="24616"/>
                      </a:cubicBezTo>
                      <a:cubicBezTo>
                        <a:pt x="4104" y="24357"/>
                        <a:pt x="3937" y="24159"/>
                        <a:pt x="3754" y="23945"/>
                      </a:cubicBezTo>
                      <a:cubicBezTo>
                        <a:pt x="3602" y="23732"/>
                        <a:pt x="3449" y="23519"/>
                        <a:pt x="3327" y="23336"/>
                      </a:cubicBezTo>
                      <a:cubicBezTo>
                        <a:pt x="3266" y="23244"/>
                        <a:pt x="3205" y="23123"/>
                        <a:pt x="3175" y="23031"/>
                      </a:cubicBezTo>
                      <a:cubicBezTo>
                        <a:pt x="3129" y="22940"/>
                        <a:pt x="3068" y="22818"/>
                        <a:pt x="3038" y="22726"/>
                      </a:cubicBezTo>
                      <a:cubicBezTo>
                        <a:pt x="2992" y="22666"/>
                        <a:pt x="2901" y="22483"/>
                        <a:pt x="2825" y="22330"/>
                      </a:cubicBezTo>
                      <a:cubicBezTo>
                        <a:pt x="2809" y="22285"/>
                        <a:pt x="2794" y="22269"/>
                        <a:pt x="2764" y="22254"/>
                      </a:cubicBezTo>
                      <a:cubicBezTo>
                        <a:pt x="2733" y="22147"/>
                        <a:pt x="2687" y="22056"/>
                        <a:pt x="2672" y="21949"/>
                      </a:cubicBezTo>
                      <a:cubicBezTo>
                        <a:pt x="2505" y="21447"/>
                        <a:pt x="2337" y="20974"/>
                        <a:pt x="2154" y="20472"/>
                      </a:cubicBezTo>
                      <a:cubicBezTo>
                        <a:pt x="2063" y="20228"/>
                        <a:pt x="1987" y="19999"/>
                        <a:pt x="1895" y="19755"/>
                      </a:cubicBezTo>
                      <a:cubicBezTo>
                        <a:pt x="1819" y="19512"/>
                        <a:pt x="1743" y="19283"/>
                        <a:pt x="1667" y="19055"/>
                      </a:cubicBezTo>
                      <a:cubicBezTo>
                        <a:pt x="1514" y="18567"/>
                        <a:pt x="1362" y="18140"/>
                        <a:pt x="1225" y="17699"/>
                      </a:cubicBezTo>
                      <a:cubicBezTo>
                        <a:pt x="1149" y="17485"/>
                        <a:pt x="1072" y="17257"/>
                        <a:pt x="1012" y="17043"/>
                      </a:cubicBezTo>
                      <a:cubicBezTo>
                        <a:pt x="935" y="16845"/>
                        <a:pt x="844" y="16647"/>
                        <a:pt x="753" y="16480"/>
                      </a:cubicBezTo>
                      <a:cubicBezTo>
                        <a:pt x="692" y="16358"/>
                        <a:pt x="478" y="16038"/>
                        <a:pt x="295" y="15779"/>
                      </a:cubicBezTo>
                      <a:cubicBezTo>
                        <a:pt x="130" y="15550"/>
                        <a:pt x="18" y="15342"/>
                        <a:pt x="3" y="15342"/>
                      </a:cubicBezTo>
                      <a:lnTo>
                        <a:pt x="3" y="15342"/>
                      </a:lnTo>
                      <a:cubicBezTo>
                        <a:pt x="0" y="15342"/>
                        <a:pt x="1" y="15350"/>
                        <a:pt x="6" y="15368"/>
                      </a:cubicBezTo>
                      <a:cubicBezTo>
                        <a:pt x="204" y="15779"/>
                        <a:pt x="433" y="16160"/>
                        <a:pt x="661" y="16571"/>
                      </a:cubicBezTo>
                      <a:cubicBezTo>
                        <a:pt x="905" y="16998"/>
                        <a:pt x="1012" y="17516"/>
                        <a:pt x="1164" y="18049"/>
                      </a:cubicBezTo>
                      <a:cubicBezTo>
                        <a:pt x="1316" y="18582"/>
                        <a:pt x="1499" y="19131"/>
                        <a:pt x="1667" y="19695"/>
                      </a:cubicBezTo>
                      <a:cubicBezTo>
                        <a:pt x="1849" y="20273"/>
                        <a:pt x="2048" y="20837"/>
                        <a:pt x="2261" y="21416"/>
                      </a:cubicBezTo>
                      <a:cubicBezTo>
                        <a:pt x="2444" y="21980"/>
                        <a:pt x="2642" y="22559"/>
                        <a:pt x="2809" y="23123"/>
                      </a:cubicBezTo>
                      <a:cubicBezTo>
                        <a:pt x="2992" y="23702"/>
                        <a:pt x="3266" y="24204"/>
                        <a:pt x="3495" y="24692"/>
                      </a:cubicBezTo>
                      <a:cubicBezTo>
                        <a:pt x="3739" y="25164"/>
                        <a:pt x="3952" y="25621"/>
                        <a:pt x="4104" y="26048"/>
                      </a:cubicBezTo>
                      <a:cubicBezTo>
                        <a:pt x="4165" y="26200"/>
                        <a:pt x="4196" y="26353"/>
                        <a:pt x="4242" y="26474"/>
                      </a:cubicBezTo>
                      <a:lnTo>
                        <a:pt x="4242" y="26551"/>
                      </a:lnTo>
                      <a:cubicBezTo>
                        <a:pt x="4242" y="26916"/>
                        <a:pt x="4211" y="27465"/>
                        <a:pt x="4196" y="28074"/>
                      </a:cubicBezTo>
                      <a:cubicBezTo>
                        <a:pt x="4196" y="28562"/>
                        <a:pt x="4165" y="29065"/>
                        <a:pt x="4104" y="29567"/>
                      </a:cubicBezTo>
                      <a:cubicBezTo>
                        <a:pt x="4089" y="29781"/>
                        <a:pt x="4043" y="29979"/>
                        <a:pt x="4028" y="30177"/>
                      </a:cubicBezTo>
                      <a:cubicBezTo>
                        <a:pt x="4013" y="30299"/>
                        <a:pt x="3983" y="30466"/>
                        <a:pt x="3983" y="30588"/>
                      </a:cubicBezTo>
                      <a:cubicBezTo>
                        <a:pt x="3983" y="30725"/>
                        <a:pt x="3967" y="30847"/>
                        <a:pt x="3967" y="30954"/>
                      </a:cubicBezTo>
                      <a:cubicBezTo>
                        <a:pt x="3937" y="31198"/>
                        <a:pt x="3906" y="31426"/>
                        <a:pt x="3891" y="31639"/>
                      </a:cubicBezTo>
                      <a:cubicBezTo>
                        <a:pt x="3891" y="31807"/>
                        <a:pt x="3891" y="31944"/>
                        <a:pt x="3906" y="32081"/>
                      </a:cubicBezTo>
                      <a:lnTo>
                        <a:pt x="7182" y="32081"/>
                      </a:lnTo>
                      <a:lnTo>
                        <a:pt x="7182" y="32051"/>
                      </a:lnTo>
                      <a:cubicBezTo>
                        <a:pt x="7152" y="31990"/>
                        <a:pt x="7106" y="31868"/>
                        <a:pt x="7060" y="31716"/>
                      </a:cubicBezTo>
                      <a:cubicBezTo>
                        <a:pt x="6984" y="31411"/>
                        <a:pt x="6938" y="30969"/>
                        <a:pt x="6938" y="30482"/>
                      </a:cubicBezTo>
                      <a:lnTo>
                        <a:pt x="6938" y="30101"/>
                      </a:lnTo>
                      <a:cubicBezTo>
                        <a:pt x="6938" y="29964"/>
                        <a:pt x="6938" y="29842"/>
                        <a:pt x="6923" y="29720"/>
                      </a:cubicBezTo>
                      <a:cubicBezTo>
                        <a:pt x="6908" y="29461"/>
                        <a:pt x="6923" y="29217"/>
                        <a:pt x="6923" y="28973"/>
                      </a:cubicBezTo>
                      <a:cubicBezTo>
                        <a:pt x="6938" y="28501"/>
                        <a:pt x="6999" y="28074"/>
                        <a:pt x="7030" y="27800"/>
                      </a:cubicBezTo>
                      <a:cubicBezTo>
                        <a:pt x="7075" y="27526"/>
                        <a:pt x="7136" y="27236"/>
                        <a:pt x="7182" y="26932"/>
                      </a:cubicBezTo>
                      <a:cubicBezTo>
                        <a:pt x="7258" y="26551"/>
                        <a:pt x="7365" y="26139"/>
                        <a:pt x="7441" y="25713"/>
                      </a:cubicBezTo>
                      <a:lnTo>
                        <a:pt x="7441" y="25682"/>
                      </a:lnTo>
                      <a:cubicBezTo>
                        <a:pt x="7533" y="25286"/>
                        <a:pt x="7624" y="24875"/>
                        <a:pt x="7761" y="24448"/>
                      </a:cubicBezTo>
                      <a:cubicBezTo>
                        <a:pt x="7868" y="24022"/>
                        <a:pt x="7974" y="23580"/>
                        <a:pt x="8081" y="23153"/>
                      </a:cubicBezTo>
                      <a:lnTo>
                        <a:pt x="8157" y="22818"/>
                      </a:lnTo>
                      <a:cubicBezTo>
                        <a:pt x="8203" y="22711"/>
                        <a:pt x="8233" y="22620"/>
                        <a:pt x="8279" y="22513"/>
                      </a:cubicBezTo>
                      <a:lnTo>
                        <a:pt x="8386" y="22208"/>
                      </a:lnTo>
                      <a:cubicBezTo>
                        <a:pt x="8431" y="22102"/>
                        <a:pt x="8477" y="21995"/>
                        <a:pt x="8523" y="21904"/>
                      </a:cubicBezTo>
                      <a:cubicBezTo>
                        <a:pt x="8614" y="21721"/>
                        <a:pt x="8706" y="21508"/>
                        <a:pt x="8828" y="21310"/>
                      </a:cubicBezTo>
                      <a:cubicBezTo>
                        <a:pt x="8888" y="21218"/>
                        <a:pt x="8919" y="21127"/>
                        <a:pt x="8980" y="21035"/>
                      </a:cubicBezTo>
                      <a:cubicBezTo>
                        <a:pt x="9041" y="20929"/>
                        <a:pt x="9087" y="20837"/>
                        <a:pt x="9132" y="20746"/>
                      </a:cubicBezTo>
                      <a:cubicBezTo>
                        <a:pt x="9361" y="20380"/>
                        <a:pt x="9544" y="19999"/>
                        <a:pt x="9757" y="19679"/>
                      </a:cubicBezTo>
                      <a:cubicBezTo>
                        <a:pt x="9970" y="19329"/>
                        <a:pt x="10184" y="19009"/>
                        <a:pt x="10351" y="18704"/>
                      </a:cubicBezTo>
                      <a:cubicBezTo>
                        <a:pt x="10436" y="18534"/>
                        <a:pt x="10942" y="17668"/>
                        <a:pt x="10903" y="17668"/>
                      </a:cubicBezTo>
                      <a:lnTo>
                        <a:pt x="10903" y="17668"/>
                      </a:lnTo>
                      <a:cubicBezTo>
                        <a:pt x="10900" y="17668"/>
                        <a:pt x="10894" y="17673"/>
                        <a:pt x="10884" y="17683"/>
                      </a:cubicBezTo>
                      <a:cubicBezTo>
                        <a:pt x="10519" y="18247"/>
                        <a:pt x="10046" y="18978"/>
                        <a:pt x="9513" y="19771"/>
                      </a:cubicBezTo>
                      <a:cubicBezTo>
                        <a:pt x="9117" y="20426"/>
                        <a:pt x="8675" y="21111"/>
                        <a:pt x="8310" y="21843"/>
                      </a:cubicBezTo>
                      <a:cubicBezTo>
                        <a:pt x="8401" y="21508"/>
                        <a:pt x="8508" y="21157"/>
                        <a:pt x="8614" y="20837"/>
                      </a:cubicBezTo>
                      <a:cubicBezTo>
                        <a:pt x="8660" y="20746"/>
                        <a:pt x="8675" y="20624"/>
                        <a:pt x="8706" y="20532"/>
                      </a:cubicBezTo>
                      <a:cubicBezTo>
                        <a:pt x="8736" y="20441"/>
                        <a:pt x="8751" y="20319"/>
                        <a:pt x="8782" y="20228"/>
                      </a:cubicBezTo>
                      <a:cubicBezTo>
                        <a:pt x="8843" y="20014"/>
                        <a:pt x="8843" y="19832"/>
                        <a:pt x="8888" y="19618"/>
                      </a:cubicBezTo>
                      <a:cubicBezTo>
                        <a:pt x="8919" y="19222"/>
                        <a:pt x="8934" y="18857"/>
                        <a:pt x="8965" y="18521"/>
                      </a:cubicBezTo>
                      <a:cubicBezTo>
                        <a:pt x="8965" y="18399"/>
                        <a:pt x="8965" y="18080"/>
                        <a:pt x="8980" y="17790"/>
                      </a:cubicBezTo>
                      <a:cubicBezTo>
                        <a:pt x="8993" y="17550"/>
                        <a:pt x="9005" y="17352"/>
                        <a:pt x="9000" y="17352"/>
                      </a:cubicBezTo>
                      <a:lnTo>
                        <a:pt x="9000" y="17352"/>
                      </a:lnTo>
                      <a:cubicBezTo>
                        <a:pt x="8999" y="17352"/>
                        <a:pt x="8998" y="17360"/>
                        <a:pt x="8995" y="17379"/>
                      </a:cubicBezTo>
                      <a:cubicBezTo>
                        <a:pt x="8934" y="17699"/>
                        <a:pt x="8888" y="18080"/>
                        <a:pt x="8843" y="18476"/>
                      </a:cubicBezTo>
                      <a:cubicBezTo>
                        <a:pt x="8812" y="18902"/>
                        <a:pt x="8782" y="19329"/>
                        <a:pt x="8690" y="19816"/>
                      </a:cubicBezTo>
                      <a:cubicBezTo>
                        <a:pt x="8660" y="20045"/>
                        <a:pt x="8599" y="20273"/>
                        <a:pt x="8538" y="20517"/>
                      </a:cubicBezTo>
                      <a:cubicBezTo>
                        <a:pt x="8462" y="20746"/>
                        <a:pt x="8386" y="20974"/>
                        <a:pt x="8294" y="21218"/>
                      </a:cubicBezTo>
                      <a:cubicBezTo>
                        <a:pt x="8127" y="21690"/>
                        <a:pt x="7990" y="22208"/>
                        <a:pt x="7837" y="22711"/>
                      </a:cubicBezTo>
                      <a:cubicBezTo>
                        <a:pt x="7563" y="23671"/>
                        <a:pt x="7365" y="24661"/>
                        <a:pt x="7167" y="25545"/>
                      </a:cubicBezTo>
                      <a:cubicBezTo>
                        <a:pt x="7106" y="25728"/>
                        <a:pt x="7075" y="25926"/>
                        <a:pt x="7014" y="26094"/>
                      </a:cubicBezTo>
                      <a:cubicBezTo>
                        <a:pt x="6984" y="26307"/>
                        <a:pt x="6923" y="26520"/>
                        <a:pt x="6877" y="26718"/>
                      </a:cubicBezTo>
                      <a:cubicBezTo>
                        <a:pt x="6862" y="26779"/>
                        <a:pt x="6862" y="26840"/>
                        <a:pt x="6847" y="26916"/>
                      </a:cubicBezTo>
                      <a:cubicBezTo>
                        <a:pt x="6755" y="27252"/>
                        <a:pt x="6695" y="27556"/>
                        <a:pt x="6618" y="27830"/>
                      </a:cubicBezTo>
                      <a:lnTo>
                        <a:pt x="6618" y="27754"/>
                      </a:lnTo>
                      <a:cubicBezTo>
                        <a:pt x="6618" y="27632"/>
                        <a:pt x="6603" y="27511"/>
                        <a:pt x="6573" y="27389"/>
                      </a:cubicBezTo>
                      <a:lnTo>
                        <a:pt x="6557" y="27206"/>
                      </a:lnTo>
                      <a:lnTo>
                        <a:pt x="6527" y="27023"/>
                      </a:lnTo>
                      <a:cubicBezTo>
                        <a:pt x="6466" y="26779"/>
                        <a:pt x="6420" y="26551"/>
                        <a:pt x="6390" y="26322"/>
                      </a:cubicBezTo>
                      <a:lnTo>
                        <a:pt x="6329" y="25637"/>
                      </a:lnTo>
                      <a:cubicBezTo>
                        <a:pt x="6314" y="25179"/>
                        <a:pt x="6268" y="24738"/>
                        <a:pt x="6253" y="24357"/>
                      </a:cubicBezTo>
                      <a:cubicBezTo>
                        <a:pt x="6239" y="24257"/>
                        <a:pt x="6185" y="23723"/>
                        <a:pt x="6165" y="23723"/>
                      </a:cubicBezTo>
                      <a:cubicBezTo>
                        <a:pt x="6164" y="23723"/>
                        <a:pt x="6162" y="23726"/>
                        <a:pt x="6161" y="23732"/>
                      </a:cubicBezTo>
                      <a:cubicBezTo>
                        <a:pt x="6161" y="24098"/>
                        <a:pt x="6146" y="24555"/>
                        <a:pt x="6146" y="25088"/>
                      </a:cubicBezTo>
                      <a:lnTo>
                        <a:pt x="6146" y="25880"/>
                      </a:lnTo>
                      <a:cubicBezTo>
                        <a:pt x="6146" y="26017"/>
                        <a:pt x="6161" y="26170"/>
                        <a:pt x="6161" y="26322"/>
                      </a:cubicBezTo>
                      <a:cubicBezTo>
                        <a:pt x="6177" y="26459"/>
                        <a:pt x="6192" y="26612"/>
                        <a:pt x="6222" y="26749"/>
                      </a:cubicBezTo>
                      <a:cubicBezTo>
                        <a:pt x="6329" y="27297"/>
                        <a:pt x="6375" y="27830"/>
                        <a:pt x="6329" y="28349"/>
                      </a:cubicBezTo>
                      <a:cubicBezTo>
                        <a:pt x="6314" y="28592"/>
                        <a:pt x="6314" y="28836"/>
                        <a:pt x="6298" y="29049"/>
                      </a:cubicBezTo>
                      <a:cubicBezTo>
                        <a:pt x="6237" y="29369"/>
                        <a:pt x="6161" y="29689"/>
                        <a:pt x="6146" y="30040"/>
                      </a:cubicBezTo>
                      <a:cubicBezTo>
                        <a:pt x="6009" y="30482"/>
                        <a:pt x="5872" y="30908"/>
                        <a:pt x="5841" y="31198"/>
                      </a:cubicBezTo>
                      <a:cubicBezTo>
                        <a:pt x="5811" y="31320"/>
                        <a:pt x="5796" y="31502"/>
                        <a:pt x="5796" y="31716"/>
                      </a:cubicBezTo>
                      <a:cubicBezTo>
                        <a:pt x="5780" y="31670"/>
                        <a:pt x="5780" y="31639"/>
                        <a:pt x="5765" y="31594"/>
                      </a:cubicBezTo>
                      <a:cubicBezTo>
                        <a:pt x="5719" y="31487"/>
                        <a:pt x="5704" y="31350"/>
                        <a:pt x="5658" y="31213"/>
                      </a:cubicBezTo>
                      <a:cubicBezTo>
                        <a:pt x="5643" y="31061"/>
                        <a:pt x="5613" y="30908"/>
                        <a:pt x="5582" y="30725"/>
                      </a:cubicBezTo>
                      <a:lnTo>
                        <a:pt x="5582" y="30649"/>
                      </a:lnTo>
                      <a:lnTo>
                        <a:pt x="5582" y="30588"/>
                      </a:lnTo>
                      <a:lnTo>
                        <a:pt x="5582" y="30558"/>
                      </a:lnTo>
                      <a:cubicBezTo>
                        <a:pt x="5582" y="30512"/>
                        <a:pt x="5567" y="30451"/>
                        <a:pt x="5567" y="30421"/>
                      </a:cubicBezTo>
                      <a:lnTo>
                        <a:pt x="5506" y="30131"/>
                      </a:lnTo>
                      <a:cubicBezTo>
                        <a:pt x="5476" y="29948"/>
                        <a:pt x="5430" y="29735"/>
                        <a:pt x="5415" y="29506"/>
                      </a:cubicBezTo>
                      <a:cubicBezTo>
                        <a:pt x="5399" y="29293"/>
                        <a:pt x="5354" y="29065"/>
                        <a:pt x="5339" y="28836"/>
                      </a:cubicBezTo>
                      <a:cubicBezTo>
                        <a:pt x="5247" y="27922"/>
                        <a:pt x="5262" y="26932"/>
                        <a:pt x="5262" y="26033"/>
                      </a:cubicBezTo>
                      <a:cubicBezTo>
                        <a:pt x="5262" y="25606"/>
                        <a:pt x="5262" y="25164"/>
                        <a:pt x="5247" y="24783"/>
                      </a:cubicBezTo>
                      <a:cubicBezTo>
                        <a:pt x="5247" y="24402"/>
                        <a:pt x="5201" y="24052"/>
                        <a:pt x="5201" y="23793"/>
                      </a:cubicBezTo>
                      <a:cubicBezTo>
                        <a:pt x="5186" y="23503"/>
                        <a:pt x="5156" y="23199"/>
                        <a:pt x="5125" y="22894"/>
                      </a:cubicBezTo>
                      <a:cubicBezTo>
                        <a:pt x="5095" y="22589"/>
                        <a:pt x="5080" y="22269"/>
                        <a:pt x="5049" y="21919"/>
                      </a:cubicBezTo>
                      <a:cubicBezTo>
                        <a:pt x="5034" y="21264"/>
                        <a:pt x="4958" y="20517"/>
                        <a:pt x="4942" y="19771"/>
                      </a:cubicBezTo>
                      <a:cubicBezTo>
                        <a:pt x="4927" y="19390"/>
                        <a:pt x="4927" y="19009"/>
                        <a:pt x="4897" y="18613"/>
                      </a:cubicBezTo>
                      <a:cubicBezTo>
                        <a:pt x="4897" y="18415"/>
                        <a:pt x="4881" y="18217"/>
                        <a:pt x="4881" y="18003"/>
                      </a:cubicBezTo>
                      <a:cubicBezTo>
                        <a:pt x="4866" y="17790"/>
                        <a:pt x="4851" y="17607"/>
                        <a:pt x="4821" y="17394"/>
                      </a:cubicBezTo>
                      <a:cubicBezTo>
                        <a:pt x="4805" y="17181"/>
                        <a:pt x="4790" y="16998"/>
                        <a:pt x="4775" y="16784"/>
                      </a:cubicBezTo>
                      <a:cubicBezTo>
                        <a:pt x="4744" y="16571"/>
                        <a:pt x="4729" y="16388"/>
                        <a:pt x="4729" y="16175"/>
                      </a:cubicBezTo>
                      <a:cubicBezTo>
                        <a:pt x="4714" y="15748"/>
                        <a:pt x="4714" y="15337"/>
                        <a:pt x="4699" y="14910"/>
                      </a:cubicBezTo>
                      <a:cubicBezTo>
                        <a:pt x="4653" y="14072"/>
                        <a:pt x="4561" y="13234"/>
                        <a:pt x="4501" y="12397"/>
                      </a:cubicBezTo>
                      <a:cubicBezTo>
                        <a:pt x="4440" y="11589"/>
                        <a:pt x="4424" y="10766"/>
                        <a:pt x="4546" y="9959"/>
                      </a:cubicBezTo>
                      <a:cubicBezTo>
                        <a:pt x="4729" y="8389"/>
                        <a:pt x="5262" y="6957"/>
                        <a:pt x="5613" y="5693"/>
                      </a:cubicBezTo>
                      <a:cubicBezTo>
                        <a:pt x="5658" y="5510"/>
                        <a:pt x="5811" y="4900"/>
                        <a:pt x="5933" y="4367"/>
                      </a:cubicBezTo>
                      <a:cubicBezTo>
                        <a:pt x="6009" y="3920"/>
                        <a:pt x="6075" y="3547"/>
                        <a:pt x="6059" y="3547"/>
                      </a:cubicBezTo>
                      <a:lnTo>
                        <a:pt x="6059" y="3547"/>
                      </a:lnTo>
                      <a:cubicBezTo>
                        <a:pt x="6055" y="3547"/>
                        <a:pt x="6049" y="3561"/>
                        <a:pt x="6039" y="3590"/>
                      </a:cubicBezTo>
                      <a:cubicBezTo>
                        <a:pt x="5963" y="3895"/>
                        <a:pt x="5917" y="4215"/>
                        <a:pt x="5811" y="4550"/>
                      </a:cubicBezTo>
                      <a:cubicBezTo>
                        <a:pt x="5719" y="4900"/>
                        <a:pt x="5628" y="5266"/>
                        <a:pt x="5506" y="5647"/>
                      </a:cubicBezTo>
                      <a:cubicBezTo>
                        <a:pt x="5278" y="6378"/>
                        <a:pt x="5003" y="7201"/>
                        <a:pt x="4744" y="8054"/>
                      </a:cubicBezTo>
                      <a:cubicBezTo>
                        <a:pt x="4699" y="8268"/>
                        <a:pt x="4622" y="8496"/>
                        <a:pt x="4577" y="8725"/>
                      </a:cubicBezTo>
                      <a:cubicBezTo>
                        <a:pt x="4516" y="8953"/>
                        <a:pt x="4485" y="9182"/>
                        <a:pt x="4424" y="9410"/>
                      </a:cubicBezTo>
                      <a:cubicBezTo>
                        <a:pt x="4394" y="9639"/>
                        <a:pt x="4348" y="9883"/>
                        <a:pt x="4333" y="10111"/>
                      </a:cubicBezTo>
                      <a:cubicBezTo>
                        <a:pt x="4318" y="10187"/>
                        <a:pt x="4318" y="10263"/>
                        <a:pt x="4287" y="10370"/>
                      </a:cubicBezTo>
                      <a:cubicBezTo>
                        <a:pt x="4272" y="10111"/>
                        <a:pt x="4257" y="9867"/>
                        <a:pt x="4211" y="9608"/>
                      </a:cubicBezTo>
                      <a:lnTo>
                        <a:pt x="4165" y="8923"/>
                      </a:lnTo>
                      <a:cubicBezTo>
                        <a:pt x="4135" y="8694"/>
                        <a:pt x="4120" y="8435"/>
                        <a:pt x="4104" y="8207"/>
                      </a:cubicBezTo>
                      <a:cubicBezTo>
                        <a:pt x="4089" y="7750"/>
                        <a:pt x="4120" y="7262"/>
                        <a:pt x="4181" y="6790"/>
                      </a:cubicBezTo>
                      <a:cubicBezTo>
                        <a:pt x="4242" y="6287"/>
                        <a:pt x="4287" y="5815"/>
                        <a:pt x="4318" y="5312"/>
                      </a:cubicBezTo>
                      <a:cubicBezTo>
                        <a:pt x="4333" y="4824"/>
                        <a:pt x="4333" y="4352"/>
                        <a:pt x="4333" y="3864"/>
                      </a:cubicBezTo>
                      <a:cubicBezTo>
                        <a:pt x="4333" y="3392"/>
                        <a:pt x="4333" y="2935"/>
                        <a:pt x="4348" y="2524"/>
                      </a:cubicBezTo>
                      <a:cubicBezTo>
                        <a:pt x="4348" y="2082"/>
                        <a:pt x="4333" y="1655"/>
                        <a:pt x="4333" y="1274"/>
                      </a:cubicBezTo>
                      <a:cubicBezTo>
                        <a:pt x="4319" y="1064"/>
                        <a:pt x="4266" y="0"/>
                        <a:pt x="4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6"/>
                <p:cNvSpPr/>
                <p:nvPr/>
              </p:nvSpPr>
              <p:spPr>
                <a:xfrm>
                  <a:off x="-2799451" y="1863672"/>
                  <a:ext cx="463963" cy="428822"/>
                </a:xfrm>
                <a:custGeom>
                  <a:avLst/>
                  <a:gdLst/>
                  <a:ahLst/>
                  <a:cxnLst/>
                  <a:rect l="l" t="t" r="r" b="b"/>
                  <a:pathLst>
                    <a:path w="6872" h="4899" extrusionOk="0">
                      <a:moveTo>
                        <a:pt x="3992" y="0"/>
                      </a:moveTo>
                      <a:cubicBezTo>
                        <a:pt x="3916" y="0"/>
                        <a:pt x="3657" y="15"/>
                        <a:pt x="3612" y="76"/>
                      </a:cubicBezTo>
                      <a:cubicBezTo>
                        <a:pt x="3551" y="137"/>
                        <a:pt x="3612" y="244"/>
                        <a:pt x="3551" y="290"/>
                      </a:cubicBezTo>
                      <a:cubicBezTo>
                        <a:pt x="3524" y="316"/>
                        <a:pt x="3495" y="322"/>
                        <a:pt x="3464" y="322"/>
                      </a:cubicBezTo>
                      <a:cubicBezTo>
                        <a:pt x="3435" y="322"/>
                        <a:pt x="3405" y="317"/>
                        <a:pt x="3374" y="317"/>
                      </a:cubicBezTo>
                      <a:cubicBezTo>
                        <a:pt x="3362" y="317"/>
                        <a:pt x="3349" y="318"/>
                        <a:pt x="3337" y="320"/>
                      </a:cubicBezTo>
                      <a:cubicBezTo>
                        <a:pt x="3246" y="351"/>
                        <a:pt x="3017" y="396"/>
                        <a:pt x="3002" y="503"/>
                      </a:cubicBezTo>
                      <a:cubicBezTo>
                        <a:pt x="3033" y="503"/>
                        <a:pt x="3078" y="533"/>
                        <a:pt x="3109" y="549"/>
                      </a:cubicBezTo>
                      <a:cubicBezTo>
                        <a:pt x="3061" y="587"/>
                        <a:pt x="2988" y="626"/>
                        <a:pt x="2918" y="626"/>
                      </a:cubicBezTo>
                      <a:cubicBezTo>
                        <a:pt x="2877" y="626"/>
                        <a:pt x="2838" y="613"/>
                        <a:pt x="2804" y="579"/>
                      </a:cubicBezTo>
                      <a:cubicBezTo>
                        <a:pt x="2743" y="518"/>
                        <a:pt x="2789" y="427"/>
                        <a:pt x="2728" y="366"/>
                      </a:cubicBezTo>
                      <a:cubicBezTo>
                        <a:pt x="2709" y="351"/>
                        <a:pt x="2685" y="345"/>
                        <a:pt x="2659" y="345"/>
                      </a:cubicBezTo>
                      <a:cubicBezTo>
                        <a:pt x="2579" y="345"/>
                        <a:pt x="2476" y="396"/>
                        <a:pt x="2408" y="396"/>
                      </a:cubicBezTo>
                      <a:cubicBezTo>
                        <a:pt x="2316" y="396"/>
                        <a:pt x="2240" y="366"/>
                        <a:pt x="2134" y="366"/>
                      </a:cubicBezTo>
                      <a:cubicBezTo>
                        <a:pt x="2012" y="366"/>
                        <a:pt x="1798" y="381"/>
                        <a:pt x="1677" y="473"/>
                      </a:cubicBezTo>
                      <a:cubicBezTo>
                        <a:pt x="1600" y="533"/>
                        <a:pt x="1570" y="625"/>
                        <a:pt x="1478" y="686"/>
                      </a:cubicBezTo>
                      <a:cubicBezTo>
                        <a:pt x="1341" y="762"/>
                        <a:pt x="1174" y="732"/>
                        <a:pt x="1143" y="899"/>
                      </a:cubicBezTo>
                      <a:cubicBezTo>
                        <a:pt x="1128" y="991"/>
                        <a:pt x="1250" y="1128"/>
                        <a:pt x="1204" y="1219"/>
                      </a:cubicBezTo>
                      <a:cubicBezTo>
                        <a:pt x="1174" y="1310"/>
                        <a:pt x="1098" y="1265"/>
                        <a:pt x="1021" y="1341"/>
                      </a:cubicBezTo>
                      <a:cubicBezTo>
                        <a:pt x="915" y="1432"/>
                        <a:pt x="1143" y="1585"/>
                        <a:pt x="960" y="1661"/>
                      </a:cubicBezTo>
                      <a:cubicBezTo>
                        <a:pt x="955" y="1662"/>
                        <a:pt x="949" y="1663"/>
                        <a:pt x="943" y="1663"/>
                      </a:cubicBezTo>
                      <a:cubicBezTo>
                        <a:pt x="885" y="1663"/>
                        <a:pt x="836" y="1609"/>
                        <a:pt x="779" y="1609"/>
                      </a:cubicBezTo>
                      <a:cubicBezTo>
                        <a:pt x="769" y="1609"/>
                        <a:pt x="758" y="1611"/>
                        <a:pt x="747" y="1615"/>
                      </a:cubicBezTo>
                      <a:cubicBezTo>
                        <a:pt x="671" y="1661"/>
                        <a:pt x="732" y="1798"/>
                        <a:pt x="671" y="1844"/>
                      </a:cubicBezTo>
                      <a:cubicBezTo>
                        <a:pt x="610" y="1905"/>
                        <a:pt x="519" y="1874"/>
                        <a:pt x="488" y="1966"/>
                      </a:cubicBezTo>
                      <a:cubicBezTo>
                        <a:pt x="458" y="1996"/>
                        <a:pt x="488" y="2179"/>
                        <a:pt x="503" y="2225"/>
                      </a:cubicBezTo>
                      <a:cubicBezTo>
                        <a:pt x="564" y="2438"/>
                        <a:pt x="656" y="2438"/>
                        <a:pt x="427" y="2575"/>
                      </a:cubicBezTo>
                      <a:cubicBezTo>
                        <a:pt x="260" y="2666"/>
                        <a:pt x="290" y="2727"/>
                        <a:pt x="275" y="2941"/>
                      </a:cubicBezTo>
                      <a:cubicBezTo>
                        <a:pt x="46" y="2971"/>
                        <a:pt x="1" y="3047"/>
                        <a:pt x="31" y="3276"/>
                      </a:cubicBezTo>
                      <a:cubicBezTo>
                        <a:pt x="46" y="3444"/>
                        <a:pt x="1" y="3626"/>
                        <a:pt x="31" y="3794"/>
                      </a:cubicBezTo>
                      <a:cubicBezTo>
                        <a:pt x="62" y="3946"/>
                        <a:pt x="107" y="4007"/>
                        <a:pt x="275" y="4022"/>
                      </a:cubicBezTo>
                      <a:cubicBezTo>
                        <a:pt x="291" y="4026"/>
                        <a:pt x="310" y="4027"/>
                        <a:pt x="332" y="4027"/>
                      </a:cubicBezTo>
                      <a:cubicBezTo>
                        <a:pt x="391" y="4027"/>
                        <a:pt x="466" y="4018"/>
                        <a:pt x="530" y="4018"/>
                      </a:cubicBezTo>
                      <a:cubicBezTo>
                        <a:pt x="553" y="4018"/>
                        <a:pt x="575" y="4019"/>
                        <a:pt x="595" y="4022"/>
                      </a:cubicBezTo>
                      <a:cubicBezTo>
                        <a:pt x="503" y="4175"/>
                        <a:pt x="442" y="4358"/>
                        <a:pt x="580" y="4495"/>
                      </a:cubicBezTo>
                      <a:cubicBezTo>
                        <a:pt x="620" y="4529"/>
                        <a:pt x="670" y="4540"/>
                        <a:pt x="725" y="4540"/>
                      </a:cubicBezTo>
                      <a:cubicBezTo>
                        <a:pt x="817" y="4540"/>
                        <a:pt x="920" y="4510"/>
                        <a:pt x="1006" y="4510"/>
                      </a:cubicBezTo>
                      <a:cubicBezTo>
                        <a:pt x="1174" y="4510"/>
                        <a:pt x="1098" y="4541"/>
                        <a:pt x="1174" y="4647"/>
                      </a:cubicBezTo>
                      <a:cubicBezTo>
                        <a:pt x="1227" y="4735"/>
                        <a:pt x="1278" y="4765"/>
                        <a:pt x="1329" y="4765"/>
                      </a:cubicBezTo>
                      <a:cubicBezTo>
                        <a:pt x="1440" y="4765"/>
                        <a:pt x="1556" y="4627"/>
                        <a:pt x="1722" y="4617"/>
                      </a:cubicBezTo>
                      <a:cubicBezTo>
                        <a:pt x="1739" y="4614"/>
                        <a:pt x="1755" y="4613"/>
                        <a:pt x="1770" y="4613"/>
                      </a:cubicBezTo>
                      <a:cubicBezTo>
                        <a:pt x="1933" y="4613"/>
                        <a:pt x="2043" y="4731"/>
                        <a:pt x="2192" y="4731"/>
                      </a:cubicBezTo>
                      <a:cubicBezTo>
                        <a:pt x="2212" y="4731"/>
                        <a:pt x="2233" y="4728"/>
                        <a:pt x="2256" y="4723"/>
                      </a:cubicBezTo>
                      <a:cubicBezTo>
                        <a:pt x="2240" y="4617"/>
                        <a:pt x="2118" y="4403"/>
                        <a:pt x="2256" y="4327"/>
                      </a:cubicBezTo>
                      <a:cubicBezTo>
                        <a:pt x="2289" y="4303"/>
                        <a:pt x="2316" y="4292"/>
                        <a:pt x="2336" y="4292"/>
                      </a:cubicBezTo>
                      <a:cubicBezTo>
                        <a:pt x="2418" y="4292"/>
                        <a:pt x="2408" y="4455"/>
                        <a:pt x="2408" y="4541"/>
                      </a:cubicBezTo>
                      <a:cubicBezTo>
                        <a:pt x="2545" y="4586"/>
                        <a:pt x="2393" y="4800"/>
                        <a:pt x="2591" y="4815"/>
                      </a:cubicBezTo>
                      <a:cubicBezTo>
                        <a:pt x="2636" y="4815"/>
                        <a:pt x="2652" y="4739"/>
                        <a:pt x="2667" y="4739"/>
                      </a:cubicBezTo>
                      <a:cubicBezTo>
                        <a:pt x="2713" y="4739"/>
                        <a:pt x="2728" y="4800"/>
                        <a:pt x="2774" y="4800"/>
                      </a:cubicBezTo>
                      <a:cubicBezTo>
                        <a:pt x="2819" y="4815"/>
                        <a:pt x="2865" y="4860"/>
                        <a:pt x="2941" y="4860"/>
                      </a:cubicBezTo>
                      <a:cubicBezTo>
                        <a:pt x="3069" y="4848"/>
                        <a:pt x="3111" y="4792"/>
                        <a:pt x="3228" y="4792"/>
                      </a:cubicBezTo>
                      <a:cubicBezTo>
                        <a:pt x="3251" y="4792"/>
                        <a:pt x="3277" y="4795"/>
                        <a:pt x="3307" y="4800"/>
                      </a:cubicBezTo>
                      <a:cubicBezTo>
                        <a:pt x="3398" y="4827"/>
                        <a:pt x="3517" y="4898"/>
                        <a:pt x="3607" y="4898"/>
                      </a:cubicBezTo>
                      <a:cubicBezTo>
                        <a:pt x="3668" y="4898"/>
                        <a:pt x="3715" y="4867"/>
                        <a:pt x="3733" y="4769"/>
                      </a:cubicBezTo>
                      <a:cubicBezTo>
                        <a:pt x="3812" y="4802"/>
                        <a:pt x="3943" y="4829"/>
                        <a:pt x="4067" y="4829"/>
                      </a:cubicBezTo>
                      <a:cubicBezTo>
                        <a:pt x="4234" y="4829"/>
                        <a:pt x="4389" y="4780"/>
                        <a:pt x="4389" y="4632"/>
                      </a:cubicBezTo>
                      <a:cubicBezTo>
                        <a:pt x="4617" y="4632"/>
                        <a:pt x="4571" y="4495"/>
                        <a:pt x="4754" y="4434"/>
                      </a:cubicBezTo>
                      <a:cubicBezTo>
                        <a:pt x="4557" y="4335"/>
                        <a:pt x="4751" y="4249"/>
                        <a:pt x="4890" y="4249"/>
                      </a:cubicBezTo>
                      <a:cubicBezTo>
                        <a:pt x="4901" y="4249"/>
                        <a:pt x="4912" y="4250"/>
                        <a:pt x="4922" y="4251"/>
                      </a:cubicBezTo>
                      <a:cubicBezTo>
                        <a:pt x="5028" y="4266"/>
                        <a:pt x="5089" y="4342"/>
                        <a:pt x="5181" y="4388"/>
                      </a:cubicBezTo>
                      <a:cubicBezTo>
                        <a:pt x="5211" y="4403"/>
                        <a:pt x="5211" y="4434"/>
                        <a:pt x="5242" y="4434"/>
                      </a:cubicBezTo>
                      <a:cubicBezTo>
                        <a:pt x="5303" y="4434"/>
                        <a:pt x="5455" y="4327"/>
                        <a:pt x="5516" y="4281"/>
                      </a:cubicBezTo>
                      <a:cubicBezTo>
                        <a:pt x="5668" y="4205"/>
                        <a:pt x="5821" y="4175"/>
                        <a:pt x="5943" y="4053"/>
                      </a:cubicBezTo>
                      <a:cubicBezTo>
                        <a:pt x="6049" y="3977"/>
                        <a:pt x="6080" y="3901"/>
                        <a:pt x="6202" y="3870"/>
                      </a:cubicBezTo>
                      <a:cubicBezTo>
                        <a:pt x="6271" y="3829"/>
                        <a:pt x="6429" y="3699"/>
                        <a:pt x="6525" y="3699"/>
                      </a:cubicBezTo>
                      <a:cubicBezTo>
                        <a:pt x="6535" y="3699"/>
                        <a:pt x="6544" y="3700"/>
                        <a:pt x="6552" y="3703"/>
                      </a:cubicBezTo>
                      <a:cubicBezTo>
                        <a:pt x="6628" y="3489"/>
                        <a:pt x="6537" y="3337"/>
                        <a:pt x="6842" y="3291"/>
                      </a:cubicBezTo>
                      <a:cubicBezTo>
                        <a:pt x="6735" y="3185"/>
                        <a:pt x="6430" y="2941"/>
                        <a:pt x="6765" y="2895"/>
                      </a:cubicBezTo>
                      <a:cubicBezTo>
                        <a:pt x="6765" y="2819"/>
                        <a:pt x="6872" y="2773"/>
                        <a:pt x="6872" y="2727"/>
                      </a:cubicBezTo>
                      <a:cubicBezTo>
                        <a:pt x="6872" y="2651"/>
                        <a:pt x="6811" y="2666"/>
                        <a:pt x="6796" y="2590"/>
                      </a:cubicBezTo>
                      <a:cubicBezTo>
                        <a:pt x="6765" y="2514"/>
                        <a:pt x="6796" y="2438"/>
                        <a:pt x="6735" y="2377"/>
                      </a:cubicBezTo>
                      <a:cubicBezTo>
                        <a:pt x="6674" y="2301"/>
                        <a:pt x="6567" y="2286"/>
                        <a:pt x="6567" y="2194"/>
                      </a:cubicBezTo>
                      <a:cubicBezTo>
                        <a:pt x="6583" y="2103"/>
                        <a:pt x="6720" y="2057"/>
                        <a:pt x="6735" y="1920"/>
                      </a:cubicBezTo>
                      <a:cubicBezTo>
                        <a:pt x="6735" y="1813"/>
                        <a:pt x="6674" y="1737"/>
                        <a:pt x="6613" y="1661"/>
                      </a:cubicBezTo>
                      <a:cubicBezTo>
                        <a:pt x="6461" y="1448"/>
                        <a:pt x="6354" y="1448"/>
                        <a:pt x="6110" y="1448"/>
                      </a:cubicBezTo>
                      <a:cubicBezTo>
                        <a:pt x="6128" y="1321"/>
                        <a:pt x="6056" y="1307"/>
                        <a:pt x="5971" y="1307"/>
                      </a:cubicBezTo>
                      <a:cubicBezTo>
                        <a:pt x="5947" y="1307"/>
                        <a:pt x="5921" y="1308"/>
                        <a:pt x="5897" y="1308"/>
                      </a:cubicBezTo>
                      <a:cubicBezTo>
                        <a:pt x="5863" y="1308"/>
                        <a:pt x="5831" y="1306"/>
                        <a:pt x="5805" y="1295"/>
                      </a:cubicBezTo>
                      <a:cubicBezTo>
                        <a:pt x="5676" y="1266"/>
                        <a:pt x="5560" y="1034"/>
                        <a:pt x="5727" y="1034"/>
                      </a:cubicBezTo>
                      <a:cubicBezTo>
                        <a:pt x="5737" y="1034"/>
                        <a:pt x="5748" y="1035"/>
                        <a:pt x="5760" y="1036"/>
                      </a:cubicBezTo>
                      <a:cubicBezTo>
                        <a:pt x="5760" y="914"/>
                        <a:pt x="5821" y="808"/>
                        <a:pt x="5821" y="701"/>
                      </a:cubicBezTo>
                      <a:lnTo>
                        <a:pt x="5745" y="579"/>
                      </a:lnTo>
                      <a:cubicBezTo>
                        <a:pt x="5699" y="518"/>
                        <a:pt x="5775" y="503"/>
                        <a:pt x="5684" y="457"/>
                      </a:cubicBezTo>
                      <a:cubicBezTo>
                        <a:pt x="5675" y="455"/>
                        <a:pt x="5667" y="455"/>
                        <a:pt x="5659" y="455"/>
                      </a:cubicBezTo>
                      <a:cubicBezTo>
                        <a:pt x="5559" y="455"/>
                        <a:pt x="5465" y="583"/>
                        <a:pt x="5346" y="583"/>
                      </a:cubicBezTo>
                      <a:cubicBezTo>
                        <a:pt x="5313" y="583"/>
                        <a:pt x="5279" y="573"/>
                        <a:pt x="5242" y="549"/>
                      </a:cubicBezTo>
                      <a:cubicBezTo>
                        <a:pt x="5211" y="518"/>
                        <a:pt x="5242" y="442"/>
                        <a:pt x="5211" y="427"/>
                      </a:cubicBezTo>
                      <a:cubicBezTo>
                        <a:pt x="5166" y="381"/>
                        <a:pt x="5059" y="396"/>
                        <a:pt x="4998" y="381"/>
                      </a:cubicBezTo>
                      <a:lnTo>
                        <a:pt x="5059" y="320"/>
                      </a:lnTo>
                      <a:cubicBezTo>
                        <a:pt x="5021" y="272"/>
                        <a:pt x="4979" y="255"/>
                        <a:pt x="4938" y="255"/>
                      </a:cubicBezTo>
                      <a:cubicBezTo>
                        <a:pt x="4847" y="255"/>
                        <a:pt x="4756" y="339"/>
                        <a:pt x="4693" y="381"/>
                      </a:cubicBezTo>
                      <a:cubicBezTo>
                        <a:pt x="4644" y="418"/>
                        <a:pt x="4575" y="485"/>
                        <a:pt x="4510" y="485"/>
                      </a:cubicBezTo>
                      <a:cubicBezTo>
                        <a:pt x="4494" y="485"/>
                        <a:pt x="4479" y="481"/>
                        <a:pt x="4465" y="473"/>
                      </a:cubicBezTo>
                      <a:cubicBezTo>
                        <a:pt x="4389" y="442"/>
                        <a:pt x="4450" y="351"/>
                        <a:pt x="4419" y="244"/>
                      </a:cubicBezTo>
                      <a:cubicBezTo>
                        <a:pt x="4373" y="229"/>
                        <a:pt x="4312" y="214"/>
                        <a:pt x="4251" y="214"/>
                      </a:cubicBezTo>
                      <a:lnTo>
                        <a:pt x="4312" y="214"/>
                      </a:lnTo>
                      <a:cubicBezTo>
                        <a:pt x="4236" y="137"/>
                        <a:pt x="4114" y="0"/>
                        <a:pt x="3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9" name="Google Shape;789;p26"/>
            <p:cNvGrpSpPr/>
            <p:nvPr/>
          </p:nvGrpSpPr>
          <p:grpSpPr>
            <a:xfrm>
              <a:off x="7193958" y="1556947"/>
              <a:ext cx="2473617" cy="3681811"/>
              <a:chOff x="7193958" y="1556947"/>
              <a:chExt cx="2473617" cy="3681811"/>
            </a:xfrm>
          </p:grpSpPr>
          <p:grpSp>
            <p:nvGrpSpPr>
              <p:cNvPr id="790" name="Google Shape;790;p26"/>
              <p:cNvGrpSpPr/>
              <p:nvPr/>
            </p:nvGrpSpPr>
            <p:grpSpPr>
              <a:xfrm flipH="1">
                <a:off x="8423999" y="1556947"/>
                <a:ext cx="1103780" cy="3174184"/>
                <a:chOff x="-3209859" y="-444864"/>
                <a:chExt cx="1103780" cy="3174184"/>
              </a:xfrm>
            </p:grpSpPr>
            <p:sp>
              <p:nvSpPr>
                <p:cNvPr id="791" name="Google Shape;791;p26"/>
                <p:cNvSpPr/>
                <p:nvPr/>
              </p:nvSpPr>
              <p:spPr>
                <a:xfrm>
                  <a:off x="-2908484" y="-444864"/>
                  <a:ext cx="506160" cy="883028"/>
                </a:xfrm>
                <a:custGeom>
                  <a:avLst/>
                  <a:gdLst/>
                  <a:ahLst/>
                  <a:cxnLst/>
                  <a:rect l="l" t="t" r="r" b="b"/>
                  <a:pathLst>
                    <a:path w="7497" h="10088" extrusionOk="0">
                      <a:moveTo>
                        <a:pt x="3383" y="1"/>
                      </a:moveTo>
                      <a:cubicBezTo>
                        <a:pt x="3231" y="92"/>
                        <a:pt x="3033" y="641"/>
                        <a:pt x="2972" y="839"/>
                      </a:cubicBezTo>
                      <a:cubicBezTo>
                        <a:pt x="2895" y="1098"/>
                        <a:pt x="2926" y="1448"/>
                        <a:pt x="2774" y="1692"/>
                      </a:cubicBezTo>
                      <a:cubicBezTo>
                        <a:pt x="2697" y="1814"/>
                        <a:pt x="2499" y="1829"/>
                        <a:pt x="2438" y="1966"/>
                      </a:cubicBezTo>
                      <a:cubicBezTo>
                        <a:pt x="2393" y="2088"/>
                        <a:pt x="2469" y="2119"/>
                        <a:pt x="2438" y="2241"/>
                      </a:cubicBezTo>
                      <a:cubicBezTo>
                        <a:pt x="2423" y="2423"/>
                        <a:pt x="2103" y="2667"/>
                        <a:pt x="2393" y="2774"/>
                      </a:cubicBezTo>
                      <a:cubicBezTo>
                        <a:pt x="2195" y="3109"/>
                        <a:pt x="1722" y="3063"/>
                        <a:pt x="1418" y="3277"/>
                      </a:cubicBezTo>
                      <a:cubicBezTo>
                        <a:pt x="1326" y="3353"/>
                        <a:pt x="1037" y="3444"/>
                        <a:pt x="991" y="3536"/>
                      </a:cubicBezTo>
                      <a:cubicBezTo>
                        <a:pt x="900" y="3718"/>
                        <a:pt x="1113" y="3688"/>
                        <a:pt x="1052" y="3871"/>
                      </a:cubicBezTo>
                      <a:cubicBezTo>
                        <a:pt x="1011" y="3960"/>
                        <a:pt x="924" y="3976"/>
                        <a:pt x="830" y="3976"/>
                      </a:cubicBezTo>
                      <a:cubicBezTo>
                        <a:pt x="777" y="3976"/>
                        <a:pt x="722" y="3971"/>
                        <a:pt x="673" y="3971"/>
                      </a:cubicBezTo>
                      <a:cubicBezTo>
                        <a:pt x="645" y="3971"/>
                        <a:pt x="618" y="3972"/>
                        <a:pt x="595" y="3977"/>
                      </a:cubicBezTo>
                      <a:cubicBezTo>
                        <a:pt x="412" y="4038"/>
                        <a:pt x="427" y="4099"/>
                        <a:pt x="305" y="4252"/>
                      </a:cubicBezTo>
                      <a:cubicBezTo>
                        <a:pt x="229" y="4358"/>
                        <a:pt x="138" y="4419"/>
                        <a:pt x="107" y="4572"/>
                      </a:cubicBezTo>
                      <a:cubicBezTo>
                        <a:pt x="1" y="4892"/>
                        <a:pt x="214" y="4876"/>
                        <a:pt x="366" y="5029"/>
                      </a:cubicBezTo>
                      <a:cubicBezTo>
                        <a:pt x="503" y="5166"/>
                        <a:pt x="427" y="5501"/>
                        <a:pt x="717" y="5577"/>
                      </a:cubicBezTo>
                      <a:cubicBezTo>
                        <a:pt x="823" y="5973"/>
                        <a:pt x="336" y="5806"/>
                        <a:pt x="214" y="6019"/>
                      </a:cubicBezTo>
                      <a:cubicBezTo>
                        <a:pt x="138" y="6156"/>
                        <a:pt x="229" y="6491"/>
                        <a:pt x="275" y="6644"/>
                      </a:cubicBezTo>
                      <a:cubicBezTo>
                        <a:pt x="305" y="6872"/>
                        <a:pt x="381" y="7086"/>
                        <a:pt x="442" y="7299"/>
                      </a:cubicBezTo>
                      <a:cubicBezTo>
                        <a:pt x="519" y="7558"/>
                        <a:pt x="244" y="7619"/>
                        <a:pt x="275" y="7878"/>
                      </a:cubicBezTo>
                      <a:cubicBezTo>
                        <a:pt x="275" y="8076"/>
                        <a:pt x="442" y="8259"/>
                        <a:pt x="625" y="8289"/>
                      </a:cubicBezTo>
                      <a:cubicBezTo>
                        <a:pt x="595" y="8518"/>
                        <a:pt x="473" y="8594"/>
                        <a:pt x="656" y="8822"/>
                      </a:cubicBezTo>
                      <a:cubicBezTo>
                        <a:pt x="732" y="8914"/>
                        <a:pt x="854" y="9005"/>
                        <a:pt x="960" y="9081"/>
                      </a:cubicBezTo>
                      <a:cubicBezTo>
                        <a:pt x="1098" y="9203"/>
                        <a:pt x="1219" y="9295"/>
                        <a:pt x="1341" y="9432"/>
                      </a:cubicBezTo>
                      <a:cubicBezTo>
                        <a:pt x="1357" y="9447"/>
                        <a:pt x="1372" y="9478"/>
                        <a:pt x="1387" y="9508"/>
                      </a:cubicBezTo>
                      <a:cubicBezTo>
                        <a:pt x="1418" y="9630"/>
                        <a:pt x="1387" y="9767"/>
                        <a:pt x="1418" y="9919"/>
                      </a:cubicBezTo>
                      <a:cubicBezTo>
                        <a:pt x="1600" y="9965"/>
                        <a:pt x="1798" y="10087"/>
                        <a:pt x="1966" y="10087"/>
                      </a:cubicBezTo>
                      <a:cubicBezTo>
                        <a:pt x="2225" y="10087"/>
                        <a:pt x="2225" y="9828"/>
                        <a:pt x="2423" y="9813"/>
                      </a:cubicBezTo>
                      <a:cubicBezTo>
                        <a:pt x="2436" y="9809"/>
                        <a:pt x="2451" y="9807"/>
                        <a:pt x="2466" y="9807"/>
                      </a:cubicBezTo>
                      <a:cubicBezTo>
                        <a:pt x="2574" y="9807"/>
                        <a:pt x="2726" y="9891"/>
                        <a:pt x="2819" y="9904"/>
                      </a:cubicBezTo>
                      <a:cubicBezTo>
                        <a:pt x="2941" y="9919"/>
                        <a:pt x="2972" y="9935"/>
                        <a:pt x="3109" y="9935"/>
                      </a:cubicBezTo>
                      <a:cubicBezTo>
                        <a:pt x="3174" y="9935"/>
                        <a:pt x="3185" y="9896"/>
                        <a:pt x="3219" y="9896"/>
                      </a:cubicBezTo>
                      <a:cubicBezTo>
                        <a:pt x="3233" y="9896"/>
                        <a:pt x="3250" y="9902"/>
                        <a:pt x="3276" y="9919"/>
                      </a:cubicBezTo>
                      <a:cubicBezTo>
                        <a:pt x="3429" y="9889"/>
                        <a:pt x="3551" y="9767"/>
                        <a:pt x="3703" y="9767"/>
                      </a:cubicBezTo>
                      <a:cubicBezTo>
                        <a:pt x="3825" y="9767"/>
                        <a:pt x="3977" y="9889"/>
                        <a:pt x="4160" y="9889"/>
                      </a:cubicBezTo>
                      <a:cubicBezTo>
                        <a:pt x="4234" y="9683"/>
                        <a:pt x="4137" y="9477"/>
                        <a:pt x="4377" y="9477"/>
                      </a:cubicBezTo>
                      <a:cubicBezTo>
                        <a:pt x="4386" y="9477"/>
                        <a:pt x="4394" y="9477"/>
                        <a:pt x="4404" y="9478"/>
                      </a:cubicBezTo>
                      <a:cubicBezTo>
                        <a:pt x="4541" y="9508"/>
                        <a:pt x="4769" y="9599"/>
                        <a:pt x="4922" y="9615"/>
                      </a:cubicBezTo>
                      <a:cubicBezTo>
                        <a:pt x="4907" y="9424"/>
                        <a:pt x="5028" y="9405"/>
                        <a:pt x="5175" y="9405"/>
                      </a:cubicBezTo>
                      <a:cubicBezTo>
                        <a:pt x="5212" y="9405"/>
                        <a:pt x="5250" y="9406"/>
                        <a:pt x="5288" y="9406"/>
                      </a:cubicBezTo>
                      <a:cubicBezTo>
                        <a:pt x="5402" y="9406"/>
                        <a:pt x="5514" y="9396"/>
                        <a:pt x="5577" y="9310"/>
                      </a:cubicBezTo>
                      <a:cubicBezTo>
                        <a:pt x="5684" y="9188"/>
                        <a:pt x="5607" y="9021"/>
                        <a:pt x="5684" y="8929"/>
                      </a:cubicBezTo>
                      <a:cubicBezTo>
                        <a:pt x="5760" y="8838"/>
                        <a:pt x="6065" y="8838"/>
                        <a:pt x="6171" y="8807"/>
                      </a:cubicBezTo>
                      <a:cubicBezTo>
                        <a:pt x="6095" y="8716"/>
                        <a:pt x="6217" y="8472"/>
                        <a:pt x="6308" y="8411"/>
                      </a:cubicBezTo>
                      <a:cubicBezTo>
                        <a:pt x="6341" y="8392"/>
                        <a:pt x="6374" y="8385"/>
                        <a:pt x="6408" y="8385"/>
                      </a:cubicBezTo>
                      <a:cubicBezTo>
                        <a:pt x="6493" y="8385"/>
                        <a:pt x="6580" y="8430"/>
                        <a:pt x="6662" y="8430"/>
                      </a:cubicBezTo>
                      <a:cubicBezTo>
                        <a:pt x="6698" y="8430"/>
                        <a:pt x="6732" y="8421"/>
                        <a:pt x="6765" y="8396"/>
                      </a:cubicBezTo>
                      <a:cubicBezTo>
                        <a:pt x="6643" y="8198"/>
                        <a:pt x="7009" y="7802"/>
                        <a:pt x="7146" y="7710"/>
                      </a:cubicBezTo>
                      <a:cubicBezTo>
                        <a:pt x="7161" y="7360"/>
                        <a:pt x="7024" y="6735"/>
                        <a:pt x="7207" y="6415"/>
                      </a:cubicBezTo>
                      <a:cubicBezTo>
                        <a:pt x="7283" y="6248"/>
                        <a:pt x="7451" y="6248"/>
                        <a:pt x="7481" y="6050"/>
                      </a:cubicBezTo>
                      <a:cubicBezTo>
                        <a:pt x="7436" y="5821"/>
                        <a:pt x="7238" y="5577"/>
                        <a:pt x="7497" y="5516"/>
                      </a:cubicBezTo>
                      <a:cubicBezTo>
                        <a:pt x="7390" y="5181"/>
                        <a:pt x="7360" y="4861"/>
                        <a:pt x="7344" y="4480"/>
                      </a:cubicBezTo>
                      <a:cubicBezTo>
                        <a:pt x="7161" y="4480"/>
                        <a:pt x="7070" y="4419"/>
                        <a:pt x="6933" y="4358"/>
                      </a:cubicBezTo>
                      <a:cubicBezTo>
                        <a:pt x="6735" y="4252"/>
                        <a:pt x="6826" y="4358"/>
                        <a:pt x="6765" y="4130"/>
                      </a:cubicBezTo>
                      <a:cubicBezTo>
                        <a:pt x="6735" y="3947"/>
                        <a:pt x="6689" y="3901"/>
                        <a:pt x="6522" y="3764"/>
                      </a:cubicBezTo>
                      <a:cubicBezTo>
                        <a:pt x="6445" y="3718"/>
                        <a:pt x="6308" y="3657"/>
                        <a:pt x="6217" y="3581"/>
                      </a:cubicBezTo>
                      <a:cubicBezTo>
                        <a:pt x="6095" y="3490"/>
                        <a:pt x="6141" y="3414"/>
                        <a:pt x="6125" y="3277"/>
                      </a:cubicBezTo>
                      <a:cubicBezTo>
                        <a:pt x="6125" y="3231"/>
                        <a:pt x="6141" y="3139"/>
                        <a:pt x="6141" y="3109"/>
                      </a:cubicBezTo>
                      <a:cubicBezTo>
                        <a:pt x="6141" y="3048"/>
                        <a:pt x="6065" y="3033"/>
                        <a:pt x="6065" y="2957"/>
                      </a:cubicBezTo>
                      <a:cubicBezTo>
                        <a:pt x="6065" y="2820"/>
                        <a:pt x="6247" y="2759"/>
                        <a:pt x="6232" y="2621"/>
                      </a:cubicBezTo>
                      <a:cubicBezTo>
                        <a:pt x="6217" y="2500"/>
                        <a:pt x="6049" y="2439"/>
                        <a:pt x="5943" y="2393"/>
                      </a:cubicBezTo>
                      <a:cubicBezTo>
                        <a:pt x="5836" y="2347"/>
                        <a:pt x="5714" y="2301"/>
                        <a:pt x="5623" y="2241"/>
                      </a:cubicBezTo>
                      <a:cubicBezTo>
                        <a:pt x="5562" y="2210"/>
                        <a:pt x="5409" y="2088"/>
                        <a:pt x="5379" y="2073"/>
                      </a:cubicBezTo>
                      <a:cubicBezTo>
                        <a:pt x="5372" y="2072"/>
                        <a:pt x="5365" y="2072"/>
                        <a:pt x="5359" y="2072"/>
                      </a:cubicBezTo>
                      <a:cubicBezTo>
                        <a:pt x="5171" y="2072"/>
                        <a:pt x="5106" y="2413"/>
                        <a:pt x="4988" y="2413"/>
                      </a:cubicBezTo>
                      <a:cubicBezTo>
                        <a:pt x="4964" y="2413"/>
                        <a:pt x="4937" y="2398"/>
                        <a:pt x="4907" y="2362"/>
                      </a:cubicBezTo>
                      <a:cubicBezTo>
                        <a:pt x="4693" y="2149"/>
                        <a:pt x="5181" y="1921"/>
                        <a:pt x="4754" y="1860"/>
                      </a:cubicBezTo>
                      <a:cubicBezTo>
                        <a:pt x="4742" y="1858"/>
                        <a:pt x="4729" y="1858"/>
                        <a:pt x="4715" y="1858"/>
                      </a:cubicBezTo>
                      <a:cubicBezTo>
                        <a:pt x="4649" y="1858"/>
                        <a:pt x="4577" y="1871"/>
                        <a:pt x="4510" y="1871"/>
                      </a:cubicBezTo>
                      <a:cubicBezTo>
                        <a:pt x="4430" y="1871"/>
                        <a:pt x="4358" y="1852"/>
                        <a:pt x="4312" y="1768"/>
                      </a:cubicBezTo>
                      <a:cubicBezTo>
                        <a:pt x="4251" y="1677"/>
                        <a:pt x="4343" y="1479"/>
                        <a:pt x="4328" y="1372"/>
                      </a:cubicBezTo>
                      <a:cubicBezTo>
                        <a:pt x="4267" y="1128"/>
                        <a:pt x="4069" y="900"/>
                        <a:pt x="3871" y="763"/>
                      </a:cubicBezTo>
                      <a:cubicBezTo>
                        <a:pt x="3581" y="549"/>
                        <a:pt x="3474" y="336"/>
                        <a:pt x="3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6"/>
                <p:cNvSpPr/>
                <p:nvPr/>
              </p:nvSpPr>
              <p:spPr>
                <a:xfrm>
                  <a:off x="-3121418" y="475872"/>
                  <a:ext cx="614184" cy="486243"/>
                </a:xfrm>
                <a:custGeom>
                  <a:avLst/>
                  <a:gdLst/>
                  <a:ahLst/>
                  <a:cxnLst/>
                  <a:rect l="l" t="t" r="r" b="b"/>
                  <a:pathLst>
                    <a:path w="9097" h="5555" extrusionOk="0">
                      <a:moveTo>
                        <a:pt x="5380" y="0"/>
                      </a:moveTo>
                      <a:cubicBezTo>
                        <a:pt x="5353" y="0"/>
                        <a:pt x="5319" y="3"/>
                        <a:pt x="5272" y="10"/>
                      </a:cubicBezTo>
                      <a:cubicBezTo>
                        <a:pt x="5166" y="25"/>
                        <a:pt x="5059" y="86"/>
                        <a:pt x="4983" y="147"/>
                      </a:cubicBezTo>
                      <a:cubicBezTo>
                        <a:pt x="4937" y="86"/>
                        <a:pt x="4891" y="10"/>
                        <a:pt x="4800" y="10"/>
                      </a:cubicBezTo>
                      <a:cubicBezTo>
                        <a:pt x="4663" y="10"/>
                        <a:pt x="4556" y="284"/>
                        <a:pt x="4404" y="315"/>
                      </a:cubicBezTo>
                      <a:cubicBezTo>
                        <a:pt x="4375" y="322"/>
                        <a:pt x="4348" y="325"/>
                        <a:pt x="4321" y="325"/>
                      </a:cubicBezTo>
                      <a:cubicBezTo>
                        <a:pt x="4123" y="325"/>
                        <a:pt x="3961" y="157"/>
                        <a:pt x="3781" y="157"/>
                      </a:cubicBezTo>
                      <a:cubicBezTo>
                        <a:pt x="3722" y="157"/>
                        <a:pt x="3661" y="175"/>
                        <a:pt x="3596" y="223"/>
                      </a:cubicBezTo>
                      <a:cubicBezTo>
                        <a:pt x="3535" y="254"/>
                        <a:pt x="3520" y="376"/>
                        <a:pt x="3490" y="391"/>
                      </a:cubicBezTo>
                      <a:cubicBezTo>
                        <a:pt x="3459" y="414"/>
                        <a:pt x="3429" y="414"/>
                        <a:pt x="3398" y="414"/>
                      </a:cubicBezTo>
                      <a:cubicBezTo>
                        <a:pt x="3368" y="414"/>
                        <a:pt x="3337" y="414"/>
                        <a:pt x="3307" y="436"/>
                      </a:cubicBezTo>
                      <a:cubicBezTo>
                        <a:pt x="3231" y="467"/>
                        <a:pt x="3124" y="513"/>
                        <a:pt x="3033" y="528"/>
                      </a:cubicBezTo>
                      <a:cubicBezTo>
                        <a:pt x="2923" y="552"/>
                        <a:pt x="2804" y="560"/>
                        <a:pt x="2681" y="560"/>
                      </a:cubicBezTo>
                      <a:cubicBezTo>
                        <a:pt x="2498" y="560"/>
                        <a:pt x="2307" y="543"/>
                        <a:pt x="2134" y="543"/>
                      </a:cubicBezTo>
                      <a:cubicBezTo>
                        <a:pt x="2091" y="543"/>
                        <a:pt x="2053" y="542"/>
                        <a:pt x="2018" y="542"/>
                      </a:cubicBezTo>
                      <a:cubicBezTo>
                        <a:pt x="1879" y="542"/>
                        <a:pt x="1799" y="561"/>
                        <a:pt x="1738" y="756"/>
                      </a:cubicBezTo>
                      <a:cubicBezTo>
                        <a:pt x="1661" y="970"/>
                        <a:pt x="1738" y="970"/>
                        <a:pt x="1890" y="1122"/>
                      </a:cubicBezTo>
                      <a:cubicBezTo>
                        <a:pt x="1646" y="1153"/>
                        <a:pt x="1235" y="1351"/>
                        <a:pt x="1265" y="1610"/>
                      </a:cubicBezTo>
                      <a:cubicBezTo>
                        <a:pt x="1022" y="1701"/>
                        <a:pt x="488" y="1853"/>
                        <a:pt x="412" y="2067"/>
                      </a:cubicBezTo>
                      <a:cubicBezTo>
                        <a:pt x="336" y="2265"/>
                        <a:pt x="397" y="2432"/>
                        <a:pt x="260" y="2646"/>
                      </a:cubicBezTo>
                      <a:cubicBezTo>
                        <a:pt x="153" y="2798"/>
                        <a:pt x="1" y="2889"/>
                        <a:pt x="31" y="3103"/>
                      </a:cubicBezTo>
                      <a:cubicBezTo>
                        <a:pt x="62" y="3209"/>
                        <a:pt x="199" y="3529"/>
                        <a:pt x="305" y="3606"/>
                      </a:cubicBezTo>
                      <a:cubicBezTo>
                        <a:pt x="412" y="3727"/>
                        <a:pt x="610" y="3712"/>
                        <a:pt x="763" y="3758"/>
                      </a:cubicBezTo>
                      <a:cubicBezTo>
                        <a:pt x="869" y="3819"/>
                        <a:pt x="1143" y="3895"/>
                        <a:pt x="1235" y="3971"/>
                      </a:cubicBezTo>
                      <a:cubicBezTo>
                        <a:pt x="1387" y="4093"/>
                        <a:pt x="1326" y="4276"/>
                        <a:pt x="1540" y="4352"/>
                      </a:cubicBezTo>
                      <a:cubicBezTo>
                        <a:pt x="1575" y="4367"/>
                        <a:pt x="1614" y="4371"/>
                        <a:pt x="1655" y="4371"/>
                      </a:cubicBezTo>
                      <a:cubicBezTo>
                        <a:pt x="1687" y="4371"/>
                        <a:pt x="1721" y="4369"/>
                        <a:pt x="1755" y="4369"/>
                      </a:cubicBezTo>
                      <a:cubicBezTo>
                        <a:pt x="1805" y="4369"/>
                        <a:pt x="1856" y="4373"/>
                        <a:pt x="1905" y="4398"/>
                      </a:cubicBezTo>
                      <a:cubicBezTo>
                        <a:pt x="1981" y="4428"/>
                        <a:pt x="1997" y="4504"/>
                        <a:pt x="2073" y="4565"/>
                      </a:cubicBezTo>
                      <a:cubicBezTo>
                        <a:pt x="2286" y="4703"/>
                        <a:pt x="2530" y="4703"/>
                        <a:pt x="2713" y="4870"/>
                      </a:cubicBezTo>
                      <a:cubicBezTo>
                        <a:pt x="2756" y="4826"/>
                        <a:pt x="2884" y="4671"/>
                        <a:pt x="2962" y="4671"/>
                      </a:cubicBezTo>
                      <a:cubicBezTo>
                        <a:pt x="2965" y="4671"/>
                        <a:pt x="2968" y="4671"/>
                        <a:pt x="2972" y="4672"/>
                      </a:cubicBezTo>
                      <a:cubicBezTo>
                        <a:pt x="3078" y="4703"/>
                        <a:pt x="3063" y="4885"/>
                        <a:pt x="3017" y="4946"/>
                      </a:cubicBezTo>
                      <a:cubicBezTo>
                        <a:pt x="3246" y="4977"/>
                        <a:pt x="3124" y="5327"/>
                        <a:pt x="3307" y="5464"/>
                      </a:cubicBezTo>
                      <a:cubicBezTo>
                        <a:pt x="3401" y="5529"/>
                        <a:pt x="3485" y="5555"/>
                        <a:pt x="3565" y="5555"/>
                      </a:cubicBezTo>
                      <a:cubicBezTo>
                        <a:pt x="3691" y="5555"/>
                        <a:pt x="3804" y="5488"/>
                        <a:pt x="3916" y="5403"/>
                      </a:cubicBezTo>
                      <a:cubicBezTo>
                        <a:pt x="4038" y="5480"/>
                        <a:pt x="4130" y="5495"/>
                        <a:pt x="4267" y="5510"/>
                      </a:cubicBezTo>
                      <a:cubicBezTo>
                        <a:pt x="4320" y="5521"/>
                        <a:pt x="4358" y="5526"/>
                        <a:pt x="4387" y="5526"/>
                      </a:cubicBezTo>
                      <a:cubicBezTo>
                        <a:pt x="4483" y="5526"/>
                        <a:pt x="4488" y="5473"/>
                        <a:pt x="4663" y="5403"/>
                      </a:cubicBezTo>
                      <a:cubicBezTo>
                        <a:pt x="4691" y="5389"/>
                        <a:pt x="4723" y="5384"/>
                        <a:pt x="4758" y="5384"/>
                      </a:cubicBezTo>
                      <a:cubicBezTo>
                        <a:pt x="4876" y="5384"/>
                        <a:pt x="5021" y="5446"/>
                        <a:pt x="5119" y="5446"/>
                      </a:cubicBezTo>
                      <a:cubicBezTo>
                        <a:pt x="5180" y="5446"/>
                        <a:pt x="5222" y="5422"/>
                        <a:pt x="5227" y="5342"/>
                      </a:cubicBezTo>
                      <a:cubicBezTo>
                        <a:pt x="5250" y="5336"/>
                        <a:pt x="5273" y="5333"/>
                        <a:pt x="5293" y="5333"/>
                      </a:cubicBezTo>
                      <a:cubicBezTo>
                        <a:pt x="5449" y="5333"/>
                        <a:pt x="5528" y="5489"/>
                        <a:pt x="5648" y="5489"/>
                      </a:cubicBezTo>
                      <a:cubicBezTo>
                        <a:pt x="5707" y="5489"/>
                        <a:pt x="5775" y="5452"/>
                        <a:pt x="5867" y="5342"/>
                      </a:cubicBezTo>
                      <a:cubicBezTo>
                        <a:pt x="5912" y="5266"/>
                        <a:pt x="5943" y="5053"/>
                        <a:pt x="6049" y="5038"/>
                      </a:cubicBezTo>
                      <a:cubicBezTo>
                        <a:pt x="6056" y="5037"/>
                        <a:pt x="6062" y="5037"/>
                        <a:pt x="6068" y="5037"/>
                      </a:cubicBezTo>
                      <a:cubicBezTo>
                        <a:pt x="6239" y="5037"/>
                        <a:pt x="6112" y="5252"/>
                        <a:pt x="6171" y="5297"/>
                      </a:cubicBezTo>
                      <a:cubicBezTo>
                        <a:pt x="6209" y="5348"/>
                        <a:pt x="6243" y="5368"/>
                        <a:pt x="6277" y="5368"/>
                      </a:cubicBezTo>
                      <a:cubicBezTo>
                        <a:pt x="6392" y="5368"/>
                        <a:pt x="6493" y="5129"/>
                        <a:pt x="6659" y="5129"/>
                      </a:cubicBezTo>
                      <a:cubicBezTo>
                        <a:pt x="6729" y="5129"/>
                        <a:pt x="6790" y="5219"/>
                        <a:pt x="6898" y="5219"/>
                      </a:cubicBezTo>
                      <a:cubicBezTo>
                        <a:pt x="6931" y="5219"/>
                        <a:pt x="6967" y="5211"/>
                        <a:pt x="7009" y="5190"/>
                      </a:cubicBezTo>
                      <a:cubicBezTo>
                        <a:pt x="7131" y="5114"/>
                        <a:pt x="7177" y="4931"/>
                        <a:pt x="7329" y="4885"/>
                      </a:cubicBezTo>
                      <a:cubicBezTo>
                        <a:pt x="7353" y="4873"/>
                        <a:pt x="7386" y="4869"/>
                        <a:pt x="7423" y="4869"/>
                      </a:cubicBezTo>
                      <a:cubicBezTo>
                        <a:pt x="7526" y="4869"/>
                        <a:pt x="7662" y="4905"/>
                        <a:pt x="7741" y="4916"/>
                      </a:cubicBezTo>
                      <a:cubicBezTo>
                        <a:pt x="7794" y="4922"/>
                        <a:pt x="7842" y="4925"/>
                        <a:pt x="7885" y="4925"/>
                      </a:cubicBezTo>
                      <a:cubicBezTo>
                        <a:pt x="8061" y="4925"/>
                        <a:pt x="8166" y="4874"/>
                        <a:pt x="8350" y="4763"/>
                      </a:cubicBezTo>
                      <a:cubicBezTo>
                        <a:pt x="8320" y="4733"/>
                        <a:pt x="8320" y="4672"/>
                        <a:pt x="8259" y="4657"/>
                      </a:cubicBezTo>
                      <a:cubicBezTo>
                        <a:pt x="8411" y="4565"/>
                        <a:pt x="8685" y="4459"/>
                        <a:pt x="8777" y="4306"/>
                      </a:cubicBezTo>
                      <a:cubicBezTo>
                        <a:pt x="8883" y="4154"/>
                        <a:pt x="8792" y="4154"/>
                        <a:pt x="8792" y="4002"/>
                      </a:cubicBezTo>
                      <a:cubicBezTo>
                        <a:pt x="8761" y="3819"/>
                        <a:pt x="8822" y="3910"/>
                        <a:pt x="8975" y="3743"/>
                      </a:cubicBezTo>
                      <a:cubicBezTo>
                        <a:pt x="9051" y="3666"/>
                        <a:pt x="9097" y="3590"/>
                        <a:pt x="9097" y="3453"/>
                      </a:cubicBezTo>
                      <a:cubicBezTo>
                        <a:pt x="9081" y="3179"/>
                        <a:pt x="8792" y="3194"/>
                        <a:pt x="8761" y="2920"/>
                      </a:cubicBezTo>
                      <a:cubicBezTo>
                        <a:pt x="8746" y="2722"/>
                        <a:pt x="8761" y="2417"/>
                        <a:pt x="8548" y="2295"/>
                      </a:cubicBezTo>
                      <a:cubicBezTo>
                        <a:pt x="8472" y="2234"/>
                        <a:pt x="8365" y="2295"/>
                        <a:pt x="8289" y="2219"/>
                      </a:cubicBezTo>
                      <a:cubicBezTo>
                        <a:pt x="8213" y="2143"/>
                        <a:pt x="8243" y="1975"/>
                        <a:pt x="8213" y="1884"/>
                      </a:cubicBezTo>
                      <a:cubicBezTo>
                        <a:pt x="8152" y="1701"/>
                        <a:pt x="8000" y="1686"/>
                        <a:pt x="7939" y="1533"/>
                      </a:cubicBezTo>
                      <a:cubicBezTo>
                        <a:pt x="7867" y="1533"/>
                        <a:pt x="7784" y="1542"/>
                        <a:pt x="7700" y="1542"/>
                      </a:cubicBezTo>
                      <a:cubicBezTo>
                        <a:pt x="7589" y="1542"/>
                        <a:pt x="7477" y="1527"/>
                        <a:pt x="7390" y="1457"/>
                      </a:cubicBezTo>
                      <a:cubicBezTo>
                        <a:pt x="7192" y="1305"/>
                        <a:pt x="7299" y="1137"/>
                        <a:pt x="7192" y="970"/>
                      </a:cubicBezTo>
                      <a:cubicBezTo>
                        <a:pt x="7101" y="817"/>
                        <a:pt x="7009" y="909"/>
                        <a:pt x="6872" y="833"/>
                      </a:cubicBezTo>
                      <a:cubicBezTo>
                        <a:pt x="6781" y="772"/>
                        <a:pt x="6781" y="680"/>
                        <a:pt x="6689" y="635"/>
                      </a:cubicBezTo>
                      <a:cubicBezTo>
                        <a:pt x="6663" y="627"/>
                        <a:pt x="6642" y="624"/>
                        <a:pt x="6624" y="624"/>
                      </a:cubicBezTo>
                      <a:cubicBezTo>
                        <a:pt x="6575" y="624"/>
                        <a:pt x="6550" y="645"/>
                        <a:pt x="6515" y="645"/>
                      </a:cubicBezTo>
                      <a:cubicBezTo>
                        <a:pt x="6488" y="645"/>
                        <a:pt x="6454" y="633"/>
                        <a:pt x="6400" y="589"/>
                      </a:cubicBezTo>
                      <a:cubicBezTo>
                        <a:pt x="6263" y="467"/>
                        <a:pt x="6339" y="406"/>
                        <a:pt x="6171" y="360"/>
                      </a:cubicBezTo>
                      <a:cubicBezTo>
                        <a:pt x="6158" y="354"/>
                        <a:pt x="6145" y="351"/>
                        <a:pt x="6131" y="351"/>
                      </a:cubicBezTo>
                      <a:cubicBezTo>
                        <a:pt x="6093" y="351"/>
                        <a:pt x="6052" y="369"/>
                        <a:pt x="6014" y="369"/>
                      </a:cubicBezTo>
                      <a:cubicBezTo>
                        <a:pt x="6000" y="369"/>
                        <a:pt x="5986" y="367"/>
                        <a:pt x="5973" y="360"/>
                      </a:cubicBezTo>
                      <a:cubicBezTo>
                        <a:pt x="5928" y="315"/>
                        <a:pt x="5928" y="238"/>
                        <a:pt x="5897" y="223"/>
                      </a:cubicBezTo>
                      <a:cubicBezTo>
                        <a:pt x="5806" y="147"/>
                        <a:pt x="5745" y="147"/>
                        <a:pt x="5623" y="86"/>
                      </a:cubicBezTo>
                      <a:cubicBezTo>
                        <a:pt x="5480" y="38"/>
                        <a:pt x="5477" y="0"/>
                        <a:pt x="53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6"/>
                <p:cNvSpPr/>
                <p:nvPr/>
              </p:nvSpPr>
              <p:spPr>
                <a:xfrm>
                  <a:off x="-2889985" y="17911"/>
                  <a:ext cx="573067" cy="742276"/>
                </a:xfrm>
                <a:custGeom>
                  <a:avLst/>
                  <a:gdLst/>
                  <a:ahLst/>
                  <a:cxnLst/>
                  <a:rect l="l" t="t" r="r" b="b"/>
                  <a:pathLst>
                    <a:path w="8488" h="8480" extrusionOk="0">
                      <a:moveTo>
                        <a:pt x="5410" y="1"/>
                      </a:moveTo>
                      <a:cubicBezTo>
                        <a:pt x="5151" y="138"/>
                        <a:pt x="4983" y="321"/>
                        <a:pt x="4770" y="519"/>
                      </a:cubicBezTo>
                      <a:cubicBezTo>
                        <a:pt x="4602" y="656"/>
                        <a:pt x="4602" y="580"/>
                        <a:pt x="4435" y="656"/>
                      </a:cubicBezTo>
                      <a:cubicBezTo>
                        <a:pt x="4252" y="732"/>
                        <a:pt x="4175" y="930"/>
                        <a:pt x="4054" y="1052"/>
                      </a:cubicBezTo>
                      <a:cubicBezTo>
                        <a:pt x="3962" y="1143"/>
                        <a:pt x="3840" y="1204"/>
                        <a:pt x="3749" y="1311"/>
                      </a:cubicBezTo>
                      <a:cubicBezTo>
                        <a:pt x="3688" y="1387"/>
                        <a:pt x="3536" y="1540"/>
                        <a:pt x="3520" y="1646"/>
                      </a:cubicBezTo>
                      <a:cubicBezTo>
                        <a:pt x="3475" y="1738"/>
                        <a:pt x="3551" y="1890"/>
                        <a:pt x="3505" y="1966"/>
                      </a:cubicBezTo>
                      <a:cubicBezTo>
                        <a:pt x="3353" y="2195"/>
                        <a:pt x="3048" y="2073"/>
                        <a:pt x="3018" y="2454"/>
                      </a:cubicBezTo>
                      <a:cubicBezTo>
                        <a:pt x="2926" y="2454"/>
                        <a:pt x="2850" y="2515"/>
                        <a:pt x="2819" y="2591"/>
                      </a:cubicBezTo>
                      <a:cubicBezTo>
                        <a:pt x="2911" y="2758"/>
                        <a:pt x="3124" y="2972"/>
                        <a:pt x="3002" y="3185"/>
                      </a:cubicBezTo>
                      <a:cubicBezTo>
                        <a:pt x="2953" y="3279"/>
                        <a:pt x="2898" y="3316"/>
                        <a:pt x="2841" y="3316"/>
                      </a:cubicBezTo>
                      <a:cubicBezTo>
                        <a:pt x="2688" y="3316"/>
                        <a:pt x="2529" y="3040"/>
                        <a:pt x="2484" y="2896"/>
                      </a:cubicBezTo>
                      <a:cubicBezTo>
                        <a:pt x="2438" y="2948"/>
                        <a:pt x="2397" y="2966"/>
                        <a:pt x="2360" y="2966"/>
                      </a:cubicBezTo>
                      <a:cubicBezTo>
                        <a:pt x="2260" y="2966"/>
                        <a:pt x="2181" y="2835"/>
                        <a:pt x="2090" y="2835"/>
                      </a:cubicBezTo>
                      <a:cubicBezTo>
                        <a:pt x="2043" y="2835"/>
                        <a:pt x="1993" y="2869"/>
                        <a:pt x="1936" y="2972"/>
                      </a:cubicBezTo>
                      <a:cubicBezTo>
                        <a:pt x="1829" y="3185"/>
                        <a:pt x="1829" y="3322"/>
                        <a:pt x="1555" y="3398"/>
                      </a:cubicBezTo>
                      <a:cubicBezTo>
                        <a:pt x="1570" y="3475"/>
                        <a:pt x="1646" y="3520"/>
                        <a:pt x="1723" y="3581"/>
                      </a:cubicBezTo>
                      <a:cubicBezTo>
                        <a:pt x="1628" y="3785"/>
                        <a:pt x="1522" y="3815"/>
                        <a:pt x="1403" y="3815"/>
                      </a:cubicBezTo>
                      <a:cubicBezTo>
                        <a:pt x="1354" y="3815"/>
                        <a:pt x="1302" y="3810"/>
                        <a:pt x="1249" y="3810"/>
                      </a:cubicBezTo>
                      <a:cubicBezTo>
                        <a:pt x="1181" y="3810"/>
                        <a:pt x="1111" y="3818"/>
                        <a:pt x="1037" y="3855"/>
                      </a:cubicBezTo>
                      <a:cubicBezTo>
                        <a:pt x="991" y="3886"/>
                        <a:pt x="854" y="3947"/>
                        <a:pt x="839" y="3962"/>
                      </a:cubicBezTo>
                      <a:cubicBezTo>
                        <a:pt x="793" y="3977"/>
                        <a:pt x="717" y="3977"/>
                        <a:pt x="702" y="4023"/>
                      </a:cubicBezTo>
                      <a:cubicBezTo>
                        <a:pt x="610" y="4160"/>
                        <a:pt x="717" y="4191"/>
                        <a:pt x="808" y="4312"/>
                      </a:cubicBezTo>
                      <a:cubicBezTo>
                        <a:pt x="744" y="4393"/>
                        <a:pt x="646" y="4409"/>
                        <a:pt x="542" y="4409"/>
                      </a:cubicBezTo>
                      <a:cubicBezTo>
                        <a:pt x="470" y="4409"/>
                        <a:pt x="395" y="4401"/>
                        <a:pt x="327" y="4401"/>
                      </a:cubicBezTo>
                      <a:cubicBezTo>
                        <a:pt x="212" y="4401"/>
                        <a:pt x="114" y="4423"/>
                        <a:pt x="77" y="4541"/>
                      </a:cubicBezTo>
                      <a:cubicBezTo>
                        <a:pt x="1" y="4739"/>
                        <a:pt x="382" y="4709"/>
                        <a:pt x="488" y="4861"/>
                      </a:cubicBezTo>
                      <a:cubicBezTo>
                        <a:pt x="382" y="5013"/>
                        <a:pt x="168" y="5120"/>
                        <a:pt x="382" y="5272"/>
                      </a:cubicBezTo>
                      <a:cubicBezTo>
                        <a:pt x="504" y="5379"/>
                        <a:pt x="732" y="5318"/>
                        <a:pt x="885" y="5379"/>
                      </a:cubicBezTo>
                      <a:cubicBezTo>
                        <a:pt x="763" y="5638"/>
                        <a:pt x="1326" y="5775"/>
                        <a:pt x="1463" y="5912"/>
                      </a:cubicBezTo>
                      <a:cubicBezTo>
                        <a:pt x="1342" y="6186"/>
                        <a:pt x="1144" y="6293"/>
                        <a:pt x="1418" y="6567"/>
                      </a:cubicBezTo>
                      <a:cubicBezTo>
                        <a:pt x="1555" y="6705"/>
                        <a:pt x="1783" y="6872"/>
                        <a:pt x="1982" y="6872"/>
                      </a:cubicBezTo>
                      <a:cubicBezTo>
                        <a:pt x="2058" y="6872"/>
                        <a:pt x="2149" y="6826"/>
                        <a:pt x="2225" y="6826"/>
                      </a:cubicBezTo>
                      <a:cubicBezTo>
                        <a:pt x="2276" y="6826"/>
                        <a:pt x="2316" y="6879"/>
                        <a:pt x="2355" y="6879"/>
                      </a:cubicBezTo>
                      <a:cubicBezTo>
                        <a:pt x="2362" y="6879"/>
                        <a:pt x="2370" y="6877"/>
                        <a:pt x="2378" y="6872"/>
                      </a:cubicBezTo>
                      <a:cubicBezTo>
                        <a:pt x="2545" y="6857"/>
                        <a:pt x="2591" y="6689"/>
                        <a:pt x="2637" y="6537"/>
                      </a:cubicBezTo>
                      <a:cubicBezTo>
                        <a:pt x="2675" y="6459"/>
                        <a:pt x="2670" y="6206"/>
                        <a:pt x="2780" y="6206"/>
                      </a:cubicBezTo>
                      <a:cubicBezTo>
                        <a:pt x="2799" y="6206"/>
                        <a:pt x="2822" y="6214"/>
                        <a:pt x="2850" y="6232"/>
                      </a:cubicBezTo>
                      <a:cubicBezTo>
                        <a:pt x="3002" y="6324"/>
                        <a:pt x="2850" y="6446"/>
                        <a:pt x="2835" y="6552"/>
                      </a:cubicBezTo>
                      <a:cubicBezTo>
                        <a:pt x="2819" y="6720"/>
                        <a:pt x="2896" y="6705"/>
                        <a:pt x="2896" y="6826"/>
                      </a:cubicBezTo>
                      <a:cubicBezTo>
                        <a:pt x="2911" y="6933"/>
                        <a:pt x="2926" y="6994"/>
                        <a:pt x="2789" y="7070"/>
                      </a:cubicBezTo>
                      <a:cubicBezTo>
                        <a:pt x="2926" y="7253"/>
                        <a:pt x="2789" y="7329"/>
                        <a:pt x="2774" y="7527"/>
                      </a:cubicBezTo>
                      <a:cubicBezTo>
                        <a:pt x="2755" y="7718"/>
                        <a:pt x="2795" y="7724"/>
                        <a:pt x="2877" y="7724"/>
                      </a:cubicBezTo>
                      <a:cubicBezTo>
                        <a:pt x="2882" y="7724"/>
                        <a:pt x="2888" y="7724"/>
                        <a:pt x="2893" y="7724"/>
                      </a:cubicBezTo>
                      <a:cubicBezTo>
                        <a:pt x="2940" y="7724"/>
                        <a:pt x="2997" y="7725"/>
                        <a:pt x="3063" y="7756"/>
                      </a:cubicBezTo>
                      <a:cubicBezTo>
                        <a:pt x="3246" y="7847"/>
                        <a:pt x="3094" y="7984"/>
                        <a:pt x="3170" y="8152"/>
                      </a:cubicBezTo>
                      <a:cubicBezTo>
                        <a:pt x="3207" y="8238"/>
                        <a:pt x="3241" y="8272"/>
                        <a:pt x="3270" y="8272"/>
                      </a:cubicBezTo>
                      <a:cubicBezTo>
                        <a:pt x="3323" y="8272"/>
                        <a:pt x="3358" y="8153"/>
                        <a:pt x="3368" y="8015"/>
                      </a:cubicBezTo>
                      <a:cubicBezTo>
                        <a:pt x="3381" y="8012"/>
                        <a:pt x="3393" y="8011"/>
                        <a:pt x="3405" y="8011"/>
                      </a:cubicBezTo>
                      <a:cubicBezTo>
                        <a:pt x="3580" y="8011"/>
                        <a:pt x="3607" y="8305"/>
                        <a:pt x="3768" y="8305"/>
                      </a:cubicBezTo>
                      <a:cubicBezTo>
                        <a:pt x="3772" y="8305"/>
                        <a:pt x="3775" y="8305"/>
                        <a:pt x="3779" y="8304"/>
                      </a:cubicBezTo>
                      <a:cubicBezTo>
                        <a:pt x="3840" y="8380"/>
                        <a:pt x="3901" y="8441"/>
                        <a:pt x="3977" y="8457"/>
                      </a:cubicBezTo>
                      <a:cubicBezTo>
                        <a:pt x="4018" y="8471"/>
                        <a:pt x="4063" y="8479"/>
                        <a:pt x="4108" y="8479"/>
                      </a:cubicBezTo>
                      <a:cubicBezTo>
                        <a:pt x="4247" y="8479"/>
                        <a:pt x="4381" y="8405"/>
                        <a:pt x="4358" y="8243"/>
                      </a:cubicBezTo>
                      <a:cubicBezTo>
                        <a:pt x="4437" y="8243"/>
                        <a:pt x="4520" y="8253"/>
                        <a:pt x="4600" y="8253"/>
                      </a:cubicBezTo>
                      <a:cubicBezTo>
                        <a:pt x="4660" y="8253"/>
                        <a:pt x="4717" y="8248"/>
                        <a:pt x="4770" y="8228"/>
                      </a:cubicBezTo>
                      <a:lnTo>
                        <a:pt x="4922" y="8152"/>
                      </a:lnTo>
                      <a:cubicBezTo>
                        <a:pt x="4933" y="8148"/>
                        <a:pt x="4946" y="8147"/>
                        <a:pt x="4959" y="8147"/>
                      </a:cubicBezTo>
                      <a:cubicBezTo>
                        <a:pt x="4973" y="8147"/>
                        <a:pt x="4987" y="8148"/>
                        <a:pt x="5002" y="8148"/>
                      </a:cubicBezTo>
                      <a:cubicBezTo>
                        <a:pt x="5033" y="8148"/>
                        <a:pt x="5067" y="8144"/>
                        <a:pt x="5105" y="8121"/>
                      </a:cubicBezTo>
                      <a:cubicBezTo>
                        <a:pt x="5044" y="8015"/>
                        <a:pt x="5059" y="7908"/>
                        <a:pt x="5151" y="7832"/>
                      </a:cubicBezTo>
                      <a:cubicBezTo>
                        <a:pt x="5183" y="7812"/>
                        <a:pt x="5212" y="7805"/>
                        <a:pt x="5238" y="7805"/>
                      </a:cubicBezTo>
                      <a:cubicBezTo>
                        <a:pt x="5333" y="7805"/>
                        <a:pt x="5393" y="7908"/>
                        <a:pt x="5501" y="7908"/>
                      </a:cubicBezTo>
                      <a:cubicBezTo>
                        <a:pt x="5669" y="7908"/>
                        <a:pt x="5577" y="7832"/>
                        <a:pt x="5684" y="7771"/>
                      </a:cubicBezTo>
                      <a:cubicBezTo>
                        <a:pt x="5760" y="7741"/>
                        <a:pt x="5882" y="7756"/>
                        <a:pt x="5958" y="7710"/>
                      </a:cubicBezTo>
                      <a:cubicBezTo>
                        <a:pt x="6095" y="7664"/>
                        <a:pt x="6263" y="7436"/>
                        <a:pt x="6339" y="7329"/>
                      </a:cubicBezTo>
                      <a:cubicBezTo>
                        <a:pt x="6430" y="7223"/>
                        <a:pt x="6324" y="7223"/>
                        <a:pt x="6491" y="7223"/>
                      </a:cubicBezTo>
                      <a:cubicBezTo>
                        <a:pt x="6586" y="7223"/>
                        <a:pt x="6667" y="7288"/>
                        <a:pt x="6748" y="7288"/>
                      </a:cubicBezTo>
                      <a:cubicBezTo>
                        <a:pt x="6783" y="7288"/>
                        <a:pt x="6820" y="7275"/>
                        <a:pt x="6857" y="7238"/>
                      </a:cubicBezTo>
                      <a:cubicBezTo>
                        <a:pt x="6705" y="7101"/>
                        <a:pt x="6735" y="6994"/>
                        <a:pt x="6827" y="6857"/>
                      </a:cubicBezTo>
                      <a:lnTo>
                        <a:pt x="6827" y="6857"/>
                      </a:lnTo>
                      <a:cubicBezTo>
                        <a:pt x="6926" y="6872"/>
                        <a:pt x="7029" y="6885"/>
                        <a:pt x="7127" y="6885"/>
                      </a:cubicBezTo>
                      <a:cubicBezTo>
                        <a:pt x="7331" y="6885"/>
                        <a:pt x="7516" y="6829"/>
                        <a:pt x="7619" y="6613"/>
                      </a:cubicBezTo>
                      <a:cubicBezTo>
                        <a:pt x="7710" y="6400"/>
                        <a:pt x="7558" y="5775"/>
                        <a:pt x="7725" y="5775"/>
                      </a:cubicBezTo>
                      <a:cubicBezTo>
                        <a:pt x="7741" y="5760"/>
                        <a:pt x="7725" y="5729"/>
                        <a:pt x="7771" y="5714"/>
                      </a:cubicBezTo>
                      <a:cubicBezTo>
                        <a:pt x="7771" y="5623"/>
                        <a:pt x="7665" y="5470"/>
                        <a:pt x="7741" y="5379"/>
                      </a:cubicBezTo>
                      <a:cubicBezTo>
                        <a:pt x="7817" y="5303"/>
                        <a:pt x="8000" y="5349"/>
                        <a:pt x="8091" y="5318"/>
                      </a:cubicBezTo>
                      <a:cubicBezTo>
                        <a:pt x="7954" y="5013"/>
                        <a:pt x="8122" y="5044"/>
                        <a:pt x="8274" y="4876"/>
                      </a:cubicBezTo>
                      <a:cubicBezTo>
                        <a:pt x="8472" y="4693"/>
                        <a:pt x="8381" y="4495"/>
                        <a:pt x="8335" y="4282"/>
                      </a:cubicBezTo>
                      <a:cubicBezTo>
                        <a:pt x="8304" y="4053"/>
                        <a:pt x="8335" y="4175"/>
                        <a:pt x="8426" y="3977"/>
                      </a:cubicBezTo>
                      <a:cubicBezTo>
                        <a:pt x="8487" y="3886"/>
                        <a:pt x="8411" y="3947"/>
                        <a:pt x="8411" y="3779"/>
                      </a:cubicBezTo>
                      <a:cubicBezTo>
                        <a:pt x="8411" y="3551"/>
                        <a:pt x="8457" y="3383"/>
                        <a:pt x="8289" y="3155"/>
                      </a:cubicBezTo>
                      <a:cubicBezTo>
                        <a:pt x="8186" y="3232"/>
                        <a:pt x="8017" y="3418"/>
                        <a:pt x="7866" y="3418"/>
                      </a:cubicBezTo>
                      <a:cubicBezTo>
                        <a:pt x="7839" y="3418"/>
                        <a:pt x="7812" y="3412"/>
                        <a:pt x="7786" y="3398"/>
                      </a:cubicBezTo>
                      <a:cubicBezTo>
                        <a:pt x="7695" y="3337"/>
                        <a:pt x="7725" y="3170"/>
                        <a:pt x="7680" y="3094"/>
                      </a:cubicBezTo>
                      <a:cubicBezTo>
                        <a:pt x="7604" y="2972"/>
                        <a:pt x="7497" y="3017"/>
                        <a:pt x="7390" y="2926"/>
                      </a:cubicBezTo>
                      <a:cubicBezTo>
                        <a:pt x="7177" y="2728"/>
                        <a:pt x="7497" y="2667"/>
                        <a:pt x="7634" y="2484"/>
                      </a:cubicBezTo>
                      <a:cubicBezTo>
                        <a:pt x="7436" y="2347"/>
                        <a:pt x="7512" y="2012"/>
                        <a:pt x="7466" y="1814"/>
                      </a:cubicBezTo>
                      <a:cubicBezTo>
                        <a:pt x="7436" y="1738"/>
                        <a:pt x="7436" y="1570"/>
                        <a:pt x="7390" y="1494"/>
                      </a:cubicBezTo>
                      <a:cubicBezTo>
                        <a:pt x="7314" y="1372"/>
                        <a:pt x="7116" y="1372"/>
                        <a:pt x="7040" y="1250"/>
                      </a:cubicBezTo>
                      <a:cubicBezTo>
                        <a:pt x="6933" y="1052"/>
                        <a:pt x="7101" y="671"/>
                        <a:pt x="6811" y="519"/>
                      </a:cubicBezTo>
                      <a:cubicBezTo>
                        <a:pt x="6783" y="506"/>
                        <a:pt x="6755" y="500"/>
                        <a:pt x="6726" y="500"/>
                      </a:cubicBezTo>
                      <a:cubicBezTo>
                        <a:pt x="6543" y="500"/>
                        <a:pt x="6355" y="739"/>
                        <a:pt x="6141" y="739"/>
                      </a:cubicBezTo>
                      <a:cubicBezTo>
                        <a:pt x="6121" y="739"/>
                        <a:pt x="6101" y="737"/>
                        <a:pt x="6080" y="732"/>
                      </a:cubicBezTo>
                      <a:cubicBezTo>
                        <a:pt x="5958" y="717"/>
                        <a:pt x="5943" y="610"/>
                        <a:pt x="5836" y="580"/>
                      </a:cubicBezTo>
                      <a:cubicBezTo>
                        <a:pt x="5730" y="534"/>
                        <a:pt x="5638" y="580"/>
                        <a:pt x="5531" y="504"/>
                      </a:cubicBezTo>
                      <a:cubicBezTo>
                        <a:pt x="5653" y="366"/>
                        <a:pt x="5531" y="92"/>
                        <a:pt x="5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6"/>
                <p:cNvSpPr/>
                <p:nvPr/>
              </p:nvSpPr>
              <p:spPr>
                <a:xfrm>
                  <a:off x="-3209859" y="1107932"/>
                  <a:ext cx="494817" cy="502699"/>
                </a:xfrm>
                <a:custGeom>
                  <a:avLst/>
                  <a:gdLst/>
                  <a:ahLst/>
                  <a:cxnLst/>
                  <a:rect l="l" t="t" r="r" b="b"/>
                  <a:pathLst>
                    <a:path w="7329" h="5743" extrusionOk="0">
                      <a:moveTo>
                        <a:pt x="4436" y="5027"/>
                      </a:moveTo>
                      <a:cubicBezTo>
                        <a:pt x="4453" y="5027"/>
                        <a:pt x="4472" y="5031"/>
                        <a:pt x="4495" y="5039"/>
                      </a:cubicBezTo>
                      <a:lnTo>
                        <a:pt x="4388" y="5039"/>
                      </a:lnTo>
                      <a:cubicBezTo>
                        <a:pt x="4404" y="5031"/>
                        <a:pt x="4419" y="5027"/>
                        <a:pt x="4436" y="5027"/>
                      </a:cubicBezTo>
                      <a:close/>
                      <a:moveTo>
                        <a:pt x="2686" y="1"/>
                      </a:moveTo>
                      <a:cubicBezTo>
                        <a:pt x="2444" y="1"/>
                        <a:pt x="2184" y="189"/>
                        <a:pt x="2088" y="392"/>
                      </a:cubicBezTo>
                      <a:cubicBezTo>
                        <a:pt x="2038" y="329"/>
                        <a:pt x="1993" y="306"/>
                        <a:pt x="1951" y="306"/>
                      </a:cubicBezTo>
                      <a:cubicBezTo>
                        <a:pt x="1843" y="306"/>
                        <a:pt x="1750" y="453"/>
                        <a:pt x="1615" y="453"/>
                      </a:cubicBezTo>
                      <a:cubicBezTo>
                        <a:pt x="1610" y="453"/>
                        <a:pt x="1605" y="453"/>
                        <a:pt x="1600" y="453"/>
                      </a:cubicBezTo>
                      <a:cubicBezTo>
                        <a:pt x="1539" y="453"/>
                        <a:pt x="1448" y="346"/>
                        <a:pt x="1341" y="331"/>
                      </a:cubicBezTo>
                      <a:cubicBezTo>
                        <a:pt x="1280" y="323"/>
                        <a:pt x="1212" y="319"/>
                        <a:pt x="1141" y="319"/>
                      </a:cubicBezTo>
                      <a:cubicBezTo>
                        <a:pt x="1071" y="319"/>
                        <a:pt x="998" y="323"/>
                        <a:pt x="930" y="331"/>
                      </a:cubicBezTo>
                      <a:cubicBezTo>
                        <a:pt x="579" y="346"/>
                        <a:pt x="564" y="422"/>
                        <a:pt x="488" y="712"/>
                      </a:cubicBezTo>
                      <a:cubicBezTo>
                        <a:pt x="412" y="1062"/>
                        <a:pt x="259" y="940"/>
                        <a:pt x="16" y="1077"/>
                      </a:cubicBezTo>
                      <a:cubicBezTo>
                        <a:pt x="0" y="1321"/>
                        <a:pt x="16" y="1321"/>
                        <a:pt x="199" y="1443"/>
                      </a:cubicBezTo>
                      <a:cubicBezTo>
                        <a:pt x="381" y="1534"/>
                        <a:pt x="381" y="1550"/>
                        <a:pt x="488" y="1702"/>
                      </a:cubicBezTo>
                      <a:cubicBezTo>
                        <a:pt x="564" y="1778"/>
                        <a:pt x="732" y="1748"/>
                        <a:pt x="625" y="1915"/>
                      </a:cubicBezTo>
                      <a:cubicBezTo>
                        <a:pt x="564" y="2007"/>
                        <a:pt x="336" y="1930"/>
                        <a:pt x="305" y="2144"/>
                      </a:cubicBezTo>
                      <a:cubicBezTo>
                        <a:pt x="259" y="2296"/>
                        <a:pt x="351" y="2448"/>
                        <a:pt x="427" y="2555"/>
                      </a:cubicBezTo>
                      <a:cubicBezTo>
                        <a:pt x="473" y="2616"/>
                        <a:pt x="549" y="2631"/>
                        <a:pt x="579" y="2707"/>
                      </a:cubicBezTo>
                      <a:cubicBezTo>
                        <a:pt x="610" y="2768"/>
                        <a:pt x="564" y="2845"/>
                        <a:pt x="579" y="2906"/>
                      </a:cubicBezTo>
                      <a:cubicBezTo>
                        <a:pt x="625" y="2997"/>
                        <a:pt x="762" y="3073"/>
                        <a:pt x="778" y="3165"/>
                      </a:cubicBezTo>
                      <a:cubicBezTo>
                        <a:pt x="808" y="3302"/>
                        <a:pt x="625" y="3347"/>
                        <a:pt x="778" y="3500"/>
                      </a:cubicBezTo>
                      <a:cubicBezTo>
                        <a:pt x="833" y="3561"/>
                        <a:pt x="871" y="3581"/>
                        <a:pt x="903" y="3581"/>
                      </a:cubicBezTo>
                      <a:cubicBezTo>
                        <a:pt x="967" y="3581"/>
                        <a:pt x="1011" y="3500"/>
                        <a:pt x="1143" y="3500"/>
                      </a:cubicBezTo>
                      <a:cubicBezTo>
                        <a:pt x="1250" y="3500"/>
                        <a:pt x="1417" y="3591"/>
                        <a:pt x="1296" y="3698"/>
                      </a:cubicBezTo>
                      <a:cubicBezTo>
                        <a:pt x="1394" y="3768"/>
                        <a:pt x="1532" y="4008"/>
                        <a:pt x="1324" y="4008"/>
                      </a:cubicBezTo>
                      <a:cubicBezTo>
                        <a:pt x="1307" y="4008"/>
                        <a:pt x="1287" y="4006"/>
                        <a:pt x="1265" y="4002"/>
                      </a:cubicBezTo>
                      <a:lnTo>
                        <a:pt x="1265" y="4002"/>
                      </a:lnTo>
                      <a:cubicBezTo>
                        <a:pt x="1296" y="4124"/>
                        <a:pt x="1341" y="4581"/>
                        <a:pt x="1433" y="4612"/>
                      </a:cubicBezTo>
                      <a:cubicBezTo>
                        <a:pt x="1291" y="4959"/>
                        <a:pt x="1595" y="5339"/>
                        <a:pt x="1940" y="5339"/>
                      </a:cubicBezTo>
                      <a:cubicBezTo>
                        <a:pt x="2004" y="5339"/>
                        <a:pt x="2069" y="5326"/>
                        <a:pt x="2133" y="5298"/>
                      </a:cubicBezTo>
                      <a:cubicBezTo>
                        <a:pt x="2095" y="5199"/>
                        <a:pt x="2118" y="5172"/>
                        <a:pt x="2156" y="5172"/>
                      </a:cubicBezTo>
                      <a:cubicBezTo>
                        <a:pt x="2194" y="5172"/>
                        <a:pt x="2248" y="5199"/>
                        <a:pt x="2271" y="5206"/>
                      </a:cubicBezTo>
                      <a:cubicBezTo>
                        <a:pt x="2255" y="5206"/>
                        <a:pt x="2347" y="5328"/>
                        <a:pt x="2377" y="5343"/>
                      </a:cubicBezTo>
                      <a:cubicBezTo>
                        <a:pt x="2408" y="5358"/>
                        <a:pt x="2484" y="5358"/>
                        <a:pt x="2530" y="5358"/>
                      </a:cubicBezTo>
                      <a:cubicBezTo>
                        <a:pt x="2697" y="5435"/>
                        <a:pt x="2850" y="5572"/>
                        <a:pt x="3017" y="5663"/>
                      </a:cubicBezTo>
                      <a:cubicBezTo>
                        <a:pt x="3123" y="5720"/>
                        <a:pt x="3214" y="5743"/>
                        <a:pt x="3297" y="5743"/>
                      </a:cubicBezTo>
                      <a:cubicBezTo>
                        <a:pt x="3550" y="5743"/>
                        <a:pt x="3725" y="5530"/>
                        <a:pt x="3977" y="5404"/>
                      </a:cubicBezTo>
                      <a:cubicBezTo>
                        <a:pt x="4023" y="5435"/>
                        <a:pt x="4084" y="5480"/>
                        <a:pt x="4145" y="5496"/>
                      </a:cubicBezTo>
                      <a:cubicBezTo>
                        <a:pt x="4188" y="5507"/>
                        <a:pt x="4224" y="5512"/>
                        <a:pt x="4253" y="5512"/>
                      </a:cubicBezTo>
                      <a:cubicBezTo>
                        <a:pt x="4379" y="5512"/>
                        <a:pt x="4402" y="5423"/>
                        <a:pt x="4526" y="5374"/>
                      </a:cubicBezTo>
                      <a:cubicBezTo>
                        <a:pt x="4861" y="5252"/>
                        <a:pt x="5089" y="5480"/>
                        <a:pt x="5120" y="4978"/>
                      </a:cubicBezTo>
                      <a:cubicBezTo>
                        <a:pt x="5162" y="4978"/>
                        <a:pt x="5244" y="4990"/>
                        <a:pt x="5327" y="4990"/>
                      </a:cubicBezTo>
                      <a:cubicBezTo>
                        <a:pt x="5451" y="4990"/>
                        <a:pt x="5577" y="4962"/>
                        <a:pt x="5577" y="4825"/>
                      </a:cubicBezTo>
                      <a:cubicBezTo>
                        <a:pt x="5577" y="4688"/>
                        <a:pt x="5211" y="4658"/>
                        <a:pt x="5318" y="4536"/>
                      </a:cubicBezTo>
                      <a:cubicBezTo>
                        <a:pt x="5333" y="4525"/>
                        <a:pt x="5366" y="4521"/>
                        <a:pt x="5410" y="4521"/>
                      </a:cubicBezTo>
                      <a:cubicBezTo>
                        <a:pt x="5516" y="4521"/>
                        <a:pt x="5683" y="4543"/>
                        <a:pt x="5796" y="4543"/>
                      </a:cubicBezTo>
                      <a:cubicBezTo>
                        <a:pt x="5831" y="4543"/>
                        <a:pt x="5860" y="4541"/>
                        <a:pt x="5882" y="4536"/>
                      </a:cubicBezTo>
                      <a:cubicBezTo>
                        <a:pt x="6003" y="4505"/>
                        <a:pt x="6049" y="4383"/>
                        <a:pt x="6186" y="4353"/>
                      </a:cubicBezTo>
                      <a:cubicBezTo>
                        <a:pt x="6202" y="4348"/>
                        <a:pt x="6218" y="4345"/>
                        <a:pt x="6234" y="4345"/>
                      </a:cubicBezTo>
                      <a:cubicBezTo>
                        <a:pt x="6303" y="4345"/>
                        <a:pt x="6365" y="4390"/>
                        <a:pt x="6424" y="4390"/>
                      </a:cubicBezTo>
                      <a:cubicBezTo>
                        <a:pt x="6462" y="4390"/>
                        <a:pt x="6499" y="4371"/>
                        <a:pt x="6537" y="4307"/>
                      </a:cubicBezTo>
                      <a:cubicBezTo>
                        <a:pt x="6598" y="4231"/>
                        <a:pt x="6506" y="4124"/>
                        <a:pt x="6537" y="4048"/>
                      </a:cubicBezTo>
                      <a:cubicBezTo>
                        <a:pt x="6567" y="3957"/>
                        <a:pt x="6598" y="3972"/>
                        <a:pt x="6659" y="3896"/>
                      </a:cubicBezTo>
                      <a:cubicBezTo>
                        <a:pt x="6720" y="3804"/>
                        <a:pt x="6811" y="3622"/>
                        <a:pt x="6887" y="3576"/>
                      </a:cubicBezTo>
                      <a:cubicBezTo>
                        <a:pt x="7055" y="3424"/>
                        <a:pt x="7253" y="3500"/>
                        <a:pt x="7268" y="3210"/>
                      </a:cubicBezTo>
                      <a:cubicBezTo>
                        <a:pt x="7329" y="3012"/>
                        <a:pt x="7207" y="2555"/>
                        <a:pt x="6948" y="2525"/>
                      </a:cubicBezTo>
                      <a:cubicBezTo>
                        <a:pt x="6979" y="2433"/>
                        <a:pt x="7039" y="2250"/>
                        <a:pt x="6963" y="2159"/>
                      </a:cubicBezTo>
                      <a:cubicBezTo>
                        <a:pt x="6926" y="2097"/>
                        <a:pt x="6894" y="2083"/>
                        <a:pt x="6862" y="2083"/>
                      </a:cubicBezTo>
                      <a:cubicBezTo>
                        <a:pt x="6835" y="2083"/>
                        <a:pt x="6808" y="2093"/>
                        <a:pt x="6778" y="2093"/>
                      </a:cubicBezTo>
                      <a:cubicBezTo>
                        <a:pt x="6756" y="2093"/>
                        <a:pt x="6732" y="2087"/>
                        <a:pt x="6704" y="2068"/>
                      </a:cubicBezTo>
                      <a:cubicBezTo>
                        <a:pt x="6582" y="1991"/>
                        <a:pt x="6582" y="1717"/>
                        <a:pt x="6796" y="1687"/>
                      </a:cubicBezTo>
                      <a:cubicBezTo>
                        <a:pt x="6811" y="1397"/>
                        <a:pt x="6659" y="1260"/>
                        <a:pt x="6400" y="1138"/>
                      </a:cubicBezTo>
                      <a:cubicBezTo>
                        <a:pt x="6217" y="1062"/>
                        <a:pt x="5760" y="1077"/>
                        <a:pt x="5805" y="803"/>
                      </a:cubicBezTo>
                      <a:cubicBezTo>
                        <a:pt x="5768" y="756"/>
                        <a:pt x="5716" y="737"/>
                        <a:pt x="5660" y="737"/>
                      </a:cubicBezTo>
                      <a:cubicBezTo>
                        <a:pt x="5535" y="737"/>
                        <a:pt x="5390" y="835"/>
                        <a:pt x="5348" y="940"/>
                      </a:cubicBezTo>
                      <a:cubicBezTo>
                        <a:pt x="5300" y="975"/>
                        <a:pt x="5264" y="987"/>
                        <a:pt x="5233" y="987"/>
                      </a:cubicBezTo>
                      <a:cubicBezTo>
                        <a:pt x="5156" y="987"/>
                        <a:pt x="5115" y="910"/>
                        <a:pt x="5028" y="910"/>
                      </a:cubicBezTo>
                      <a:cubicBezTo>
                        <a:pt x="4918" y="922"/>
                        <a:pt x="4867" y="1042"/>
                        <a:pt x="4765" y="1042"/>
                      </a:cubicBezTo>
                      <a:cubicBezTo>
                        <a:pt x="4740" y="1042"/>
                        <a:pt x="4711" y="1034"/>
                        <a:pt x="4678" y="1016"/>
                      </a:cubicBezTo>
                      <a:cubicBezTo>
                        <a:pt x="4495" y="879"/>
                        <a:pt x="4724" y="772"/>
                        <a:pt x="4663" y="620"/>
                      </a:cubicBezTo>
                      <a:cubicBezTo>
                        <a:pt x="4602" y="468"/>
                        <a:pt x="4388" y="468"/>
                        <a:pt x="4267" y="422"/>
                      </a:cubicBezTo>
                      <a:cubicBezTo>
                        <a:pt x="4267" y="252"/>
                        <a:pt x="4004" y="161"/>
                        <a:pt x="3820" y="161"/>
                      </a:cubicBezTo>
                      <a:cubicBezTo>
                        <a:pt x="3806" y="161"/>
                        <a:pt x="3792" y="162"/>
                        <a:pt x="3779" y="163"/>
                      </a:cubicBezTo>
                      <a:cubicBezTo>
                        <a:pt x="3614" y="177"/>
                        <a:pt x="3536" y="352"/>
                        <a:pt x="3365" y="352"/>
                      </a:cubicBezTo>
                      <a:cubicBezTo>
                        <a:pt x="3347" y="352"/>
                        <a:pt x="3327" y="350"/>
                        <a:pt x="3307" y="346"/>
                      </a:cubicBezTo>
                      <a:cubicBezTo>
                        <a:pt x="3296" y="431"/>
                        <a:pt x="3219" y="486"/>
                        <a:pt x="3147" y="486"/>
                      </a:cubicBezTo>
                      <a:cubicBezTo>
                        <a:pt x="3116" y="486"/>
                        <a:pt x="3086" y="476"/>
                        <a:pt x="3063" y="453"/>
                      </a:cubicBezTo>
                      <a:cubicBezTo>
                        <a:pt x="2987" y="392"/>
                        <a:pt x="3048" y="224"/>
                        <a:pt x="2971" y="117"/>
                      </a:cubicBezTo>
                      <a:cubicBezTo>
                        <a:pt x="2889" y="35"/>
                        <a:pt x="2790" y="1"/>
                        <a:pt x="2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6"/>
                <p:cNvSpPr/>
                <p:nvPr/>
              </p:nvSpPr>
              <p:spPr>
                <a:xfrm>
                  <a:off x="-2617371" y="1264524"/>
                  <a:ext cx="511291" cy="579465"/>
                </a:xfrm>
                <a:custGeom>
                  <a:avLst/>
                  <a:gdLst/>
                  <a:ahLst/>
                  <a:cxnLst/>
                  <a:rect l="l" t="t" r="r" b="b"/>
                  <a:pathLst>
                    <a:path w="7573" h="6620" extrusionOk="0">
                      <a:moveTo>
                        <a:pt x="4524" y="1"/>
                      </a:moveTo>
                      <a:cubicBezTo>
                        <a:pt x="4326" y="1"/>
                        <a:pt x="3956" y="163"/>
                        <a:pt x="3870" y="187"/>
                      </a:cubicBezTo>
                      <a:cubicBezTo>
                        <a:pt x="3850" y="189"/>
                        <a:pt x="3830" y="190"/>
                        <a:pt x="3810" y="190"/>
                      </a:cubicBezTo>
                      <a:cubicBezTo>
                        <a:pt x="3653" y="190"/>
                        <a:pt x="3516" y="141"/>
                        <a:pt x="3368" y="141"/>
                      </a:cubicBezTo>
                      <a:cubicBezTo>
                        <a:pt x="3368" y="126"/>
                        <a:pt x="3352" y="80"/>
                        <a:pt x="3352" y="65"/>
                      </a:cubicBezTo>
                      <a:cubicBezTo>
                        <a:pt x="3120" y="65"/>
                        <a:pt x="2916" y="342"/>
                        <a:pt x="2712" y="342"/>
                      </a:cubicBezTo>
                      <a:cubicBezTo>
                        <a:pt x="2702" y="342"/>
                        <a:pt x="2692" y="341"/>
                        <a:pt x="2682" y="339"/>
                      </a:cubicBezTo>
                      <a:cubicBezTo>
                        <a:pt x="2596" y="315"/>
                        <a:pt x="2589" y="251"/>
                        <a:pt x="2510" y="251"/>
                      </a:cubicBezTo>
                      <a:cubicBezTo>
                        <a:pt x="2491" y="251"/>
                        <a:pt x="2468" y="254"/>
                        <a:pt x="2438" y="263"/>
                      </a:cubicBezTo>
                      <a:cubicBezTo>
                        <a:pt x="2271" y="294"/>
                        <a:pt x="2118" y="431"/>
                        <a:pt x="1920" y="461"/>
                      </a:cubicBezTo>
                      <a:cubicBezTo>
                        <a:pt x="1737" y="507"/>
                        <a:pt x="1676" y="492"/>
                        <a:pt x="1585" y="659"/>
                      </a:cubicBezTo>
                      <a:cubicBezTo>
                        <a:pt x="1524" y="751"/>
                        <a:pt x="1463" y="842"/>
                        <a:pt x="1326" y="842"/>
                      </a:cubicBezTo>
                      <a:cubicBezTo>
                        <a:pt x="1253" y="842"/>
                        <a:pt x="1219" y="784"/>
                        <a:pt x="1153" y="784"/>
                      </a:cubicBezTo>
                      <a:cubicBezTo>
                        <a:pt x="1137" y="784"/>
                        <a:pt x="1119" y="787"/>
                        <a:pt x="1097" y="797"/>
                      </a:cubicBezTo>
                      <a:cubicBezTo>
                        <a:pt x="945" y="827"/>
                        <a:pt x="869" y="1177"/>
                        <a:pt x="747" y="1284"/>
                      </a:cubicBezTo>
                      <a:cubicBezTo>
                        <a:pt x="625" y="1376"/>
                        <a:pt x="397" y="1635"/>
                        <a:pt x="488" y="1817"/>
                      </a:cubicBezTo>
                      <a:cubicBezTo>
                        <a:pt x="534" y="1909"/>
                        <a:pt x="671" y="1863"/>
                        <a:pt x="701" y="1939"/>
                      </a:cubicBezTo>
                      <a:cubicBezTo>
                        <a:pt x="777" y="2031"/>
                        <a:pt x="701" y="1985"/>
                        <a:pt x="686" y="2092"/>
                      </a:cubicBezTo>
                      <a:cubicBezTo>
                        <a:pt x="671" y="2213"/>
                        <a:pt x="762" y="2427"/>
                        <a:pt x="838" y="2549"/>
                      </a:cubicBezTo>
                      <a:cubicBezTo>
                        <a:pt x="899" y="2640"/>
                        <a:pt x="1143" y="2732"/>
                        <a:pt x="930" y="2853"/>
                      </a:cubicBezTo>
                      <a:cubicBezTo>
                        <a:pt x="903" y="2868"/>
                        <a:pt x="875" y="2873"/>
                        <a:pt x="847" y="2873"/>
                      </a:cubicBezTo>
                      <a:cubicBezTo>
                        <a:pt x="789" y="2873"/>
                        <a:pt x="730" y="2852"/>
                        <a:pt x="678" y="2852"/>
                      </a:cubicBezTo>
                      <a:cubicBezTo>
                        <a:pt x="625" y="2852"/>
                        <a:pt x="580" y="2874"/>
                        <a:pt x="549" y="2960"/>
                      </a:cubicBezTo>
                      <a:cubicBezTo>
                        <a:pt x="625" y="3006"/>
                        <a:pt x="793" y="3112"/>
                        <a:pt x="686" y="3204"/>
                      </a:cubicBezTo>
                      <a:cubicBezTo>
                        <a:pt x="667" y="3219"/>
                        <a:pt x="641" y="3225"/>
                        <a:pt x="613" y="3225"/>
                      </a:cubicBezTo>
                      <a:cubicBezTo>
                        <a:pt x="539" y="3225"/>
                        <a:pt x="445" y="3187"/>
                        <a:pt x="386" y="3187"/>
                      </a:cubicBezTo>
                      <a:cubicBezTo>
                        <a:pt x="379" y="3187"/>
                        <a:pt x="372" y="3187"/>
                        <a:pt x="366" y="3189"/>
                      </a:cubicBezTo>
                      <a:cubicBezTo>
                        <a:pt x="366" y="3356"/>
                        <a:pt x="229" y="3280"/>
                        <a:pt x="153" y="3326"/>
                      </a:cubicBezTo>
                      <a:cubicBezTo>
                        <a:pt x="0" y="3402"/>
                        <a:pt x="0" y="3569"/>
                        <a:pt x="107" y="3661"/>
                      </a:cubicBezTo>
                      <a:cubicBezTo>
                        <a:pt x="183" y="3737"/>
                        <a:pt x="290" y="3722"/>
                        <a:pt x="381" y="3783"/>
                      </a:cubicBezTo>
                      <a:cubicBezTo>
                        <a:pt x="488" y="3859"/>
                        <a:pt x="442" y="3920"/>
                        <a:pt x="488" y="3996"/>
                      </a:cubicBezTo>
                      <a:cubicBezTo>
                        <a:pt x="595" y="4118"/>
                        <a:pt x="899" y="4072"/>
                        <a:pt x="930" y="4225"/>
                      </a:cubicBezTo>
                      <a:cubicBezTo>
                        <a:pt x="945" y="4301"/>
                        <a:pt x="869" y="4347"/>
                        <a:pt x="899" y="4453"/>
                      </a:cubicBezTo>
                      <a:cubicBezTo>
                        <a:pt x="915" y="4484"/>
                        <a:pt x="991" y="4499"/>
                        <a:pt x="1006" y="4545"/>
                      </a:cubicBezTo>
                      <a:cubicBezTo>
                        <a:pt x="1021" y="4575"/>
                        <a:pt x="991" y="4636"/>
                        <a:pt x="1021" y="4682"/>
                      </a:cubicBezTo>
                      <a:cubicBezTo>
                        <a:pt x="1128" y="4834"/>
                        <a:pt x="1600" y="4697"/>
                        <a:pt x="1387" y="5063"/>
                      </a:cubicBezTo>
                      <a:cubicBezTo>
                        <a:pt x="1478" y="5154"/>
                        <a:pt x="1478" y="5215"/>
                        <a:pt x="1600" y="5215"/>
                      </a:cubicBezTo>
                      <a:cubicBezTo>
                        <a:pt x="1667" y="5215"/>
                        <a:pt x="1757" y="5150"/>
                        <a:pt x="1855" y="5150"/>
                      </a:cubicBezTo>
                      <a:cubicBezTo>
                        <a:pt x="1891" y="5150"/>
                        <a:pt x="1928" y="5160"/>
                        <a:pt x="1966" y="5184"/>
                      </a:cubicBezTo>
                      <a:cubicBezTo>
                        <a:pt x="2088" y="5291"/>
                        <a:pt x="1966" y="5322"/>
                        <a:pt x="1935" y="5444"/>
                      </a:cubicBezTo>
                      <a:cubicBezTo>
                        <a:pt x="1920" y="5535"/>
                        <a:pt x="1981" y="5596"/>
                        <a:pt x="1996" y="5687"/>
                      </a:cubicBezTo>
                      <a:lnTo>
                        <a:pt x="2179" y="5687"/>
                      </a:lnTo>
                      <a:cubicBezTo>
                        <a:pt x="2179" y="5590"/>
                        <a:pt x="2278" y="5524"/>
                        <a:pt x="2361" y="5524"/>
                      </a:cubicBezTo>
                      <a:cubicBezTo>
                        <a:pt x="2409" y="5524"/>
                        <a:pt x="2452" y="5546"/>
                        <a:pt x="2469" y="5596"/>
                      </a:cubicBezTo>
                      <a:cubicBezTo>
                        <a:pt x="2530" y="5703"/>
                        <a:pt x="2362" y="5779"/>
                        <a:pt x="2286" y="5840"/>
                      </a:cubicBezTo>
                      <a:cubicBezTo>
                        <a:pt x="2377" y="5901"/>
                        <a:pt x="2423" y="5977"/>
                        <a:pt x="2301" y="6053"/>
                      </a:cubicBezTo>
                      <a:cubicBezTo>
                        <a:pt x="2284" y="6063"/>
                        <a:pt x="2267" y="6066"/>
                        <a:pt x="2249" y="6066"/>
                      </a:cubicBezTo>
                      <a:cubicBezTo>
                        <a:pt x="2212" y="6066"/>
                        <a:pt x="2174" y="6052"/>
                        <a:pt x="2139" y="6052"/>
                      </a:cubicBezTo>
                      <a:cubicBezTo>
                        <a:pt x="2115" y="6052"/>
                        <a:pt x="2092" y="6059"/>
                        <a:pt x="2072" y="6083"/>
                      </a:cubicBezTo>
                      <a:cubicBezTo>
                        <a:pt x="2072" y="6083"/>
                        <a:pt x="2072" y="6312"/>
                        <a:pt x="2088" y="6327"/>
                      </a:cubicBezTo>
                      <a:cubicBezTo>
                        <a:pt x="2123" y="6432"/>
                        <a:pt x="2202" y="6501"/>
                        <a:pt x="2298" y="6501"/>
                      </a:cubicBezTo>
                      <a:cubicBezTo>
                        <a:pt x="2328" y="6501"/>
                        <a:pt x="2360" y="6494"/>
                        <a:pt x="2392" y="6480"/>
                      </a:cubicBezTo>
                      <a:lnTo>
                        <a:pt x="2438" y="6525"/>
                      </a:lnTo>
                      <a:cubicBezTo>
                        <a:pt x="2521" y="6517"/>
                        <a:pt x="2577" y="6504"/>
                        <a:pt x="2631" y="6504"/>
                      </a:cubicBezTo>
                      <a:cubicBezTo>
                        <a:pt x="2675" y="6504"/>
                        <a:pt x="2718" y="6513"/>
                        <a:pt x="2773" y="6540"/>
                      </a:cubicBezTo>
                      <a:cubicBezTo>
                        <a:pt x="2866" y="6580"/>
                        <a:pt x="2924" y="6620"/>
                        <a:pt x="3017" y="6620"/>
                      </a:cubicBezTo>
                      <a:cubicBezTo>
                        <a:pt x="3031" y="6620"/>
                        <a:pt x="3046" y="6619"/>
                        <a:pt x="3063" y="6617"/>
                      </a:cubicBezTo>
                      <a:cubicBezTo>
                        <a:pt x="3095" y="6521"/>
                        <a:pt x="3164" y="6500"/>
                        <a:pt x="3243" y="6500"/>
                      </a:cubicBezTo>
                      <a:cubicBezTo>
                        <a:pt x="3302" y="6500"/>
                        <a:pt x="3366" y="6512"/>
                        <a:pt x="3423" y="6512"/>
                      </a:cubicBezTo>
                      <a:cubicBezTo>
                        <a:pt x="3435" y="6512"/>
                        <a:pt x="3447" y="6511"/>
                        <a:pt x="3459" y="6510"/>
                      </a:cubicBezTo>
                      <a:cubicBezTo>
                        <a:pt x="3505" y="6403"/>
                        <a:pt x="3611" y="6449"/>
                        <a:pt x="3657" y="6327"/>
                      </a:cubicBezTo>
                      <a:cubicBezTo>
                        <a:pt x="3752" y="6430"/>
                        <a:pt x="3835" y="6480"/>
                        <a:pt x="3921" y="6480"/>
                      </a:cubicBezTo>
                      <a:cubicBezTo>
                        <a:pt x="3999" y="6480"/>
                        <a:pt x="4080" y="6438"/>
                        <a:pt x="4175" y="6358"/>
                      </a:cubicBezTo>
                      <a:cubicBezTo>
                        <a:pt x="4205" y="6422"/>
                        <a:pt x="4249" y="6446"/>
                        <a:pt x="4299" y="6446"/>
                      </a:cubicBezTo>
                      <a:cubicBezTo>
                        <a:pt x="4401" y="6446"/>
                        <a:pt x="4525" y="6343"/>
                        <a:pt x="4586" y="6281"/>
                      </a:cubicBezTo>
                      <a:cubicBezTo>
                        <a:pt x="4643" y="6328"/>
                        <a:pt x="4802" y="6415"/>
                        <a:pt x="4910" y="6415"/>
                      </a:cubicBezTo>
                      <a:cubicBezTo>
                        <a:pt x="4978" y="6415"/>
                        <a:pt x="5025" y="6381"/>
                        <a:pt x="5013" y="6281"/>
                      </a:cubicBezTo>
                      <a:cubicBezTo>
                        <a:pt x="5078" y="6281"/>
                        <a:pt x="5163" y="6290"/>
                        <a:pt x="5248" y="6290"/>
                      </a:cubicBezTo>
                      <a:cubicBezTo>
                        <a:pt x="5362" y="6290"/>
                        <a:pt x="5477" y="6275"/>
                        <a:pt x="5546" y="6205"/>
                      </a:cubicBezTo>
                      <a:cubicBezTo>
                        <a:pt x="5363" y="6129"/>
                        <a:pt x="5501" y="6068"/>
                        <a:pt x="5516" y="5992"/>
                      </a:cubicBezTo>
                      <a:cubicBezTo>
                        <a:pt x="5561" y="5840"/>
                        <a:pt x="5424" y="5855"/>
                        <a:pt x="5470" y="5718"/>
                      </a:cubicBezTo>
                      <a:cubicBezTo>
                        <a:pt x="5638" y="5718"/>
                        <a:pt x="5851" y="5611"/>
                        <a:pt x="6003" y="5565"/>
                      </a:cubicBezTo>
                      <a:cubicBezTo>
                        <a:pt x="6095" y="5550"/>
                        <a:pt x="6171" y="5550"/>
                        <a:pt x="6247" y="5520"/>
                      </a:cubicBezTo>
                      <a:cubicBezTo>
                        <a:pt x="6384" y="5474"/>
                        <a:pt x="6354" y="5489"/>
                        <a:pt x="6415" y="5337"/>
                      </a:cubicBezTo>
                      <a:cubicBezTo>
                        <a:pt x="6451" y="5348"/>
                        <a:pt x="6495" y="5353"/>
                        <a:pt x="6543" y="5353"/>
                      </a:cubicBezTo>
                      <a:cubicBezTo>
                        <a:pt x="6698" y="5353"/>
                        <a:pt x="6890" y="5294"/>
                        <a:pt x="6948" y="5154"/>
                      </a:cubicBezTo>
                      <a:cubicBezTo>
                        <a:pt x="6994" y="5063"/>
                        <a:pt x="6902" y="5017"/>
                        <a:pt x="6948" y="4941"/>
                      </a:cubicBezTo>
                      <a:cubicBezTo>
                        <a:pt x="6994" y="4849"/>
                        <a:pt x="7085" y="4925"/>
                        <a:pt x="7024" y="4773"/>
                      </a:cubicBezTo>
                      <a:cubicBezTo>
                        <a:pt x="6978" y="4697"/>
                        <a:pt x="6887" y="4682"/>
                        <a:pt x="6902" y="4575"/>
                      </a:cubicBezTo>
                      <a:cubicBezTo>
                        <a:pt x="6917" y="4514"/>
                        <a:pt x="6952" y="4506"/>
                        <a:pt x="6994" y="4506"/>
                      </a:cubicBezTo>
                      <a:cubicBezTo>
                        <a:pt x="7008" y="4506"/>
                        <a:pt x="7022" y="4507"/>
                        <a:pt x="7038" y="4507"/>
                      </a:cubicBezTo>
                      <a:cubicBezTo>
                        <a:pt x="7068" y="4507"/>
                        <a:pt x="7100" y="4504"/>
                        <a:pt x="7131" y="4484"/>
                      </a:cubicBezTo>
                      <a:cubicBezTo>
                        <a:pt x="7176" y="4453"/>
                        <a:pt x="7253" y="4331"/>
                        <a:pt x="7283" y="4270"/>
                      </a:cubicBezTo>
                      <a:cubicBezTo>
                        <a:pt x="7344" y="4225"/>
                        <a:pt x="7436" y="4072"/>
                        <a:pt x="7512" y="4042"/>
                      </a:cubicBezTo>
                      <a:cubicBezTo>
                        <a:pt x="7573" y="3889"/>
                        <a:pt x="7573" y="3539"/>
                        <a:pt x="7451" y="3493"/>
                      </a:cubicBezTo>
                      <a:cubicBezTo>
                        <a:pt x="7481" y="3402"/>
                        <a:pt x="7557" y="3280"/>
                        <a:pt x="7527" y="3204"/>
                      </a:cubicBezTo>
                      <a:cubicBezTo>
                        <a:pt x="7496" y="3189"/>
                        <a:pt x="7390" y="3097"/>
                        <a:pt x="7344" y="3082"/>
                      </a:cubicBezTo>
                      <a:cubicBezTo>
                        <a:pt x="7237" y="2960"/>
                        <a:pt x="7146" y="2823"/>
                        <a:pt x="7375" y="2792"/>
                      </a:cubicBezTo>
                      <a:cubicBezTo>
                        <a:pt x="7298" y="2625"/>
                        <a:pt x="7237" y="2518"/>
                        <a:pt x="7253" y="2320"/>
                      </a:cubicBezTo>
                      <a:cubicBezTo>
                        <a:pt x="7314" y="2320"/>
                        <a:pt x="7344" y="2320"/>
                        <a:pt x="7390" y="2335"/>
                      </a:cubicBezTo>
                      <a:cubicBezTo>
                        <a:pt x="7390" y="2137"/>
                        <a:pt x="7451" y="1939"/>
                        <a:pt x="7375" y="1741"/>
                      </a:cubicBezTo>
                      <a:cubicBezTo>
                        <a:pt x="7314" y="1589"/>
                        <a:pt x="7314" y="1665"/>
                        <a:pt x="7161" y="1589"/>
                      </a:cubicBezTo>
                      <a:cubicBezTo>
                        <a:pt x="7009" y="1513"/>
                        <a:pt x="7070" y="1482"/>
                        <a:pt x="7161" y="1330"/>
                      </a:cubicBezTo>
                      <a:cubicBezTo>
                        <a:pt x="7131" y="1295"/>
                        <a:pt x="7089" y="1283"/>
                        <a:pt x="7040" y="1283"/>
                      </a:cubicBezTo>
                      <a:cubicBezTo>
                        <a:pt x="6939" y="1283"/>
                        <a:pt x="6812" y="1335"/>
                        <a:pt x="6719" y="1345"/>
                      </a:cubicBezTo>
                      <a:cubicBezTo>
                        <a:pt x="6692" y="1348"/>
                        <a:pt x="6665" y="1349"/>
                        <a:pt x="6639" y="1349"/>
                      </a:cubicBezTo>
                      <a:cubicBezTo>
                        <a:pt x="6534" y="1349"/>
                        <a:pt x="6436" y="1330"/>
                        <a:pt x="6339" y="1330"/>
                      </a:cubicBezTo>
                      <a:cubicBezTo>
                        <a:pt x="6339" y="1269"/>
                        <a:pt x="6339" y="1208"/>
                        <a:pt x="6354" y="1177"/>
                      </a:cubicBezTo>
                      <a:cubicBezTo>
                        <a:pt x="5881" y="1177"/>
                        <a:pt x="6278" y="949"/>
                        <a:pt x="6125" y="720"/>
                      </a:cubicBezTo>
                      <a:cubicBezTo>
                        <a:pt x="6095" y="644"/>
                        <a:pt x="6003" y="644"/>
                        <a:pt x="5942" y="583"/>
                      </a:cubicBezTo>
                      <a:cubicBezTo>
                        <a:pt x="5897" y="538"/>
                        <a:pt x="5897" y="461"/>
                        <a:pt x="5881" y="431"/>
                      </a:cubicBezTo>
                      <a:cubicBezTo>
                        <a:pt x="5805" y="370"/>
                        <a:pt x="5699" y="431"/>
                        <a:pt x="5729" y="279"/>
                      </a:cubicBezTo>
                      <a:cubicBezTo>
                        <a:pt x="5699" y="266"/>
                        <a:pt x="5674" y="260"/>
                        <a:pt x="5651" y="260"/>
                      </a:cubicBezTo>
                      <a:cubicBezTo>
                        <a:pt x="5593" y="260"/>
                        <a:pt x="5551" y="296"/>
                        <a:pt x="5485" y="339"/>
                      </a:cubicBezTo>
                      <a:cubicBezTo>
                        <a:pt x="5409" y="370"/>
                        <a:pt x="5348" y="385"/>
                        <a:pt x="5272" y="431"/>
                      </a:cubicBezTo>
                      <a:cubicBezTo>
                        <a:pt x="5164" y="478"/>
                        <a:pt x="5116" y="505"/>
                        <a:pt x="5076" y="505"/>
                      </a:cubicBezTo>
                      <a:cubicBezTo>
                        <a:pt x="5025" y="505"/>
                        <a:pt x="4988" y="463"/>
                        <a:pt x="4861" y="370"/>
                      </a:cubicBezTo>
                      <a:cubicBezTo>
                        <a:pt x="4800" y="309"/>
                        <a:pt x="4708" y="309"/>
                        <a:pt x="4663" y="233"/>
                      </a:cubicBezTo>
                      <a:cubicBezTo>
                        <a:pt x="4632" y="187"/>
                        <a:pt x="4678" y="80"/>
                        <a:pt x="4632" y="35"/>
                      </a:cubicBezTo>
                      <a:cubicBezTo>
                        <a:pt x="4611" y="11"/>
                        <a:pt x="4573" y="1"/>
                        <a:pt x="4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6"/>
                <p:cNvSpPr/>
                <p:nvPr/>
              </p:nvSpPr>
              <p:spPr>
                <a:xfrm>
                  <a:off x="-3007592" y="-78898"/>
                  <a:ext cx="738749" cy="2808218"/>
                </a:xfrm>
                <a:custGeom>
                  <a:avLst/>
                  <a:gdLst/>
                  <a:ahLst/>
                  <a:cxnLst/>
                  <a:rect l="l" t="t" r="r" b="b"/>
                  <a:pathLst>
                    <a:path w="10942" h="32082" extrusionOk="0">
                      <a:moveTo>
                        <a:pt x="4246" y="0"/>
                      </a:moveTo>
                      <a:cubicBezTo>
                        <a:pt x="4244" y="0"/>
                        <a:pt x="4243" y="8"/>
                        <a:pt x="4242" y="25"/>
                      </a:cubicBezTo>
                      <a:cubicBezTo>
                        <a:pt x="4242" y="772"/>
                        <a:pt x="4211" y="1701"/>
                        <a:pt x="4196" y="2767"/>
                      </a:cubicBezTo>
                      <a:cubicBezTo>
                        <a:pt x="4181" y="3301"/>
                        <a:pt x="4165" y="3849"/>
                        <a:pt x="4135" y="4398"/>
                      </a:cubicBezTo>
                      <a:cubicBezTo>
                        <a:pt x="4120" y="4977"/>
                        <a:pt x="4104" y="5540"/>
                        <a:pt x="4028" y="6119"/>
                      </a:cubicBezTo>
                      <a:cubicBezTo>
                        <a:pt x="3952" y="6683"/>
                        <a:pt x="3876" y="7262"/>
                        <a:pt x="3861" y="7826"/>
                      </a:cubicBezTo>
                      <a:lnTo>
                        <a:pt x="3861" y="8039"/>
                      </a:lnTo>
                      <a:lnTo>
                        <a:pt x="3861" y="8252"/>
                      </a:lnTo>
                      <a:cubicBezTo>
                        <a:pt x="3861" y="8389"/>
                        <a:pt x="3861" y="8542"/>
                        <a:pt x="3876" y="8664"/>
                      </a:cubicBezTo>
                      <a:cubicBezTo>
                        <a:pt x="3891" y="8938"/>
                        <a:pt x="3906" y="9197"/>
                        <a:pt x="3937" y="9456"/>
                      </a:cubicBezTo>
                      <a:cubicBezTo>
                        <a:pt x="3967" y="9959"/>
                        <a:pt x="4013" y="10446"/>
                        <a:pt x="4043" y="10873"/>
                      </a:cubicBezTo>
                      <a:cubicBezTo>
                        <a:pt x="4059" y="11086"/>
                        <a:pt x="4059" y="11300"/>
                        <a:pt x="4059" y="11513"/>
                      </a:cubicBezTo>
                      <a:lnTo>
                        <a:pt x="4059" y="11741"/>
                      </a:lnTo>
                      <a:lnTo>
                        <a:pt x="3983" y="11482"/>
                      </a:lnTo>
                      <a:cubicBezTo>
                        <a:pt x="3937" y="11330"/>
                        <a:pt x="3861" y="11178"/>
                        <a:pt x="3800" y="11025"/>
                      </a:cubicBezTo>
                      <a:cubicBezTo>
                        <a:pt x="3663" y="10721"/>
                        <a:pt x="3525" y="10446"/>
                        <a:pt x="3373" y="10157"/>
                      </a:cubicBezTo>
                      <a:cubicBezTo>
                        <a:pt x="3068" y="9608"/>
                        <a:pt x="2764" y="9090"/>
                        <a:pt x="2535" y="8633"/>
                      </a:cubicBezTo>
                      <a:cubicBezTo>
                        <a:pt x="2505" y="8572"/>
                        <a:pt x="2383" y="8344"/>
                        <a:pt x="2291" y="8161"/>
                      </a:cubicBezTo>
                      <a:cubicBezTo>
                        <a:pt x="2228" y="7996"/>
                        <a:pt x="2165" y="7853"/>
                        <a:pt x="2154" y="7853"/>
                      </a:cubicBezTo>
                      <a:lnTo>
                        <a:pt x="2154" y="7853"/>
                      </a:lnTo>
                      <a:cubicBezTo>
                        <a:pt x="2152" y="7853"/>
                        <a:pt x="2152" y="7859"/>
                        <a:pt x="2154" y="7871"/>
                      </a:cubicBezTo>
                      <a:cubicBezTo>
                        <a:pt x="2383" y="8847"/>
                        <a:pt x="3297" y="10157"/>
                        <a:pt x="3800" y="11604"/>
                      </a:cubicBezTo>
                      <a:cubicBezTo>
                        <a:pt x="3906" y="11939"/>
                        <a:pt x="4013" y="12305"/>
                        <a:pt x="4089" y="12656"/>
                      </a:cubicBezTo>
                      <a:cubicBezTo>
                        <a:pt x="4104" y="13524"/>
                        <a:pt x="4135" y="14804"/>
                        <a:pt x="4165" y="15733"/>
                      </a:cubicBezTo>
                      <a:cubicBezTo>
                        <a:pt x="4135" y="15901"/>
                        <a:pt x="4120" y="16114"/>
                        <a:pt x="4120" y="16327"/>
                      </a:cubicBezTo>
                      <a:lnTo>
                        <a:pt x="4120" y="16876"/>
                      </a:lnTo>
                      <a:cubicBezTo>
                        <a:pt x="4120" y="17043"/>
                        <a:pt x="4120" y="17257"/>
                        <a:pt x="4135" y="17424"/>
                      </a:cubicBezTo>
                      <a:cubicBezTo>
                        <a:pt x="4135" y="17622"/>
                        <a:pt x="4165" y="17790"/>
                        <a:pt x="4181" y="17958"/>
                      </a:cubicBezTo>
                      <a:cubicBezTo>
                        <a:pt x="4211" y="18460"/>
                        <a:pt x="4272" y="18978"/>
                        <a:pt x="4287" y="19466"/>
                      </a:cubicBezTo>
                      <a:cubicBezTo>
                        <a:pt x="4318" y="20136"/>
                        <a:pt x="4287" y="20837"/>
                        <a:pt x="4287" y="21492"/>
                      </a:cubicBezTo>
                      <a:lnTo>
                        <a:pt x="4287" y="23412"/>
                      </a:lnTo>
                      <a:lnTo>
                        <a:pt x="4287" y="24311"/>
                      </a:lnTo>
                      <a:cubicBezTo>
                        <a:pt x="4287" y="24418"/>
                        <a:pt x="4287" y="24555"/>
                        <a:pt x="4272" y="24661"/>
                      </a:cubicBezTo>
                      <a:cubicBezTo>
                        <a:pt x="4257" y="24646"/>
                        <a:pt x="4257" y="24631"/>
                        <a:pt x="4242" y="24616"/>
                      </a:cubicBezTo>
                      <a:cubicBezTo>
                        <a:pt x="4104" y="24357"/>
                        <a:pt x="3937" y="24159"/>
                        <a:pt x="3754" y="23945"/>
                      </a:cubicBezTo>
                      <a:cubicBezTo>
                        <a:pt x="3602" y="23732"/>
                        <a:pt x="3449" y="23519"/>
                        <a:pt x="3327" y="23336"/>
                      </a:cubicBezTo>
                      <a:cubicBezTo>
                        <a:pt x="3266" y="23244"/>
                        <a:pt x="3205" y="23123"/>
                        <a:pt x="3175" y="23031"/>
                      </a:cubicBezTo>
                      <a:cubicBezTo>
                        <a:pt x="3129" y="22940"/>
                        <a:pt x="3068" y="22818"/>
                        <a:pt x="3038" y="22726"/>
                      </a:cubicBezTo>
                      <a:cubicBezTo>
                        <a:pt x="2992" y="22666"/>
                        <a:pt x="2901" y="22483"/>
                        <a:pt x="2825" y="22330"/>
                      </a:cubicBezTo>
                      <a:cubicBezTo>
                        <a:pt x="2809" y="22285"/>
                        <a:pt x="2794" y="22269"/>
                        <a:pt x="2764" y="22254"/>
                      </a:cubicBezTo>
                      <a:cubicBezTo>
                        <a:pt x="2733" y="22147"/>
                        <a:pt x="2687" y="22056"/>
                        <a:pt x="2672" y="21949"/>
                      </a:cubicBezTo>
                      <a:cubicBezTo>
                        <a:pt x="2505" y="21447"/>
                        <a:pt x="2337" y="20974"/>
                        <a:pt x="2154" y="20472"/>
                      </a:cubicBezTo>
                      <a:cubicBezTo>
                        <a:pt x="2063" y="20228"/>
                        <a:pt x="1987" y="19999"/>
                        <a:pt x="1895" y="19755"/>
                      </a:cubicBezTo>
                      <a:cubicBezTo>
                        <a:pt x="1819" y="19512"/>
                        <a:pt x="1743" y="19283"/>
                        <a:pt x="1667" y="19055"/>
                      </a:cubicBezTo>
                      <a:cubicBezTo>
                        <a:pt x="1514" y="18567"/>
                        <a:pt x="1362" y="18140"/>
                        <a:pt x="1225" y="17699"/>
                      </a:cubicBezTo>
                      <a:cubicBezTo>
                        <a:pt x="1149" y="17485"/>
                        <a:pt x="1072" y="17257"/>
                        <a:pt x="1012" y="17043"/>
                      </a:cubicBezTo>
                      <a:cubicBezTo>
                        <a:pt x="935" y="16845"/>
                        <a:pt x="844" y="16647"/>
                        <a:pt x="753" y="16480"/>
                      </a:cubicBezTo>
                      <a:cubicBezTo>
                        <a:pt x="692" y="16358"/>
                        <a:pt x="478" y="16038"/>
                        <a:pt x="295" y="15779"/>
                      </a:cubicBezTo>
                      <a:cubicBezTo>
                        <a:pt x="130" y="15550"/>
                        <a:pt x="18" y="15342"/>
                        <a:pt x="3" y="15342"/>
                      </a:cubicBezTo>
                      <a:lnTo>
                        <a:pt x="3" y="15342"/>
                      </a:lnTo>
                      <a:cubicBezTo>
                        <a:pt x="0" y="15342"/>
                        <a:pt x="1" y="15350"/>
                        <a:pt x="6" y="15368"/>
                      </a:cubicBezTo>
                      <a:cubicBezTo>
                        <a:pt x="204" y="15779"/>
                        <a:pt x="433" y="16160"/>
                        <a:pt x="661" y="16571"/>
                      </a:cubicBezTo>
                      <a:cubicBezTo>
                        <a:pt x="905" y="16998"/>
                        <a:pt x="1012" y="17516"/>
                        <a:pt x="1164" y="18049"/>
                      </a:cubicBezTo>
                      <a:cubicBezTo>
                        <a:pt x="1316" y="18582"/>
                        <a:pt x="1499" y="19131"/>
                        <a:pt x="1667" y="19695"/>
                      </a:cubicBezTo>
                      <a:cubicBezTo>
                        <a:pt x="1849" y="20273"/>
                        <a:pt x="2048" y="20837"/>
                        <a:pt x="2261" y="21416"/>
                      </a:cubicBezTo>
                      <a:cubicBezTo>
                        <a:pt x="2444" y="21980"/>
                        <a:pt x="2642" y="22559"/>
                        <a:pt x="2809" y="23123"/>
                      </a:cubicBezTo>
                      <a:cubicBezTo>
                        <a:pt x="2992" y="23702"/>
                        <a:pt x="3266" y="24204"/>
                        <a:pt x="3495" y="24692"/>
                      </a:cubicBezTo>
                      <a:cubicBezTo>
                        <a:pt x="3739" y="25164"/>
                        <a:pt x="3952" y="25621"/>
                        <a:pt x="4104" y="26048"/>
                      </a:cubicBezTo>
                      <a:cubicBezTo>
                        <a:pt x="4165" y="26200"/>
                        <a:pt x="4196" y="26353"/>
                        <a:pt x="4242" y="26474"/>
                      </a:cubicBezTo>
                      <a:lnTo>
                        <a:pt x="4242" y="26551"/>
                      </a:lnTo>
                      <a:cubicBezTo>
                        <a:pt x="4242" y="26916"/>
                        <a:pt x="4211" y="27465"/>
                        <a:pt x="4196" y="28074"/>
                      </a:cubicBezTo>
                      <a:cubicBezTo>
                        <a:pt x="4196" y="28562"/>
                        <a:pt x="4165" y="29065"/>
                        <a:pt x="4104" y="29567"/>
                      </a:cubicBezTo>
                      <a:cubicBezTo>
                        <a:pt x="4089" y="29781"/>
                        <a:pt x="4043" y="29979"/>
                        <a:pt x="4028" y="30177"/>
                      </a:cubicBezTo>
                      <a:cubicBezTo>
                        <a:pt x="4013" y="30299"/>
                        <a:pt x="3983" y="30466"/>
                        <a:pt x="3983" y="30588"/>
                      </a:cubicBezTo>
                      <a:cubicBezTo>
                        <a:pt x="3983" y="30725"/>
                        <a:pt x="3967" y="30847"/>
                        <a:pt x="3967" y="30954"/>
                      </a:cubicBezTo>
                      <a:cubicBezTo>
                        <a:pt x="3937" y="31198"/>
                        <a:pt x="3906" y="31426"/>
                        <a:pt x="3891" y="31639"/>
                      </a:cubicBezTo>
                      <a:cubicBezTo>
                        <a:pt x="3891" y="31807"/>
                        <a:pt x="3891" y="31944"/>
                        <a:pt x="3906" y="32081"/>
                      </a:cubicBezTo>
                      <a:lnTo>
                        <a:pt x="7182" y="32081"/>
                      </a:lnTo>
                      <a:lnTo>
                        <a:pt x="7182" y="32051"/>
                      </a:lnTo>
                      <a:cubicBezTo>
                        <a:pt x="7152" y="31990"/>
                        <a:pt x="7106" y="31868"/>
                        <a:pt x="7060" y="31716"/>
                      </a:cubicBezTo>
                      <a:cubicBezTo>
                        <a:pt x="6984" y="31411"/>
                        <a:pt x="6938" y="30969"/>
                        <a:pt x="6938" y="30482"/>
                      </a:cubicBezTo>
                      <a:lnTo>
                        <a:pt x="6938" y="30101"/>
                      </a:lnTo>
                      <a:cubicBezTo>
                        <a:pt x="6938" y="29964"/>
                        <a:pt x="6938" y="29842"/>
                        <a:pt x="6923" y="29720"/>
                      </a:cubicBezTo>
                      <a:cubicBezTo>
                        <a:pt x="6908" y="29461"/>
                        <a:pt x="6923" y="29217"/>
                        <a:pt x="6923" y="28973"/>
                      </a:cubicBezTo>
                      <a:cubicBezTo>
                        <a:pt x="6938" y="28501"/>
                        <a:pt x="6999" y="28074"/>
                        <a:pt x="7030" y="27800"/>
                      </a:cubicBezTo>
                      <a:cubicBezTo>
                        <a:pt x="7075" y="27526"/>
                        <a:pt x="7136" y="27236"/>
                        <a:pt x="7182" y="26932"/>
                      </a:cubicBezTo>
                      <a:cubicBezTo>
                        <a:pt x="7258" y="26551"/>
                        <a:pt x="7365" y="26139"/>
                        <a:pt x="7441" y="25713"/>
                      </a:cubicBezTo>
                      <a:lnTo>
                        <a:pt x="7441" y="25682"/>
                      </a:lnTo>
                      <a:cubicBezTo>
                        <a:pt x="7533" y="25286"/>
                        <a:pt x="7624" y="24875"/>
                        <a:pt x="7761" y="24448"/>
                      </a:cubicBezTo>
                      <a:cubicBezTo>
                        <a:pt x="7868" y="24022"/>
                        <a:pt x="7974" y="23580"/>
                        <a:pt x="8081" y="23153"/>
                      </a:cubicBezTo>
                      <a:lnTo>
                        <a:pt x="8157" y="22818"/>
                      </a:lnTo>
                      <a:cubicBezTo>
                        <a:pt x="8203" y="22711"/>
                        <a:pt x="8233" y="22620"/>
                        <a:pt x="8279" y="22513"/>
                      </a:cubicBezTo>
                      <a:lnTo>
                        <a:pt x="8386" y="22208"/>
                      </a:lnTo>
                      <a:cubicBezTo>
                        <a:pt x="8431" y="22102"/>
                        <a:pt x="8477" y="21995"/>
                        <a:pt x="8523" y="21904"/>
                      </a:cubicBezTo>
                      <a:cubicBezTo>
                        <a:pt x="8614" y="21721"/>
                        <a:pt x="8706" y="21508"/>
                        <a:pt x="8828" y="21310"/>
                      </a:cubicBezTo>
                      <a:cubicBezTo>
                        <a:pt x="8888" y="21218"/>
                        <a:pt x="8919" y="21127"/>
                        <a:pt x="8980" y="21035"/>
                      </a:cubicBezTo>
                      <a:cubicBezTo>
                        <a:pt x="9041" y="20929"/>
                        <a:pt x="9087" y="20837"/>
                        <a:pt x="9132" y="20746"/>
                      </a:cubicBezTo>
                      <a:cubicBezTo>
                        <a:pt x="9361" y="20380"/>
                        <a:pt x="9544" y="19999"/>
                        <a:pt x="9757" y="19679"/>
                      </a:cubicBezTo>
                      <a:cubicBezTo>
                        <a:pt x="9970" y="19329"/>
                        <a:pt x="10184" y="19009"/>
                        <a:pt x="10351" y="18704"/>
                      </a:cubicBezTo>
                      <a:cubicBezTo>
                        <a:pt x="10436" y="18534"/>
                        <a:pt x="10942" y="17668"/>
                        <a:pt x="10903" y="17668"/>
                      </a:cubicBezTo>
                      <a:lnTo>
                        <a:pt x="10903" y="17668"/>
                      </a:lnTo>
                      <a:cubicBezTo>
                        <a:pt x="10900" y="17668"/>
                        <a:pt x="10894" y="17673"/>
                        <a:pt x="10884" y="17683"/>
                      </a:cubicBezTo>
                      <a:cubicBezTo>
                        <a:pt x="10519" y="18247"/>
                        <a:pt x="10046" y="18978"/>
                        <a:pt x="9513" y="19771"/>
                      </a:cubicBezTo>
                      <a:cubicBezTo>
                        <a:pt x="9117" y="20426"/>
                        <a:pt x="8675" y="21111"/>
                        <a:pt x="8310" y="21843"/>
                      </a:cubicBezTo>
                      <a:cubicBezTo>
                        <a:pt x="8401" y="21508"/>
                        <a:pt x="8508" y="21157"/>
                        <a:pt x="8614" y="20837"/>
                      </a:cubicBezTo>
                      <a:cubicBezTo>
                        <a:pt x="8660" y="20746"/>
                        <a:pt x="8675" y="20624"/>
                        <a:pt x="8706" y="20532"/>
                      </a:cubicBezTo>
                      <a:cubicBezTo>
                        <a:pt x="8736" y="20441"/>
                        <a:pt x="8751" y="20319"/>
                        <a:pt x="8782" y="20228"/>
                      </a:cubicBezTo>
                      <a:cubicBezTo>
                        <a:pt x="8843" y="20014"/>
                        <a:pt x="8843" y="19832"/>
                        <a:pt x="8888" y="19618"/>
                      </a:cubicBezTo>
                      <a:cubicBezTo>
                        <a:pt x="8919" y="19222"/>
                        <a:pt x="8934" y="18857"/>
                        <a:pt x="8965" y="18521"/>
                      </a:cubicBezTo>
                      <a:cubicBezTo>
                        <a:pt x="8965" y="18399"/>
                        <a:pt x="8965" y="18080"/>
                        <a:pt x="8980" y="17790"/>
                      </a:cubicBezTo>
                      <a:cubicBezTo>
                        <a:pt x="8993" y="17550"/>
                        <a:pt x="9005" y="17352"/>
                        <a:pt x="9000" y="17352"/>
                      </a:cubicBezTo>
                      <a:lnTo>
                        <a:pt x="9000" y="17352"/>
                      </a:lnTo>
                      <a:cubicBezTo>
                        <a:pt x="8999" y="17352"/>
                        <a:pt x="8998" y="17360"/>
                        <a:pt x="8995" y="17379"/>
                      </a:cubicBezTo>
                      <a:cubicBezTo>
                        <a:pt x="8934" y="17699"/>
                        <a:pt x="8888" y="18080"/>
                        <a:pt x="8843" y="18476"/>
                      </a:cubicBezTo>
                      <a:cubicBezTo>
                        <a:pt x="8812" y="18902"/>
                        <a:pt x="8782" y="19329"/>
                        <a:pt x="8690" y="19816"/>
                      </a:cubicBezTo>
                      <a:cubicBezTo>
                        <a:pt x="8660" y="20045"/>
                        <a:pt x="8599" y="20273"/>
                        <a:pt x="8538" y="20517"/>
                      </a:cubicBezTo>
                      <a:cubicBezTo>
                        <a:pt x="8462" y="20746"/>
                        <a:pt x="8386" y="20974"/>
                        <a:pt x="8294" y="21218"/>
                      </a:cubicBezTo>
                      <a:cubicBezTo>
                        <a:pt x="8127" y="21690"/>
                        <a:pt x="7990" y="22208"/>
                        <a:pt x="7837" y="22711"/>
                      </a:cubicBezTo>
                      <a:cubicBezTo>
                        <a:pt x="7563" y="23671"/>
                        <a:pt x="7365" y="24661"/>
                        <a:pt x="7167" y="25545"/>
                      </a:cubicBezTo>
                      <a:cubicBezTo>
                        <a:pt x="7106" y="25728"/>
                        <a:pt x="7075" y="25926"/>
                        <a:pt x="7014" y="26094"/>
                      </a:cubicBezTo>
                      <a:cubicBezTo>
                        <a:pt x="6984" y="26307"/>
                        <a:pt x="6923" y="26520"/>
                        <a:pt x="6877" y="26718"/>
                      </a:cubicBezTo>
                      <a:cubicBezTo>
                        <a:pt x="6862" y="26779"/>
                        <a:pt x="6862" y="26840"/>
                        <a:pt x="6847" y="26916"/>
                      </a:cubicBezTo>
                      <a:cubicBezTo>
                        <a:pt x="6755" y="27252"/>
                        <a:pt x="6695" y="27556"/>
                        <a:pt x="6618" y="27830"/>
                      </a:cubicBezTo>
                      <a:lnTo>
                        <a:pt x="6618" y="27754"/>
                      </a:lnTo>
                      <a:cubicBezTo>
                        <a:pt x="6618" y="27632"/>
                        <a:pt x="6603" y="27511"/>
                        <a:pt x="6573" y="27389"/>
                      </a:cubicBezTo>
                      <a:lnTo>
                        <a:pt x="6557" y="27206"/>
                      </a:lnTo>
                      <a:lnTo>
                        <a:pt x="6527" y="27023"/>
                      </a:lnTo>
                      <a:cubicBezTo>
                        <a:pt x="6466" y="26779"/>
                        <a:pt x="6420" y="26551"/>
                        <a:pt x="6390" y="26322"/>
                      </a:cubicBezTo>
                      <a:lnTo>
                        <a:pt x="6329" y="25637"/>
                      </a:lnTo>
                      <a:cubicBezTo>
                        <a:pt x="6314" y="25179"/>
                        <a:pt x="6268" y="24738"/>
                        <a:pt x="6253" y="24357"/>
                      </a:cubicBezTo>
                      <a:cubicBezTo>
                        <a:pt x="6239" y="24257"/>
                        <a:pt x="6185" y="23723"/>
                        <a:pt x="6165" y="23723"/>
                      </a:cubicBezTo>
                      <a:cubicBezTo>
                        <a:pt x="6164" y="23723"/>
                        <a:pt x="6162" y="23726"/>
                        <a:pt x="6161" y="23732"/>
                      </a:cubicBezTo>
                      <a:cubicBezTo>
                        <a:pt x="6161" y="24098"/>
                        <a:pt x="6146" y="24555"/>
                        <a:pt x="6146" y="25088"/>
                      </a:cubicBezTo>
                      <a:lnTo>
                        <a:pt x="6146" y="25880"/>
                      </a:lnTo>
                      <a:cubicBezTo>
                        <a:pt x="6146" y="26017"/>
                        <a:pt x="6161" y="26170"/>
                        <a:pt x="6161" y="26322"/>
                      </a:cubicBezTo>
                      <a:cubicBezTo>
                        <a:pt x="6177" y="26459"/>
                        <a:pt x="6192" y="26612"/>
                        <a:pt x="6222" y="26749"/>
                      </a:cubicBezTo>
                      <a:cubicBezTo>
                        <a:pt x="6329" y="27297"/>
                        <a:pt x="6375" y="27830"/>
                        <a:pt x="6329" y="28349"/>
                      </a:cubicBezTo>
                      <a:cubicBezTo>
                        <a:pt x="6314" y="28592"/>
                        <a:pt x="6314" y="28836"/>
                        <a:pt x="6298" y="29049"/>
                      </a:cubicBezTo>
                      <a:cubicBezTo>
                        <a:pt x="6237" y="29369"/>
                        <a:pt x="6161" y="29689"/>
                        <a:pt x="6146" y="30040"/>
                      </a:cubicBezTo>
                      <a:cubicBezTo>
                        <a:pt x="6009" y="30482"/>
                        <a:pt x="5872" y="30908"/>
                        <a:pt x="5841" y="31198"/>
                      </a:cubicBezTo>
                      <a:cubicBezTo>
                        <a:pt x="5811" y="31320"/>
                        <a:pt x="5796" y="31502"/>
                        <a:pt x="5796" y="31716"/>
                      </a:cubicBezTo>
                      <a:cubicBezTo>
                        <a:pt x="5780" y="31670"/>
                        <a:pt x="5780" y="31639"/>
                        <a:pt x="5765" y="31594"/>
                      </a:cubicBezTo>
                      <a:cubicBezTo>
                        <a:pt x="5719" y="31487"/>
                        <a:pt x="5704" y="31350"/>
                        <a:pt x="5658" y="31213"/>
                      </a:cubicBezTo>
                      <a:cubicBezTo>
                        <a:pt x="5643" y="31061"/>
                        <a:pt x="5613" y="30908"/>
                        <a:pt x="5582" y="30725"/>
                      </a:cubicBezTo>
                      <a:lnTo>
                        <a:pt x="5582" y="30649"/>
                      </a:lnTo>
                      <a:lnTo>
                        <a:pt x="5582" y="30588"/>
                      </a:lnTo>
                      <a:lnTo>
                        <a:pt x="5582" y="30558"/>
                      </a:lnTo>
                      <a:cubicBezTo>
                        <a:pt x="5582" y="30512"/>
                        <a:pt x="5567" y="30451"/>
                        <a:pt x="5567" y="30421"/>
                      </a:cubicBezTo>
                      <a:lnTo>
                        <a:pt x="5506" y="30131"/>
                      </a:lnTo>
                      <a:cubicBezTo>
                        <a:pt x="5476" y="29948"/>
                        <a:pt x="5430" y="29735"/>
                        <a:pt x="5415" y="29506"/>
                      </a:cubicBezTo>
                      <a:cubicBezTo>
                        <a:pt x="5399" y="29293"/>
                        <a:pt x="5354" y="29065"/>
                        <a:pt x="5339" y="28836"/>
                      </a:cubicBezTo>
                      <a:cubicBezTo>
                        <a:pt x="5247" y="27922"/>
                        <a:pt x="5262" y="26932"/>
                        <a:pt x="5262" y="26033"/>
                      </a:cubicBezTo>
                      <a:cubicBezTo>
                        <a:pt x="5262" y="25606"/>
                        <a:pt x="5262" y="25164"/>
                        <a:pt x="5247" y="24783"/>
                      </a:cubicBezTo>
                      <a:cubicBezTo>
                        <a:pt x="5247" y="24402"/>
                        <a:pt x="5201" y="24052"/>
                        <a:pt x="5201" y="23793"/>
                      </a:cubicBezTo>
                      <a:cubicBezTo>
                        <a:pt x="5186" y="23503"/>
                        <a:pt x="5156" y="23199"/>
                        <a:pt x="5125" y="22894"/>
                      </a:cubicBezTo>
                      <a:cubicBezTo>
                        <a:pt x="5095" y="22589"/>
                        <a:pt x="5080" y="22269"/>
                        <a:pt x="5049" y="21919"/>
                      </a:cubicBezTo>
                      <a:cubicBezTo>
                        <a:pt x="5034" y="21264"/>
                        <a:pt x="4958" y="20517"/>
                        <a:pt x="4942" y="19771"/>
                      </a:cubicBezTo>
                      <a:cubicBezTo>
                        <a:pt x="4927" y="19390"/>
                        <a:pt x="4927" y="19009"/>
                        <a:pt x="4897" y="18613"/>
                      </a:cubicBezTo>
                      <a:cubicBezTo>
                        <a:pt x="4897" y="18415"/>
                        <a:pt x="4881" y="18217"/>
                        <a:pt x="4881" y="18003"/>
                      </a:cubicBezTo>
                      <a:cubicBezTo>
                        <a:pt x="4866" y="17790"/>
                        <a:pt x="4851" y="17607"/>
                        <a:pt x="4821" y="17394"/>
                      </a:cubicBezTo>
                      <a:cubicBezTo>
                        <a:pt x="4805" y="17181"/>
                        <a:pt x="4790" y="16998"/>
                        <a:pt x="4775" y="16784"/>
                      </a:cubicBezTo>
                      <a:cubicBezTo>
                        <a:pt x="4744" y="16571"/>
                        <a:pt x="4729" y="16388"/>
                        <a:pt x="4729" y="16175"/>
                      </a:cubicBezTo>
                      <a:cubicBezTo>
                        <a:pt x="4714" y="15748"/>
                        <a:pt x="4714" y="15337"/>
                        <a:pt x="4699" y="14910"/>
                      </a:cubicBezTo>
                      <a:cubicBezTo>
                        <a:pt x="4653" y="14072"/>
                        <a:pt x="4561" y="13234"/>
                        <a:pt x="4501" y="12397"/>
                      </a:cubicBezTo>
                      <a:cubicBezTo>
                        <a:pt x="4440" y="11589"/>
                        <a:pt x="4424" y="10766"/>
                        <a:pt x="4546" y="9959"/>
                      </a:cubicBezTo>
                      <a:cubicBezTo>
                        <a:pt x="4729" y="8389"/>
                        <a:pt x="5262" y="6957"/>
                        <a:pt x="5613" y="5693"/>
                      </a:cubicBezTo>
                      <a:cubicBezTo>
                        <a:pt x="5658" y="5510"/>
                        <a:pt x="5811" y="4900"/>
                        <a:pt x="5933" y="4367"/>
                      </a:cubicBezTo>
                      <a:cubicBezTo>
                        <a:pt x="6009" y="3920"/>
                        <a:pt x="6075" y="3547"/>
                        <a:pt x="6059" y="3547"/>
                      </a:cubicBezTo>
                      <a:lnTo>
                        <a:pt x="6059" y="3547"/>
                      </a:lnTo>
                      <a:cubicBezTo>
                        <a:pt x="6055" y="3547"/>
                        <a:pt x="6049" y="3561"/>
                        <a:pt x="6039" y="3590"/>
                      </a:cubicBezTo>
                      <a:cubicBezTo>
                        <a:pt x="5963" y="3895"/>
                        <a:pt x="5917" y="4215"/>
                        <a:pt x="5811" y="4550"/>
                      </a:cubicBezTo>
                      <a:cubicBezTo>
                        <a:pt x="5719" y="4900"/>
                        <a:pt x="5628" y="5266"/>
                        <a:pt x="5506" y="5647"/>
                      </a:cubicBezTo>
                      <a:cubicBezTo>
                        <a:pt x="5278" y="6378"/>
                        <a:pt x="5003" y="7201"/>
                        <a:pt x="4744" y="8054"/>
                      </a:cubicBezTo>
                      <a:cubicBezTo>
                        <a:pt x="4699" y="8268"/>
                        <a:pt x="4622" y="8496"/>
                        <a:pt x="4577" y="8725"/>
                      </a:cubicBezTo>
                      <a:cubicBezTo>
                        <a:pt x="4516" y="8953"/>
                        <a:pt x="4485" y="9182"/>
                        <a:pt x="4424" y="9410"/>
                      </a:cubicBezTo>
                      <a:cubicBezTo>
                        <a:pt x="4394" y="9639"/>
                        <a:pt x="4348" y="9883"/>
                        <a:pt x="4333" y="10111"/>
                      </a:cubicBezTo>
                      <a:cubicBezTo>
                        <a:pt x="4318" y="10187"/>
                        <a:pt x="4318" y="10263"/>
                        <a:pt x="4287" y="10370"/>
                      </a:cubicBezTo>
                      <a:cubicBezTo>
                        <a:pt x="4272" y="10111"/>
                        <a:pt x="4257" y="9867"/>
                        <a:pt x="4211" y="9608"/>
                      </a:cubicBezTo>
                      <a:lnTo>
                        <a:pt x="4165" y="8923"/>
                      </a:lnTo>
                      <a:cubicBezTo>
                        <a:pt x="4135" y="8694"/>
                        <a:pt x="4120" y="8435"/>
                        <a:pt x="4104" y="8207"/>
                      </a:cubicBezTo>
                      <a:cubicBezTo>
                        <a:pt x="4089" y="7750"/>
                        <a:pt x="4120" y="7262"/>
                        <a:pt x="4181" y="6790"/>
                      </a:cubicBezTo>
                      <a:cubicBezTo>
                        <a:pt x="4242" y="6287"/>
                        <a:pt x="4287" y="5815"/>
                        <a:pt x="4318" y="5312"/>
                      </a:cubicBezTo>
                      <a:cubicBezTo>
                        <a:pt x="4333" y="4824"/>
                        <a:pt x="4333" y="4352"/>
                        <a:pt x="4333" y="3864"/>
                      </a:cubicBezTo>
                      <a:cubicBezTo>
                        <a:pt x="4333" y="3392"/>
                        <a:pt x="4333" y="2935"/>
                        <a:pt x="4348" y="2524"/>
                      </a:cubicBezTo>
                      <a:cubicBezTo>
                        <a:pt x="4348" y="2082"/>
                        <a:pt x="4333" y="1655"/>
                        <a:pt x="4333" y="1274"/>
                      </a:cubicBezTo>
                      <a:cubicBezTo>
                        <a:pt x="4319" y="1064"/>
                        <a:pt x="4266" y="0"/>
                        <a:pt x="4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6"/>
                <p:cNvSpPr/>
                <p:nvPr/>
              </p:nvSpPr>
              <p:spPr>
                <a:xfrm>
                  <a:off x="-2799451" y="1863672"/>
                  <a:ext cx="463963" cy="428822"/>
                </a:xfrm>
                <a:custGeom>
                  <a:avLst/>
                  <a:gdLst/>
                  <a:ahLst/>
                  <a:cxnLst/>
                  <a:rect l="l" t="t" r="r" b="b"/>
                  <a:pathLst>
                    <a:path w="6872" h="4899" extrusionOk="0">
                      <a:moveTo>
                        <a:pt x="3992" y="0"/>
                      </a:moveTo>
                      <a:cubicBezTo>
                        <a:pt x="3916" y="0"/>
                        <a:pt x="3657" y="15"/>
                        <a:pt x="3612" y="76"/>
                      </a:cubicBezTo>
                      <a:cubicBezTo>
                        <a:pt x="3551" y="137"/>
                        <a:pt x="3612" y="244"/>
                        <a:pt x="3551" y="290"/>
                      </a:cubicBezTo>
                      <a:cubicBezTo>
                        <a:pt x="3524" y="316"/>
                        <a:pt x="3495" y="322"/>
                        <a:pt x="3464" y="322"/>
                      </a:cubicBezTo>
                      <a:cubicBezTo>
                        <a:pt x="3435" y="322"/>
                        <a:pt x="3405" y="317"/>
                        <a:pt x="3374" y="317"/>
                      </a:cubicBezTo>
                      <a:cubicBezTo>
                        <a:pt x="3362" y="317"/>
                        <a:pt x="3349" y="318"/>
                        <a:pt x="3337" y="320"/>
                      </a:cubicBezTo>
                      <a:cubicBezTo>
                        <a:pt x="3246" y="351"/>
                        <a:pt x="3017" y="396"/>
                        <a:pt x="3002" y="503"/>
                      </a:cubicBezTo>
                      <a:cubicBezTo>
                        <a:pt x="3033" y="503"/>
                        <a:pt x="3078" y="533"/>
                        <a:pt x="3109" y="549"/>
                      </a:cubicBezTo>
                      <a:cubicBezTo>
                        <a:pt x="3061" y="587"/>
                        <a:pt x="2988" y="626"/>
                        <a:pt x="2918" y="626"/>
                      </a:cubicBezTo>
                      <a:cubicBezTo>
                        <a:pt x="2877" y="626"/>
                        <a:pt x="2838" y="613"/>
                        <a:pt x="2804" y="579"/>
                      </a:cubicBezTo>
                      <a:cubicBezTo>
                        <a:pt x="2743" y="518"/>
                        <a:pt x="2789" y="427"/>
                        <a:pt x="2728" y="366"/>
                      </a:cubicBezTo>
                      <a:cubicBezTo>
                        <a:pt x="2709" y="351"/>
                        <a:pt x="2685" y="345"/>
                        <a:pt x="2659" y="345"/>
                      </a:cubicBezTo>
                      <a:cubicBezTo>
                        <a:pt x="2579" y="345"/>
                        <a:pt x="2476" y="396"/>
                        <a:pt x="2408" y="396"/>
                      </a:cubicBezTo>
                      <a:cubicBezTo>
                        <a:pt x="2316" y="396"/>
                        <a:pt x="2240" y="366"/>
                        <a:pt x="2134" y="366"/>
                      </a:cubicBezTo>
                      <a:cubicBezTo>
                        <a:pt x="2012" y="366"/>
                        <a:pt x="1798" y="381"/>
                        <a:pt x="1677" y="473"/>
                      </a:cubicBezTo>
                      <a:cubicBezTo>
                        <a:pt x="1600" y="533"/>
                        <a:pt x="1570" y="625"/>
                        <a:pt x="1478" y="686"/>
                      </a:cubicBezTo>
                      <a:cubicBezTo>
                        <a:pt x="1341" y="762"/>
                        <a:pt x="1174" y="732"/>
                        <a:pt x="1143" y="899"/>
                      </a:cubicBezTo>
                      <a:cubicBezTo>
                        <a:pt x="1128" y="991"/>
                        <a:pt x="1250" y="1128"/>
                        <a:pt x="1204" y="1219"/>
                      </a:cubicBezTo>
                      <a:cubicBezTo>
                        <a:pt x="1174" y="1310"/>
                        <a:pt x="1098" y="1265"/>
                        <a:pt x="1021" y="1341"/>
                      </a:cubicBezTo>
                      <a:cubicBezTo>
                        <a:pt x="915" y="1432"/>
                        <a:pt x="1143" y="1585"/>
                        <a:pt x="960" y="1661"/>
                      </a:cubicBezTo>
                      <a:cubicBezTo>
                        <a:pt x="955" y="1662"/>
                        <a:pt x="949" y="1663"/>
                        <a:pt x="943" y="1663"/>
                      </a:cubicBezTo>
                      <a:cubicBezTo>
                        <a:pt x="885" y="1663"/>
                        <a:pt x="836" y="1609"/>
                        <a:pt x="779" y="1609"/>
                      </a:cubicBezTo>
                      <a:cubicBezTo>
                        <a:pt x="769" y="1609"/>
                        <a:pt x="758" y="1611"/>
                        <a:pt x="747" y="1615"/>
                      </a:cubicBezTo>
                      <a:cubicBezTo>
                        <a:pt x="671" y="1661"/>
                        <a:pt x="732" y="1798"/>
                        <a:pt x="671" y="1844"/>
                      </a:cubicBezTo>
                      <a:cubicBezTo>
                        <a:pt x="610" y="1905"/>
                        <a:pt x="519" y="1874"/>
                        <a:pt x="488" y="1966"/>
                      </a:cubicBezTo>
                      <a:cubicBezTo>
                        <a:pt x="458" y="1996"/>
                        <a:pt x="488" y="2179"/>
                        <a:pt x="503" y="2225"/>
                      </a:cubicBezTo>
                      <a:cubicBezTo>
                        <a:pt x="564" y="2438"/>
                        <a:pt x="656" y="2438"/>
                        <a:pt x="427" y="2575"/>
                      </a:cubicBezTo>
                      <a:cubicBezTo>
                        <a:pt x="260" y="2666"/>
                        <a:pt x="290" y="2727"/>
                        <a:pt x="275" y="2941"/>
                      </a:cubicBezTo>
                      <a:cubicBezTo>
                        <a:pt x="46" y="2971"/>
                        <a:pt x="1" y="3047"/>
                        <a:pt x="31" y="3276"/>
                      </a:cubicBezTo>
                      <a:cubicBezTo>
                        <a:pt x="46" y="3444"/>
                        <a:pt x="1" y="3626"/>
                        <a:pt x="31" y="3794"/>
                      </a:cubicBezTo>
                      <a:cubicBezTo>
                        <a:pt x="62" y="3946"/>
                        <a:pt x="107" y="4007"/>
                        <a:pt x="275" y="4022"/>
                      </a:cubicBezTo>
                      <a:cubicBezTo>
                        <a:pt x="291" y="4026"/>
                        <a:pt x="310" y="4027"/>
                        <a:pt x="332" y="4027"/>
                      </a:cubicBezTo>
                      <a:cubicBezTo>
                        <a:pt x="391" y="4027"/>
                        <a:pt x="466" y="4018"/>
                        <a:pt x="530" y="4018"/>
                      </a:cubicBezTo>
                      <a:cubicBezTo>
                        <a:pt x="553" y="4018"/>
                        <a:pt x="575" y="4019"/>
                        <a:pt x="595" y="4022"/>
                      </a:cubicBezTo>
                      <a:cubicBezTo>
                        <a:pt x="503" y="4175"/>
                        <a:pt x="442" y="4358"/>
                        <a:pt x="580" y="4495"/>
                      </a:cubicBezTo>
                      <a:cubicBezTo>
                        <a:pt x="620" y="4529"/>
                        <a:pt x="670" y="4540"/>
                        <a:pt x="725" y="4540"/>
                      </a:cubicBezTo>
                      <a:cubicBezTo>
                        <a:pt x="817" y="4540"/>
                        <a:pt x="920" y="4510"/>
                        <a:pt x="1006" y="4510"/>
                      </a:cubicBezTo>
                      <a:cubicBezTo>
                        <a:pt x="1174" y="4510"/>
                        <a:pt x="1098" y="4541"/>
                        <a:pt x="1174" y="4647"/>
                      </a:cubicBezTo>
                      <a:cubicBezTo>
                        <a:pt x="1227" y="4735"/>
                        <a:pt x="1278" y="4765"/>
                        <a:pt x="1329" y="4765"/>
                      </a:cubicBezTo>
                      <a:cubicBezTo>
                        <a:pt x="1440" y="4765"/>
                        <a:pt x="1556" y="4627"/>
                        <a:pt x="1722" y="4617"/>
                      </a:cubicBezTo>
                      <a:cubicBezTo>
                        <a:pt x="1739" y="4614"/>
                        <a:pt x="1755" y="4613"/>
                        <a:pt x="1770" y="4613"/>
                      </a:cubicBezTo>
                      <a:cubicBezTo>
                        <a:pt x="1933" y="4613"/>
                        <a:pt x="2043" y="4731"/>
                        <a:pt x="2192" y="4731"/>
                      </a:cubicBezTo>
                      <a:cubicBezTo>
                        <a:pt x="2212" y="4731"/>
                        <a:pt x="2233" y="4728"/>
                        <a:pt x="2256" y="4723"/>
                      </a:cubicBezTo>
                      <a:cubicBezTo>
                        <a:pt x="2240" y="4617"/>
                        <a:pt x="2118" y="4403"/>
                        <a:pt x="2256" y="4327"/>
                      </a:cubicBezTo>
                      <a:cubicBezTo>
                        <a:pt x="2289" y="4303"/>
                        <a:pt x="2316" y="4292"/>
                        <a:pt x="2336" y="4292"/>
                      </a:cubicBezTo>
                      <a:cubicBezTo>
                        <a:pt x="2418" y="4292"/>
                        <a:pt x="2408" y="4455"/>
                        <a:pt x="2408" y="4541"/>
                      </a:cubicBezTo>
                      <a:cubicBezTo>
                        <a:pt x="2545" y="4586"/>
                        <a:pt x="2393" y="4800"/>
                        <a:pt x="2591" y="4815"/>
                      </a:cubicBezTo>
                      <a:cubicBezTo>
                        <a:pt x="2636" y="4815"/>
                        <a:pt x="2652" y="4739"/>
                        <a:pt x="2667" y="4739"/>
                      </a:cubicBezTo>
                      <a:cubicBezTo>
                        <a:pt x="2713" y="4739"/>
                        <a:pt x="2728" y="4800"/>
                        <a:pt x="2774" y="4800"/>
                      </a:cubicBezTo>
                      <a:cubicBezTo>
                        <a:pt x="2819" y="4815"/>
                        <a:pt x="2865" y="4860"/>
                        <a:pt x="2941" y="4860"/>
                      </a:cubicBezTo>
                      <a:cubicBezTo>
                        <a:pt x="3069" y="4848"/>
                        <a:pt x="3111" y="4792"/>
                        <a:pt x="3228" y="4792"/>
                      </a:cubicBezTo>
                      <a:cubicBezTo>
                        <a:pt x="3251" y="4792"/>
                        <a:pt x="3277" y="4795"/>
                        <a:pt x="3307" y="4800"/>
                      </a:cubicBezTo>
                      <a:cubicBezTo>
                        <a:pt x="3398" y="4827"/>
                        <a:pt x="3517" y="4898"/>
                        <a:pt x="3607" y="4898"/>
                      </a:cubicBezTo>
                      <a:cubicBezTo>
                        <a:pt x="3668" y="4898"/>
                        <a:pt x="3715" y="4867"/>
                        <a:pt x="3733" y="4769"/>
                      </a:cubicBezTo>
                      <a:cubicBezTo>
                        <a:pt x="3812" y="4802"/>
                        <a:pt x="3943" y="4829"/>
                        <a:pt x="4067" y="4829"/>
                      </a:cubicBezTo>
                      <a:cubicBezTo>
                        <a:pt x="4234" y="4829"/>
                        <a:pt x="4389" y="4780"/>
                        <a:pt x="4389" y="4632"/>
                      </a:cubicBezTo>
                      <a:cubicBezTo>
                        <a:pt x="4617" y="4632"/>
                        <a:pt x="4571" y="4495"/>
                        <a:pt x="4754" y="4434"/>
                      </a:cubicBezTo>
                      <a:cubicBezTo>
                        <a:pt x="4557" y="4335"/>
                        <a:pt x="4751" y="4249"/>
                        <a:pt x="4890" y="4249"/>
                      </a:cubicBezTo>
                      <a:cubicBezTo>
                        <a:pt x="4901" y="4249"/>
                        <a:pt x="4912" y="4250"/>
                        <a:pt x="4922" y="4251"/>
                      </a:cubicBezTo>
                      <a:cubicBezTo>
                        <a:pt x="5028" y="4266"/>
                        <a:pt x="5089" y="4342"/>
                        <a:pt x="5181" y="4388"/>
                      </a:cubicBezTo>
                      <a:cubicBezTo>
                        <a:pt x="5211" y="4403"/>
                        <a:pt x="5211" y="4434"/>
                        <a:pt x="5242" y="4434"/>
                      </a:cubicBezTo>
                      <a:cubicBezTo>
                        <a:pt x="5303" y="4434"/>
                        <a:pt x="5455" y="4327"/>
                        <a:pt x="5516" y="4281"/>
                      </a:cubicBezTo>
                      <a:cubicBezTo>
                        <a:pt x="5668" y="4205"/>
                        <a:pt x="5821" y="4175"/>
                        <a:pt x="5943" y="4053"/>
                      </a:cubicBezTo>
                      <a:cubicBezTo>
                        <a:pt x="6049" y="3977"/>
                        <a:pt x="6080" y="3901"/>
                        <a:pt x="6202" y="3870"/>
                      </a:cubicBezTo>
                      <a:cubicBezTo>
                        <a:pt x="6271" y="3829"/>
                        <a:pt x="6429" y="3699"/>
                        <a:pt x="6525" y="3699"/>
                      </a:cubicBezTo>
                      <a:cubicBezTo>
                        <a:pt x="6535" y="3699"/>
                        <a:pt x="6544" y="3700"/>
                        <a:pt x="6552" y="3703"/>
                      </a:cubicBezTo>
                      <a:cubicBezTo>
                        <a:pt x="6628" y="3489"/>
                        <a:pt x="6537" y="3337"/>
                        <a:pt x="6842" y="3291"/>
                      </a:cubicBezTo>
                      <a:cubicBezTo>
                        <a:pt x="6735" y="3185"/>
                        <a:pt x="6430" y="2941"/>
                        <a:pt x="6765" y="2895"/>
                      </a:cubicBezTo>
                      <a:cubicBezTo>
                        <a:pt x="6765" y="2819"/>
                        <a:pt x="6872" y="2773"/>
                        <a:pt x="6872" y="2727"/>
                      </a:cubicBezTo>
                      <a:cubicBezTo>
                        <a:pt x="6872" y="2651"/>
                        <a:pt x="6811" y="2666"/>
                        <a:pt x="6796" y="2590"/>
                      </a:cubicBezTo>
                      <a:cubicBezTo>
                        <a:pt x="6765" y="2514"/>
                        <a:pt x="6796" y="2438"/>
                        <a:pt x="6735" y="2377"/>
                      </a:cubicBezTo>
                      <a:cubicBezTo>
                        <a:pt x="6674" y="2301"/>
                        <a:pt x="6567" y="2286"/>
                        <a:pt x="6567" y="2194"/>
                      </a:cubicBezTo>
                      <a:cubicBezTo>
                        <a:pt x="6583" y="2103"/>
                        <a:pt x="6720" y="2057"/>
                        <a:pt x="6735" y="1920"/>
                      </a:cubicBezTo>
                      <a:cubicBezTo>
                        <a:pt x="6735" y="1813"/>
                        <a:pt x="6674" y="1737"/>
                        <a:pt x="6613" y="1661"/>
                      </a:cubicBezTo>
                      <a:cubicBezTo>
                        <a:pt x="6461" y="1448"/>
                        <a:pt x="6354" y="1448"/>
                        <a:pt x="6110" y="1448"/>
                      </a:cubicBezTo>
                      <a:cubicBezTo>
                        <a:pt x="6128" y="1321"/>
                        <a:pt x="6056" y="1307"/>
                        <a:pt x="5971" y="1307"/>
                      </a:cubicBezTo>
                      <a:cubicBezTo>
                        <a:pt x="5947" y="1307"/>
                        <a:pt x="5921" y="1308"/>
                        <a:pt x="5897" y="1308"/>
                      </a:cubicBezTo>
                      <a:cubicBezTo>
                        <a:pt x="5863" y="1308"/>
                        <a:pt x="5831" y="1306"/>
                        <a:pt x="5805" y="1295"/>
                      </a:cubicBezTo>
                      <a:cubicBezTo>
                        <a:pt x="5676" y="1266"/>
                        <a:pt x="5560" y="1034"/>
                        <a:pt x="5727" y="1034"/>
                      </a:cubicBezTo>
                      <a:cubicBezTo>
                        <a:pt x="5737" y="1034"/>
                        <a:pt x="5748" y="1035"/>
                        <a:pt x="5760" y="1036"/>
                      </a:cubicBezTo>
                      <a:cubicBezTo>
                        <a:pt x="5760" y="914"/>
                        <a:pt x="5821" y="808"/>
                        <a:pt x="5821" y="701"/>
                      </a:cubicBezTo>
                      <a:lnTo>
                        <a:pt x="5745" y="579"/>
                      </a:lnTo>
                      <a:cubicBezTo>
                        <a:pt x="5699" y="518"/>
                        <a:pt x="5775" y="503"/>
                        <a:pt x="5684" y="457"/>
                      </a:cubicBezTo>
                      <a:cubicBezTo>
                        <a:pt x="5675" y="455"/>
                        <a:pt x="5667" y="455"/>
                        <a:pt x="5659" y="455"/>
                      </a:cubicBezTo>
                      <a:cubicBezTo>
                        <a:pt x="5559" y="455"/>
                        <a:pt x="5465" y="583"/>
                        <a:pt x="5346" y="583"/>
                      </a:cubicBezTo>
                      <a:cubicBezTo>
                        <a:pt x="5313" y="583"/>
                        <a:pt x="5279" y="573"/>
                        <a:pt x="5242" y="549"/>
                      </a:cubicBezTo>
                      <a:cubicBezTo>
                        <a:pt x="5211" y="518"/>
                        <a:pt x="5242" y="442"/>
                        <a:pt x="5211" y="427"/>
                      </a:cubicBezTo>
                      <a:cubicBezTo>
                        <a:pt x="5166" y="381"/>
                        <a:pt x="5059" y="396"/>
                        <a:pt x="4998" y="381"/>
                      </a:cubicBezTo>
                      <a:lnTo>
                        <a:pt x="5059" y="320"/>
                      </a:lnTo>
                      <a:cubicBezTo>
                        <a:pt x="5021" y="272"/>
                        <a:pt x="4979" y="255"/>
                        <a:pt x="4938" y="255"/>
                      </a:cubicBezTo>
                      <a:cubicBezTo>
                        <a:pt x="4847" y="255"/>
                        <a:pt x="4756" y="339"/>
                        <a:pt x="4693" y="381"/>
                      </a:cubicBezTo>
                      <a:cubicBezTo>
                        <a:pt x="4644" y="418"/>
                        <a:pt x="4575" y="485"/>
                        <a:pt x="4510" y="485"/>
                      </a:cubicBezTo>
                      <a:cubicBezTo>
                        <a:pt x="4494" y="485"/>
                        <a:pt x="4479" y="481"/>
                        <a:pt x="4465" y="473"/>
                      </a:cubicBezTo>
                      <a:cubicBezTo>
                        <a:pt x="4389" y="442"/>
                        <a:pt x="4450" y="351"/>
                        <a:pt x="4419" y="244"/>
                      </a:cubicBezTo>
                      <a:cubicBezTo>
                        <a:pt x="4373" y="229"/>
                        <a:pt x="4312" y="214"/>
                        <a:pt x="4251" y="214"/>
                      </a:cubicBezTo>
                      <a:lnTo>
                        <a:pt x="4312" y="214"/>
                      </a:lnTo>
                      <a:cubicBezTo>
                        <a:pt x="4236" y="137"/>
                        <a:pt x="4114" y="0"/>
                        <a:pt x="3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26"/>
              <p:cNvSpPr/>
              <p:nvPr/>
            </p:nvSpPr>
            <p:spPr>
              <a:xfrm flipH="1">
                <a:off x="7193958" y="4390100"/>
                <a:ext cx="2473617" cy="848658"/>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99"/>
        <p:cNvGrpSpPr/>
        <p:nvPr/>
      </p:nvGrpSpPr>
      <p:grpSpPr>
        <a:xfrm>
          <a:off x="0" y="0"/>
          <a:ext cx="0" cy="0"/>
          <a:chOff x="0" y="0"/>
          <a:chExt cx="0" cy="0"/>
        </a:xfrm>
      </p:grpSpPr>
      <p:grpSp>
        <p:nvGrpSpPr>
          <p:cNvPr id="800" name="Google Shape;800;p27"/>
          <p:cNvGrpSpPr/>
          <p:nvPr/>
        </p:nvGrpSpPr>
        <p:grpSpPr>
          <a:xfrm>
            <a:off x="-552175" y="4335570"/>
            <a:ext cx="10248300" cy="1388566"/>
            <a:chOff x="-552175" y="4335570"/>
            <a:chExt cx="10248300" cy="1388566"/>
          </a:xfrm>
        </p:grpSpPr>
        <p:sp>
          <p:nvSpPr>
            <p:cNvPr id="801" name="Google Shape;801;p27"/>
            <p:cNvSpPr/>
            <p:nvPr/>
          </p:nvSpPr>
          <p:spPr>
            <a:xfrm rot="-10314165">
              <a:off x="-136215" y="4508336"/>
              <a:ext cx="2526956" cy="1043035"/>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80975" y="4587221"/>
              <a:ext cx="2290352" cy="572690"/>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552175" y="4834964"/>
              <a:ext cx="10248300" cy="553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27"/>
          <p:cNvGrpSpPr/>
          <p:nvPr/>
        </p:nvGrpSpPr>
        <p:grpSpPr>
          <a:xfrm>
            <a:off x="-951079" y="983164"/>
            <a:ext cx="10960386" cy="4256160"/>
            <a:chOff x="-951079" y="983164"/>
            <a:chExt cx="10960386" cy="4256160"/>
          </a:xfrm>
        </p:grpSpPr>
        <p:grpSp>
          <p:nvGrpSpPr>
            <p:cNvPr id="805" name="Google Shape;805;p27"/>
            <p:cNvGrpSpPr/>
            <p:nvPr/>
          </p:nvGrpSpPr>
          <p:grpSpPr>
            <a:xfrm rot="-324057" flipH="1">
              <a:off x="-833492" y="2582119"/>
              <a:ext cx="1744795" cy="2580819"/>
              <a:chOff x="7729851" y="1471535"/>
              <a:chExt cx="700932" cy="1036785"/>
            </a:xfrm>
          </p:grpSpPr>
          <p:sp>
            <p:nvSpPr>
              <p:cNvPr id="806" name="Google Shape;806;p27"/>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27"/>
            <p:cNvGrpSpPr/>
            <p:nvPr/>
          </p:nvGrpSpPr>
          <p:grpSpPr>
            <a:xfrm rot="-618176">
              <a:off x="8529384" y="1085186"/>
              <a:ext cx="1316407" cy="1947066"/>
              <a:chOff x="7729851" y="1471535"/>
              <a:chExt cx="700932" cy="1036785"/>
            </a:xfrm>
          </p:grpSpPr>
          <p:sp>
            <p:nvSpPr>
              <p:cNvPr id="812" name="Google Shape;812;p27"/>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7" name="Google Shape;817;p27"/>
          <p:cNvGrpSpPr/>
          <p:nvPr/>
        </p:nvGrpSpPr>
        <p:grpSpPr>
          <a:xfrm>
            <a:off x="-102674" y="-576365"/>
            <a:ext cx="9964482" cy="5928331"/>
            <a:chOff x="-102674" y="-576365"/>
            <a:chExt cx="9964482" cy="5928331"/>
          </a:xfrm>
        </p:grpSpPr>
        <p:grpSp>
          <p:nvGrpSpPr>
            <p:cNvPr id="818" name="Google Shape;818;p27"/>
            <p:cNvGrpSpPr/>
            <p:nvPr/>
          </p:nvGrpSpPr>
          <p:grpSpPr>
            <a:xfrm rot="-2699892">
              <a:off x="8672945" y="3987109"/>
              <a:ext cx="881799" cy="1233772"/>
              <a:chOff x="294625" y="959839"/>
              <a:chExt cx="391600" cy="547875"/>
            </a:xfrm>
          </p:grpSpPr>
          <p:sp>
            <p:nvSpPr>
              <p:cNvPr id="819" name="Google Shape;819;p27"/>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 name="Google Shape;821;p27"/>
            <p:cNvGrpSpPr/>
            <p:nvPr/>
          </p:nvGrpSpPr>
          <p:grpSpPr>
            <a:xfrm rot="3202336">
              <a:off x="7782236" y="4641480"/>
              <a:ext cx="263669" cy="338699"/>
              <a:chOff x="1562555" y="339437"/>
              <a:chExt cx="331664" cy="426001"/>
            </a:xfrm>
          </p:grpSpPr>
          <p:sp>
            <p:nvSpPr>
              <p:cNvPr id="822" name="Google Shape;822;p27"/>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27"/>
            <p:cNvGrpSpPr/>
            <p:nvPr/>
          </p:nvGrpSpPr>
          <p:grpSpPr>
            <a:xfrm rot="-4447443">
              <a:off x="-28600" y="677391"/>
              <a:ext cx="286068" cy="370076"/>
              <a:chOff x="402154" y="252848"/>
              <a:chExt cx="336582" cy="435425"/>
            </a:xfrm>
          </p:grpSpPr>
          <p:sp>
            <p:nvSpPr>
              <p:cNvPr id="826" name="Google Shape;826;p27"/>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27"/>
            <p:cNvGrpSpPr/>
            <p:nvPr/>
          </p:nvGrpSpPr>
          <p:grpSpPr>
            <a:xfrm>
              <a:off x="5425931" y="-576365"/>
              <a:ext cx="1497970" cy="1250579"/>
              <a:chOff x="5031806" y="-576365"/>
              <a:chExt cx="1497970" cy="1250579"/>
            </a:xfrm>
          </p:grpSpPr>
          <p:grpSp>
            <p:nvGrpSpPr>
              <p:cNvPr id="831" name="Google Shape;831;p27"/>
              <p:cNvGrpSpPr/>
              <p:nvPr/>
            </p:nvGrpSpPr>
            <p:grpSpPr>
              <a:xfrm rot="-7948241">
                <a:off x="5323290" y="-393436"/>
                <a:ext cx="549891" cy="1032498"/>
                <a:chOff x="1042495" y="306598"/>
                <a:chExt cx="313699" cy="588991"/>
              </a:xfrm>
            </p:grpSpPr>
            <p:sp>
              <p:nvSpPr>
                <p:cNvPr id="832" name="Google Shape;832;p27"/>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27"/>
              <p:cNvGrpSpPr/>
              <p:nvPr/>
            </p:nvGrpSpPr>
            <p:grpSpPr>
              <a:xfrm rot="6932067">
                <a:off x="5670485" y="-622008"/>
                <a:ext cx="549887" cy="1032503"/>
                <a:chOff x="1042495" y="306598"/>
                <a:chExt cx="313699" cy="588991"/>
              </a:xfrm>
            </p:grpSpPr>
            <p:sp>
              <p:nvSpPr>
                <p:cNvPr id="835" name="Google Shape;835;p27"/>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37" name="Google Shape;83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27"/>
          <p:cNvSpPr txBox="1">
            <a:spLocks noGrp="1"/>
          </p:cNvSpPr>
          <p:nvPr>
            <p:ph type="subTitle" idx="1"/>
          </p:nvPr>
        </p:nvSpPr>
        <p:spPr>
          <a:xfrm>
            <a:off x="4901254" y="1585547"/>
            <a:ext cx="3227400" cy="27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27"/>
          <p:cNvSpPr txBox="1">
            <a:spLocks noGrp="1"/>
          </p:cNvSpPr>
          <p:nvPr>
            <p:ph type="subTitle" idx="2"/>
          </p:nvPr>
        </p:nvSpPr>
        <p:spPr>
          <a:xfrm>
            <a:off x="1015300" y="1585547"/>
            <a:ext cx="3227400" cy="27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912"/>
        <p:cNvGrpSpPr/>
        <p:nvPr/>
      </p:nvGrpSpPr>
      <p:grpSpPr>
        <a:xfrm>
          <a:off x="0" y="0"/>
          <a:ext cx="0" cy="0"/>
          <a:chOff x="0" y="0"/>
          <a:chExt cx="0" cy="0"/>
        </a:xfrm>
      </p:grpSpPr>
      <p:sp>
        <p:nvSpPr>
          <p:cNvPr id="913" name="Google Shape;913;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4" name="Google Shape;914;p30"/>
          <p:cNvSpPr txBox="1">
            <a:spLocks noGrp="1"/>
          </p:cNvSpPr>
          <p:nvPr>
            <p:ph type="subTitle" idx="1"/>
          </p:nvPr>
        </p:nvSpPr>
        <p:spPr>
          <a:xfrm>
            <a:off x="777275" y="1852913"/>
            <a:ext cx="2181600" cy="45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30"/>
          <p:cNvSpPr txBox="1">
            <a:spLocks noGrp="1"/>
          </p:cNvSpPr>
          <p:nvPr>
            <p:ph type="subTitle" idx="2"/>
          </p:nvPr>
        </p:nvSpPr>
        <p:spPr>
          <a:xfrm>
            <a:off x="777275" y="3290588"/>
            <a:ext cx="2181600" cy="45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6" name="Google Shape;916;p30"/>
          <p:cNvSpPr txBox="1">
            <a:spLocks noGrp="1"/>
          </p:cNvSpPr>
          <p:nvPr>
            <p:ph type="subTitle" idx="3"/>
          </p:nvPr>
        </p:nvSpPr>
        <p:spPr>
          <a:xfrm>
            <a:off x="3568475" y="1839200"/>
            <a:ext cx="4798200" cy="276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Font typeface="Arial"/>
              <a:buAutoNum type="arabicPeriod"/>
              <a:defRPr sz="1400"/>
            </a:lvl1pPr>
            <a:lvl2pPr lvl="1" algn="ctr" rtl="0">
              <a:lnSpc>
                <a:spcPct val="100000"/>
              </a:lnSpc>
              <a:spcBef>
                <a:spcPts val="0"/>
              </a:spcBef>
              <a:spcAft>
                <a:spcPts val="0"/>
              </a:spcAft>
              <a:buClr>
                <a:srgbClr val="000000"/>
              </a:buClr>
              <a:buSzPts val="1400"/>
              <a:buFont typeface="Arial"/>
              <a:buAutoNum type="alphaLcPeriod"/>
              <a:defRPr/>
            </a:lvl2pPr>
            <a:lvl3pPr lvl="2" algn="ctr" rtl="0">
              <a:lnSpc>
                <a:spcPct val="100000"/>
              </a:lnSpc>
              <a:spcBef>
                <a:spcPts val="0"/>
              </a:spcBef>
              <a:spcAft>
                <a:spcPts val="0"/>
              </a:spcAft>
              <a:buClr>
                <a:srgbClr val="000000"/>
              </a:buClr>
              <a:buSzPts val="1400"/>
              <a:buFont typeface="Arial"/>
              <a:buAutoNum type="romanLcPeriod"/>
              <a:defRPr/>
            </a:lvl3pPr>
            <a:lvl4pPr lvl="3" algn="ctr" rtl="0">
              <a:lnSpc>
                <a:spcPct val="100000"/>
              </a:lnSpc>
              <a:spcBef>
                <a:spcPts val="0"/>
              </a:spcBef>
              <a:spcAft>
                <a:spcPts val="0"/>
              </a:spcAft>
              <a:buClr>
                <a:srgbClr val="000000"/>
              </a:buClr>
              <a:buSzPts val="1400"/>
              <a:buFont typeface="Arial"/>
              <a:buAutoNum type="arabicPeriod"/>
              <a:defRPr/>
            </a:lvl4pPr>
            <a:lvl5pPr lvl="4" algn="ctr" rtl="0">
              <a:lnSpc>
                <a:spcPct val="100000"/>
              </a:lnSpc>
              <a:spcBef>
                <a:spcPts val="0"/>
              </a:spcBef>
              <a:spcAft>
                <a:spcPts val="0"/>
              </a:spcAft>
              <a:buClr>
                <a:srgbClr val="000000"/>
              </a:buClr>
              <a:buSzPts val="1400"/>
              <a:buFont typeface="Arial"/>
              <a:buAutoNum type="alphaLcPeriod"/>
              <a:defRPr/>
            </a:lvl5pPr>
            <a:lvl6pPr lvl="5" algn="ctr" rtl="0">
              <a:lnSpc>
                <a:spcPct val="100000"/>
              </a:lnSpc>
              <a:spcBef>
                <a:spcPts val="0"/>
              </a:spcBef>
              <a:spcAft>
                <a:spcPts val="0"/>
              </a:spcAft>
              <a:buClr>
                <a:srgbClr val="000000"/>
              </a:buClr>
              <a:buSzPts val="1400"/>
              <a:buFont typeface="Arial"/>
              <a:buAutoNum type="romanLcPeriod"/>
              <a:defRPr/>
            </a:lvl6pPr>
            <a:lvl7pPr lvl="6" algn="ctr" rtl="0">
              <a:lnSpc>
                <a:spcPct val="100000"/>
              </a:lnSpc>
              <a:spcBef>
                <a:spcPts val="0"/>
              </a:spcBef>
              <a:spcAft>
                <a:spcPts val="0"/>
              </a:spcAft>
              <a:buClr>
                <a:srgbClr val="000000"/>
              </a:buClr>
              <a:buSzPts val="1400"/>
              <a:buFont typeface="Arial"/>
              <a:buAutoNum type="arabicPeriod"/>
              <a:defRPr/>
            </a:lvl7pPr>
            <a:lvl8pPr lvl="7" algn="ctr" rtl="0">
              <a:lnSpc>
                <a:spcPct val="100000"/>
              </a:lnSpc>
              <a:spcBef>
                <a:spcPts val="0"/>
              </a:spcBef>
              <a:spcAft>
                <a:spcPts val="0"/>
              </a:spcAft>
              <a:buClr>
                <a:srgbClr val="000000"/>
              </a:buClr>
              <a:buSzPts val="1400"/>
              <a:buFont typeface="Arial"/>
              <a:buAutoNum type="alphaLcPeriod"/>
              <a:defRPr/>
            </a:lvl8pPr>
            <a:lvl9pPr lvl="8" algn="ctr" rtl="0">
              <a:lnSpc>
                <a:spcPct val="100000"/>
              </a:lnSpc>
              <a:spcBef>
                <a:spcPts val="0"/>
              </a:spcBef>
              <a:spcAft>
                <a:spcPts val="0"/>
              </a:spcAft>
              <a:buClr>
                <a:srgbClr val="000000"/>
              </a:buClr>
              <a:buSzPts val="1400"/>
              <a:buFont typeface="Arial"/>
              <a:buAutoNum type="romanLcPeriod"/>
              <a:defRPr/>
            </a:lvl9pPr>
          </a:lstStyle>
          <a:p>
            <a:endParaRPr/>
          </a:p>
        </p:txBody>
      </p:sp>
      <p:sp>
        <p:nvSpPr>
          <p:cNvPr id="917" name="Google Shape;917;p30"/>
          <p:cNvSpPr txBox="1">
            <a:spLocks noGrp="1"/>
          </p:cNvSpPr>
          <p:nvPr>
            <p:ph type="subTitle" idx="4"/>
          </p:nvPr>
        </p:nvSpPr>
        <p:spPr>
          <a:xfrm>
            <a:off x="777275" y="1397213"/>
            <a:ext cx="2181600" cy="455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1pPr>
            <a:lvl2pPr lvl="1"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2pPr>
            <a:lvl3pPr lvl="2"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3pPr>
            <a:lvl4pPr lvl="3"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4pPr>
            <a:lvl5pPr lvl="4"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5pPr>
            <a:lvl6pPr lvl="5"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6pPr>
            <a:lvl7pPr lvl="6"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7pPr>
            <a:lvl8pPr lvl="7"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8pPr>
            <a:lvl9pPr lvl="8"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9pPr>
          </a:lstStyle>
          <a:p>
            <a:endParaRPr/>
          </a:p>
        </p:txBody>
      </p:sp>
      <p:sp>
        <p:nvSpPr>
          <p:cNvPr id="918" name="Google Shape;918;p30"/>
          <p:cNvSpPr txBox="1">
            <a:spLocks noGrp="1"/>
          </p:cNvSpPr>
          <p:nvPr>
            <p:ph type="subTitle" idx="5"/>
          </p:nvPr>
        </p:nvSpPr>
        <p:spPr>
          <a:xfrm>
            <a:off x="777275" y="2834888"/>
            <a:ext cx="2181600" cy="455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1pPr>
            <a:lvl2pPr lvl="1"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2pPr>
            <a:lvl3pPr lvl="2"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3pPr>
            <a:lvl4pPr lvl="3"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4pPr>
            <a:lvl5pPr lvl="4"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5pPr>
            <a:lvl6pPr lvl="5"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6pPr>
            <a:lvl7pPr lvl="6"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7pPr>
            <a:lvl8pPr lvl="7"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8pPr>
            <a:lvl9pPr lvl="8"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9pPr>
          </a:lstStyle>
          <a:p>
            <a:endParaRPr/>
          </a:p>
        </p:txBody>
      </p:sp>
      <p:sp>
        <p:nvSpPr>
          <p:cNvPr id="919" name="Google Shape;919;p30"/>
          <p:cNvSpPr txBox="1">
            <a:spLocks noGrp="1"/>
          </p:cNvSpPr>
          <p:nvPr>
            <p:ph type="subTitle" idx="6"/>
          </p:nvPr>
        </p:nvSpPr>
        <p:spPr>
          <a:xfrm>
            <a:off x="3568475" y="1383500"/>
            <a:ext cx="4798200" cy="45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1pPr>
            <a:lvl2pPr lvl="1"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2pPr>
            <a:lvl3pPr lvl="2"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3pPr>
            <a:lvl4pPr lvl="3"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4pPr>
            <a:lvl5pPr lvl="4"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5pPr>
            <a:lvl6pPr lvl="5"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6pPr>
            <a:lvl7pPr lvl="6"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7pPr>
            <a:lvl8pPr lvl="7"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8pPr>
            <a:lvl9pPr lvl="8" algn="ctr" rtl="0">
              <a:lnSpc>
                <a:spcPct val="100000"/>
              </a:lnSpc>
              <a:spcBef>
                <a:spcPts val="0"/>
              </a:spcBef>
              <a:spcAft>
                <a:spcPts val="0"/>
              </a:spcAft>
              <a:buClr>
                <a:schemeClr val="accent6"/>
              </a:buClr>
              <a:buSzPts val="2400"/>
              <a:buFont typeface="Mukta"/>
              <a:buNone/>
              <a:defRPr sz="2400" b="1">
                <a:solidFill>
                  <a:schemeClr val="accent6"/>
                </a:solidFill>
                <a:latin typeface="Mukta"/>
                <a:ea typeface="Mukta"/>
                <a:cs typeface="Mukta"/>
                <a:sym typeface="Mukta"/>
              </a:defRPr>
            </a:lvl9pPr>
          </a:lstStyle>
          <a:p>
            <a:endParaRPr/>
          </a:p>
        </p:txBody>
      </p:sp>
      <p:grpSp>
        <p:nvGrpSpPr>
          <p:cNvPr id="920" name="Google Shape;920;p30"/>
          <p:cNvGrpSpPr/>
          <p:nvPr/>
        </p:nvGrpSpPr>
        <p:grpSpPr>
          <a:xfrm>
            <a:off x="-552175" y="4433294"/>
            <a:ext cx="10336934" cy="1064481"/>
            <a:chOff x="-552175" y="4433294"/>
            <a:chExt cx="10336934" cy="1064481"/>
          </a:xfrm>
        </p:grpSpPr>
        <p:sp>
          <p:nvSpPr>
            <p:cNvPr id="921" name="Google Shape;921;p30"/>
            <p:cNvSpPr/>
            <p:nvPr/>
          </p:nvSpPr>
          <p:spPr>
            <a:xfrm>
              <a:off x="-552175" y="4728275"/>
              <a:ext cx="10248300" cy="76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369156" y="4665500"/>
              <a:ext cx="1364922" cy="669627"/>
            </a:xfrm>
            <a:custGeom>
              <a:avLst/>
              <a:gdLst/>
              <a:ahLst/>
              <a:cxnLst/>
              <a:rect l="l" t="t" r="r" b="b"/>
              <a:pathLst>
                <a:path w="12707" h="10009" extrusionOk="0">
                  <a:moveTo>
                    <a:pt x="6828" y="1"/>
                  </a:moveTo>
                  <a:cubicBezTo>
                    <a:pt x="6554" y="1"/>
                    <a:pt x="6235" y="125"/>
                    <a:pt x="6125" y="386"/>
                  </a:cubicBezTo>
                  <a:cubicBezTo>
                    <a:pt x="6074" y="263"/>
                    <a:pt x="5941" y="209"/>
                    <a:pt x="5800" y="209"/>
                  </a:cubicBezTo>
                  <a:cubicBezTo>
                    <a:pt x="5645" y="209"/>
                    <a:pt x="5481" y="274"/>
                    <a:pt x="5409" y="386"/>
                  </a:cubicBezTo>
                  <a:cubicBezTo>
                    <a:pt x="5372" y="372"/>
                    <a:pt x="5341" y="366"/>
                    <a:pt x="5317" y="366"/>
                  </a:cubicBezTo>
                  <a:cubicBezTo>
                    <a:pt x="5130" y="366"/>
                    <a:pt x="5264" y="732"/>
                    <a:pt x="5089" y="813"/>
                  </a:cubicBezTo>
                  <a:cubicBezTo>
                    <a:pt x="5047" y="832"/>
                    <a:pt x="5012" y="840"/>
                    <a:pt x="4982" y="840"/>
                  </a:cubicBezTo>
                  <a:cubicBezTo>
                    <a:pt x="4784" y="840"/>
                    <a:pt x="4818" y="475"/>
                    <a:pt x="4591" y="475"/>
                  </a:cubicBezTo>
                  <a:cubicBezTo>
                    <a:pt x="4580" y="475"/>
                    <a:pt x="4568" y="476"/>
                    <a:pt x="4556" y="478"/>
                  </a:cubicBezTo>
                  <a:cubicBezTo>
                    <a:pt x="4571" y="508"/>
                    <a:pt x="4571" y="569"/>
                    <a:pt x="4571" y="615"/>
                  </a:cubicBezTo>
                  <a:cubicBezTo>
                    <a:pt x="4535" y="608"/>
                    <a:pt x="4504" y="605"/>
                    <a:pt x="4478" y="605"/>
                  </a:cubicBezTo>
                  <a:cubicBezTo>
                    <a:pt x="4275" y="605"/>
                    <a:pt x="4359" y="800"/>
                    <a:pt x="4251" y="935"/>
                  </a:cubicBezTo>
                  <a:cubicBezTo>
                    <a:pt x="4114" y="1087"/>
                    <a:pt x="3916" y="965"/>
                    <a:pt x="3824" y="1178"/>
                  </a:cubicBezTo>
                  <a:cubicBezTo>
                    <a:pt x="3824" y="1181"/>
                    <a:pt x="3823" y="1182"/>
                    <a:pt x="3821" y="1182"/>
                  </a:cubicBezTo>
                  <a:cubicBezTo>
                    <a:pt x="3809" y="1182"/>
                    <a:pt x="3768" y="1148"/>
                    <a:pt x="3794" y="1148"/>
                  </a:cubicBezTo>
                  <a:cubicBezTo>
                    <a:pt x="3809" y="1117"/>
                    <a:pt x="3824" y="1087"/>
                    <a:pt x="3840" y="1072"/>
                  </a:cubicBezTo>
                  <a:cubicBezTo>
                    <a:pt x="3628" y="843"/>
                    <a:pt x="3340" y="742"/>
                    <a:pt x="3050" y="742"/>
                  </a:cubicBezTo>
                  <a:cubicBezTo>
                    <a:pt x="2338" y="742"/>
                    <a:pt x="1617" y="1348"/>
                    <a:pt x="1996" y="2138"/>
                  </a:cubicBezTo>
                  <a:cubicBezTo>
                    <a:pt x="1889" y="2245"/>
                    <a:pt x="1661" y="2397"/>
                    <a:pt x="1859" y="2550"/>
                  </a:cubicBezTo>
                  <a:cubicBezTo>
                    <a:pt x="1767" y="2611"/>
                    <a:pt x="1600" y="2565"/>
                    <a:pt x="1524" y="2672"/>
                  </a:cubicBezTo>
                  <a:cubicBezTo>
                    <a:pt x="1447" y="2763"/>
                    <a:pt x="1539" y="2870"/>
                    <a:pt x="1524" y="2991"/>
                  </a:cubicBezTo>
                  <a:cubicBezTo>
                    <a:pt x="1508" y="3052"/>
                    <a:pt x="1402" y="3083"/>
                    <a:pt x="1402" y="3129"/>
                  </a:cubicBezTo>
                  <a:cubicBezTo>
                    <a:pt x="1402" y="3144"/>
                    <a:pt x="1447" y="3235"/>
                    <a:pt x="1447" y="3250"/>
                  </a:cubicBezTo>
                  <a:cubicBezTo>
                    <a:pt x="1432" y="3357"/>
                    <a:pt x="1524" y="3403"/>
                    <a:pt x="1432" y="3540"/>
                  </a:cubicBezTo>
                  <a:cubicBezTo>
                    <a:pt x="1554" y="3631"/>
                    <a:pt x="1691" y="3784"/>
                    <a:pt x="1691" y="3936"/>
                  </a:cubicBezTo>
                  <a:cubicBezTo>
                    <a:pt x="1698" y="4104"/>
                    <a:pt x="1666" y="4154"/>
                    <a:pt x="1614" y="4154"/>
                  </a:cubicBezTo>
                  <a:cubicBezTo>
                    <a:pt x="1548" y="4154"/>
                    <a:pt x="1450" y="4075"/>
                    <a:pt x="1356" y="4058"/>
                  </a:cubicBezTo>
                  <a:cubicBezTo>
                    <a:pt x="1356" y="4119"/>
                    <a:pt x="1295" y="4165"/>
                    <a:pt x="1234" y="4226"/>
                  </a:cubicBezTo>
                  <a:cubicBezTo>
                    <a:pt x="1188" y="4226"/>
                    <a:pt x="1128" y="4241"/>
                    <a:pt x="1051" y="4302"/>
                  </a:cubicBezTo>
                  <a:cubicBezTo>
                    <a:pt x="869" y="4439"/>
                    <a:pt x="914" y="4576"/>
                    <a:pt x="929" y="4759"/>
                  </a:cubicBezTo>
                  <a:cubicBezTo>
                    <a:pt x="885" y="4753"/>
                    <a:pt x="847" y="4750"/>
                    <a:pt x="815" y="4750"/>
                  </a:cubicBezTo>
                  <a:cubicBezTo>
                    <a:pt x="516" y="4750"/>
                    <a:pt x="713" y="4988"/>
                    <a:pt x="823" y="5140"/>
                  </a:cubicBezTo>
                  <a:cubicBezTo>
                    <a:pt x="1112" y="5582"/>
                    <a:pt x="579" y="5231"/>
                    <a:pt x="549" y="5582"/>
                  </a:cubicBezTo>
                  <a:cubicBezTo>
                    <a:pt x="533" y="5688"/>
                    <a:pt x="747" y="5749"/>
                    <a:pt x="747" y="5841"/>
                  </a:cubicBezTo>
                  <a:cubicBezTo>
                    <a:pt x="762" y="6023"/>
                    <a:pt x="564" y="5993"/>
                    <a:pt x="503" y="6054"/>
                  </a:cubicBezTo>
                  <a:cubicBezTo>
                    <a:pt x="427" y="6115"/>
                    <a:pt x="274" y="6221"/>
                    <a:pt x="274" y="6328"/>
                  </a:cubicBezTo>
                  <a:cubicBezTo>
                    <a:pt x="290" y="6480"/>
                    <a:pt x="503" y="6496"/>
                    <a:pt x="533" y="6648"/>
                  </a:cubicBezTo>
                  <a:cubicBezTo>
                    <a:pt x="229" y="6724"/>
                    <a:pt x="0" y="7044"/>
                    <a:pt x="198" y="7334"/>
                  </a:cubicBezTo>
                  <a:cubicBezTo>
                    <a:pt x="290" y="7486"/>
                    <a:pt x="503" y="7486"/>
                    <a:pt x="610" y="7638"/>
                  </a:cubicBezTo>
                  <a:cubicBezTo>
                    <a:pt x="701" y="7776"/>
                    <a:pt x="579" y="7882"/>
                    <a:pt x="762" y="7974"/>
                  </a:cubicBezTo>
                  <a:cubicBezTo>
                    <a:pt x="655" y="8035"/>
                    <a:pt x="503" y="8095"/>
                    <a:pt x="396" y="8202"/>
                  </a:cubicBezTo>
                  <a:cubicBezTo>
                    <a:pt x="503" y="8400"/>
                    <a:pt x="960" y="8431"/>
                    <a:pt x="1158" y="8507"/>
                  </a:cubicBezTo>
                  <a:cubicBezTo>
                    <a:pt x="1112" y="8537"/>
                    <a:pt x="1036" y="8629"/>
                    <a:pt x="975" y="8659"/>
                  </a:cubicBezTo>
                  <a:cubicBezTo>
                    <a:pt x="1149" y="8833"/>
                    <a:pt x="1384" y="8963"/>
                    <a:pt x="1599" y="8963"/>
                  </a:cubicBezTo>
                  <a:cubicBezTo>
                    <a:pt x="1742" y="8963"/>
                    <a:pt x="1877" y="8906"/>
                    <a:pt x="1981" y="8766"/>
                  </a:cubicBezTo>
                  <a:cubicBezTo>
                    <a:pt x="1981" y="8796"/>
                    <a:pt x="1996" y="8842"/>
                    <a:pt x="2042" y="8857"/>
                  </a:cubicBezTo>
                  <a:cubicBezTo>
                    <a:pt x="2044" y="8858"/>
                    <a:pt x="2046" y="8859"/>
                    <a:pt x="2049" y="8859"/>
                  </a:cubicBezTo>
                  <a:cubicBezTo>
                    <a:pt x="2094" y="8859"/>
                    <a:pt x="2244" y="8764"/>
                    <a:pt x="2301" y="8735"/>
                  </a:cubicBezTo>
                  <a:cubicBezTo>
                    <a:pt x="2331" y="8834"/>
                    <a:pt x="2396" y="8865"/>
                    <a:pt x="2468" y="8865"/>
                  </a:cubicBezTo>
                  <a:cubicBezTo>
                    <a:pt x="2541" y="8865"/>
                    <a:pt x="2621" y="8834"/>
                    <a:pt x="2682" y="8812"/>
                  </a:cubicBezTo>
                  <a:lnTo>
                    <a:pt x="2682" y="8812"/>
                  </a:lnTo>
                  <a:cubicBezTo>
                    <a:pt x="2423" y="9086"/>
                    <a:pt x="2803" y="9238"/>
                    <a:pt x="2986" y="9299"/>
                  </a:cubicBezTo>
                  <a:cubicBezTo>
                    <a:pt x="3200" y="9345"/>
                    <a:pt x="3428" y="9375"/>
                    <a:pt x="3443" y="9619"/>
                  </a:cubicBezTo>
                  <a:cubicBezTo>
                    <a:pt x="3458" y="9621"/>
                    <a:pt x="3473" y="9622"/>
                    <a:pt x="3486" y="9622"/>
                  </a:cubicBezTo>
                  <a:cubicBezTo>
                    <a:pt x="3647" y="9622"/>
                    <a:pt x="3684" y="9463"/>
                    <a:pt x="3824" y="9421"/>
                  </a:cubicBezTo>
                  <a:cubicBezTo>
                    <a:pt x="3855" y="9558"/>
                    <a:pt x="3931" y="9619"/>
                    <a:pt x="4038" y="9695"/>
                  </a:cubicBezTo>
                  <a:cubicBezTo>
                    <a:pt x="4175" y="9771"/>
                    <a:pt x="4479" y="9924"/>
                    <a:pt x="4632" y="9985"/>
                  </a:cubicBezTo>
                  <a:cubicBezTo>
                    <a:pt x="4685" y="10001"/>
                    <a:pt x="4739" y="10008"/>
                    <a:pt x="4793" y="10008"/>
                  </a:cubicBezTo>
                  <a:cubicBezTo>
                    <a:pt x="5144" y="10008"/>
                    <a:pt x="5515" y="9703"/>
                    <a:pt x="5805" y="9558"/>
                  </a:cubicBezTo>
                  <a:lnTo>
                    <a:pt x="5805" y="9558"/>
                  </a:lnTo>
                  <a:cubicBezTo>
                    <a:pt x="5783" y="9711"/>
                    <a:pt x="5827" y="9749"/>
                    <a:pt x="5899" y="9749"/>
                  </a:cubicBezTo>
                  <a:cubicBezTo>
                    <a:pt x="5971" y="9749"/>
                    <a:pt x="6072" y="9710"/>
                    <a:pt x="6163" y="9710"/>
                  </a:cubicBezTo>
                  <a:cubicBezTo>
                    <a:pt x="6171" y="9710"/>
                    <a:pt x="6178" y="9710"/>
                    <a:pt x="6186" y="9710"/>
                  </a:cubicBezTo>
                  <a:cubicBezTo>
                    <a:pt x="6308" y="9726"/>
                    <a:pt x="6369" y="9832"/>
                    <a:pt x="6475" y="9832"/>
                  </a:cubicBezTo>
                  <a:cubicBezTo>
                    <a:pt x="6569" y="9832"/>
                    <a:pt x="6662" y="9751"/>
                    <a:pt x="6755" y="9751"/>
                  </a:cubicBezTo>
                  <a:cubicBezTo>
                    <a:pt x="6769" y="9751"/>
                    <a:pt x="6782" y="9752"/>
                    <a:pt x="6795" y="9756"/>
                  </a:cubicBezTo>
                  <a:lnTo>
                    <a:pt x="6795" y="9787"/>
                  </a:lnTo>
                  <a:cubicBezTo>
                    <a:pt x="6811" y="9771"/>
                    <a:pt x="6902" y="9710"/>
                    <a:pt x="6932" y="9695"/>
                  </a:cubicBezTo>
                  <a:cubicBezTo>
                    <a:pt x="6940" y="9848"/>
                    <a:pt x="7020" y="9886"/>
                    <a:pt x="7121" y="9886"/>
                  </a:cubicBezTo>
                  <a:cubicBezTo>
                    <a:pt x="7211" y="9886"/>
                    <a:pt x="7318" y="9855"/>
                    <a:pt x="7405" y="9848"/>
                  </a:cubicBezTo>
                  <a:cubicBezTo>
                    <a:pt x="7344" y="9604"/>
                    <a:pt x="7527" y="9347"/>
                    <a:pt x="7673" y="9347"/>
                  </a:cubicBezTo>
                  <a:cubicBezTo>
                    <a:pt x="7747" y="9347"/>
                    <a:pt x="7811" y="9411"/>
                    <a:pt x="7831" y="9573"/>
                  </a:cubicBezTo>
                  <a:cubicBezTo>
                    <a:pt x="7938" y="9619"/>
                    <a:pt x="7999" y="9710"/>
                    <a:pt x="8090" y="9756"/>
                  </a:cubicBezTo>
                  <a:cubicBezTo>
                    <a:pt x="8136" y="9766"/>
                    <a:pt x="8190" y="9770"/>
                    <a:pt x="8248" y="9770"/>
                  </a:cubicBezTo>
                  <a:cubicBezTo>
                    <a:pt x="8363" y="9770"/>
                    <a:pt x="8492" y="9756"/>
                    <a:pt x="8593" y="9756"/>
                  </a:cubicBezTo>
                  <a:lnTo>
                    <a:pt x="8593" y="9467"/>
                  </a:lnTo>
                  <a:cubicBezTo>
                    <a:pt x="8700" y="9482"/>
                    <a:pt x="8700" y="9451"/>
                    <a:pt x="8776" y="9543"/>
                  </a:cubicBezTo>
                  <a:cubicBezTo>
                    <a:pt x="8761" y="9467"/>
                    <a:pt x="8776" y="9391"/>
                    <a:pt x="8776" y="9314"/>
                  </a:cubicBezTo>
                  <a:cubicBezTo>
                    <a:pt x="8913" y="9314"/>
                    <a:pt x="8989" y="9223"/>
                    <a:pt x="9126" y="9223"/>
                  </a:cubicBezTo>
                  <a:cubicBezTo>
                    <a:pt x="9324" y="9223"/>
                    <a:pt x="9446" y="9314"/>
                    <a:pt x="9614" y="9406"/>
                  </a:cubicBezTo>
                  <a:cubicBezTo>
                    <a:pt x="9599" y="9192"/>
                    <a:pt x="9858" y="9162"/>
                    <a:pt x="10041" y="9162"/>
                  </a:cubicBezTo>
                  <a:cubicBezTo>
                    <a:pt x="10041" y="8848"/>
                    <a:pt x="10347" y="8779"/>
                    <a:pt x="10597" y="8779"/>
                  </a:cubicBezTo>
                  <a:cubicBezTo>
                    <a:pt x="10626" y="8779"/>
                    <a:pt x="10654" y="8780"/>
                    <a:pt x="10680" y="8781"/>
                  </a:cubicBezTo>
                  <a:cubicBezTo>
                    <a:pt x="10635" y="8705"/>
                    <a:pt x="10513" y="8400"/>
                    <a:pt x="10528" y="8309"/>
                  </a:cubicBezTo>
                  <a:cubicBezTo>
                    <a:pt x="10544" y="8153"/>
                    <a:pt x="10593" y="8100"/>
                    <a:pt x="10654" y="8100"/>
                  </a:cubicBezTo>
                  <a:cubicBezTo>
                    <a:pt x="10768" y="8100"/>
                    <a:pt x="10927" y="8280"/>
                    <a:pt x="11016" y="8339"/>
                  </a:cubicBezTo>
                  <a:cubicBezTo>
                    <a:pt x="11114" y="8403"/>
                    <a:pt x="11171" y="8429"/>
                    <a:pt x="11207" y="8429"/>
                  </a:cubicBezTo>
                  <a:cubicBezTo>
                    <a:pt x="11301" y="8429"/>
                    <a:pt x="11254" y="8258"/>
                    <a:pt x="11397" y="8126"/>
                  </a:cubicBezTo>
                  <a:cubicBezTo>
                    <a:pt x="11449" y="8080"/>
                    <a:pt x="11544" y="8068"/>
                    <a:pt x="11649" y="8068"/>
                  </a:cubicBezTo>
                  <a:cubicBezTo>
                    <a:pt x="11763" y="8068"/>
                    <a:pt x="11889" y="8082"/>
                    <a:pt x="11983" y="8082"/>
                  </a:cubicBezTo>
                  <a:cubicBezTo>
                    <a:pt x="12002" y="8082"/>
                    <a:pt x="12020" y="8082"/>
                    <a:pt x="12036" y="8080"/>
                  </a:cubicBezTo>
                  <a:cubicBezTo>
                    <a:pt x="12113" y="7852"/>
                    <a:pt x="12631" y="7943"/>
                    <a:pt x="12707" y="7623"/>
                  </a:cubicBezTo>
                  <a:cubicBezTo>
                    <a:pt x="12261" y="7508"/>
                    <a:pt x="12589" y="6700"/>
                    <a:pt x="12178" y="6700"/>
                  </a:cubicBezTo>
                  <a:cubicBezTo>
                    <a:pt x="12154" y="6700"/>
                    <a:pt x="12127" y="6703"/>
                    <a:pt x="12097" y="6709"/>
                  </a:cubicBezTo>
                  <a:cubicBezTo>
                    <a:pt x="12128" y="6374"/>
                    <a:pt x="11884" y="6420"/>
                    <a:pt x="11656" y="6404"/>
                  </a:cubicBezTo>
                  <a:cubicBezTo>
                    <a:pt x="11762" y="6115"/>
                    <a:pt x="11518" y="5978"/>
                    <a:pt x="11473" y="5749"/>
                  </a:cubicBezTo>
                  <a:lnTo>
                    <a:pt x="11381" y="5749"/>
                  </a:lnTo>
                  <a:cubicBezTo>
                    <a:pt x="11434" y="5631"/>
                    <a:pt x="11396" y="5478"/>
                    <a:pt x="11266" y="5478"/>
                  </a:cubicBezTo>
                  <a:cubicBezTo>
                    <a:pt x="11246" y="5478"/>
                    <a:pt x="11223" y="5482"/>
                    <a:pt x="11198" y="5490"/>
                  </a:cubicBezTo>
                  <a:cubicBezTo>
                    <a:pt x="11214" y="5292"/>
                    <a:pt x="11427" y="5338"/>
                    <a:pt x="11473" y="5185"/>
                  </a:cubicBezTo>
                  <a:cubicBezTo>
                    <a:pt x="11549" y="4926"/>
                    <a:pt x="11320" y="4972"/>
                    <a:pt x="11183" y="4926"/>
                  </a:cubicBezTo>
                  <a:cubicBezTo>
                    <a:pt x="11092" y="4896"/>
                    <a:pt x="10894" y="4896"/>
                    <a:pt x="10833" y="4805"/>
                  </a:cubicBezTo>
                  <a:cubicBezTo>
                    <a:pt x="10726" y="4652"/>
                    <a:pt x="10833" y="4667"/>
                    <a:pt x="10833" y="4530"/>
                  </a:cubicBezTo>
                  <a:cubicBezTo>
                    <a:pt x="10833" y="4424"/>
                    <a:pt x="10879" y="4393"/>
                    <a:pt x="10833" y="4287"/>
                  </a:cubicBezTo>
                  <a:cubicBezTo>
                    <a:pt x="10818" y="4210"/>
                    <a:pt x="10787" y="4210"/>
                    <a:pt x="10802" y="4119"/>
                  </a:cubicBezTo>
                  <a:cubicBezTo>
                    <a:pt x="10620" y="4073"/>
                    <a:pt x="10361" y="3967"/>
                    <a:pt x="10345" y="3753"/>
                  </a:cubicBezTo>
                  <a:lnTo>
                    <a:pt x="10345" y="3753"/>
                  </a:lnTo>
                  <a:cubicBezTo>
                    <a:pt x="10359" y="3756"/>
                    <a:pt x="10373" y="3757"/>
                    <a:pt x="10387" y="3757"/>
                  </a:cubicBezTo>
                  <a:cubicBezTo>
                    <a:pt x="10449" y="3757"/>
                    <a:pt x="10512" y="3732"/>
                    <a:pt x="10574" y="3708"/>
                  </a:cubicBezTo>
                  <a:cubicBezTo>
                    <a:pt x="10589" y="3601"/>
                    <a:pt x="10498" y="3540"/>
                    <a:pt x="10391" y="3509"/>
                  </a:cubicBezTo>
                  <a:cubicBezTo>
                    <a:pt x="10772" y="3037"/>
                    <a:pt x="10056" y="3220"/>
                    <a:pt x="10010" y="2915"/>
                  </a:cubicBezTo>
                  <a:cubicBezTo>
                    <a:pt x="10039" y="2728"/>
                    <a:pt x="9945" y="2609"/>
                    <a:pt x="9781" y="2609"/>
                  </a:cubicBezTo>
                  <a:cubicBezTo>
                    <a:pt x="9771" y="2609"/>
                    <a:pt x="9761" y="2610"/>
                    <a:pt x="9751" y="2611"/>
                  </a:cubicBezTo>
                  <a:cubicBezTo>
                    <a:pt x="10082" y="2189"/>
                    <a:pt x="9819" y="1574"/>
                    <a:pt x="9298" y="1574"/>
                  </a:cubicBezTo>
                  <a:cubicBezTo>
                    <a:pt x="9292" y="1574"/>
                    <a:pt x="9285" y="1574"/>
                    <a:pt x="9279" y="1575"/>
                  </a:cubicBezTo>
                  <a:cubicBezTo>
                    <a:pt x="9251" y="1406"/>
                    <a:pt x="9236" y="1032"/>
                    <a:pt x="8973" y="1032"/>
                  </a:cubicBezTo>
                  <a:cubicBezTo>
                    <a:pt x="8950" y="1032"/>
                    <a:pt x="8925" y="1035"/>
                    <a:pt x="8898" y="1041"/>
                  </a:cubicBezTo>
                  <a:cubicBezTo>
                    <a:pt x="8776" y="1082"/>
                    <a:pt x="8774" y="1328"/>
                    <a:pt x="8604" y="1328"/>
                  </a:cubicBezTo>
                  <a:cubicBezTo>
                    <a:pt x="8583" y="1328"/>
                    <a:pt x="8559" y="1324"/>
                    <a:pt x="8532" y="1316"/>
                  </a:cubicBezTo>
                  <a:cubicBezTo>
                    <a:pt x="8380" y="1255"/>
                    <a:pt x="8410" y="1087"/>
                    <a:pt x="8410" y="935"/>
                  </a:cubicBezTo>
                  <a:cubicBezTo>
                    <a:pt x="8319" y="935"/>
                    <a:pt x="8243" y="950"/>
                    <a:pt x="8151" y="965"/>
                  </a:cubicBezTo>
                  <a:cubicBezTo>
                    <a:pt x="8227" y="767"/>
                    <a:pt x="8136" y="630"/>
                    <a:pt x="7953" y="493"/>
                  </a:cubicBezTo>
                  <a:cubicBezTo>
                    <a:pt x="7862" y="424"/>
                    <a:pt x="7767" y="417"/>
                    <a:pt x="7675" y="417"/>
                  </a:cubicBezTo>
                  <a:cubicBezTo>
                    <a:pt x="7649" y="417"/>
                    <a:pt x="7623" y="417"/>
                    <a:pt x="7598" y="417"/>
                  </a:cubicBezTo>
                  <a:cubicBezTo>
                    <a:pt x="7535" y="417"/>
                    <a:pt x="7474" y="413"/>
                    <a:pt x="7420" y="386"/>
                  </a:cubicBezTo>
                  <a:cubicBezTo>
                    <a:pt x="7191" y="264"/>
                    <a:pt x="7298" y="36"/>
                    <a:pt x="6917" y="5"/>
                  </a:cubicBezTo>
                  <a:cubicBezTo>
                    <a:pt x="6888" y="2"/>
                    <a:pt x="6859" y="1"/>
                    <a:pt x="6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8128626" y="4433294"/>
              <a:ext cx="1656133" cy="903192"/>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0"/>
          <p:cNvGrpSpPr/>
          <p:nvPr/>
        </p:nvGrpSpPr>
        <p:grpSpPr>
          <a:xfrm>
            <a:off x="8590711" y="3047121"/>
            <a:ext cx="1309486" cy="1556867"/>
            <a:chOff x="6821175" y="420576"/>
            <a:chExt cx="571254" cy="679172"/>
          </a:xfrm>
        </p:grpSpPr>
        <p:sp>
          <p:nvSpPr>
            <p:cNvPr id="925" name="Google Shape;925;p30"/>
            <p:cNvSpPr/>
            <p:nvPr/>
          </p:nvSpPr>
          <p:spPr>
            <a:xfrm>
              <a:off x="7091749" y="651744"/>
              <a:ext cx="300681" cy="189262"/>
            </a:xfrm>
            <a:custGeom>
              <a:avLst/>
              <a:gdLst/>
              <a:ahLst/>
              <a:cxnLst/>
              <a:rect l="l" t="t" r="r" b="b"/>
              <a:pathLst>
                <a:path w="10209" h="6426" extrusionOk="0">
                  <a:moveTo>
                    <a:pt x="8004" y="1"/>
                  </a:moveTo>
                  <a:cubicBezTo>
                    <a:pt x="7859" y="1"/>
                    <a:pt x="7707" y="68"/>
                    <a:pt x="7604" y="203"/>
                  </a:cubicBezTo>
                  <a:lnTo>
                    <a:pt x="7147" y="203"/>
                  </a:lnTo>
                  <a:cubicBezTo>
                    <a:pt x="7709" y="420"/>
                    <a:pt x="7371" y="786"/>
                    <a:pt x="6933" y="786"/>
                  </a:cubicBezTo>
                  <a:cubicBezTo>
                    <a:pt x="6908" y="786"/>
                    <a:pt x="6882" y="785"/>
                    <a:pt x="6857" y="782"/>
                  </a:cubicBezTo>
                  <a:cubicBezTo>
                    <a:pt x="6857" y="706"/>
                    <a:pt x="6842" y="630"/>
                    <a:pt x="6857" y="554"/>
                  </a:cubicBezTo>
                  <a:lnTo>
                    <a:pt x="6857" y="554"/>
                  </a:lnTo>
                  <a:cubicBezTo>
                    <a:pt x="6852" y="554"/>
                    <a:pt x="6846" y="555"/>
                    <a:pt x="6841" y="555"/>
                  </a:cubicBezTo>
                  <a:cubicBezTo>
                    <a:pt x="6751" y="555"/>
                    <a:pt x="6600" y="489"/>
                    <a:pt x="6496" y="489"/>
                  </a:cubicBezTo>
                  <a:cubicBezTo>
                    <a:pt x="6431" y="489"/>
                    <a:pt x="6385" y="515"/>
                    <a:pt x="6385" y="599"/>
                  </a:cubicBezTo>
                  <a:cubicBezTo>
                    <a:pt x="6333" y="599"/>
                    <a:pt x="6275" y="609"/>
                    <a:pt x="6222" y="609"/>
                  </a:cubicBezTo>
                  <a:cubicBezTo>
                    <a:pt x="6181" y="609"/>
                    <a:pt x="6143" y="604"/>
                    <a:pt x="6111" y="584"/>
                  </a:cubicBezTo>
                  <a:cubicBezTo>
                    <a:pt x="6111" y="712"/>
                    <a:pt x="6029" y="758"/>
                    <a:pt x="5937" y="758"/>
                  </a:cubicBezTo>
                  <a:cubicBezTo>
                    <a:pt x="5875" y="758"/>
                    <a:pt x="5809" y="737"/>
                    <a:pt x="5760" y="706"/>
                  </a:cubicBezTo>
                  <a:cubicBezTo>
                    <a:pt x="5623" y="645"/>
                    <a:pt x="5608" y="478"/>
                    <a:pt x="5486" y="417"/>
                  </a:cubicBezTo>
                  <a:cubicBezTo>
                    <a:pt x="5460" y="405"/>
                    <a:pt x="5434" y="401"/>
                    <a:pt x="5409" y="401"/>
                  </a:cubicBezTo>
                  <a:cubicBezTo>
                    <a:pt x="5327" y="401"/>
                    <a:pt x="5250" y="448"/>
                    <a:pt x="5174" y="448"/>
                  </a:cubicBezTo>
                  <a:cubicBezTo>
                    <a:pt x="5151" y="448"/>
                    <a:pt x="5128" y="443"/>
                    <a:pt x="5105" y="432"/>
                  </a:cubicBezTo>
                  <a:cubicBezTo>
                    <a:pt x="4998" y="401"/>
                    <a:pt x="4861" y="249"/>
                    <a:pt x="4724" y="188"/>
                  </a:cubicBezTo>
                  <a:cubicBezTo>
                    <a:pt x="4649" y="157"/>
                    <a:pt x="4577" y="146"/>
                    <a:pt x="4507" y="146"/>
                  </a:cubicBezTo>
                  <a:cubicBezTo>
                    <a:pt x="4383" y="146"/>
                    <a:pt x="4266" y="178"/>
                    <a:pt x="4149" y="178"/>
                  </a:cubicBezTo>
                  <a:cubicBezTo>
                    <a:pt x="4077" y="178"/>
                    <a:pt x="4005" y="166"/>
                    <a:pt x="3932" y="127"/>
                  </a:cubicBezTo>
                  <a:cubicBezTo>
                    <a:pt x="3820" y="78"/>
                    <a:pt x="3739" y="8"/>
                    <a:pt x="3631" y="8"/>
                  </a:cubicBezTo>
                  <a:cubicBezTo>
                    <a:pt x="3606" y="8"/>
                    <a:pt x="3580" y="12"/>
                    <a:pt x="3551" y="21"/>
                  </a:cubicBezTo>
                  <a:cubicBezTo>
                    <a:pt x="3490" y="21"/>
                    <a:pt x="3429" y="112"/>
                    <a:pt x="3353" y="127"/>
                  </a:cubicBezTo>
                  <a:cubicBezTo>
                    <a:pt x="3344" y="129"/>
                    <a:pt x="3333" y="130"/>
                    <a:pt x="3323" y="130"/>
                  </a:cubicBezTo>
                  <a:cubicBezTo>
                    <a:pt x="3280" y="130"/>
                    <a:pt x="3226" y="116"/>
                    <a:pt x="3180" y="116"/>
                  </a:cubicBezTo>
                  <a:cubicBezTo>
                    <a:pt x="3159" y="116"/>
                    <a:pt x="3140" y="119"/>
                    <a:pt x="3124" y="127"/>
                  </a:cubicBezTo>
                  <a:cubicBezTo>
                    <a:pt x="3048" y="142"/>
                    <a:pt x="3018" y="295"/>
                    <a:pt x="2941" y="295"/>
                  </a:cubicBezTo>
                  <a:cubicBezTo>
                    <a:pt x="2820" y="295"/>
                    <a:pt x="2820" y="173"/>
                    <a:pt x="2759" y="127"/>
                  </a:cubicBezTo>
                  <a:cubicBezTo>
                    <a:pt x="2698" y="77"/>
                    <a:pt x="2641" y="52"/>
                    <a:pt x="2594" y="52"/>
                  </a:cubicBezTo>
                  <a:cubicBezTo>
                    <a:pt x="2513" y="52"/>
                    <a:pt x="2465" y="130"/>
                    <a:pt x="2484" y="295"/>
                  </a:cubicBezTo>
                  <a:cubicBezTo>
                    <a:pt x="2474" y="296"/>
                    <a:pt x="2464" y="296"/>
                    <a:pt x="2453" y="296"/>
                  </a:cubicBezTo>
                  <a:cubicBezTo>
                    <a:pt x="2249" y="296"/>
                    <a:pt x="1969" y="142"/>
                    <a:pt x="1766" y="142"/>
                  </a:cubicBezTo>
                  <a:cubicBezTo>
                    <a:pt x="1616" y="142"/>
                    <a:pt x="1509" y="227"/>
                    <a:pt x="1509" y="523"/>
                  </a:cubicBezTo>
                  <a:cubicBezTo>
                    <a:pt x="1220" y="554"/>
                    <a:pt x="1006" y="478"/>
                    <a:pt x="1037" y="813"/>
                  </a:cubicBezTo>
                  <a:cubicBezTo>
                    <a:pt x="989" y="793"/>
                    <a:pt x="935" y="784"/>
                    <a:pt x="881" y="784"/>
                  </a:cubicBezTo>
                  <a:cubicBezTo>
                    <a:pt x="644" y="784"/>
                    <a:pt x="395" y="961"/>
                    <a:pt x="519" y="1209"/>
                  </a:cubicBezTo>
                  <a:cubicBezTo>
                    <a:pt x="506" y="1208"/>
                    <a:pt x="493" y="1207"/>
                    <a:pt x="480" y="1207"/>
                  </a:cubicBezTo>
                  <a:cubicBezTo>
                    <a:pt x="168" y="1207"/>
                    <a:pt x="159" y="1567"/>
                    <a:pt x="306" y="1773"/>
                  </a:cubicBezTo>
                  <a:cubicBezTo>
                    <a:pt x="275" y="1925"/>
                    <a:pt x="245" y="2108"/>
                    <a:pt x="229" y="2184"/>
                  </a:cubicBezTo>
                  <a:cubicBezTo>
                    <a:pt x="168" y="2336"/>
                    <a:pt x="1" y="2321"/>
                    <a:pt x="62" y="2534"/>
                  </a:cubicBezTo>
                  <a:cubicBezTo>
                    <a:pt x="80" y="2644"/>
                    <a:pt x="131" y="2666"/>
                    <a:pt x="206" y="2666"/>
                  </a:cubicBezTo>
                  <a:cubicBezTo>
                    <a:pt x="255" y="2666"/>
                    <a:pt x="315" y="2656"/>
                    <a:pt x="382" y="2656"/>
                  </a:cubicBezTo>
                  <a:cubicBezTo>
                    <a:pt x="473" y="2870"/>
                    <a:pt x="275" y="3159"/>
                    <a:pt x="367" y="3403"/>
                  </a:cubicBezTo>
                  <a:cubicBezTo>
                    <a:pt x="391" y="3399"/>
                    <a:pt x="413" y="3398"/>
                    <a:pt x="431" y="3398"/>
                  </a:cubicBezTo>
                  <a:cubicBezTo>
                    <a:pt x="574" y="3398"/>
                    <a:pt x="555" y="3497"/>
                    <a:pt x="595" y="3631"/>
                  </a:cubicBezTo>
                  <a:cubicBezTo>
                    <a:pt x="656" y="3845"/>
                    <a:pt x="595" y="3829"/>
                    <a:pt x="808" y="3860"/>
                  </a:cubicBezTo>
                  <a:cubicBezTo>
                    <a:pt x="817" y="3861"/>
                    <a:pt x="825" y="3861"/>
                    <a:pt x="834" y="3861"/>
                  </a:cubicBezTo>
                  <a:cubicBezTo>
                    <a:pt x="927" y="3861"/>
                    <a:pt x="1052" y="3811"/>
                    <a:pt x="1151" y="3811"/>
                  </a:cubicBezTo>
                  <a:cubicBezTo>
                    <a:pt x="1182" y="3811"/>
                    <a:pt x="1211" y="3816"/>
                    <a:pt x="1235" y="3829"/>
                  </a:cubicBezTo>
                  <a:cubicBezTo>
                    <a:pt x="1418" y="3906"/>
                    <a:pt x="1311" y="4058"/>
                    <a:pt x="1342" y="4165"/>
                  </a:cubicBezTo>
                  <a:cubicBezTo>
                    <a:pt x="1365" y="4264"/>
                    <a:pt x="1372" y="4275"/>
                    <a:pt x="1393" y="4275"/>
                  </a:cubicBezTo>
                  <a:cubicBezTo>
                    <a:pt x="1399" y="4275"/>
                    <a:pt x="1407" y="4274"/>
                    <a:pt x="1416" y="4274"/>
                  </a:cubicBezTo>
                  <a:cubicBezTo>
                    <a:pt x="1438" y="4274"/>
                    <a:pt x="1471" y="4280"/>
                    <a:pt x="1524" y="4317"/>
                  </a:cubicBezTo>
                  <a:cubicBezTo>
                    <a:pt x="1570" y="4332"/>
                    <a:pt x="1585" y="4439"/>
                    <a:pt x="1616" y="4454"/>
                  </a:cubicBezTo>
                  <a:cubicBezTo>
                    <a:pt x="1646" y="4469"/>
                    <a:pt x="1753" y="4515"/>
                    <a:pt x="1753" y="4515"/>
                  </a:cubicBezTo>
                  <a:cubicBezTo>
                    <a:pt x="1844" y="4607"/>
                    <a:pt x="1905" y="4744"/>
                    <a:pt x="2027" y="4820"/>
                  </a:cubicBezTo>
                  <a:cubicBezTo>
                    <a:pt x="2119" y="4881"/>
                    <a:pt x="2241" y="4892"/>
                    <a:pt x="2366" y="4892"/>
                  </a:cubicBezTo>
                  <a:cubicBezTo>
                    <a:pt x="2442" y="4892"/>
                    <a:pt x="2518" y="4888"/>
                    <a:pt x="2591" y="4888"/>
                  </a:cubicBezTo>
                  <a:cubicBezTo>
                    <a:pt x="2639" y="4888"/>
                    <a:pt x="2685" y="4890"/>
                    <a:pt x="2728" y="4896"/>
                  </a:cubicBezTo>
                  <a:cubicBezTo>
                    <a:pt x="2957" y="4911"/>
                    <a:pt x="2896" y="4972"/>
                    <a:pt x="3063" y="5094"/>
                  </a:cubicBezTo>
                  <a:cubicBezTo>
                    <a:pt x="3141" y="5143"/>
                    <a:pt x="3207" y="5179"/>
                    <a:pt x="3275" y="5179"/>
                  </a:cubicBezTo>
                  <a:cubicBezTo>
                    <a:pt x="3314" y="5179"/>
                    <a:pt x="3354" y="5167"/>
                    <a:pt x="3399" y="5140"/>
                  </a:cubicBezTo>
                  <a:cubicBezTo>
                    <a:pt x="3528" y="5257"/>
                    <a:pt x="3548" y="5393"/>
                    <a:pt x="3677" y="5393"/>
                  </a:cubicBezTo>
                  <a:cubicBezTo>
                    <a:pt x="3715" y="5393"/>
                    <a:pt x="3762" y="5381"/>
                    <a:pt x="3825" y="5353"/>
                  </a:cubicBezTo>
                  <a:cubicBezTo>
                    <a:pt x="3825" y="5277"/>
                    <a:pt x="3947" y="5155"/>
                    <a:pt x="4038" y="5155"/>
                  </a:cubicBezTo>
                  <a:cubicBezTo>
                    <a:pt x="4191" y="5170"/>
                    <a:pt x="4084" y="5292"/>
                    <a:pt x="4130" y="5429"/>
                  </a:cubicBezTo>
                  <a:cubicBezTo>
                    <a:pt x="4161" y="5517"/>
                    <a:pt x="4190" y="5548"/>
                    <a:pt x="4221" y="5548"/>
                  </a:cubicBezTo>
                  <a:cubicBezTo>
                    <a:pt x="4293" y="5548"/>
                    <a:pt x="4372" y="5382"/>
                    <a:pt x="4490" y="5382"/>
                  </a:cubicBezTo>
                  <a:cubicBezTo>
                    <a:pt x="4497" y="5382"/>
                    <a:pt x="4504" y="5382"/>
                    <a:pt x="4511" y="5384"/>
                  </a:cubicBezTo>
                  <a:cubicBezTo>
                    <a:pt x="4536" y="5467"/>
                    <a:pt x="4601" y="5518"/>
                    <a:pt x="4666" y="5518"/>
                  </a:cubicBezTo>
                  <a:cubicBezTo>
                    <a:pt x="4719" y="5518"/>
                    <a:pt x="4772" y="5482"/>
                    <a:pt x="4800" y="5399"/>
                  </a:cubicBezTo>
                  <a:cubicBezTo>
                    <a:pt x="4922" y="5399"/>
                    <a:pt x="4998" y="5704"/>
                    <a:pt x="5151" y="5780"/>
                  </a:cubicBezTo>
                  <a:cubicBezTo>
                    <a:pt x="5236" y="5822"/>
                    <a:pt x="5304" y="5835"/>
                    <a:pt x="5368" y="5835"/>
                  </a:cubicBezTo>
                  <a:cubicBezTo>
                    <a:pt x="5466" y="5835"/>
                    <a:pt x="5553" y="5805"/>
                    <a:pt x="5674" y="5805"/>
                  </a:cubicBezTo>
                  <a:cubicBezTo>
                    <a:pt x="5701" y="5805"/>
                    <a:pt x="5729" y="5807"/>
                    <a:pt x="5760" y="5810"/>
                  </a:cubicBezTo>
                  <a:lnTo>
                    <a:pt x="5760" y="5764"/>
                  </a:lnTo>
                  <a:cubicBezTo>
                    <a:pt x="5867" y="5780"/>
                    <a:pt x="5867" y="5886"/>
                    <a:pt x="5943" y="5917"/>
                  </a:cubicBezTo>
                  <a:cubicBezTo>
                    <a:pt x="5965" y="5930"/>
                    <a:pt x="5988" y="5935"/>
                    <a:pt x="6010" y="5935"/>
                  </a:cubicBezTo>
                  <a:cubicBezTo>
                    <a:pt x="6047" y="5935"/>
                    <a:pt x="6085" y="5923"/>
                    <a:pt x="6122" y="5923"/>
                  </a:cubicBezTo>
                  <a:cubicBezTo>
                    <a:pt x="6138" y="5923"/>
                    <a:pt x="6155" y="5925"/>
                    <a:pt x="6171" y="5932"/>
                  </a:cubicBezTo>
                  <a:cubicBezTo>
                    <a:pt x="6339" y="6008"/>
                    <a:pt x="6309" y="6237"/>
                    <a:pt x="6461" y="6343"/>
                  </a:cubicBezTo>
                  <a:cubicBezTo>
                    <a:pt x="6537" y="6389"/>
                    <a:pt x="6903" y="6389"/>
                    <a:pt x="6994" y="6420"/>
                  </a:cubicBezTo>
                  <a:cubicBezTo>
                    <a:pt x="7034" y="6423"/>
                    <a:pt x="7082" y="6425"/>
                    <a:pt x="7134" y="6425"/>
                  </a:cubicBezTo>
                  <a:cubicBezTo>
                    <a:pt x="7323" y="6425"/>
                    <a:pt x="7563" y="6392"/>
                    <a:pt x="7634" y="6237"/>
                  </a:cubicBezTo>
                  <a:cubicBezTo>
                    <a:pt x="7908" y="6222"/>
                    <a:pt x="8685" y="6237"/>
                    <a:pt x="8655" y="5780"/>
                  </a:cubicBezTo>
                  <a:cubicBezTo>
                    <a:pt x="8675" y="5778"/>
                    <a:pt x="8697" y="5777"/>
                    <a:pt x="8721" y="5777"/>
                  </a:cubicBezTo>
                  <a:cubicBezTo>
                    <a:pt x="8816" y="5777"/>
                    <a:pt x="8936" y="5788"/>
                    <a:pt x="9048" y="5788"/>
                  </a:cubicBezTo>
                  <a:cubicBezTo>
                    <a:pt x="9144" y="5788"/>
                    <a:pt x="9233" y="5780"/>
                    <a:pt x="9295" y="5749"/>
                  </a:cubicBezTo>
                  <a:cubicBezTo>
                    <a:pt x="9432" y="5673"/>
                    <a:pt x="9432" y="5536"/>
                    <a:pt x="9508" y="5429"/>
                  </a:cubicBezTo>
                  <a:cubicBezTo>
                    <a:pt x="9660" y="5170"/>
                    <a:pt x="9919" y="5048"/>
                    <a:pt x="9828" y="4744"/>
                  </a:cubicBezTo>
                  <a:cubicBezTo>
                    <a:pt x="9798" y="4591"/>
                    <a:pt x="9660" y="4530"/>
                    <a:pt x="9721" y="4363"/>
                  </a:cubicBezTo>
                  <a:cubicBezTo>
                    <a:pt x="9767" y="4226"/>
                    <a:pt x="9965" y="4180"/>
                    <a:pt x="10026" y="4028"/>
                  </a:cubicBezTo>
                  <a:cubicBezTo>
                    <a:pt x="10209" y="3601"/>
                    <a:pt x="9859" y="3631"/>
                    <a:pt x="9645" y="3510"/>
                  </a:cubicBezTo>
                  <a:cubicBezTo>
                    <a:pt x="9264" y="3251"/>
                    <a:pt x="9782" y="3159"/>
                    <a:pt x="9904" y="3052"/>
                  </a:cubicBezTo>
                  <a:cubicBezTo>
                    <a:pt x="10026" y="2961"/>
                    <a:pt x="10102" y="2763"/>
                    <a:pt x="10011" y="2672"/>
                  </a:cubicBezTo>
                  <a:cubicBezTo>
                    <a:pt x="9935" y="2580"/>
                    <a:pt x="9737" y="2626"/>
                    <a:pt x="9645" y="2580"/>
                  </a:cubicBezTo>
                  <a:cubicBezTo>
                    <a:pt x="9295" y="2458"/>
                    <a:pt x="9401" y="2108"/>
                    <a:pt x="9173" y="1955"/>
                  </a:cubicBezTo>
                  <a:cubicBezTo>
                    <a:pt x="9036" y="1864"/>
                    <a:pt x="8975" y="1971"/>
                    <a:pt x="8883" y="1818"/>
                  </a:cubicBezTo>
                  <a:cubicBezTo>
                    <a:pt x="8823" y="1727"/>
                    <a:pt x="8868" y="1529"/>
                    <a:pt x="8823" y="1407"/>
                  </a:cubicBezTo>
                  <a:cubicBezTo>
                    <a:pt x="8792" y="1194"/>
                    <a:pt x="8716" y="1178"/>
                    <a:pt x="8548" y="1026"/>
                  </a:cubicBezTo>
                  <a:cubicBezTo>
                    <a:pt x="8320" y="813"/>
                    <a:pt x="8426" y="645"/>
                    <a:pt x="8411" y="371"/>
                  </a:cubicBezTo>
                  <a:cubicBezTo>
                    <a:pt x="8385" y="125"/>
                    <a:pt x="8202" y="1"/>
                    <a:pt x="8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a:off x="7093545" y="689118"/>
              <a:ext cx="296646" cy="151887"/>
            </a:xfrm>
            <a:custGeom>
              <a:avLst/>
              <a:gdLst/>
              <a:ahLst/>
              <a:cxnLst/>
              <a:rect l="l" t="t" r="r" b="b"/>
              <a:pathLst>
                <a:path w="10072" h="5157" extrusionOk="0">
                  <a:moveTo>
                    <a:pt x="306" y="1"/>
                  </a:moveTo>
                  <a:cubicBezTo>
                    <a:pt x="168" y="123"/>
                    <a:pt x="199" y="351"/>
                    <a:pt x="306" y="504"/>
                  </a:cubicBezTo>
                  <a:cubicBezTo>
                    <a:pt x="260" y="656"/>
                    <a:pt x="245" y="839"/>
                    <a:pt x="229" y="915"/>
                  </a:cubicBezTo>
                  <a:cubicBezTo>
                    <a:pt x="168" y="1067"/>
                    <a:pt x="1" y="1052"/>
                    <a:pt x="62" y="1265"/>
                  </a:cubicBezTo>
                  <a:cubicBezTo>
                    <a:pt x="82" y="1387"/>
                    <a:pt x="143" y="1408"/>
                    <a:pt x="231" y="1408"/>
                  </a:cubicBezTo>
                  <a:cubicBezTo>
                    <a:pt x="275" y="1408"/>
                    <a:pt x="326" y="1403"/>
                    <a:pt x="382" y="1403"/>
                  </a:cubicBezTo>
                  <a:cubicBezTo>
                    <a:pt x="473" y="1601"/>
                    <a:pt x="260" y="1890"/>
                    <a:pt x="367" y="2134"/>
                  </a:cubicBezTo>
                  <a:cubicBezTo>
                    <a:pt x="389" y="2130"/>
                    <a:pt x="409" y="2129"/>
                    <a:pt x="427" y="2129"/>
                  </a:cubicBezTo>
                  <a:cubicBezTo>
                    <a:pt x="562" y="2129"/>
                    <a:pt x="555" y="2228"/>
                    <a:pt x="595" y="2362"/>
                  </a:cubicBezTo>
                  <a:cubicBezTo>
                    <a:pt x="641" y="2576"/>
                    <a:pt x="595" y="2560"/>
                    <a:pt x="793" y="2591"/>
                  </a:cubicBezTo>
                  <a:cubicBezTo>
                    <a:pt x="809" y="2594"/>
                    <a:pt x="825" y="2596"/>
                    <a:pt x="842" y="2596"/>
                  </a:cubicBezTo>
                  <a:cubicBezTo>
                    <a:pt x="944" y="2596"/>
                    <a:pt x="1065" y="2543"/>
                    <a:pt x="1159" y="2543"/>
                  </a:cubicBezTo>
                  <a:cubicBezTo>
                    <a:pt x="1187" y="2543"/>
                    <a:pt x="1213" y="2548"/>
                    <a:pt x="1235" y="2560"/>
                  </a:cubicBezTo>
                  <a:cubicBezTo>
                    <a:pt x="1403" y="2637"/>
                    <a:pt x="1311" y="2789"/>
                    <a:pt x="1326" y="2896"/>
                  </a:cubicBezTo>
                  <a:cubicBezTo>
                    <a:pt x="1357" y="2995"/>
                    <a:pt x="1368" y="3006"/>
                    <a:pt x="1391" y="3006"/>
                  </a:cubicBezTo>
                  <a:cubicBezTo>
                    <a:pt x="1398" y="3006"/>
                    <a:pt x="1406" y="3005"/>
                    <a:pt x="1416" y="3005"/>
                  </a:cubicBezTo>
                  <a:cubicBezTo>
                    <a:pt x="1438" y="3005"/>
                    <a:pt x="1471" y="3011"/>
                    <a:pt x="1524" y="3048"/>
                  </a:cubicBezTo>
                  <a:cubicBezTo>
                    <a:pt x="1555" y="3079"/>
                    <a:pt x="1585" y="3170"/>
                    <a:pt x="1616" y="3185"/>
                  </a:cubicBezTo>
                  <a:cubicBezTo>
                    <a:pt x="1631" y="3200"/>
                    <a:pt x="1753" y="3246"/>
                    <a:pt x="1753" y="3246"/>
                  </a:cubicBezTo>
                  <a:cubicBezTo>
                    <a:pt x="1844" y="3338"/>
                    <a:pt x="1905" y="3475"/>
                    <a:pt x="2012" y="3551"/>
                  </a:cubicBezTo>
                  <a:cubicBezTo>
                    <a:pt x="2111" y="3619"/>
                    <a:pt x="2237" y="3635"/>
                    <a:pt x="2364" y="3635"/>
                  </a:cubicBezTo>
                  <a:cubicBezTo>
                    <a:pt x="2466" y="3635"/>
                    <a:pt x="2570" y="3625"/>
                    <a:pt x="2662" y="3625"/>
                  </a:cubicBezTo>
                  <a:cubicBezTo>
                    <a:pt x="2685" y="3625"/>
                    <a:pt x="2707" y="3625"/>
                    <a:pt x="2728" y="3627"/>
                  </a:cubicBezTo>
                  <a:cubicBezTo>
                    <a:pt x="2957" y="3642"/>
                    <a:pt x="2896" y="3703"/>
                    <a:pt x="3063" y="3840"/>
                  </a:cubicBezTo>
                  <a:cubicBezTo>
                    <a:pt x="3136" y="3886"/>
                    <a:pt x="3198" y="3915"/>
                    <a:pt x="3262" y="3915"/>
                  </a:cubicBezTo>
                  <a:cubicBezTo>
                    <a:pt x="3305" y="3915"/>
                    <a:pt x="3349" y="3902"/>
                    <a:pt x="3398" y="3871"/>
                  </a:cubicBezTo>
                  <a:cubicBezTo>
                    <a:pt x="3526" y="3987"/>
                    <a:pt x="3539" y="4130"/>
                    <a:pt x="3667" y="4130"/>
                  </a:cubicBezTo>
                  <a:cubicBezTo>
                    <a:pt x="3706" y="4130"/>
                    <a:pt x="3757" y="4116"/>
                    <a:pt x="3825" y="4084"/>
                  </a:cubicBezTo>
                  <a:cubicBezTo>
                    <a:pt x="3825" y="4008"/>
                    <a:pt x="3947" y="3886"/>
                    <a:pt x="4038" y="3886"/>
                  </a:cubicBezTo>
                  <a:cubicBezTo>
                    <a:pt x="4191" y="3916"/>
                    <a:pt x="4069" y="4023"/>
                    <a:pt x="4130" y="4160"/>
                  </a:cubicBezTo>
                  <a:cubicBezTo>
                    <a:pt x="4156" y="4248"/>
                    <a:pt x="4184" y="4279"/>
                    <a:pt x="4214" y="4279"/>
                  </a:cubicBezTo>
                  <a:cubicBezTo>
                    <a:pt x="4285" y="4279"/>
                    <a:pt x="4371" y="4113"/>
                    <a:pt x="4490" y="4113"/>
                  </a:cubicBezTo>
                  <a:cubicBezTo>
                    <a:pt x="4497" y="4113"/>
                    <a:pt x="4504" y="4113"/>
                    <a:pt x="4511" y="4115"/>
                  </a:cubicBezTo>
                  <a:cubicBezTo>
                    <a:pt x="4536" y="4200"/>
                    <a:pt x="4604" y="4251"/>
                    <a:pt x="4670" y="4251"/>
                  </a:cubicBezTo>
                  <a:cubicBezTo>
                    <a:pt x="4723" y="4251"/>
                    <a:pt x="4773" y="4219"/>
                    <a:pt x="4800" y="4145"/>
                  </a:cubicBezTo>
                  <a:cubicBezTo>
                    <a:pt x="4907" y="4145"/>
                    <a:pt x="4983" y="4450"/>
                    <a:pt x="5135" y="4526"/>
                  </a:cubicBezTo>
                  <a:cubicBezTo>
                    <a:pt x="5224" y="4562"/>
                    <a:pt x="5295" y="4574"/>
                    <a:pt x="5359" y="4574"/>
                  </a:cubicBezTo>
                  <a:cubicBezTo>
                    <a:pt x="5470" y="4574"/>
                    <a:pt x="5563" y="4540"/>
                    <a:pt x="5696" y="4540"/>
                  </a:cubicBezTo>
                  <a:cubicBezTo>
                    <a:pt x="5712" y="4540"/>
                    <a:pt x="5728" y="4540"/>
                    <a:pt x="5745" y="4541"/>
                  </a:cubicBezTo>
                  <a:lnTo>
                    <a:pt x="5745" y="4495"/>
                  </a:lnTo>
                  <a:cubicBezTo>
                    <a:pt x="5867" y="4526"/>
                    <a:pt x="5867" y="4617"/>
                    <a:pt x="5943" y="4648"/>
                  </a:cubicBezTo>
                  <a:cubicBezTo>
                    <a:pt x="5967" y="4662"/>
                    <a:pt x="5990" y="4666"/>
                    <a:pt x="6014" y="4666"/>
                  </a:cubicBezTo>
                  <a:cubicBezTo>
                    <a:pt x="6043" y="4666"/>
                    <a:pt x="6072" y="4660"/>
                    <a:pt x="6100" y="4660"/>
                  </a:cubicBezTo>
                  <a:cubicBezTo>
                    <a:pt x="6124" y="4660"/>
                    <a:pt x="6148" y="4664"/>
                    <a:pt x="6171" y="4678"/>
                  </a:cubicBezTo>
                  <a:cubicBezTo>
                    <a:pt x="6339" y="4754"/>
                    <a:pt x="6309" y="4983"/>
                    <a:pt x="6461" y="5074"/>
                  </a:cubicBezTo>
                  <a:cubicBezTo>
                    <a:pt x="6537" y="5135"/>
                    <a:pt x="6887" y="5135"/>
                    <a:pt x="6994" y="5151"/>
                  </a:cubicBezTo>
                  <a:cubicBezTo>
                    <a:pt x="7035" y="5154"/>
                    <a:pt x="7085" y="5157"/>
                    <a:pt x="7139" y="5157"/>
                  </a:cubicBezTo>
                  <a:cubicBezTo>
                    <a:pt x="7327" y="5157"/>
                    <a:pt x="7563" y="5125"/>
                    <a:pt x="7634" y="4983"/>
                  </a:cubicBezTo>
                  <a:cubicBezTo>
                    <a:pt x="7908" y="4953"/>
                    <a:pt x="8685" y="4983"/>
                    <a:pt x="8640" y="4526"/>
                  </a:cubicBezTo>
                  <a:cubicBezTo>
                    <a:pt x="8683" y="4519"/>
                    <a:pt x="8734" y="4517"/>
                    <a:pt x="8788" y="4517"/>
                  </a:cubicBezTo>
                  <a:cubicBezTo>
                    <a:pt x="8864" y="4517"/>
                    <a:pt x="8946" y="4521"/>
                    <a:pt x="9025" y="4521"/>
                  </a:cubicBezTo>
                  <a:cubicBezTo>
                    <a:pt x="9130" y="4521"/>
                    <a:pt x="9228" y="4513"/>
                    <a:pt x="9295" y="4480"/>
                  </a:cubicBezTo>
                  <a:cubicBezTo>
                    <a:pt x="9432" y="4404"/>
                    <a:pt x="9432" y="4267"/>
                    <a:pt x="9508" y="4160"/>
                  </a:cubicBezTo>
                  <a:cubicBezTo>
                    <a:pt x="9660" y="3916"/>
                    <a:pt x="9919" y="3779"/>
                    <a:pt x="9828" y="3475"/>
                  </a:cubicBezTo>
                  <a:cubicBezTo>
                    <a:pt x="9782" y="3322"/>
                    <a:pt x="9660" y="3261"/>
                    <a:pt x="9721" y="3094"/>
                  </a:cubicBezTo>
                  <a:cubicBezTo>
                    <a:pt x="9767" y="2957"/>
                    <a:pt x="9965" y="2926"/>
                    <a:pt x="10011" y="2774"/>
                  </a:cubicBezTo>
                  <a:cubicBezTo>
                    <a:pt x="10072" y="2591"/>
                    <a:pt x="10057" y="2500"/>
                    <a:pt x="9996" y="2439"/>
                  </a:cubicBezTo>
                  <a:cubicBezTo>
                    <a:pt x="9919" y="2576"/>
                    <a:pt x="9798" y="2667"/>
                    <a:pt x="9721" y="2820"/>
                  </a:cubicBezTo>
                  <a:cubicBezTo>
                    <a:pt x="9630" y="2941"/>
                    <a:pt x="9630" y="3079"/>
                    <a:pt x="9508" y="3155"/>
                  </a:cubicBezTo>
                  <a:cubicBezTo>
                    <a:pt x="9446" y="3186"/>
                    <a:pt x="9357" y="3194"/>
                    <a:pt x="9260" y="3194"/>
                  </a:cubicBezTo>
                  <a:cubicBezTo>
                    <a:pt x="9147" y="3194"/>
                    <a:pt x="9024" y="3183"/>
                    <a:pt x="8924" y="3183"/>
                  </a:cubicBezTo>
                  <a:cubicBezTo>
                    <a:pt x="8899" y="3183"/>
                    <a:pt x="8875" y="3183"/>
                    <a:pt x="8853" y="3185"/>
                  </a:cubicBezTo>
                  <a:cubicBezTo>
                    <a:pt x="8914" y="3642"/>
                    <a:pt x="8106" y="3627"/>
                    <a:pt x="7847" y="3642"/>
                  </a:cubicBezTo>
                  <a:cubicBezTo>
                    <a:pt x="7782" y="3785"/>
                    <a:pt x="7575" y="3825"/>
                    <a:pt x="7395" y="3825"/>
                  </a:cubicBezTo>
                  <a:cubicBezTo>
                    <a:pt x="7325" y="3825"/>
                    <a:pt x="7259" y="3818"/>
                    <a:pt x="7207" y="3810"/>
                  </a:cubicBezTo>
                  <a:cubicBezTo>
                    <a:pt x="7101" y="3810"/>
                    <a:pt x="6735" y="3795"/>
                    <a:pt x="6674" y="3734"/>
                  </a:cubicBezTo>
                  <a:cubicBezTo>
                    <a:pt x="6522" y="3642"/>
                    <a:pt x="6552" y="3429"/>
                    <a:pt x="6385" y="3338"/>
                  </a:cubicBezTo>
                  <a:cubicBezTo>
                    <a:pt x="6357" y="3326"/>
                    <a:pt x="6328" y="3323"/>
                    <a:pt x="6300" y="3323"/>
                  </a:cubicBezTo>
                  <a:cubicBezTo>
                    <a:pt x="6269" y="3323"/>
                    <a:pt x="6239" y="3327"/>
                    <a:pt x="6208" y="3327"/>
                  </a:cubicBezTo>
                  <a:cubicBezTo>
                    <a:pt x="6191" y="3327"/>
                    <a:pt x="6173" y="3326"/>
                    <a:pt x="6156" y="3322"/>
                  </a:cubicBezTo>
                  <a:cubicBezTo>
                    <a:pt x="6065" y="3277"/>
                    <a:pt x="6080" y="3185"/>
                    <a:pt x="5958" y="3170"/>
                  </a:cubicBezTo>
                  <a:lnTo>
                    <a:pt x="5958" y="3200"/>
                  </a:lnTo>
                  <a:cubicBezTo>
                    <a:pt x="5944" y="3199"/>
                    <a:pt x="5931" y="3199"/>
                    <a:pt x="5917" y="3199"/>
                  </a:cubicBezTo>
                  <a:cubicBezTo>
                    <a:pt x="5787" y="3199"/>
                    <a:pt x="5685" y="3240"/>
                    <a:pt x="5568" y="3240"/>
                  </a:cubicBezTo>
                  <a:cubicBezTo>
                    <a:pt x="5502" y="3240"/>
                    <a:pt x="5432" y="3227"/>
                    <a:pt x="5349" y="3185"/>
                  </a:cubicBezTo>
                  <a:cubicBezTo>
                    <a:pt x="5196" y="3109"/>
                    <a:pt x="5120" y="2804"/>
                    <a:pt x="5013" y="2804"/>
                  </a:cubicBezTo>
                  <a:cubicBezTo>
                    <a:pt x="4985" y="2882"/>
                    <a:pt x="4931" y="2917"/>
                    <a:pt x="4876" y="2917"/>
                  </a:cubicBezTo>
                  <a:cubicBezTo>
                    <a:pt x="4812" y="2917"/>
                    <a:pt x="4748" y="2871"/>
                    <a:pt x="4724" y="2789"/>
                  </a:cubicBezTo>
                  <a:cubicBezTo>
                    <a:pt x="4712" y="2786"/>
                    <a:pt x="4700" y="2785"/>
                    <a:pt x="4688" y="2785"/>
                  </a:cubicBezTo>
                  <a:cubicBezTo>
                    <a:pt x="4559" y="2785"/>
                    <a:pt x="4485" y="2939"/>
                    <a:pt x="4423" y="2939"/>
                  </a:cubicBezTo>
                  <a:cubicBezTo>
                    <a:pt x="4395" y="2939"/>
                    <a:pt x="4370" y="2908"/>
                    <a:pt x="4343" y="2820"/>
                  </a:cubicBezTo>
                  <a:cubicBezTo>
                    <a:pt x="4297" y="2698"/>
                    <a:pt x="4419" y="2576"/>
                    <a:pt x="4252" y="2560"/>
                  </a:cubicBezTo>
                  <a:cubicBezTo>
                    <a:pt x="4246" y="2560"/>
                    <a:pt x="4240" y="2559"/>
                    <a:pt x="4234" y="2559"/>
                  </a:cubicBezTo>
                  <a:cubicBezTo>
                    <a:pt x="4145" y="2559"/>
                    <a:pt x="4038" y="2658"/>
                    <a:pt x="4038" y="2743"/>
                  </a:cubicBezTo>
                  <a:cubicBezTo>
                    <a:pt x="3967" y="2777"/>
                    <a:pt x="3915" y="2792"/>
                    <a:pt x="3876" y="2792"/>
                  </a:cubicBezTo>
                  <a:cubicBezTo>
                    <a:pt x="3757" y="2792"/>
                    <a:pt x="3745" y="2660"/>
                    <a:pt x="3597" y="2545"/>
                  </a:cubicBezTo>
                  <a:cubicBezTo>
                    <a:pt x="3558" y="2578"/>
                    <a:pt x="3518" y="2591"/>
                    <a:pt x="3478" y="2591"/>
                  </a:cubicBezTo>
                  <a:cubicBezTo>
                    <a:pt x="3407" y="2591"/>
                    <a:pt x="3335" y="2548"/>
                    <a:pt x="3277" y="2500"/>
                  </a:cubicBezTo>
                  <a:cubicBezTo>
                    <a:pt x="3109" y="2362"/>
                    <a:pt x="3170" y="2317"/>
                    <a:pt x="2941" y="2286"/>
                  </a:cubicBezTo>
                  <a:cubicBezTo>
                    <a:pt x="2920" y="2285"/>
                    <a:pt x="2898" y="2284"/>
                    <a:pt x="2875" y="2284"/>
                  </a:cubicBezTo>
                  <a:cubicBezTo>
                    <a:pt x="2783" y="2284"/>
                    <a:pt x="2680" y="2294"/>
                    <a:pt x="2578" y="2294"/>
                  </a:cubicBezTo>
                  <a:cubicBezTo>
                    <a:pt x="2450" y="2294"/>
                    <a:pt x="2324" y="2279"/>
                    <a:pt x="2225" y="2210"/>
                  </a:cubicBezTo>
                  <a:cubicBezTo>
                    <a:pt x="2119" y="2134"/>
                    <a:pt x="2058" y="1982"/>
                    <a:pt x="1966" y="1905"/>
                  </a:cubicBezTo>
                  <a:cubicBezTo>
                    <a:pt x="1951" y="1890"/>
                    <a:pt x="1844" y="1875"/>
                    <a:pt x="1829" y="1860"/>
                  </a:cubicBezTo>
                  <a:cubicBezTo>
                    <a:pt x="1783" y="1829"/>
                    <a:pt x="1783" y="1753"/>
                    <a:pt x="1738" y="1723"/>
                  </a:cubicBezTo>
                  <a:cubicBezTo>
                    <a:pt x="1665" y="1674"/>
                    <a:pt x="1628" y="1669"/>
                    <a:pt x="1607" y="1669"/>
                  </a:cubicBezTo>
                  <a:cubicBezTo>
                    <a:pt x="1601" y="1669"/>
                    <a:pt x="1597" y="1669"/>
                    <a:pt x="1593" y="1669"/>
                  </a:cubicBezTo>
                  <a:cubicBezTo>
                    <a:pt x="1574" y="1669"/>
                    <a:pt x="1570" y="1662"/>
                    <a:pt x="1540" y="1570"/>
                  </a:cubicBezTo>
                  <a:cubicBezTo>
                    <a:pt x="1509" y="1448"/>
                    <a:pt x="1601" y="1296"/>
                    <a:pt x="1448" y="1220"/>
                  </a:cubicBezTo>
                  <a:cubicBezTo>
                    <a:pt x="1429" y="1212"/>
                    <a:pt x="1407" y="1208"/>
                    <a:pt x="1383" y="1208"/>
                  </a:cubicBezTo>
                  <a:cubicBezTo>
                    <a:pt x="1282" y="1208"/>
                    <a:pt x="1144" y="1267"/>
                    <a:pt x="1035" y="1267"/>
                  </a:cubicBezTo>
                  <a:cubicBezTo>
                    <a:pt x="1025" y="1267"/>
                    <a:pt x="1016" y="1266"/>
                    <a:pt x="1006" y="1265"/>
                  </a:cubicBezTo>
                  <a:cubicBezTo>
                    <a:pt x="808" y="1250"/>
                    <a:pt x="854" y="1250"/>
                    <a:pt x="808" y="1037"/>
                  </a:cubicBezTo>
                  <a:cubicBezTo>
                    <a:pt x="770" y="910"/>
                    <a:pt x="774" y="794"/>
                    <a:pt x="662" y="794"/>
                  </a:cubicBezTo>
                  <a:cubicBezTo>
                    <a:pt x="640" y="794"/>
                    <a:pt x="613" y="798"/>
                    <a:pt x="580" y="808"/>
                  </a:cubicBezTo>
                  <a:cubicBezTo>
                    <a:pt x="473" y="565"/>
                    <a:pt x="686" y="275"/>
                    <a:pt x="595" y="62"/>
                  </a:cubicBezTo>
                  <a:cubicBezTo>
                    <a:pt x="458" y="47"/>
                    <a:pt x="367" y="77"/>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0"/>
            <p:cNvSpPr/>
            <p:nvPr/>
          </p:nvSpPr>
          <p:spPr>
            <a:xfrm>
              <a:off x="6821175" y="580382"/>
              <a:ext cx="338822" cy="237093"/>
            </a:xfrm>
            <a:custGeom>
              <a:avLst/>
              <a:gdLst/>
              <a:ahLst/>
              <a:cxnLst/>
              <a:rect l="l" t="t" r="r" b="b"/>
              <a:pathLst>
                <a:path w="11504" h="8050" extrusionOk="0">
                  <a:moveTo>
                    <a:pt x="4293" y="1"/>
                  </a:moveTo>
                  <a:cubicBezTo>
                    <a:pt x="4270" y="1"/>
                    <a:pt x="4246" y="2"/>
                    <a:pt x="4221" y="6"/>
                  </a:cubicBezTo>
                  <a:cubicBezTo>
                    <a:pt x="3992" y="36"/>
                    <a:pt x="3551" y="310"/>
                    <a:pt x="3657" y="554"/>
                  </a:cubicBezTo>
                  <a:cubicBezTo>
                    <a:pt x="3551" y="554"/>
                    <a:pt x="3459" y="615"/>
                    <a:pt x="3353" y="615"/>
                  </a:cubicBezTo>
                  <a:cubicBezTo>
                    <a:pt x="3246" y="600"/>
                    <a:pt x="3215" y="539"/>
                    <a:pt x="3124" y="509"/>
                  </a:cubicBezTo>
                  <a:cubicBezTo>
                    <a:pt x="3082" y="499"/>
                    <a:pt x="3019" y="493"/>
                    <a:pt x="2952" y="493"/>
                  </a:cubicBezTo>
                  <a:cubicBezTo>
                    <a:pt x="2801" y="493"/>
                    <a:pt x="2627" y="525"/>
                    <a:pt x="2606" y="630"/>
                  </a:cubicBezTo>
                  <a:cubicBezTo>
                    <a:pt x="2484" y="630"/>
                    <a:pt x="2354" y="619"/>
                    <a:pt x="2230" y="619"/>
                  </a:cubicBezTo>
                  <a:cubicBezTo>
                    <a:pt x="1952" y="619"/>
                    <a:pt x="1708" y="677"/>
                    <a:pt x="1677" y="1057"/>
                  </a:cubicBezTo>
                  <a:cubicBezTo>
                    <a:pt x="1677" y="1103"/>
                    <a:pt x="1707" y="1225"/>
                    <a:pt x="1692" y="1286"/>
                  </a:cubicBezTo>
                  <a:cubicBezTo>
                    <a:pt x="1646" y="1392"/>
                    <a:pt x="1555" y="1362"/>
                    <a:pt x="1494" y="1438"/>
                  </a:cubicBezTo>
                  <a:cubicBezTo>
                    <a:pt x="1357" y="1575"/>
                    <a:pt x="1494" y="1697"/>
                    <a:pt x="1387" y="1865"/>
                  </a:cubicBezTo>
                  <a:cubicBezTo>
                    <a:pt x="1265" y="2063"/>
                    <a:pt x="1098" y="1986"/>
                    <a:pt x="1174" y="2245"/>
                  </a:cubicBezTo>
                  <a:cubicBezTo>
                    <a:pt x="1220" y="2383"/>
                    <a:pt x="1402" y="2596"/>
                    <a:pt x="1082" y="2611"/>
                  </a:cubicBezTo>
                  <a:cubicBezTo>
                    <a:pt x="1076" y="2612"/>
                    <a:pt x="1069" y="2612"/>
                    <a:pt x="1063" y="2612"/>
                  </a:cubicBezTo>
                  <a:cubicBezTo>
                    <a:pt x="934" y="2612"/>
                    <a:pt x="880" y="2492"/>
                    <a:pt x="776" y="2492"/>
                  </a:cubicBezTo>
                  <a:cubicBezTo>
                    <a:pt x="758" y="2492"/>
                    <a:pt x="739" y="2496"/>
                    <a:pt x="717" y="2504"/>
                  </a:cubicBezTo>
                  <a:cubicBezTo>
                    <a:pt x="641" y="2535"/>
                    <a:pt x="641" y="2657"/>
                    <a:pt x="564" y="2703"/>
                  </a:cubicBezTo>
                  <a:cubicBezTo>
                    <a:pt x="544" y="2718"/>
                    <a:pt x="520" y="2721"/>
                    <a:pt x="496" y="2721"/>
                  </a:cubicBezTo>
                  <a:cubicBezTo>
                    <a:pt x="476" y="2721"/>
                    <a:pt x="455" y="2719"/>
                    <a:pt x="435" y="2719"/>
                  </a:cubicBezTo>
                  <a:cubicBezTo>
                    <a:pt x="405" y="2719"/>
                    <a:pt x="375" y="2724"/>
                    <a:pt x="351" y="2748"/>
                  </a:cubicBezTo>
                  <a:cubicBezTo>
                    <a:pt x="1" y="2977"/>
                    <a:pt x="123" y="3586"/>
                    <a:pt x="412" y="3769"/>
                  </a:cubicBezTo>
                  <a:cubicBezTo>
                    <a:pt x="260" y="3906"/>
                    <a:pt x="77" y="4378"/>
                    <a:pt x="153" y="4577"/>
                  </a:cubicBezTo>
                  <a:cubicBezTo>
                    <a:pt x="260" y="4836"/>
                    <a:pt x="412" y="4759"/>
                    <a:pt x="260" y="5064"/>
                  </a:cubicBezTo>
                  <a:cubicBezTo>
                    <a:pt x="183" y="5247"/>
                    <a:pt x="123" y="5323"/>
                    <a:pt x="214" y="5506"/>
                  </a:cubicBezTo>
                  <a:cubicBezTo>
                    <a:pt x="275" y="5643"/>
                    <a:pt x="458" y="5872"/>
                    <a:pt x="564" y="5978"/>
                  </a:cubicBezTo>
                  <a:cubicBezTo>
                    <a:pt x="717" y="6115"/>
                    <a:pt x="854" y="6054"/>
                    <a:pt x="1006" y="6131"/>
                  </a:cubicBezTo>
                  <a:cubicBezTo>
                    <a:pt x="1146" y="6212"/>
                    <a:pt x="1143" y="6294"/>
                    <a:pt x="1236" y="6294"/>
                  </a:cubicBezTo>
                  <a:cubicBezTo>
                    <a:pt x="1265" y="6294"/>
                    <a:pt x="1303" y="6286"/>
                    <a:pt x="1357" y="6268"/>
                  </a:cubicBezTo>
                  <a:cubicBezTo>
                    <a:pt x="1456" y="6246"/>
                    <a:pt x="1548" y="6135"/>
                    <a:pt x="1638" y="6135"/>
                  </a:cubicBezTo>
                  <a:cubicBezTo>
                    <a:pt x="1671" y="6135"/>
                    <a:pt x="1704" y="6150"/>
                    <a:pt x="1738" y="6192"/>
                  </a:cubicBezTo>
                  <a:cubicBezTo>
                    <a:pt x="1859" y="6298"/>
                    <a:pt x="1707" y="6496"/>
                    <a:pt x="1875" y="6588"/>
                  </a:cubicBezTo>
                  <a:cubicBezTo>
                    <a:pt x="1902" y="6603"/>
                    <a:pt x="1933" y="6608"/>
                    <a:pt x="1964" y="6608"/>
                  </a:cubicBezTo>
                  <a:cubicBezTo>
                    <a:pt x="2020" y="6608"/>
                    <a:pt x="2079" y="6592"/>
                    <a:pt x="2129" y="6592"/>
                  </a:cubicBezTo>
                  <a:cubicBezTo>
                    <a:pt x="2192" y="6592"/>
                    <a:pt x="2242" y="6616"/>
                    <a:pt x="2256" y="6725"/>
                  </a:cubicBezTo>
                  <a:cubicBezTo>
                    <a:pt x="2310" y="6725"/>
                    <a:pt x="2370" y="6717"/>
                    <a:pt x="2427" y="6717"/>
                  </a:cubicBezTo>
                  <a:cubicBezTo>
                    <a:pt x="2512" y="6717"/>
                    <a:pt x="2591" y="6734"/>
                    <a:pt x="2636" y="6816"/>
                  </a:cubicBezTo>
                  <a:cubicBezTo>
                    <a:pt x="2758" y="6969"/>
                    <a:pt x="2560" y="7243"/>
                    <a:pt x="2743" y="7380"/>
                  </a:cubicBezTo>
                  <a:cubicBezTo>
                    <a:pt x="2789" y="7418"/>
                    <a:pt x="2876" y="7426"/>
                    <a:pt x="2968" y="7426"/>
                  </a:cubicBezTo>
                  <a:cubicBezTo>
                    <a:pt x="3029" y="7426"/>
                    <a:pt x="3091" y="7422"/>
                    <a:pt x="3144" y="7422"/>
                  </a:cubicBezTo>
                  <a:cubicBezTo>
                    <a:pt x="3171" y="7422"/>
                    <a:pt x="3195" y="7423"/>
                    <a:pt x="3215" y="7426"/>
                  </a:cubicBezTo>
                  <a:cubicBezTo>
                    <a:pt x="3398" y="7487"/>
                    <a:pt x="3459" y="7563"/>
                    <a:pt x="3459" y="7776"/>
                  </a:cubicBezTo>
                  <a:cubicBezTo>
                    <a:pt x="3594" y="7731"/>
                    <a:pt x="3696" y="7536"/>
                    <a:pt x="3814" y="7536"/>
                  </a:cubicBezTo>
                  <a:cubicBezTo>
                    <a:pt x="3856" y="7536"/>
                    <a:pt x="3899" y="7560"/>
                    <a:pt x="3947" y="7624"/>
                  </a:cubicBezTo>
                  <a:cubicBezTo>
                    <a:pt x="4023" y="7715"/>
                    <a:pt x="3947" y="7776"/>
                    <a:pt x="4069" y="7867"/>
                  </a:cubicBezTo>
                  <a:cubicBezTo>
                    <a:pt x="4099" y="7913"/>
                    <a:pt x="4297" y="8005"/>
                    <a:pt x="4358" y="8020"/>
                  </a:cubicBezTo>
                  <a:cubicBezTo>
                    <a:pt x="4417" y="8041"/>
                    <a:pt x="4464" y="8049"/>
                    <a:pt x="4503" y="8049"/>
                  </a:cubicBezTo>
                  <a:cubicBezTo>
                    <a:pt x="4662" y="8049"/>
                    <a:pt x="4683" y="7901"/>
                    <a:pt x="4891" y="7852"/>
                  </a:cubicBezTo>
                  <a:cubicBezTo>
                    <a:pt x="4915" y="7846"/>
                    <a:pt x="4936" y="7843"/>
                    <a:pt x="4955" y="7843"/>
                  </a:cubicBezTo>
                  <a:cubicBezTo>
                    <a:pt x="5070" y="7843"/>
                    <a:pt x="5109" y="7948"/>
                    <a:pt x="5227" y="7974"/>
                  </a:cubicBezTo>
                  <a:cubicBezTo>
                    <a:pt x="5263" y="7986"/>
                    <a:pt x="5295" y="7991"/>
                    <a:pt x="5325" y="7991"/>
                  </a:cubicBezTo>
                  <a:cubicBezTo>
                    <a:pt x="5408" y="7991"/>
                    <a:pt x="5476" y="7955"/>
                    <a:pt x="5577" y="7944"/>
                  </a:cubicBezTo>
                  <a:cubicBezTo>
                    <a:pt x="5604" y="7999"/>
                    <a:pt x="5646" y="8018"/>
                    <a:pt x="5693" y="8018"/>
                  </a:cubicBezTo>
                  <a:cubicBezTo>
                    <a:pt x="5777" y="8018"/>
                    <a:pt x="5880" y="7958"/>
                    <a:pt x="5958" y="7928"/>
                  </a:cubicBezTo>
                  <a:cubicBezTo>
                    <a:pt x="6125" y="7867"/>
                    <a:pt x="6141" y="7867"/>
                    <a:pt x="6308" y="7867"/>
                  </a:cubicBezTo>
                  <a:cubicBezTo>
                    <a:pt x="6452" y="7867"/>
                    <a:pt x="6612" y="7891"/>
                    <a:pt x="6752" y="7891"/>
                  </a:cubicBezTo>
                  <a:cubicBezTo>
                    <a:pt x="6969" y="7891"/>
                    <a:pt x="7140" y="7835"/>
                    <a:pt x="7131" y="7548"/>
                  </a:cubicBezTo>
                  <a:cubicBezTo>
                    <a:pt x="7192" y="7532"/>
                    <a:pt x="7207" y="7487"/>
                    <a:pt x="7253" y="7471"/>
                  </a:cubicBezTo>
                  <a:cubicBezTo>
                    <a:pt x="7116" y="7395"/>
                    <a:pt x="7192" y="7273"/>
                    <a:pt x="7146" y="7136"/>
                  </a:cubicBezTo>
                  <a:cubicBezTo>
                    <a:pt x="7421" y="7045"/>
                    <a:pt x="7481" y="7121"/>
                    <a:pt x="7497" y="6801"/>
                  </a:cubicBezTo>
                  <a:cubicBezTo>
                    <a:pt x="7512" y="6527"/>
                    <a:pt x="7481" y="6435"/>
                    <a:pt x="7740" y="6374"/>
                  </a:cubicBezTo>
                  <a:lnTo>
                    <a:pt x="7740" y="6374"/>
                  </a:lnTo>
                  <a:cubicBezTo>
                    <a:pt x="7725" y="6527"/>
                    <a:pt x="7862" y="6557"/>
                    <a:pt x="7969" y="6572"/>
                  </a:cubicBezTo>
                  <a:cubicBezTo>
                    <a:pt x="7984" y="6574"/>
                    <a:pt x="7999" y="6574"/>
                    <a:pt x="8014" y="6574"/>
                  </a:cubicBezTo>
                  <a:cubicBezTo>
                    <a:pt x="8198" y="6574"/>
                    <a:pt x="8298" y="6484"/>
                    <a:pt x="8411" y="6329"/>
                  </a:cubicBezTo>
                  <a:cubicBezTo>
                    <a:pt x="8511" y="6388"/>
                    <a:pt x="8625" y="6408"/>
                    <a:pt x="8741" y="6408"/>
                  </a:cubicBezTo>
                  <a:cubicBezTo>
                    <a:pt x="8927" y="6408"/>
                    <a:pt x="9120" y="6357"/>
                    <a:pt x="9279" y="6329"/>
                  </a:cubicBezTo>
                  <a:cubicBezTo>
                    <a:pt x="9508" y="6283"/>
                    <a:pt x="9569" y="6252"/>
                    <a:pt x="9569" y="5978"/>
                  </a:cubicBezTo>
                  <a:cubicBezTo>
                    <a:pt x="9691" y="5978"/>
                    <a:pt x="9797" y="6039"/>
                    <a:pt x="9782" y="6176"/>
                  </a:cubicBezTo>
                  <a:cubicBezTo>
                    <a:pt x="9838" y="6198"/>
                    <a:pt x="9886" y="6207"/>
                    <a:pt x="9927" y="6207"/>
                  </a:cubicBezTo>
                  <a:cubicBezTo>
                    <a:pt x="10123" y="6207"/>
                    <a:pt x="10182" y="6003"/>
                    <a:pt x="10346" y="5902"/>
                  </a:cubicBezTo>
                  <a:cubicBezTo>
                    <a:pt x="10468" y="5841"/>
                    <a:pt x="10925" y="5902"/>
                    <a:pt x="10803" y="5643"/>
                  </a:cubicBezTo>
                  <a:cubicBezTo>
                    <a:pt x="10925" y="5567"/>
                    <a:pt x="11092" y="5521"/>
                    <a:pt x="11214" y="5430"/>
                  </a:cubicBezTo>
                  <a:cubicBezTo>
                    <a:pt x="11382" y="5277"/>
                    <a:pt x="11260" y="5262"/>
                    <a:pt x="11290" y="5110"/>
                  </a:cubicBezTo>
                  <a:cubicBezTo>
                    <a:pt x="11306" y="4957"/>
                    <a:pt x="11367" y="4927"/>
                    <a:pt x="11321" y="4759"/>
                  </a:cubicBezTo>
                  <a:cubicBezTo>
                    <a:pt x="11290" y="4607"/>
                    <a:pt x="11184" y="4470"/>
                    <a:pt x="11138" y="4318"/>
                  </a:cubicBezTo>
                  <a:cubicBezTo>
                    <a:pt x="11336" y="4272"/>
                    <a:pt x="11230" y="4150"/>
                    <a:pt x="11184" y="4013"/>
                  </a:cubicBezTo>
                  <a:cubicBezTo>
                    <a:pt x="11153" y="3769"/>
                    <a:pt x="11230" y="3845"/>
                    <a:pt x="11321" y="3662"/>
                  </a:cubicBezTo>
                  <a:cubicBezTo>
                    <a:pt x="11504" y="3388"/>
                    <a:pt x="11062" y="3510"/>
                    <a:pt x="10971" y="3266"/>
                  </a:cubicBezTo>
                  <a:cubicBezTo>
                    <a:pt x="10910" y="3129"/>
                    <a:pt x="10971" y="3038"/>
                    <a:pt x="10833" y="2916"/>
                  </a:cubicBezTo>
                  <a:cubicBezTo>
                    <a:pt x="10742" y="2824"/>
                    <a:pt x="10559" y="2840"/>
                    <a:pt x="10468" y="2733"/>
                  </a:cubicBezTo>
                  <a:cubicBezTo>
                    <a:pt x="10315" y="2535"/>
                    <a:pt x="10498" y="2154"/>
                    <a:pt x="10254" y="2047"/>
                  </a:cubicBezTo>
                  <a:cubicBezTo>
                    <a:pt x="10235" y="2038"/>
                    <a:pt x="10215" y="2034"/>
                    <a:pt x="10194" y="2034"/>
                  </a:cubicBezTo>
                  <a:cubicBezTo>
                    <a:pt x="10138" y="2034"/>
                    <a:pt x="10076" y="2061"/>
                    <a:pt x="10010" y="2061"/>
                  </a:cubicBezTo>
                  <a:cubicBezTo>
                    <a:pt x="9985" y="2061"/>
                    <a:pt x="9960" y="2057"/>
                    <a:pt x="9934" y="2047"/>
                  </a:cubicBezTo>
                  <a:cubicBezTo>
                    <a:pt x="9797" y="1986"/>
                    <a:pt x="9782" y="1758"/>
                    <a:pt x="9660" y="1697"/>
                  </a:cubicBezTo>
                  <a:cubicBezTo>
                    <a:pt x="9635" y="1683"/>
                    <a:pt x="9608" y="1678"/>
                    <a:pt x="9579" y="1678"/>
                  </a:cubicBezTo>
                  <a:cubicBezTo>
                    <a:pt x="9507" y="1678"/>
                    <a:pt x="9426" y="1709"/>
                    <a:pt x="9350" y="1709"/>
                  </a:cubicBezTo>
                  <a:cubicBezTo>
                    <a:pt x="9326" y="1709"/>
                    <a:pt x="9302" y="1705"/>
                    <a:pt x="9279" y="1697"/>
                  </a:cubicBezTo>
                  <a:cubicBezTo>
                    <a:pt x="9096" y="1621"/>
                    <a:pt x="9127" y="1529"/>
                    <a:pt x="9036" y="1377"/>
                  </a:cubicBezTo>
                  <a:cubicBezTo>
                    <a:pt x="8969" y="1270"/>
                    <a:pt x="8912" y="1235"/>
                    <a:pt x="8859" y="1235"/>
                  </a:cubicBezTo>
                  <a:cubicBezTo>
                    <a:pt x="8759" y="1235"/>
                    <a:pt x="8673" y="1363"/>
                    <a:pt x="8556" y="1363"/>
                  </a:cubicBezTo>
                  <a:cubicBezTo>
                    <a:pt x="8525" y="1363"/>
                    <a:pt x="8493" y="1354"/>
                    <a:pt x="8457" y="1331"/>
                  </a:cubicBezTo>
                  <a:cubicBezTo>
                    <a:pt x="8184" y="1181"/>
                    <a:pt x="8509" y="860"/>
                    <a:pt x="8209" y="860"/>
                  </a:cubicBezTo>
                  <a:cubicBezTo>
                    <a:pt x="8174" y="860"/>
                    <a:pt x="8130" y="865"/>
                    <a:pt x="8076" y="874"/>
                  </a:cubicBezTo>
                  <a:cubicBezTo>
                    <a:pt x="7980" y="895"/>
                    <a:pt x="7943" y="909"/>
                    <a:pt x="7915" y="909"/>
                  </a:cubicBezTo>
                  <a:cubicBezTo>
                    <a:pt x="7882" y="909"/>
                    <a:pt x="7863" y="887"/>
                    <a:pt x="7771" y="829"/>
                  </a:cubicBezTo>
                  <a:cubicBezTo>
                    <a:pt x="7658" y="756"/>
                    <a:pt x="7648" y="722"/>
                    <a:pt x="7633" y="722"/>
                  </a:cubicBezTo>
                  <a:cubicBezTo>
                    <a:pt x="7621" y="722"/>
                    <a:pt x="7605" y="748"/>
                    <a:pt x="7512" y="798"/>
                  </a:cubicBezTo>
                  <a:cubicBezTo>
                    <a:pt x="7466" y="844"/>
                    <a:pt x="7436" y="935"/>
                    <a:pt x="7344" y="935"/>
                  </a:cubicBezTo>
                  <a:cubicBezTo>
                    <a:pt x="7253" y="935"/>
                    <a:pt x="7283" y="844"/>
                    <a:pt x="7238" y="798"/>
                  </a:cubicBezTo>
                  <a:cubicBezTo>
                    <a:pt x="7162" y="768"/>
                    <a:pt x="7101" y="768"/>
                    <a:pt x="7024" y="768"/>
                  </a:cubicBezTo>
                  <a:cubicBezTo>
                    <a:pt x="6996" y="739"/>
                    <a:pt x="6957" y="724"/>
                    <a:pt x="6916" y="724"/>
                  </a:cubicBezTo>
                  <a:cubicBezTo>
                    <a:pt x="6870" y="724"/>
                    <a:pt x="6821" y="743"/>
                    <a:pt x="6781" y="783"/>
                  </a:cubicBezTo>
                  <a:cubicBezTo>
                    <a:pt x="6643" y="691"/>
                    <a:pt x="6583" y="509"/>
                    <a:pt x="6491" y="417"/>
                  </a:cubicBezTo>
                  <a:cubicBezTo>
                    <a:pt x="6362" y="288"/>
                    <a:pt x="6225" y="259"/>
                    <a:pt x="6064" y="259"/>
                  </a:cubicBezTo>
                  <a:cubicBezTo>
                    <a:pt x="6016" y="259"/>
                    <a:pt x="5965" y="261"/>
                    <a:pt x="5912" y="265"/>
                  </a:cubicBezTo>
                  <a:cubicBezTo>
                    <a:pt x="5760" y="265"/>
                    <a:pt x="5577" y="265"/>
                    <a:pt x="5440" y="310"/>
                  </a:cubicBezTo>
                  <a:cubicBezTo>
                    <a:pt x="5346" y="337"/>
                    <a:pt x="5347" y="423"/>
                    <a:pt x="5245" y="423"/>
                  </a:cubicBezTo>
                  <a:cubicBezTo>
                    <a:pt x="5231" y="423"/>
                    <a:pt x="5215" y="421"/>
                    <a:pt x="5196" y="417"/>
                  </a:cubicBezTo>
                  <a:cubicBezTo>
                    <a:pt x="5135" y="417"/>
                    <a:pt x="5059" y="326"/>
                    <a:pt x="4998" y="280"/>
                  </a:cubicBezTo>
                  <a:lnTo>
                    <a:pt x="4968" y="326"/>
                  </a:lnTo>
                  <a:cubicBezTo>
                    <a:pt x="4685" y="255"/>
                    <a:pt x="4586" y="1"/>
                    <a:pt x="42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6825652" y="678810"/>
              <a:ext cx="333461" cy="139281"/>
            </a:xfrm>
            <a:custGeom>
              <a:avLst/>
              <a:gdLst/>
              <a:ahLst/>
              <a:cxnLst/>
              <a:rect l="l" t="t" r="r" b="b"/>
              <a:pathLst>
                <a:path w="11322" h="4729" extrusionOk="0">
                  <a:moveTo>
                    <a:pt x="10864" y="0"/>
                  </a:moveTo>
                  <a:lnTo>
                    <a:pt x="10864" y="0"/>
                  </a:lnTo>
                  <a:cubicBezTo>
                    <a:pt x="10910" y="92"/>
                    <a:pt x="10971" y="183"/>
                    <a:pt x="10986" y="259"/>
                  </a:cubicBezTo>
                  <a:cubicBezTo>
                    <a:pt x="11017" y="412"/>
                    <a:pt x="10971" y="458"/>
                    <a:pt x="10940" y="610"/>
                  </a:cubicBezTo>
                  <a:cubicBezTo>
                    <a:pt x="10925" y="762"/>
                    <a:pt x="11032" y="777"/>
                    <a:pt x="10864" y="930"/>
                  </a:cubicBezTo>
                  <a:cubicBezTo>
                    <a:pt x="10773" y="1021"/>
                    <a:pt x="10605" y="1067"/>
                    <a:pt x="10468" y="1143"/>
                  </a:cubicBezTo>
                  <a:cubicBezTo>
                    <a:pt x="10575" y="1417"/>
                    <a:pt x="10118" y="1341"/>
                    <a:pt x="10011" y="1402"/>
                  </a:cubicBezTo>
                  <a:cubicBezTo>
                    <a:pt x="9832" y="1479"/>
                    <a:pt x="9782" y="1705"/>
                    <a:pt x="9574" y="1705"/>
                  </a:cubicBezTo>
                  <a:cubicBezTo>
                    <a:pt x="9533" y="1705"/>
                    <a:pt x="9487" y="1696"/>
                    <a:pt x="9432" y="1676"/>
                  </a:cubicBezTo>
                  <a:cubicBezTo>
                    <a:pt x="9460" y="1551"/>
                    <a:pt x="9360" y="1476"/>
                    <a:pt x="9261" y="1476"/>
                  </a:cubicBezTo>
                  <a:cubicBezTo>
                    <a:pt x="9252" y="1476"/>
                    <a:pt x="9243" y="1477"/>
                    <a:pt x="9234" y="1478"/>
                  </a:cubicBezTo>
                  <a:cubicBezTo>
                    <a:pt x="9249" y="1753"/>
                    <a:pt x="9188" y="1783"/>
                    <a:pt x="8944" y="1829"/>
                  </a:cubicBezTo>
                  <a:cubicBezTo>
                    <a:pt x="8780" y="1856"/>
                    <a:pt x="8588" y="1895"/>
                    <a:pt x="8405" y="1895"/>
                  </a:cubicBezTo>
                  <a:cubicBezTo>
                    <a:pt x="8283" y="1895"/>
                    <a:pt x="8164" y="1877"/>
                    <a:pt x="8061" y="1829"/>
                  </a:cubicBezTo>
                  <a:cubicBezTo>
                    <a:pt x="7962" y="1984"/>
                    <a:pt x="7850" y="2074"/>
                    <a:pt x="7676" y="2074"/>
                  </a:cubicBezTo>
                  <a:cubicBezTo>
                    <a:pt x="7662" y="2074"/>
                    <a:pt x="7648" y="2074"/>
                    <a:pt x="7634" y="2073"/>
                  </a:cubicBezTo>
                  <a:cubicBezTo>
                    <a:pt x="7497" y="2057"/>
                    <a:pt x="7390" y="2027"/>
                    <a:pt x="7406" y="1874"/>
                  </a:cubicBezTo>
                  <a:lnTo>
                    <a:pt x="7406" y="1874"/>
                  </a:lnTo>
                  <a:cubicBezTo>
                    <a:pt x="7131" y="1935"/>
                    <a:pt x="7162" y="2027"/>
                    <a:pt x="7162" y="2301"/>
                  </a:cubicBezTo>
                  <a:cubicBezTo>
                    <a:pt x="7131" y="2621"/>
                    <a:pt x="7070" y="2545"/>
                    <a:pt x="6811" y="2636"/>
                  </a:cubicBezTo>
                  <a:cubicBezTo>
                    <a:pt x="6857" y="2758"/>
                    <a:pt x="6751" y="2895"/>
                    <a:pt x="6903" y="2971"/>
                  </a:cubicBezTo>
                  <a:cubicBezTo>
                    <a:pt x="6872" y="2987"/>
                    <a:pt x="6857" y="3017"/>
                    <a:pt x="6796" y="3048"/>
                  </a:cubicBezTo>
                  <a:cubicBezTo>
                    <a:pt x="6796" y="3332"/>
                    <a:pt x="6631" y="3384"/>
                    <a:pt x="6419" y="3384"/>
                  </a:cubicBezTo>
                  <a:cubicBezTo>
                    <a:pt x="6295" y="3384"/>
                    <a:pt x="6156" y="3367"/>
                    <a:pt x="6025" y="3367"/>
                  </a:cubicBezTo>
                  <a:cubicBezTo>
                    <a:pt x="6008" y="3367"/>
                    <a:pt x="5990" y="3367"/>
                    <a:pt x="5973" y="3368"/>
                  </a:cubicBezTo>
                  <a:cubicBezTo>
                    <a:pt x="5806" y="3368"/>
                    <a:pt x="5791" y="3368"/>
                    <a:pt x="5608" y="3429"/>
                  </a:cubicBezTo>
                  <a:cubicBezTo>
                    <a:pt x="5538" y="3448"/>
                    <a:pt x="5429" y="3508"/>
                    <a:pt x="5341" y="3508"/>
                  </a:cubicBezTo>
                  <a:cubicBezTo>
                    <a:pt x="5294" y="3508"/>
                    <a:pt x="5253" y="3491"/>
                    <a:pt x="5227" y="3444"/>
                  </a:cubicBezTo>
                  <a:cubicBezTo>
                    <a:pt x="5139" y="3455"/>
                    <a:pt x="5075" y="3498"/>
                    <a:pt x="4994" y="3498"/>
                  </a:cubicBezTo>
                  <a:cubicBezTo>
                    <a:pt x="4963" y="3498"/>
                    <a:pt x="4930" y="3491"/>
                    <a:pt x="4892" y="3474"/>
                  </a:cubicBezTo>
                  <a:cubicBezTo>
                    <a:pt x="4777" y="3449"/>
                    <a:pt x="4737" y="3338"/>
                    <a:pt x="4620" y="3338"/>
                  </a:cubicBezTo>
                  <a:cubicBezTo>
                    <a:pt x="4597" y="3338"/>
                    <a:pt x="4571" y="3342"/>
                    <a:pt x="4541" y="3352"/>
                  </a:cubicBezTo>
                  <a:cubicBezTo>
                    <a:pt x="4352" y="3412"/>
                    <a:pt x="4319" y="3563"/>
                    <a:pt x="4170" y="3563"/>
                  </a:cubicBezTo>
                  <a:cubicBezTo>
                    <a:pt x="4128" y="3563"/>
                    <a:pt x="4076" y="3550"/>
                    <a:pt x="4008" y="3520"/>
                  </a:cubicBezTo>
                  <a:cubicBezTo>
                    <a:pt x="3962" y="3505"/>
                    <a:pt x="3764" y="3398"/>
                    <a:pt x="3734" y="3368"/>
                  </a:cubicBezTo>
                  <a:cubicBezTo>
                    <a:pt x="3612" y="3276"/>
                    <a:pt x="3688" y="3200"/>
                    <a:pt x="3612" y="3124"/>
                  </a:cubicBezTo>
                  <a:cubicBezTo>
                    <a:pt x="3564" y="3055"/>
                    <a:pt x="3520" y="3030"/>
                    <a:pt x="3478" y="3030"/>
                  </a:cubicBezTo>
                  <a:cubicBezTo>
                    <a:pt x="3361" y="3030"/>
                    <a:pt x="3259" y="3231"/>
                    <a:pt x="3124" y="3276"/>
                  </a:cubicBezTo>
                  <a:cubicBezTo>
                    <a:pt x="3124" y="3063"/>
                    <a:pt x="3079" y="2987"/>
                    <a:pt x="2865" y="2926"/>
                  </a:cubicBezTo>
                  <a:cubicBezTo>
                    <a:pt x="2759" y="2895"/>
                    <a:pt x="2484" y="2941"/>
                    <a:pt x="2393" y="2865"/>
                  </a:cubicBezTo>
                  <a:cubicBezTo>
                    <a:pt x="2225" y="2743"/>
                    <a:pt x="2408" y="2453"/>
                    <a:pt x="2302" y="2316"/>
                  </a:cubicBezTo>
                  <a:cubicBezTo>
                    <a:pt x="2249" y="2237"/>
                    <a:pt x="2176" y="2224"/>
                    <a:pt x="2098" y="2224"/>
                  </a:cubicBezTo>
                  <a:cubicBezTo>
                    <a:pt x="2058" y="2224"/>
                    <a:pt x="2016" y="2228"/>
                    <a:pt x="1975" y="2228"/>
                  </a:cubicBezTo>
                  <a:cubicBezTo>
                    <a:pt x="1957" y="2228"/>
                    <a:pt x="1939" y="2227"/>
                    <a:pt x="1921" y="2225"/>
                  </a:cubicBezTo>
                  <a:cubicBezTo>
                    <a:pt x="1894" y="2117"/>
                    <a:pt x="1842" y="2092"/>
                    <a:pt x="1782" y="2092"/>
                  </a:cubicBezTo>
                  <a:cubicBezTo>
                    <a:pt x="1734" y="2092"/>
                    <a:pt x="1679" y="2108"/>
                    <a:pt x="1626" y="2108"/>
                  </a:cubicBezTo>
                  <a:cubicBezTo>
                    <a:pt x="1596" y="2108"/>
                    <a:pt x="1567" y="2103"/>
                    <a:pt x="1540" y="2088"/>
                  </a:cubicBezTo>
                  <a:cubicBezTo>
                    <a:pt x="1372" y="1996"/>
                    <a:pt x="1494" y="1798"/>
                    <a:pt x="1403" y="1692"/>
                  </a:cubicBezTo>
                  <a:cubicBezTo>
                    <a:pt x="1364" y="1648"/>
                    <a:pt x="1327" y="1632"/>
                    <a:pt x="1292" y="1632"/>
                  </a:cubicBezTo>
                  <a:cubicBezTo>
                    <a:pt x="1202" y="1632"/>
                    <a:pt x="1120" y="1735"/>
                    <a:pt x="1022" y="1768"/>
                  </a:cubicBezTo>
                  <a:cubicBezTo>
                    <a:pt x="971" y="1785"/>
                    <a:pt x="934" y="1792"/>
                    <a:pt x="905" y="1792"/>
                  </a:cubicBezTo>
                  <a:cubicBezTo>
                    <a:pt x="802" y="1792"/>
                    <a:pt x="799" y="1702"/>
                    <a:pt x="656" y="1631"/>
                  </a:cubicBezTo>
                  <a:cubicBezTo>
                    <a:pt x="504" y="1554"/>
                    <a:pt x="382" y="1615"/>
                    <a:pt x="230" y="1478"/>
                  </a:cubicBezTo>
                  <a:cubicBezTo>
                    <a:pt x="169" y="1417"/>
                    <a:pt x="92" y="1326"/>
                    <a:pt x="16" y="1235"/>
                  </a:cubicBezTo>
                  <a:lnTo>
                    <a:pt x="16" y="1250"/>
                  </a:lnTo>
                  <a:cubicBezTo>
                    <a:pt x="123" y="1524"/>
                    <a:pt x="275" y="1448"/>
                    <a:pt x="123" y="1753"/>
                  </a:cubicBezTo>
                  <a:cubicBezTo>
                    <a:pt x="47" y="1920"/>
                    <a:pt x="1" y="1996"/>
                    <a:pt x="92" y="2179"/>
                  </a:cubicBezTo>
                  <a:cubicBezTo>
                    <a:pt x="153" y="2316"/>
                    <a:pt x="321" y="2545"/>
                    <a:pt x="428" y="2667"/>
                  </a:cubicBezTo>
                  <a:cubicBezTo>
                    <a:pt x="580" y="2789"/>
                    <a:pt x="717" y="2743"/>
                    <a:pt x="869" y="2819"/>
                  </a:cubicBezTo>
                  <a:cubicBezTo>
                    <a:pt x="1020" y="2889"/>
                    <a:pt x="1021" y="2967"/>
                    <a:pt x="1113" y="2967"/>
                  </a:cubicBezTo>
                  <a:cubicBezTo>
                    <a:pt x="1142" y="2967"/>
                    <a:pt x="1180" y="2959"/>
                    <a:pt x="1235" y="2941"/>
                  </a:cubicBezTo>
                  <a:cubicBezTo>
                    <a:pt x="1335" y="2919"/>
                    <a:pt x="1419" y="2808"/>
                    <a:pt x="1510" y="2808"/>
                  </a:cubicBezTo>
                  <a:cubicBezTo>
                    <a:pt x="1544" y="2808"/>
                    <a:pt x="1579" y="2823"/>
                    <a:pt x="1616" y="2865"/>
                  </a:cubicBezTo>
                  <a:cubicBezTo>
                    <a:pt x="1723" y="2987"/>
                    <a:pt x="1570" y="3170"/>
                    <a:pt x="1753" y="3276"/>
                  </a:cubicBezTo>
                  <a:cubicBezTo>
                    <a:pt x="1775" y="3290"/>
                    <a:pt x="1801" y="3295"/>
                    <a:pt x="1827" y="3295"/>
                  </a:cubicBezTo>
                  <a:cubicBezTo>
                    <a:pt x="1886" y="3295"/>
                    <a:pt x="1952" y="3272"/>
                    <a:pt x="2008" y="3272"/>
                  </a:cubicBezTo>
                  <a:cubicBezTo>
                    <a:pt x="2067" y="3272"/>
                    <a:pt x="2115" y="3297"/>
                    <a:pt x="2134" y="3398"/>
                  </a:cubicBezTo>
                  <a:cubicBezTo>
                    <a:pt x="2172" y="3398"/>
                    <a:pt x="2215" y="3395"/>
                    <a:pt x="2259" y="3395"/>
                  </a:cubicBezTo>
                  <a:cubicBezTo>
                    <a:pt x="2358" y="3395"/>
                    <a:pt x="2462" y="3410"/>
                    <a:pt x="2515" y="3505"/>
                  </a:cubicBezTo>
                  <a:cubicBezTo>
                    <a:pt x="2622" y="3657"/>
                    <a:pt x="2439" y="3916"/>
                    <a:pt x="2606" y="4053"/>
                  </a:cubicBezTo>
                  <a:cubicBezTo>
                    <a:pt x="2698" y="4129"/>
                    <a:pt x="2972" y="4084"/>
                    <a:pt x="3079" y="4114"/>
                  </a:cubicBezTo>
                  <a:cubicBezTo>
                    <a:pt x="3277" y="4160"/>
                    <a:pt x="3322" y="4236"/>
                    <a:pt x="3322" y="4449"/>
                  </a:cubicBezTo>
                  <a:cubicBezTo>
                    <a:pt x="3469" y="4404"/>
                    <a:pt x="3565" y="4209"/>
                    <a:pt x="3686" y="4209"/>
                  </a:cubicBezTo>
                  <a:cubicBezTo>
                    <a:pt x="3728" y="4209"/>
                    <a:pt x="3774" y="4233"/>
                    <a:pt x="3825" y="4297"/>
                  </a:cubicBezTo>
                  <a:cubicBezTo>
                    <a:pt x="3901" y="4388"/>
                    <a:pt x="3825" y="4449"/>
                    <a:pt x="3932" y="4541"/>
                  </a:cubicBezTo>
                  <a:cubicBezTo>
                    <a:pt x="3978" y="4586"/>
                    <a:pt x="4160" y="4678"/>
                    <a:pt x="4221" y="4693"/>
                  </a:cubicBezTo>
                  <a:cubicBezTo>
                    <a:pt x="4284" y="4718"/>
                    <a:pt x="4333" y="4728"/>
                    <a:pt x="4373" y="4728"/>
                  </a:cubicBezTo>
                  <a:cubicBezTo>
                    <a:pt x="4531" y="4728"/>
                    <a:pt x="4561" y="4574"/>
                    <a:pt x="4755" y="4525"/>
                  </a:cubicBezTo>
                  <a:cubicBezTo>
                    <a:pt x="4773" y="4522"/>
                    <a:pt x="4790" y="4521"/>
                    <a:pt x="4805" y="4521"/>
                  </a:cubicBezTo>
                  <a:cubicBezTo>
                    <a:pt x="4933" y="4521"/>
                    <a:pt x="4983" y="4622"/>
                    <a:pt x="5105" y="4663"/>
                  </a:cubicBezTo>
                  <a:cubicBezTo>
                    <a:pt x="5133" y="4670"/>
                    <a:pt x="5159" y="4673"/>
                    <a:pt x="5184" y="4673"/>
                  </a:cubicBezTo>
                  <a:cubicBezTo>
                    <a:pt x="5266" y="4673"/>
                    <a:pt x="5335" y="4640"/>
                    <a:pt x="5440" y="4617"/>
                  </a:cubicBezTo>
                  <a:cubicBezTo>
                    <a:pt x="5469" y="4675"/>
                    <a:pt x="5515" y="4695"/>
                    <a:pt x="5567" y="4695"/>
                  </a:cubicBezTo>
                  <a:cubicBezTo>
                    <a:pt x="5653" y="4695"/>
                    <a:pt x="5755" y="4640"/>
                    <a:pt x="5821" y="4602"/>
                  </a:cubicBezTo>
                  <a:cubicBezTo>
                    <a:pt x="5989" y="4541"/>
                    <a:pt x="6019" y="4541"/>
                    <a:pt x="6187" y="4541"/>
                  </a:cubicBezTo>
                  <a:cubicBezTo>
                    <a:pt x="6330" y="4541"/>
                    <a:pt x="6490" y="4564"/>
                    <a:pt x="6630" y="4564"/>
                  </a:cubicBezTo>
                  <a:cubicBezTo>
                    <a:pt x="6848" y="4564"/>
                    <a:pt x="7019" y="4508"/>
                    <a:pt x="7010" y="4221"/>
                  </a:cubicBezTo>
                  <a:cubicBezTo>
                    <a:pt x="7055" y="4206"/>
                    <a:pt x="7086" y="4160"/>
                    <a:pt x="7116" y="4145"/>
                  </a:cubicBezTo>
                  <a:cubicBezTo>
                    <a:pt x="6979" y="4068"/>
                    <a:pt x="7055" y="3962"/>
                    <a:pt x="7025" y="3825"/>
                  </a:cubicBezTo>
                  <a:cubicBezTo>
                    <a:pt x="7284" y="3733"/>
                    <a:pt x="7345" y="3809"/>
                    <a:pt x="7360" y="3474"/>
                  </a:cubicBezTo>
                  <a:cubicBezTo>
                    <a:pt x="7375" y="3215"/>
                    <a:pt x="7345" y="3124"/>
                    <a:pt x="7604" y="3063"/>
                  </a:cubicBezTo>
                  <a:lnTo>
                    <a:pt x="7604" y="3063"/>
                  </a:lnTo>
                  <a:cubicBezTo>
                    <a:pt x="7588" y="3215"/>
                    <a:pt x="7726" y="3230"/>
                    <a:pt x="7832" y="3246"/>
                  </a:cubicBezTo>
                  <a:cubicBezTo>
                    <a:pt x="7857" y="3249"/>
                    <a:pt x="7880" y="3251"/>
                    <a:pt x="7902" y="3251"/>
                  </a:cubicBezTo>
                  <a:cubicBezTo>
                    <a:pt x="8073" y="3251"/>
                    <a:pt x="8180" y="3150"/>
                    <a:pt x="8274" y="3002"/>
                  </a:cubicBezTo>
                  <a:cubicBezTo>
                    <a:pt x="8385" y="3064"/>
                    <a:pt x="8506" y="3085"/>
                    <a:pt x="8629" y="3085"/>
                  </a:cubicBezTo>
                  <a:cubicBezTo>
                    <a:pt x="8810" y="3085"/>
                    <a:pt x="8994" y="3038"/>
                    <a:pt x="9158" y="3002"/>
                  </a:cubicBezTo>
                  <a:cubicBezTo>
                    <a:pt x="9386" y="2971"/>
                    <a:pt x="9432" y="2926"/>
                    <a:pt x="9432" y="2667"/>
                  </a:cubicBezTo>
                  <a:cubicBezTo>
                    <a:pt x="9554" y="2667"/>
                    <a:pt x="9661" y="2712"/>
                    <a:pt x="9645" y="2850"/>
                  </a:cubicBezTo>
                  <a:cubicBezTo>
                    <a:pt x="9705" y="2875"/>
                    <a:pt x="9754" y="2886"/>
                    <a:pt x="9798" y="2886"/>
                  </a:cubicBezTo>
                  <a:cubicBezTo>
                    <a:pt x="9988" y="2886"/>
                    <a:pt x="10051" y="2677"/>
                    <a:pt x="10224" y="2591"/>
                  </a:cubicBezTo>
                  <a:cubicBezTo>
                    <a:pt x="10331" y="2530"/>
                    <a:pt x="10788" y="2591"/>
                    <a:pt x="10681" y="2316"/>
                  </a:cubicBezTo>
                  <a:cubicBezTo>
                    <a:pt x="10788" y="2240"/>
                    <a:pt x="10956" y="2210"/>
                    <a:pt x="11078" y="2103"/>
                  </a:cubicBezTo>
                  <a:cubicBezTo>
                    <a:pt x="11245" y="1951"/>
                    <a:pt x="11138" y="1935"/>
                    <a:pt x="11154" y="1783"/>
                  </a:cubicBezTo>
                  <a:cubicBezTo>
                    <a:pt x="11169" y="1631"/>
                    <a:pt x="11230" y="1615"/>
                    <a:pt x="11184" y="1448"/>
                  </a:cubicBezTo>
                  <a:cubicBezTo>
                    <a:pt x="11154" y="1295"/>
                    <a:pt x="11062" y="1158"/>
                    <a:pt x="11001" y="1006"/>
                  </a:cubicBezTo>
                  <a:cubicBezTo>
                    <a:pt x="11215" y="945"/>
                    <a:pt x="11093" y="838"/>
                    <a:pt x="11062" y="701"/>
                  </a:cubicBezTo>
                  <a:cubicBezTo>
                    <a:pt x="11017" y="458"/>
                    <a:pt x="11093" y="534"/>
                    <a:pt x="11184" y="336"/>
                  </a:cubicBezTo>
                  <a:cubicBezTo>
                    <a:pt x="11321" y="92"/>
                    <a:pt x="11017" y="153"/>
                    <a:pt x="10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6864263" y="775000"/>
              <a:ext cx="482402" cy="176538"/>
            </a:xfrm>
            <a:custGeom>
              <a:avLst/>
              <a:gdLst/>
              <a:ahLst/>
              <a:cxnLst/>
              <a:rect l="l" t="t" r="r" b="b"/>
              <a:pathLst>
                <a:path w="16379" h="5994" extrusionOk="0">
                  <a:moveTo>
                    <a:pt x="5577" y="0"/>
                  </a:moveTo>
                  <a:cubicBezTo>
                    <a:pt x="5480" y="0"/>
                    <a:pt x="5387" y="24"/>
                    <a:pt x="5302" y="86"/>
                  </a:cubicBezTo>
                  <a:cubicBezTo>
                    <a:pt x="5150" y="193"/>
                    <a:pt x="5104" y="422"/>
                    <a:pt x="5226" y="589"/>
                  </a:cubicBezTo>
                  <a:cubicBezTo>
                    <a:pt x="5074" y="726"/>
                    <a:pt x="4769" y="741"/>
                    <a:pt x="4830" y="1000"/>
                  </a:cubicBezTo>
                  <a:lnTo>
                    <a:pt x="4464" y="1000"/>
                  </a:lnTo>
                  <a:lnTo>
                    <a:pt x="4464" y="1107"/>
                  </a:lnTo>
                  <a:cubicBezTo>
                    <a:pt x="4446" y="1111"/>
                    <a:pt x="4427" y="1112"/>
                    <a:pt x="4408" y="1112"/>
                  </a:cubicBezTo>
                  <a:cubicBezTo>
                    <a:pt x="4204" y="1112"/>
                    <a:pt x="4001" y="919"/>
                    <a:pt x="3811" y="919"/>
                  </a:cubicBezTo>
                  <a:cubicBezTo>
                    <a:pt x="3721" y="919"/>
                    <a:pt x="3633" y="962"/>
                    <a:pt x="3550" y="1092"/>
                  </a:cubicBezTo>
                  <a:cubicBezTo>
                    <a:pt x="3352" y="1412"/>
                    <a:pt x="3901" y="1610"/>
                    <a:pt x="3657" y="1930"/>
                  </a:cubicBezTo>
                  <a:cubicBezTo>
                    <a:pt x="3779" y="2097"/>
                    <a:pt x="3703" y="2235"/>
                    <a:pt x="3535" y="2311"/>
                  </a:cubicBezTo>
                  <a:cubicBezTo>
                    <a:pt x="3457" y="2340"/>
                    <a:pt x="3403" y="2353"/>
                    <a:pt x="3364" y="2353"/>
                  </a:cubicBezTo>
                  <a:cubicBezTo>
                    <a:pt x="3223" y="2353"/>
                    <a:pt x="3302" y="2180"/>
                    <a:pt x="3230" y="2037"/>
                  </a:cubicBezTo>
                  <a:cubicBezTo>
                    <a:pt x="3173" y="1947"/>
                    <a:pt x="3121" y="1914"/>
                    <a:pt x="3067" y="1914"/>
                  </a:cubicBezTo>
                  <a:cubicBezTo>
                    <a:pt x="2921" y="1914"/>
                    <a:pt x="2771" y="2162"/>
                    <a:pt x="2514" y="2174"/>
                  </a:cubicBezTo>
                  <a:cubicBezTo>
                    <a:pt x="2353" y="2174"/>
                    <a:pt x="2181" y="2062"/>
                    <a:pt x="2024" y="2062"/>
                  </a:cubicBezTo>
                  <a:cubicBezTo>
                    <a:pt x="1989" y="2062"/>
                    <a:pt x="1954" y="2068"/>
                    <a:pt x="1920" y="2082"/>
                  </a:cubicBezTo>
                  <a:cubicBezTo>
                    <a:pt x="1691" y="2174"/>
                    <a:pt x="1859" y="2219"/>
                    <a:pt x="1798" y="2387"/>
                  </a:cubicBezTo>
                  <a:cubicBezTo>
                    <a:pt x="1722" y="2631"/>
                    <a:pt x="1646" y="2646"/>
                    <a:pt x="1417" y="2753"/>
                  </a:cubicBezTo>
                  <a:cubicBezTo>
                    <a:pt x="1265" y="2798"/>
                    <a:pt x="1067" y="2798"/>
                    <a:pt x="1082" y="3012"/>
                  </a:cubicBezTo>
                  <a:cubicBezTo>
                    <a:pt x="869" y="3057"/>
                    <a:pt x="427" y="3255"/>
                    <a:pt x="320" y="3408"/>
                  </a:cubicBezTo>
                  <a:cubicBezTo>
                    <a:pt x="244" y="3514"/>
                    <a:pt x="229" y="3682"/>
                    <a:pt x="183" y="3819"/>
                  </a:cubicBezTo>
                  <a:cubicBezTo>
                    <a:pt x="0" y="4307"/>
                    <a:pt x="122" y="4170"/>
                    <a:pt x="610" y="4322"/>
                  </a:cubicBezTo>
                  <a:cubicBezTo>
                    <a:pt x="473" y="4733"/>
                    <a:pt x="229" y="5053"/>
                    <a:pt x="838" y="5084"/>
                  </a:cubicBezTo>
                  <a:cubicBezTo>
                    <a:pt x="914" y="5084"/>
                    <a:pt x="1158" y="5084"/>
                    <a:pt x="1234" y="5053"/>
                  </a:cubicBezTo>
                  <a:cubicBezTo>
                    <a:pt x="1402" y="4977"/>
                    <a:pt x="1417" y="4855"/>
                    <a:pt x="1570" y="4749"/>
                  </a:cubicBezTo>
                  <a:cubicBezTo>
                    <a:pt x="1579" y="4956"/>
                    <a:pt x="1644" y="5018"/>
                    <a:pt x="1735" y="5018"/>
                  </a:cubicBezTo>
                  <a:cubicBezTo>
                    <a:pt x="1872" y="5018"/>
                    <a:pt x="2067" y="4877"/>
                    <a:pt x="2219" y="4877"/>
                  </a:cubicBezTo>
                  <a:cubicBezTo>
                    <a:pt x="2299" y="4877"/>
                    <a:pt x="2367" y="4917"/>
                    <a:pt x="2408" y="5038"/>
                  </a:cubicBezTo>
                  <a:cubicBezTo>
                    <a:pt x="2426" y="5036"/>
                    <a:pt x="2443" y="5035"/>
                    <a:pt x="2459" y="5035"/>
                  </a:cubicBezTo>
                  <a:cubicBezTo>
                    <a:pt x="2672" y="5035"/>
                    <a:pt x="2709" y="5211"/>
                    <a:pt x="2865" y="5282"/>
                  </a:cubicBezTo>
                  <a:cubicBezTo>
                    <a:pt x="3047" y="5358"/>
                    <a:pt x="3139" y="5282"/>
                    <a:pt x="3306" y="5388"/>
                  </a:cubicBezTo>
                  <a:cubicBezTo>
                    <a:pt x="3427" y="5485"/>
                    <a:pt x="3586" y="5697"/>
                    <a:pt x="3769" y="5697"/>
                  </a:cubicBezTo>
                  <a:cubicBezTo>
                    <a:pt x="3816" y="5697"/>
                    <a:pt x="3865" y="5682"/>
                    <a:pt x="3916" y="5647"/>
                  </a:cubicBezTo>
                  <a:cubicBezTo>
                    <a:pt x="4114" y="5526"/>
                    <a:pt x="4007" y="5343"/>
                    <a:pt x="3916" y="5160"/>
                  </a:cubicBezTo>
                  <a:cubicBezTo>
                    <a:pt x="3928" y="5157"/>
                    <a:pt x="3940" y="5156"/>
                    <a:pt x="3952" y="5156"/>
                  </a:cubicBezTo>
                  <a:cubicBezTo>
                    <a:pt x="4079" y="5156"/>
                    <a:pt x="4138" y="5303"/>
                    <a:pt x="4236" y="5373"/>
                  </a:cubicBezTo>
                  <a:cubicBezTo>
                    <a:pt x="4373" y="5495"/>
                    <a:pt x="4495" y="5419"/>
                    <a:pt x="4525" y="5647"/>
                  </a:cubicBezTo>
                  <a:cubicBezTo>
                    <a:pt x="4723" y="5647"/>
                    <a:pt x="4739" y="5388"/>
                    <a:pt x="4678" y="5267"/>
                  </a:cubicBezTo>
                  <a:cubicBezTo>
                    <a:pt x="4688" y="5265"/>
                    <a:pt x="4697" y="5265"/>
                    <a:pt x="4706" y="5265"/>
                  </a:cubicBezTo>
                  <a:cubicBezTo>
                    <a:pt x="4889" y="5265"/>
                    <a:pt x="4806" y="5521"/>
                    <a:pt x="5019" y="5521"/>
                  </a:cubicBezTo>
                  <a:cubicBezTo>
                    <a:pt x="5043" y="5521"/>
                    <a:pt x="5071" y="5518"/>
                    <a:pt x="5104" y="5510"/>
                  </a:cubicBezTo>
                  <a:cubicBezTo>
                    <a:pt x="5363" y="5453"/>
                    <a:pt x="5270" y="5125"/>
                    <a:pt x="5474" y="5125"/>
                  </a:cubicBezTo>
                  <a:cubicBezTo>
                    <a:pt x="5487" y="5125"/>
                    <a:pt x="5501" y="5127"/>
                    <a:pt x="5516" y="5129"/>
                  </a:cubicBezTo>
                  <a:cubicBezTo>
                    <a:pt x="5561" y="5312"/>
                    <a:pt x="5531" y="5510"/>
                    <a:pt x="5699" y="5602"/>
                  </a:cubicBezTo>
                  <a:cubicBezTo>
                    <a:pt x="5736" y="5623"/>
                    <a:pt x="5788" y="5629"/>
                    <a:pt x="5846" y="5629"/>
                  </a:cubicBezTo>
                  <a:cubicBezTo>
                    <a:pt x="5934" y="5629"/>
                    <a:pt x="6036" y="5614"/>
                    <a:pt x="6119" y="5614"/>
                  </a:cubicBezTo>
                  <a:cubicBezTo>
                    <a:pt x="6137" y="5614"/>
                    <a:pt x="6155" y="5615"/>
                    <a:pt x="6171" y="5617"/>
                  </a:cubicBezTo>
                  <a:cubicBezTo>
                    <a:pt x="6323" y="5647"/>
                    <a:pt x="6430" y="5678"/>
                    <a:pt x="6582" y="5678"/>
                  </a:cubicBezTo>
                  <a:cubicBezTo>
                    <a:pt x="6596" y="5679"/>
                    <a:pt x="6609" y="5679"/>
                    <a:pt x="6622" y="5679"/>
                  </a:cubicBezTo>
                  <a:cubicBezTo>
                    <a:pt x="6885" y="5679"/>
                    <a:pt x="7020" y="5536"/>
                    <a:pt x="7253" y="5434"/>
                  </a:cubicBezTo>
                  <a:cubicBezTo>
                    <a:pt x="7298" y="5739"/>
                    <a:pt x="7298" y="5800"/>
                    <a:pt x="7618" y="5800"/>
                  </a:cubicBezTo>
                  <a:cubicBezTo>
                    <a:pt x="7618" y="5815"/>
                    <a:pt x="7618" y="5830"/>
                    <a:pt x="7633" y="5846"/>
                  </a:cubicBezTo>
                  <a:cubicBezTo>
                    <a:pt x="7786" y="5810"/>
                    <a:pt x="7839" y="5730"/>
                    <a:pt x="7947" y="5730"/>
                  </a:cubicBezTo>
                  <a:cubicBezTo>
                    <a:pt x="7978" y="5730"/>
                    <a:pt x="8015" y="5737"/>
                    <a:pt x="8060" y="5754"/>
                  </a:cubicBezTo>
                  <a:cubicBezTo>
                    <a:pt x="8152" y="5800"/>
                    <a:pt x="8136" y="5952"/>
                    <a:pt x="8243" y="5983"/>
                  </a:cubicBezTo>
                  <a:cubicBezTo>
                    <a:pt x="8259" y="5991"/>
                    <a:pt x="8276" y="5994"/>
                    <a:pt x="8294" y="5994"/>
                  </a:cubicBezTo>
                  <a:cubicBezTo>
                    <a:pt x="8380" y="5994"/>
                    <a:pt x="8485" y="5919"/>
                    <a:pt x="8548" y="5906"/>
                  </a:cubicBezTo>
                  <a:cubicBezTo>
                    <a:pt x="8898" y="5830"/>
                    <a:pt x="9447" y="5617"/>
                    <a:pt x="8913" y="5221"/>
                  </a:cubicBezTo>
                  <a:cubicBezTo>
                    <a:pt x="8995" y="5139"/>
                    <a:pt x="9126" y="5081"/>
                    <a:pt x="9251" y="5081"/>
                  </a:cubicBezTo>
                  <a:cubicBezTo>
                    <a:pt x="9266" y="5081"/>
                    <a:pt x="9280" y="5082"/>
                    <a:pt x="9294" y="5084"/>
                  </a:cubicBezTo>
                  <a:lnTo>
                    <a:pt x="9294" y="5449"/>
                  </a:lnTo>
                  <a:cubicBezTo>
                    <a:pt x="9299" y="5454"/>
                    <a:pt x="9308" y="5456"/>
                    <a:pt x="9317" y="5456"/>
                  </a:cubicBezTo>
                  <a:cubicBezTo>
                    <a:pt x="9337" y="5456"/>
                    <a:pt x="9360" y="5449"/>
                    <a:pt x="9370" y="5449"/>
                  </a:cubicBezTo>
                  <a:cubicBezTo>
                    <a:pt x="9383" y="5692"/>
                    <a:pt x="10013" y="5886"/>
                    <a:pt x="10392" y="5886"/>
                  </a:cubicBezTo>
                  <a:cubicBezTo>
                    <a:pt x="10489" y="5886"/>
                    <a:pt x="10570" y="5873"/>
                    <a:pt x="10620" y="5846"/>
                  </a:cubicBezTo>
                  <a:cubicBezTo>
                    <a:pt x="10786" y="5763"/>
                    <a:pt x="10763" y="5454"/>
                    <a:pt x="10962" y="5454"/>
                  </a:cubicBezTo>
                  <a:cubicBezTo>
                    <a:pt x="10983" y="5454"/>
                    <a:pt x="11006" y="5458"/>
                    <a:pt x="11031" y="5465"/>
                  </a:cubicBezTo>
                  <a:cubicBezTo>
                    <a:pt x="11258" y="5558"/>
                    <a:pt x="11099" y="5816"/>
                    <a:pt x="11334" y="5816"/>
                  </a:cubicBezTo>
                  <a:cubicBezTo>
                    <a:pt x="11367" y="5816"/>
                    <a:pt x="11407" y="5811"/>
                    <a:pt x="11458" y="5800"/>
                  </a:cubicBezTo>
                  <a:cubicBezTo>
                    <a:pt x="11485" y="5704"/>
                    <a:pt x="11539" y="5670"/>
                    <a:pt x="11606" y="5670"/>
                  </a:cubicBezTo>
                  <a:cubicBezTo>
                    <a:pt x="11758" y="5670"/>
                    <a:pt x="11978" y="5843"/>
                    <a:pt x="12109" y="5843"/>
                  </a:cubicBezTo>
                  <a:cubicBezTo>
                    <a:pt x="12176" y="5843"/>
                    <a:pt x="12220" y="5798"/>
                    <a:pt x="12220" y="5663"/>
                  </a:cubicBezTo>
                  <a:cubicBezTo>
                    <a:pt x="12341" y="5602"/>
                    <a:pt x="12372" y="5449"/>
                    <a:pt x="12555" y="5434"/>
                  </a:cubicBezTo>
                  <a:cubicBezTo>
                    <a:pt x="12555" y="5224"/>
                    <a:pt x="12565" y="5114"/>
                    <a:pt x="12605" y="5114"/>
                  </a:cubicBezTo>
                  <a:cubicBezTo>
                    <a:pt x="12635" y="5114"/>
                    <a:pt x="12682" y="5174"/>
                    <a:pt x="12753" y="5297"/>
                  </a:cubicBezTo>
                  <a:cubicBezTo>
                    <a:pt x="12879" y="5493"/>
                    <a:pt x="12928" y="5651"/>
                    <a:pt x="13184" y="5651"/>
                  </a:cubicBezTo>
                  <a:cubicBezTo>
                    <a:pt x="13206" y="5651"/>
                    <a:pt x="13230" y="5650"/>
                    <a:pt x="13256" y="5647"/>
                  </a:cubicBezTo>
                  <a:lnTo>
                    <a:pt x="13256" y="5647"/>
                  </a:lnTo>
                  <a:cubicBezTo>
                    <a:pt x="13256" y="5739"/>
                    <a:pt x="13271" y="5815"/>
                    <a:pt x="13225" y="5906"/>
                  </a:cubicBezTo>
                  <a:cubicBezTo>
                    <a:pt x="13499" y="5876"/>
                    <a:pt x="14139" y="5830"/>
                    <a:pt x="14276" y="5541"/>
                  </a:cubicBezTo>
                  <a:lnTo>
                    <a:pt x="14276" y="5541"/>
                  </a:lnTo>
                  <a:cubicBezTo>
                    <a:pt x="14262" y="5542"/>
                    <a:pt x="14249" y="5543"/>
                    <a:pt x="14237" y="5543"/>
                  </a:cubicBezTo>
                  <a:cubicBezTo>
                    <a:pt x="14029" y="5543"/>
                    <a:pt x="14132" y="5307"/>
                    <a:pt x="14276" y="5221"/>
                  </a:cubicBezTo>
                  <a:cubicBezTo>
                    <a:pt x="14429" y="5129"/>
                    <a:pt x="14566" y="5236"/>
                    <a:pt x="14703" y="5084"/>
                  </a:cubicBezTo>
                  <a:cubicBezTo>
                    <a:pt x="14810" y="4977"/>
                    <a:pt x="14749" y="4809"/>
                    <a:pt x="14886" y="4703"/>
                  </a:cubicBezTo>
                  <a:cubicBezTo>
                    <a:pt x="14955" y="4660"/>
                    <a:pt x="15011" y="4647"/>
                    <a:pt x="15065" y="4647"/>
                  </a:cubicBezTo>
                  <a:cubicBezTo>
                    <a:pt x="15146" y="4647"/>
                    <a:pt x="15222" y="4677"/>
                    <a:pt x="15328" y="4677"/>
                  </a:cubicBezTo>
                  <a:cubicBezTo>
                    <a:pt x="15352" y="4677"/>
                    <a:pt x="15377" y="4676"/>
                    <a:pt x="15404" y="4672"/>
                  </a:cubicBezTo>
                  <a:cubicBezTo>
                    <a:pt x="15480" y="4307"/>
                    <a:pt x="16379" y="4596"/>
                    <a:pt x="16379" y="4078"/>
                  </a:cubicBezTo>
                  <a:lnTo>
                    <a:pt x="16379" y="4078"/>
                  </a:lnTo>
                  <a:cubicBezTo>
                    <a:pt x="16228" y="4147"/>
                    <a:pt x="16102" y="4313"/>
                    <a:pt x="15968" y="4313"/>
                  </a:cubicBezTo>
                  <a:cubicBezTo>
                    <a:pt x="15953" y="4313"/>
                    <a:pt x="15937" y="4311"/>
                    <a:pt x="15922" y="4307"/>
                  </a:cubicBezTo>
                  <a:cubicBezTo>
                    <a:pt x="15800" y="4291"/>
                    <a:pt x="15693" y="4032"/>
                    <a:pt x="15648" y="3956"/>
                  </a:cubicBezTo>
                  <a:cubicBezTo>
                    <a:pt x="15617" y="3911"/>
                    <a:pt x="15632" y="3789"/>
                    <a:pt x="15571" y="3728"/>
                  </a:cubicBezTo>
                  <a:cubicBezTo>
                    <a:pt x="15549" y="3716"/>
                    <a:pt x="15525" y="3712"/>
                    <a:pt x="15501" y="3712"/>
                  </a:cubicBezTo>
                  <a:cubicBezTo>
                    <a:pt x="15453" y="3712"/>
                    <a:pt x="15406" y="3728"/>
                    <a:pt x="15366" y="3728"/>
                  </a:cubicBezTo>
                  <a:cubicBezTo>
                    <a:pt x="15346" y="3728"/>
                    <a:pt x="15328" y="3724"/>
                    <a:pt x="15312" y="3712"/>
                  </a:cubicBezTo>
                  <a:cubicBezTo>
                    <a:pt x="15191" y="3652"/>
                    <a:pt x="15160" y="3484"/>
                    <a:pt x="15008" y="3393"/>
                  </a:cubicBezTo>
                  <a:cubicBezTo>
                    <a:pt x="14947" y="3484"/>
                    <a:pt x="14825" y="3545"/>
                    <a:pt x="14733" y="3545"/>
                  </a:cubicBezTo>
                  <a:cubicBezTo>
                    <a:pt x="14718" y="3514"/>
                    <a:pt x="14703" y="3453"/>
                    <a:pt x="14703" y="3393"/>
                  </a:cubicBezTo>
                  <a:lnTo>
                    <a:pt x="14581" y="3393"/>
                  </a:lnTo>
                  <a:cubicBezTo>
                    <a:pt x="14551" y="3210"/>
                    <a:pt x="14672" y="3088"/>
                    <a:pt x="14733" y="2920"/>
                  </a:cubicBezTo>
                  <a:cubicBezTo>
                    <a:pt x="14670" y="2873"/>
                    <a:pt x="14606" y="2852"/>
                    <a:pt x="14545" y="2852"/>
                  </a:cubicBezTo>
                  <a:cubicBezTo>
                    <a:pt x="14312" y="2852"/>
                    <a:pt x="14121" y="3148"/>
                    <a:pt x="14170" y="3377"/>
                  </a:cubicBezTo>
                  <a:cubicBezTo>
                    <a:pt x="14135" y="3386"/>
                    <a:pt x="14105" y="3390"/>
                    <a:pt x="14080" y="3390"/>
                  </a:cubicBezTo>
                  <a:cubicBezTo>
                    <a:pt x="13843" y="3390"/>
                    <a:pt x="13953" y="3042"/>
                    <a:pt x="14063" y="2905"/>
                  </a:cubicBezTo>
                  <a:cubicBezTo>
                    <a:pt x="13941" y="2859"/>
                    <a:pt x="13941" y="2798"/>
                    <a:pt x="13895" y="2722"/>
                  </a:cubicBezTo>
                  <a:cubicBezTo>
                    <a:pt x="13835" y="2570"/>
                    <a:pt x="14017" y="2646"/>
                    <a:pt x="13865" y="2478"/>
                  </a:cubicBezTo>
                  <a:cubicBezTo>
                    <a:pt x="13713" y="2311"/>
                    <a:pt x="13454" y="2387"/>
                    <a:pt x="13362" y="2189"/>
                  </a:cubicBezTo>
                  <a:cubicBezTo>
                    <a:pt x="13271" y="1960"/>
                    <a:pt x="13515" y="1854"/>
                    <a:pt x="13134" y="1762"/>
                  </a:cubicBezTo>
                  <a:cubicBezTo>
                    <a:pt x="13097" y="1754"/>
                    <a:pt x="13064" y="1750"/>
                    <a:pt x="13032" y="1750"/>
                  </a:cubicBezTo>
                  <a:cubicBezTo>
                    <a:pt x="12843" y="1750"/>
                    <a:pt x="12740" y="1888"/>
                    <a:pt x="12570" y="1915"/>
                  </a:cubicBezTo>
                  <a:cubicBezTo>
                    <a:pt x="12533" y="1920"/>
                    <a:pt x="12501" y="1922"/>
                    <a:pt x="12475" y="1922"/>
                  </a:cubicBezTo>
                  <a:cubicBezTo>
                    <a:pt x="12266" y="1922"/>
                    <a:pt x="12377" y="1767"/>
                    <a:pt x="12296" y="1564"/>
                  </a:cubicBezTo>
                  <a:cubicBezTo>
                    <a:pt x="12280" y="1534"/>
                    <a:pt x="12159" y="1320"/>
                    <a:pt x="12128" y="1320"/>
                  </a:cubicBezTo>
                  <a:cubicBezTo>
                    <a:pt x="12098" y="1310"/>
                    <a:pt x="12073" y="1305"/>
                    <a:pt x="12052" y="1305"/>
                  </a:cubicBezTo>
                  <a:cubicBezTo>
                    <a:pt x="11927" y="1305"/>
                    <a:pt x="11947" y="1473"/>
                    <a:pt x="11778" y="1473"/>
                  </a:cubicBezTo>
                  <a:cubicBezTo>
                    <a:pt x="11610" y="1473"/>
                    <a:pt x="11671" y="1336"/>
                    <a:pt x="11580" y="1229"/>
                  </a:cubicBezTo>
                  <a:cubicBezTo>
                    <a:pt x="11458" y="1092"/>
                    <a:pt x="11534" y="1122"/>
                    <a:pt x="11366" y="1046"/>
                  </a:cubicBezTo>
                  <a:cubicBezTo>
                    <a:pt x="11304" y="1022"/>
                    <a:pt x="11240" y="1018"/>
                    <a:pt x="11176" y="1018"/>
                  </a:cubicBezTo>
                  <a:cubicBezTo>
                    <a:pt x="11138" y="1018"/>
                    <a:pt x="11100" y="1020"/>
                    <a:pt x="11063" y="1020"/>
                  </a:cubicBezTo>
                  <a:cubicBezTo>
                    <a:pt x="10966" y="1020"/>
                    <a:pt x="10879" y="1008"/>
                    <a:pt x="10818" y="924"/>
                  </a:cubicBezTo>
                  <a:cubicBezTo>
                    <a:pt x="10757" y="848"/>
                    <a:pt x="10818" y="665"/>
                    <a:pt x="10711" y="620"/>
                  </a:cubicBezTo>
                  <a:cubicBezTo>
                    <a:pt x="10662" y="583"/>
                    <a:pt x="10628" y="569"/>
                    <a:pt x="10601" y="569"/>
                  </a:cubicBezTo>
                  <a:cubicBezTo>
                    <a:pt x="10528" y="569"/>
                    <a:pt x="10515" y="673"/>
                    <a:pt x="10437" y="696"/>
                  </a:cubicBezTo>
                  <a:cubicBezTo>
                    <a:pt x="10389" y="704"/>
                    <a:pt x="10352" y="708"/>
                    <a:pt x="10320" y="708"/>
                  </a:cubicBezTo>
                  <a:cubicBezTo>
                    <a:pt x="10179" y="708"/>
                    <a:pt x="10161" y="633"/>
                    <a:pt x="9949" y="559"/>
                  </a:cubicBezTo>
                  <a:cubicBezTo>
                    <a:pt x="9940" y="691"/>
                    <a:pt x="9898" y="741"/>
                    <a:pt x="9840" y="741"/>
                  </a:cubicBezTo>
                  <a:cubicBezTo>
                    <a:pt x="9699" y="741"/>
                    <a:pt x="9466" y="447"/>
                    <a:pt x="9401" y="361"/>
                  </a:cubicBezTo>
                  <a:cubicBezTo>
                    <a:pt x="9264" y="513"/>
                    <a:pt x="8807" y="467"/>
                    <a:pt x="8852" y="696"/>
                  </a:cubicBezTo>
                  <a:cubicBezTo>
                    <a:pt x="8791" y="787"/>
                    <a:pt x="8776" y="940"/>
                    <a:pt x="8761" y="1046"/>
                  </a:cubicBezTo>
                  <a:cubicBezTo>
                    <a:pt x="8532" y="940"/>
                    <a:pt x="8578" y="589"/>
                    <a:pt x="8426" y="422"/>
                  </a:cubicBezTo>
                  <a:cubicBezTo>
                    <a:pt x="8355" y="340"/>
                    <a:pt x="8276" y="317"/>
                    <a:pt x="8191" y="317"/>
                  </a:cubicBezTo>
                  <a:cubicBezTo>
                    <a:pt x="8074" y="317"/>
                    <a:pt x="7948" y="362"/>
                    <a:pt x="7825" y="362"/>
                  </a:cubicBezTo>
                  <a:cubicBezTo>
                    <a:pt x="7786" y="362"/>
                    <a:pt x="7747" y="357"/>
                    <a:pt x="7710" y="345"/>
                  </a:cubicBezTo>
                  <a:cubicBezTo>
                    <a:pt x="7664" y="330"/>
                    <a:pt x="7664" y="208"/>
                    <a:pt x="7588" y="193"/>
                  </a:cubicBezTo>
                  <a:cubicBezTo>
                    <a:pt x="7581" y="192"/>
                    <a:pt x="7574" y="191"/>
                    <a:pt x="7568" y="191"/>
                  </a:cubicBezTo>
                  <a:cubicBezTo>
                    <a:pt x="7506" y="191"/>
                    <a:pt x="7476" y="254"/>
                    <a:pt x="7420" y="254"/>
                  </a:cubicBezTo>
                  <a:cubicBezTo>
                    <a:pt x="7283" y="239"/>
                    <a:pt x="7131" y="239"/>
                    <a:pt x="7009" y="239"/>
                  </a:cubicBezTo>
                  <a:cubicBezTo>
                    <a:pt x="6750" y="208"/>
                    <a:pt x="6506" y="208"/>
                    <a:pt x="6262" y="178"/>
                  </a:cubicBezTo>
                  <a:cubicBezTo>
                    <a:pt x="6058" y="135"/>
                    <a:pt x="5808" y="0"/>
                    <a:pt x="5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6864705" y="876697"/>
              <a:ext cx="482432" cy="77548"/>
            </a:xfrm>
            <a:custGeom>
              <a:avLst/>
              <a:gdLst/>
              <a:ahLst/>
              <a:cxnLst/>
              <a:rect l="l" t="t" r="r" b="b"/>
              <a:pathLst>
                <a:path w="16380" h="2633" extrusionOk="0">
                  <a:moveTo>
                    <a:pt x="381" y="0"/>
                  </a:moveTo>
                  <a:lnTo>
                    <a:pt x="320" y="46"/>
                  </a:lnTo>
                  <a:cubicBezTo>
                    <a:pt x="244" y="153"/>
                    <a:pt x="229" y="320"/>
                    <a:pt x="183" y="458"/>
                  </a:cubicBezTo>
                  <a:cubicBezTo>
                    <a:pt x="1" y="945"/>
                    <a:pt x="138" y="808"/>
                    <a:pt x="610" y="960"/>
                  </a:cubicBezTo>
                  <a:cubicBezTo>
                    <a:pt x="473" y="1372"/>
                    <a:pt x="229" y="1692"/>
                    <a:pt x="838" y="1722"/>
                  </a:cubicBezTo>
                  <a:cubicBezTo>
                    <a:pt x="915" y="1722"/>
                    <a:pt x="1158" y="1722"/>
                    <a:pt x="1235" y="1692"/>
                  </a:cubicBezTo>
                  <a:cubicBezTo>
                    <a:pt x="1402" y="1615"/>
                    <a:pt x="1433" y="1494"/>
                    <a:pt x="1585" y="1387"/>
                  </a:cubicBezTo>
                  <a:cubicBezTo>
                    <a:pt x="1590" y="1594"/>
                    <a:pt x="1652" y="1657"/>
                    <a:pt x="1741" y="1657"/>
                  </a:cubicBezTo>
                  <a:cubicBezTo>
                    <a:pt x="1875" y="1657"/>
                    <a:pt x="2071" y="1515"/>
                    <a:pt x="2226" y="1515"/>
                  </a:cubicBezTo>
                  <a:cubicBezTo>
                    <a:pt x="2308" y="1515"/>
                    <a:pt x="2379" y="1555"/>
                    <a:pt x="2423" y="1676"/>
                  </a:cubicBezTo>
                  <a:cubicBezTo>
                    <a:pt x="2440" y="1674"/>
                    <a:pt x="2456" y="1673"/>
                    <a:pt x="2472" y="1673"/>
                  </a:cubicBezTo>
                  <a:cubicBezTo>
                    <a:pt x="2672" y="1673"/>
                    <a:pt x="2710" y="1849"/>
                    <a:pt x="2880" y="1920"/>
                  </a:cubicBezTo>
                  <a:cubicBezTo>
                    <a:pt x="3048" y="1996"/>
                    <a:pt x="3139" y="1920"/>
                    <a:pt x="3307" y="2027"/>
                  </a:cubicBezTo>
                  <a:cubicBezTo>
                    <a:pt x="3428" y="2123"/>
                    <a:pt x="3587" y="2335"/>
                    <a:pt x="3769" y="2335"/>
                  </a:cubicBezTo>
                  <a:cubicBezTo>
                    <a:pt x="3816" y="2335"/>
                    <a:pt x="3866" y="2321"/>
                    <a:pt x="3916" y="2286"/>
                  </a:cubicBezTo>
                  <a:cubicBezTo>
                    <a:pt x="4114" y="2164"/>
                    <a:pt x="4023" y="1981"/>
                    <a:pt x="3916" y="1798"/>
                  </a:cubicBezTo>
                  <a:cubicBezTo>
                    <a:pt x="3929" y="1796"/>
                    <a:pt x="3940" y="1795"/>
                    <a:pt x="3952" y="1795"/>
                  </a:cubicBezTo>
                  <a:cubicBezTo>
                    <a:pt x="4079" y="1795"/>
                    <a:pt x="4139" y="1942"/>
                    <a:pt x="4251" y="2012"/>
                  </a:cubicBezTo>
                  <a:cubicBezTo>
                    <a:pt x="4373" y="2133"/>
                    <a:pt x="4495" y="2057"/>
                    <a:pt x="4526" y="2286"/>
                  </a:cubicBezTo>
                  <a:cubicBezTo>
                    <a:pt x="4724" y="2286"/>
                    <a:pt x="4739" y="2027"/>
                    <a:pt x="4678" y="1905"/>
                  </a:cubicBezTo>
                  <a:cubicBezTo>
                    <a:pt x="4689" y="1904"/>
                    <a:pt x="4699" y="1903"/>
                    <a:pt x="4708" y="1903"/>
                  </a:cubicBezTo>
                  <a:cubicBezTo>
                    <a:pt x="4903" y="1903"/>
                    <a:pt x="4820" y="2160"/>
                    <a:pt x="5023" y="2160"/>
                  </a:cubicBezTo>
                  <a:cubicBezTo>
                    <a:pt x="5046" y="2160"/>
                    <a:pt x="5073" y="2156"/>
                    <a:pt x="5105" y="2149"/>
                  </a:cubicBezTo>
                  <a:cubicBezTo>
                    <a:pt x="5377" y="2091"/>
                    <a:pt x="5272" y="1764"/>
                    <a:pt x="5474" y="1764"/>
                  </a:cubicBezTo>
                  <a:cubicBezTo>
                    <a:pt x="5487" y="1764"/>
                    <a:pt x="5501" y="1765"/>
                    <a:pt x="5516" y="1768"/>
                  </a:cubicBezTo>
                  <a:cubicBezTo>
                    <a:pt x="5562" y="1951"/>
                    <a:pt x="5546" y="2149"/>
                    <a:pt x="5699" y="2240"/>
                  </a:cubicBezTo>
                  <a:cubicBezTo>
                    <a:pt x="5736" y="2261"/>
                    <a:pt x="5788" y="2268"/>
                    <a:pt x="5846" y="2268"/>
                  </a:cubicBezTo>
                  <a:cubicBezTo>
                    <a:pt x="5934" y="2268"/>
                    <a:pt x="6036" y="2253"/>
                    <a:pt x="6119" y="2253"/>
                  </a:cubicBezTo>
                  <a:cubicBezTo>
                    <a:pt x="6137" y="2253"/>
                    <a:pt x="6155" y="2254"/>
                    <a:pt x="6171" y="2255"/>
                  </a:cubicBezTo>
                  <a:cubicBezTo>
                    <a:pt x="6323" y="2286"/>
                    <a:pt x="6445" y="2316"/>
                    <a:pt x="6598" y="2316"/>
                  </a:cubicBezTo>
                  <a:cubicBezTo>
                    <a:pt x="6611" y="2317"/>
                    <a:pt x="6623" y="2317"/>
                    <a:pt x="6635" y="2317"/>
                  </a:cubicBezTo>
                  <a:cubicBezTo>
                    <a:pt x="6885" y="2317"/>
                    <a:pt x="7020" y="2174"/>
                    <a:pt x="7253" y="2073"/>
                  </a:cubicBezTo>
                  <a:cubicBezTo>
                    <a:pt x="7299" y="2377"/>
                    <a:pt x="7299" y="2438"/>
                    <a:pt x="7618" y="2438"/>
                  </a:cubicBezTo>
                  <a:cubicBezTo>
                    <a:pt x="7618" y="2453"/>
                    <a:pt x="7618" y="2469"/>
                    <a:pt x="7634" y="2484"/>
                  </a:cubicBezTo>
                  <a:cubicBezTo>
                    <a:pt x="7787" y="2449"/>
                    <a:pt x="7840" y="2368"/>
                    <a:pt x="7947" y="2368"/>
                  </a:cubicBezTo>
                  <a:cubicBezTo>
                    <a:pt x="7979" y="2368"/>
                    <a:pt x="8015" y="2375"/>
                    <a:pt x="8060" y="2393"/>
                  </a:cubicBezTo>
                  <a:cubicBezTo>
                    <a:pt x="8152" y="2438"/>
                    <a:pt x="8137" y="2591"/>
                    <a:pt x="8243" y="2621"/>
                  </a:cubicBezTo>
                  <a:cubicBezTo>
                    <a:pt x="8262" y="2629"/>
                    <a:pt x="8281" y="2632"/>
                    <a:pt x="8300" y="2632"/>
                  </a:cubicBezTo>
                  <a:cubicBezTo>
                    <a:pt x="8391" y="2632"/>
                    <a:pt x="8485" y="2557"/>
                    <a:pt x="8548" y="2545"/>
                  </a:cubicBezTo>
                  <a:cubicBezTo>
                    <a:pt x="8898" y="2469"/>
                    <a:pt x="9447" y="2255"/>
                    <a:pt x="8914" y="1859"/>
                  </a:cubicBezTo>
                  <a:cubicBezTo>
                    <a:pt x="8996" y="1777"/>
                    <a:pt x="9127" y="1720"/>
                    <a:pt x="9252" y="1720"/>
                  </a:cubicBezTo>
                  <a:cubicBezTo>
                    <a:pt x="9266" y="1720"/>
                    <a:pt x="9280" y="1721"/>
                    <a:pt x="9294" y="1722"/>
                  </a:cubicBezTo>
                  <a:lnTo>
                    <a:pt x="9294" y="2088"/>
                  </a:lnTo>
                  <a:cubicBezTo>
                    <a:pt x="9300" y="2093"/>
                    <a:pt x="9308" y="2095"/>
                    <a:pt x="9318" y="2095"/>
                  </a:cubicBezTo>
                  <a:cubicBezTo>
                    <a:pt x="9337" y="2095"/>
                    <a:pt x="9360" y="2088"/>
                    <a:pt x="9371" y="2088"/>
                  </a:cubicBezTo>
                  <a:cubicBezTo>
                    <a:pt x="9383" y="2330"/>
                    <a:pt x="10013" y="2525"/>
                    <a:pt x="10400" y="2525"/>
                  </a:cubicBezTo>
                  <a:cubicBezTo>
                    <a:pt x="10499" y="2525"/>
                    <a:pt x="10582" y="2512"/>
                    <a:pt x="10635" y="2484"/>
                  </a:cubicBezTo>
                  <a:cubicBezTo>
                    <a:pt x="10787" y="2401"/>
                    <a:pt x="10764" y="2093"/>
                    <a:pt x="10963" y="2093"/>
                  </a:cubicBezTo>
                  <a:cubicBezTo>
                    <a:pt x="10983" y="2093"/>
                    <a:pt x="11006" y="2096"/>
                    <a:pt x="11031" y="2103"/>
                  </a:cubicBezTo>
                  <a:cubicBezTo>
                    <a:pt x="11259" y="2197"/>
                    <a:pt x="11099" y="2454"/>
                    <a:pt x="11334" y="2454"/>
                  </a:cubicBezTo>
                  <a:cubicBezTo>
                    <a:pt x="11367" y="2454"/>
                    <a:pt x="11408" y="2449"/>
                    <a:pt x="11458" y="2438"/>
                  </a:cubicBezTo>
                  <a:cubicBezTo>
                    <a:pt x="11485" y="2342"/>
                    <a:pt x="11539" y="2309"/>
                    <a:pt x="11606" y="2309"/>
                  </a:cubicBezTo>
                  <a:cubicBezTo>
                    <a:pt x="11758" y="2309"/>
                    <a:pt x="11978" y="2481"/>
                    <a:pt x="12109" y="2481"/>
                  </a:cubicBezTo>
                  <a:cubicBezTo>
                    <a:pt x="12176" y="2481"/>
                    <a:pt x="12220" y="2436"/>
                    <a:pt x="12220" y="2301"/>
                  </a:cubicBezTo>
                  <a:cubicBezTo>
                    <a:pt x="12342" y="2240"/>
                    <a:pt x="12372" y="2088"/>
                    <a:pt x="12555" y="2073"/>
                  </a:cubicBezTo>
                  <a:cubicBezTo>
                    <a:pt x="12555" y="1862"/>
                    <a:pt x="12565" y="1753"/>
                    <a:pt x="12605" y="1753"/>
                  </a:cubicBezTo>
                  <a:cubicBezTo>
                    <a:pt x="12635" y="1753"/>
                    <a:pt x="12682" y="1812"/>
                    <a:pt x="12753" y="1935"/>
                  </a:cubicBezTo>
                  <a:cubicBezTo>
                    <a:pt x="12879" y="2132"/>
                    <a:pt x="12928" y="2289"/>
                    <a:pt x="13185" y="2289"/>
                  </a:cubicBezTo>
                  <a:cubicBezTo>
                    <a:pt x="13207" y="2289"/>
                    <a:pt x="13230" y="2288"/>
                    <a:pt x="13256" y="2286"/>
                  </a:cubicBezTo>
                  <a:lnTo>
                    <a:pt x="13256" y="2286"/>
                  </a:lnTo>
                  <a:cubicBezTo>
                    <a:pt x="13256" y="2377"/>
                    <a:pt x="13271" y="2453"/>
                    <a:pt x="13241" y="2545"/>
                  </a:cubicBezTo>
                  <a:cubicBezTo>
                    <a:pt x="13500" y="2514"/>
                    <a:pt x="14155" y="2469"/>
                    <a:pt x="14277" y="2179"/>
                  </a:cubicBezTo>
                  <a:lnTo>
                    <a:pt x="14277" y="2179"/>
                  </a:lnTo>
                  <a:cubicBezTo>
                    <a:pt x="14262" y="2181"/>
                    <a:pt x="14249" y="2182"/>
                    <a:pt x="14237" y="2182"/>
                  </a:cubicBezTo>
                  <a:cubicBezTo>
                    <a:pt x="14029" y="2182"/>
                    <a:pt x="14133" y="1946"/>
                    <a:pt x="14277" y="1859"/>
                  </a:cubicBezTo>
                  <a:cubicBezTo>
                    <a:pt x="14429" y="1768"/>
                    <a:pt x="14566" y="1874"/>
                    <a:pt x="14703" y="1722"/>
                  </a:cubicBezTo>
                  <a:cubicBezTo>
                    <a:pt x="14810" y="1615"/>
                    <a:pt x="14764" y="1448"/>
                    <a:pt x="14886" y="1341"/>
                  </a:cubicBezTo>
                  <a:cubicBezTo>
                    <a:pt x="14955" y="1299"/>
                    <a:pt x="15011" y="1286"/>
                    <a:pt x="15065" y="1286"/>
                  </a:cubicBezTo>
                  <a:cubicBezTo>
                    <a:pt x="15146" y="1286"/>
                    <a:pt x="15222" y="1316"/>
                    <a:pt x="15328" y="1316"/>
                  </a:cubicBezTo>
                  <a:cubicBezTo>
                    <a:pt x="15352" y="1316"/>
                    <a:pt x="15377" y="1314"/>
                    <a:pt x="15404" y="1311"/>
                  </a:cubicBezTo>
                  <a:cubicBezTo>
                    <a:pt x="15480" y="945"/>
                    <a:pt x="16379" y="1235"/>
                    <a:pt x="16379" y="717"/>
                  </a:cubicBezTo>
                  <a:cubicBezTo>
                    <a:pt x="16372" y="716"/>
                    <a:pt x="16366" y="716"/>
                    <a:pt x="16359" y="716"/>
                  </a:cubicBezTo>
                  <a:cubicBezTo>
                    <a:pt x="16205" y="716"/>
                    <a:pt x="16083" y="861"/>
                    <a:pt x="15954" y="861"/>
                  </a:cubicBezTo>
                  <a:cubicBezTo>
                    <a:pt x="15938" y="861"/>
                    <a:pt x="15923" y="858"/>
                    <a:pt x="15907" y="854"/>
                  </a:cubicBezTo>
                  <a:cubicBezTo>
                    <a:pt x="15785" y="838"/>
                    <a:pt x="15678" y="579"/>
                    <a:pt x="15633" y="503"/>
                  </a:cubicBezTo>
                  <a:cubicBezTo>
                    <a:pt x="15602" y="458"/>
                    <a:pt x="15617" y="336"/>
                    <a:pt x="15556" y="275"/>
                  </a:cubicBezTo>
                  <a:cubicBezTo>
                    <a:pt x="15534" y="263"/>
                    <a:pt x="15510" y="259"/>
                    <a:pt x="15486" y="259"/>
                  </a:cubicBezTo>
                  <a:cubicBezTo>
                    <a:pt x="15438" y="259"/>
                    <a:pt x="15391" y="275"/>
                    <a:pt x="15351" y="275"/>
                  </a:cubicBezTo>
                  <a:cubicBezTo>
                    <a:pt x="15331" y="275"/>
                    <a:pt x="15313" y="271"/>
                    <a:pt x="15297" y="259"/>
                  </a:cubicBezTo>
                  <a:cubicBezTo>
                    <a:pt x="15221" y="229"/>
                    <a:pt x="15176" y="153"/>
                    <a:pt x="15115" y="77"/>
                  </a:cubicBezTo>
                  <a:cubicBezTo>
                    <a:pt x="15049" y="69"/>
                    <a:pt x="14997" y="52"/>
                    <a:pt x="14942" y="52"/>
                  </a:cubicBezTo>
                  <a:cubicBezTo>
                    <a:pt x="14894" y="52"/>
                    <a:pt x="14843" y="65"/>
                    <a:pt x="14779" y="107"/>
                  </a:cubicBezTo>
                  <a:cubicBezTo>
                    <a:pt x="14642" y="199"/>
                    <a:pt x="14703" y="381"/>
                    <a:pt x="14581" y="488"/>
                  </a:cubicBezTo>
                  <a:cubicBezTo>
                    <a:pt x="14429" y="640"/>
                    <a:pt x="14322" y="534"/>
                    <a:pt x="14170" y="625"/>
                  </a:cubicBezTo>
                  <a:cubicBezTo>
                    <a:pt x="14022" y="714"/>
                    <a:pt x="13889" y="946"/>
                    <a:pt x="14145" y="946"/>
                  </a:cubicBezTo>
                  <a:cubicBezTo>
                    <a:pt x="14153" y="946"/>
                    <a:pt x="14161" y="946"/>
                    <a:pt x="14170" y="945"/>
                  </a:cubicBezTo>
                  <a:lnTo>
                    <a:pt x="14170" y="945"/>
                  </a:lnTo>
                  <a:cubicBezTo>
                    <a:pt x="14033" y="1235"/>
                    <a:pt x="13393" y="1265"/>
                    <a:pt x="13119" y="1311"/>
                  </a:cubicBezTo>
                  <a:cubicBezTo>
                    <a:pt x="13164" y="1219"/>
                    <a:pt x="13134" y="1143"/>
                    <a:pt x="13134" y="1037"/>
                  </a:cubicBezTo>
                  <a:lnTo>
                    <a:pt x="13134" y="1037"/>
                  </a:lnTo>
                  <a:cubicBezTo>
                    <a:pt x="13098" y="1042"/>
                    <a:pt x="13066" y="1044"/>
                    <a:pt x="13037" y="1044"/>
                  </a:cubicBezTo>
                  <a:cubicBezTo>
                    <a:pt x="12806" y="1044"/>
                    <a:pt x="12768" y="891"/>
                    <a:pt x="12646" y="701"/>
                  </a:cubicBezTo>
                  <a:cubicBezTo>
                    <a:pt x="12575" y="578"/>
                    <a:pt x="12526" y="519"/>
                    <a:pt x="12493" y="519"/>
                  </a:cubicBezTo>
                  <a:cubicBezTo>
                    <a:pt x="12448" y="519"/>
                    <a:pt x="12433" y="628"/>
                    <a:pt x="12433" y="838"/>
                  </a:cubicBezTo>
                  <a:cubicBezTo>
                    <a:pt x="12265" y="854"/>
                    <a:pt x="12220" y="991"/>
                    <a:pt x="12113" y="1067"/>
                  </a:cubicBezTo>
                  <a:cubicBezTo>
                    <a:pt x="12109" y="1197"/>
                    <a:pt x="12063" y="1240"/>
                    <a:pt x="11996" y="1240"/>
                  </a:cubicBezTo>
                  <a:cubicBezTo>
                    <a:pt x="11860" y="1240"/>
                    <a:pt x="11637" y="1066"/>
                    <a:pt x="11489" y="1066"/>
                  </a:cubicBezTo>
                  <a:cubicBezTo>
                    <a:pt x="11425" y="1066"/>
                    <a:pt x="11375" y="1098"/>
                    <a:pt x="11351" y="1189"/>
                  </a:cubicBezTo>
                  <a:cubicBezTo>
                    <a:pt x="11310" y="1197"/>
                    <a:pt x="11275" y="1201"/>
                    <a:pt x="11246" y="1201"/>
                  </a:cubicBezTo>
                  <a:cubicBezTo>
                    <a:pt x="10998" y="1201"/>
                    <a:pt x="11155" y="937"/>
                    <a:pt x="10909" y="869"/>
                  </a:cubicBezTo>
                  <a:cubicBezTo>
                    <a:pt x="10882" y="859"/>
                    <a:pt x="10858" y="855"/>
                    <a:pt x="10836" y="855"/>
                  </a:cubicBezTo>
                  <a:cubicBezTo>
                    <a:pt x="10655" y="855"/>
                    <a:pt x="10663" y="1168"/>
                    <a:pt x="10513" y="1250"/>
                  </a:cubicBezTo>
                  <a:cubicBezTo>
                    <a:pt x="10466" y="1274"/>
                    <a:pt x="10389" y="1285"/>
                    <a:pt x="10297" y="1285"/>
                  </a:cubicBezTo>
                  <a:cubicBezTo>
                    <a:pt x="9919" y="1285"/>
                    <a:pt x="9276" y="1099"/>
                    <a:pt x="9264" y="854"/>
                  </a:cubicBezTo>
                  <a:lnTo>
                    <a:pt x="9173" y="854"/>
                  </a:lnTo>
                  <a:lnTo>
                    <a:pt x="9173" y="488"/>
                  </a:lnTo>
                  <a:cubicBezTo>
                    <a:pt x="9162" y="487"/>
                    <a:pt x="9151" y="486"/>
                    <a:pt x="9140" y="486"/>
                  </a:cubicBezTo>
                  <a:cubicBezTo>
                    <a:pt x="9027" y="486"/>
                    <a:pt x="8903" y="556"/>
                    <a:pt x="8792" y="625"/>
                  </a:cubicBezTo>
                  <a:cubicBezTo>
                    <a:pt x="9325" y="1021"/>
                    <a:pt x="8776" y="1250"/>
                    <a:pt x="8441" y="1311"/>
                  </a:cubicBezTo>
                  <a:cubicBezTo>
                    <a:pt x="8344" y="1325"/>
                    <a:pt x="8235" y="1389"/>
                    <a:pt x="8158" y="1389"/>
                  </a:cubicBezTo>
                  <a:cubicBezTo>
                    <a:pt x="8151" y="1389"/>
                    <a:pt x="8143" y="1388"/>
                    <a:pt x="8137" y="1387"/>
                  </a:cubicBezTo>
                  <a:cubicBezTo>
                    <a:pt x="8015" y="1341"/>
                    <a:pt x="8030" y="1189"/>
                    <a:pt x="7938" y="1158"/>
                  </a:cubicBezTo>
                  <a:cubicBezTo>
                    <a:pt x="7890" y="1140"/>
                    <a:pt x="7851" y="1132"/>
                    <a:pt x="7818" y="1132"/>
                  </a:cubicBezTo>
                  <a:cubicBezTo>
                    <a:pt x="7716" y="1132"/>
                    <a:pt x="7665" y="1204"/>
                    <a:pt x="7527" y="1250"/>
                  </a:cubicBezTo>
                  <a:cubicBezTo>
                    <a:pt x="7527" y="1235"/>
                    <a:pt x="7527" y="1219"/>
                    <a:pt x="7497" y="1189"/>
                  </a:cubicBezTo>
                  <a:cubicBezTo>
                    <a:pt x="7177" y="1189"/>
                    <a:pt x="7177" y="1143"/>
                    <a:pt x="7146" y="838"/>
                  </a:cubicBezTo>
                  <a:cubicBezTo>
                    <a:pt x="6887" y="930"/>
                    <a:pt x="6765" y="1082"/>
                    <a:pt x="6476" y="1082"/>
                  </a:cubicBezTo>
                  <a:cubicBezTo>
                    <a:pt x="6323" y="1082"/>
                    <a:pt x="6202" y="1037"/>
                    <a:pt x="6049" y="1021"/>
                  </a:cubicBezTo>
                  <a:cubicBezTo>
                    <a:pt x="6038" y="1020"/>
                    <a:pt x="6025" y="1019"/>
                    <a:pt x="6012" y="1019"/>
                  </a:cubicBezTo>
                  <a:cubicBezTo>
                    <a:pt x="5933" y="1019"/>
                    <a:pt x="5828" y="1040"/>
                    <a:pt x="5733" y="1040"/>
                  </a:cubicBezTo>
                  <a:cubicBezTo>
                    <a:pt x="5674" y="1040"/>
                    <a:pt x="5619" y="1032"/>
                    <a:pt x="5577" y="1006"/>
                  </a:cubicBezTo>
                  <a:cubicBezTo>
                    <a:pt x="5409" y="915"/>
                    <a:pt x="5440" y="717"/>
                    <a:pt x="5409" y="534"/>
                  </a:cubicBezTo>
                  <a:cubicBezTo>
                    <a:pt x="5393" y="531"/>
                    <a:pt x="5379" y="530"/>
                    <a:pt x="5365" y="530"/>
                  </a:cubicBezTo>
                  <a:cubicBezTo>
                    <a:pt x="5148" y="530"/>
                    <a:pt x="5241" y="857"/>
                    <a:pt x="4983" y="915"/>
                  </a:cubicBezTo>
                  <a:cubicBezTo>
                    <a:pt x="4962" y="918"/>
                    <a:pt x="4944" y="919"/>
                    <a:pt x="4927" y="919"/>
                  </a:cubicBezTo>
                  <a:cubicBezTo>
                    <a:pt x="4692" y="919"/>
                    <a:pt x="4789" y="654"/>
                    <a:pt x="4601" y="654"/>
                  </a:cubicBezTo>
                  <a:cubicBezTo>
                    <a:pt x="4592" y="654"/>
                    <a:pt x="4582" y="654"/>
                    <a:pt x="4571" y="656"/>
                  </a:cubicBezTo>
                  <a:cubicBezTo>
                    <a:pt x="4632" y="808"/>
                    <a:pt x="4602" y="1037"/>
                    <a:pt x="4419" y="1037"/>
                  </a:cubicBezTo>
                  <a:cubicBezTo>
                    <a:pt x="4373" y="793"/>
                    <a:pt x="4267" y="869"/>
                    <a:pt x="4129" y="777"/>
                  </a:cubicBezTo>
                  <a:cubicBezTo>
                    <a:pt x="4046" y="708"/>
                    <a:pt x="3987" y="561"/>
                    <a:pt x="3849" y="561"/>
                  </a:cubicBezTo>
                  <a:cubicBezTo>
                    <a:pt x="3836" y="561"/>
                    <a:pt x="3823" y="562"/>
                    <a:pt x="3810" y="564"/>
                  </a:cubicBezTo>
                  <a:cubicBezTo>
                    <a:pt x="3901" y="717"/>
                    <a:pt x="4023" y="915"/>
                    <a:pt x="3810" y="1037"/>
                  </a:cubicBezTo>
                  <a:cubicBezTo>
                    <a:pt x="3759" y="1068"/>
                    <a:pt x="3709" y="1081"/>
                    <a:pt x="3662" y="1081"/>
                  </a:cubicBezTo>
                  <a:cubicBezTo>
                    <a:pt x="3480" y="1081"/>
                    <a:pt x="3321" y="889"/>
                    <a:pt x="3200" y="793"/>
                  </a:cubicBezTo>
                  <a:cubicBezTo>
                    <a:pt x="3032" y="686"/>
                    <a:pt x="2911" y="732"/>
                    <a:pt x="2758" y="686"/>
                  </a:cubicBezTo>
                  <a:cubicBezTo>
                    <a:pt x="2587" y="615"/>
                    <a:pt x="2536" y="424"/>
                    <a:pt x="2344" y="424"/>
                  </a:cubicBezTo>
                  <a:cubicBezTo>
                    <a:pt x="2330" y="424"/>
                    <a:pt x="2316" y="425"/>
                    <a:pt x="2301" y="427"/>
                  </a:cubicBezTo>
                  <a:cubicBezTo>
                    <a:pt x="2262" y="313"/>
                    <a:pt x="2195" y="274"/>
                    <a:pt x="2117" y="274"/>
                  </a:cubicBezTo>
                  <a:cubicBezTo>
                    <a:pt x="1962" y="274"/>
                    <a:pt x="1759" y="422"/>
                    <a:pt x="1621" y="422"/>
                  </a:cubicBezTo>
                  <a:cubicBezTo>
                    <a:pt x="1531" y="422"/>
                    <a:pt x="1468" y="360"/>
                    <a:pt x="1463" y="153"/>
                  </a:cubicBezTo>
                  <a:cubicBezTo>
                    <a:pt x="1311" y="244"/>
                    <a:pt x="1296" y="381"/>
                    <a:pt x="1128" y="458"/>
                  </a:cubicBezTo>
                  <a:cubicBezTo>
                    <a:pt x="1052" y="488"/>
                    <a:pt x="823" y="488"/>
                    <a:pt x="717" y="488"/>
                  </a:cubicBezTo>
                  <a:cubicBezTo>
                    <a:pt x="244" y="473"/>
                    <a:pt x="290" y="259"/>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6940101" y="420576"/>
              <a:ext cx="422732" cy="216859"/>
            </a:xfrm>
            <a:custGeom>
              <a:avLst/>
              <a:gdLst/>
              <a:ahLst/>
              <a:cxnLst/>
              <a:rect l="l" t="t" r="r" b="b"/>
              <a:pathLst>
                <a:path w="14353" h="7363" extrusionOk="0">
                  <a:moveTo>
                    <a:pt x="5252" y="1"/>
                  </a:moveTo>
                  <a:cubicBezTo>
                    <a:pt x="5105" y="1"/>
                    <a:pt x="4955" y="29"/>
                    <a:pt x="4830" y="38"/>
                  </a:cubicBezTo>
                  <a:cubicBezTo>
                    <a:pt x="4678" y="53"/>
                    <a:pt x="4586" y="160"/>
                    <a:pt x="4464" y="175"/>
                  </a:cubicBezTo>
                  <a:cubicBezTo>
                    <a:pt x="4419" y="175"/>
                    <a:pt x="4190" y="130"/>
                    <a:pt x="4129" y="130"/>
                  </a:cubicBezTo>
                  <a:cubicBezTo>
                    <a:pt x="3959" y="111"/>
                    <a:pt x="3819" y="22"/>
                    <a:pt x="3675" y="22"/>
                  </a:cubicBezTo>
                  <a:cubicBezTo>
                    <a:pt x="3586" y="22"/>
                    <a:pt x="3496" y="56"/>
                    <a:pt x="3398" y="160"/>
                  </a:cubicBezTo>
                  <a:cubicBezTo>
                    <a:pt x="3626" y="434"/>
                    <a:pt x="3306" y="434"/>
                    <a:pt x="3139" y="632"/>
                  </a:cubicBezTo>
                  <a:cubicBezTo>
                    <a:pt x="3047" y="739"/>
                    <a:pt x="3124" y="800"/>
                    <a:pt x="2925" y="846"/>
                  </a:cubicBezTo>
                  <a:cubicBezTo>
                    <a:pt x="2917" y="847"/>
                    <a:pt x="2908" y="848"/>
                    <a:pt x="2899" y="848"/>
                  </a:cubicBezTo>
                  <a:cubicBezTo>
                    <a:pt x="2826" y="848"/>
                    <a:pt x="2731" y="808"/>
                    <a:pt x="2647" y="808"/>
                  </a:cubicBezTo>
                  <a:cubicBezTo>
                    <a:pt x="2627" y="808"/>
                    <a:pt x="2608" y="810"/>
                    <a:pt x="2590" y="815"/>
                  </a:cubicBezTo>
                  <a:cubicBezTo>
                    <a:pt x="2560" y="1150"/>
                    <a:pt x="1950" y="891"/>
                    <a:pt x="1905" y="1105"/>
                  </a:cubicBezTo>
                  <a:cubicBezTo>
                    <a:pt x="1874" y="1105"/>
                    <a:pt x="1844" y="1105"/>
                    <a:pt x="1844" y="1120"/>
                  </a:cubicBezTo>
                  <a:cubicBezTo>
                    <a:pt x="1911" y="1322"/>
                    <a:pt x="1753" y="1334"/>
                    <a:pt x="1599" y="1334"/>
                  </a:cubicBezTo>
                  <a:cubicBezTo>
                    <a:pt x="1579" y="1334"/>
                    <a:pt x="1559" y="1333"/>
                    <a:pt x="1539" y="1333"/>
                  </a:cubicBezTo>
                  <a:cubicBezTo>
                    <a:pt x="1524" y="1303"/>
                    <a:pt x="1493" y="1272"/>
                    <a:pt x="1493" y="1257"/>
                  </a:cubicBezTo>
                  <a:cubicBezTo>
                    <a:pt x="1401" y="1299"/>
                    <a:pt x="1355" y="1322"/>
                    <a:pt x="1307" y="1322"/>
                  </a:cubicBezTo>
                  <a:cubicBezTo>
                    <a:pt x="1268" y="1322"/>
                    <a:pt x="1227" y="1307"/>
                    <a:pt x="1158" y="1272"/>
                  </a:cubicBezTo>
                  <a:cubicBezTo>
                    <a:pt x="1052" y="1219"/>
                    <a:pt x="998" y="1144"/>
                    <a:pt x="913" y="1144"/>
                  </a:cubicBezTo>
                  <a:cubicBezTo>
                    <a:pt x="876" y="1144"/>
                    <a:pt x="833" y="1159"/>
                    <a:pt x="777" y="1196"/>
                  </a:cubicBezTo>
                  <a:cubicBezTo>
                    <a:pt x="610" y="1318"/>
                    <a:pt x="655" y="1486"/>
                    <a:pt x="610" y="1638"/>
                  </a:cubicBezTo>
                  <a:cubicBezTo>
                    <a:pt x="549" y="1806"/>
                    <a:pt x="396" y="1943"/>
                    <a:pt x="549" y="2110"/>
                  </a:cubicBezTo>
                  <a:cubicBezTo>
                    <a:pt x="259" y="2141"/>
                    <a:pt x="31" y="2613"/>
                    <a:pt x="15" y="2872"/>
                  </a:cubicBezTo>
                  <a:cubicBezTo>
                    <a:pt x="0" y="3055"/>
                    <a:pt x="15" y="3223"/>
                    <a:pt x="153" y="3360"/>
                  </a:cubicBezTo>
                  <a:cubicBezTo>
                    <a:pt x="229" y="3436"/>
                    <a:pt x="381" y="3482"/>
                    <a:pt x="381" y="3603"/>
                  </a:cubicBezTo>
                  <a:cubicBezTo>
                    <a:pt x="427" y="3603"/>
                    <a:pt x="472" y="3619"/>
                    <a:pt x="533" y="3619"/>
                  </a:cubicBezTo>
                  <a:cubicBezTo>
                    <a:pt x="488" y="3771"/>
                    <a:pt x="335" y="3756"/>
                    <a:pt x="259" y="3862"/>
                  </a:cubicBezTo>
                  <a:cubicBezTo>
                    <a:pt x="198" y="3984"/>
                    <a:pt x="274" y="4076"/>
                    <a:pt x="305" y="4198"/>
                  </a:cubicBezTo>
                  <a:cubicBezTo>
                    <a:pt x="351" y="4441"/>
                    <a:pt x="320" y="4320"/>
                    <a:pt x="503" y="4457"/>
                  </a:cubicBezTo>
                  <a:cubicBezTo>
                    <a:pt x="610" y="4533"/>
                    <a:pt x="640" y="4624"/>
                    <a:pt x="762" y="4685"/>
                  </a:cubicBezTo>
                  <a:cubicBezTo>
                    <a:pt x="884" y="4761"/>
                    <a:pt x="930" y="4670"/>
                    <a:pt x="1021" y="4822"/>
                  </a:cubicBezTo>
                  <a:cubicBezTo>
                    <a:pt x="1097" y="4929"/>
                    <a:pt x="1082" y="5051"/>
                    <a:pt x="1219" y="5142"/>
                  </a:cubicBezTo>
                  <a:cubicBezTo>
                    <a:pt x="1250" y="5188"/>
                    <a:pt x="1493" y="5264"/>
                    <a:pt x="1554" y="5279"/>
                  </a:cubicBezTo>
                  <a:cubicBezTo>
                    <a:pt x="1570" y="5281"/>
                    <a:pt x="1584" y="5281"/>
                    <a:pt x="1597" y="5281"/>
                  </a:cubicBezTo>
                  <a:cubicBezTo>
                    <a:pt x="1757" y="5281"/>
                    <a:pt x="1702" y="5198"/>
                    <a:pt x="1828" y="5127"/>
                  </a:cubicBezTo>
                  <a:cubicBezTo>
                    <a:pt x="1895" y="5083"/>
                    <a:pt x="1941" y="5064"/>
                    <a:pt x="1974" y="5064"/>
                  </a:cubicBezTo>
                  <a:cubicBezTo>
                    <a:pt x="2130" y="5064"/>
                    <a:pt x="1957" y="5498"/>
                    <a:pt x="2189" y="5498"/>
                  </a:cubicBezTo>
                  <a:cubicBezTo>
                    <a:pt x="2204" y="5498"/>
                    <a:pt x="2221" y="5497"/>
                    <a:pt x="2240" y="5493"/>
                  </a:cubicBezTo>
                  <a:cubicBezTo>
                    <a:pt x="2240" y="5689"/>
                    <a:pt x="2335" y="5745"/>
                    <a:pt x="2458" y="5745"/>
                  </a:cubicBezTo>
                  <a:cubicBezTo>
                    <a:pt x="2622" y="5745"/>
                    <a:pt x="2836" y="5645"/>
                    <a:pt x="2941" y="5645"/>
                  </a:cubicBezTo>
                  <a:cubicBezTo>
                    <a:pt x="2957" y="5769"/>
                    <a:pt x="2994" y="5807"/>
                    <a:pt x="3040" y="5807"/>
                  </a:cubicBezTo>
                  <a:cubicBezTo>
                    <a:pt x="3113" y="5807"/>
                    <a:pt x="3207" y="5714"/>
                    <a:pt x="3276" y="5714"/>
                  </a:cubicBezTo>
                  <a:cubicBezTo>
                    <a:pt x="3287" y="5714"/>
                    <a:pt x="3297" y="5716"/>
                    <a:pt x="3306" y="5721"/>
                  </a:cubicBezTo>
                  <a:cubicBezTo>
                    <a:pt x="3474" y="5767"/>
                    <a:pt x="3291" y="5980"/>
                    <a:pt x="3428" y="6102"/>
                  </a:cubicBezTo>
                  <a:cubicBezTo>
                    <a:pt x="3446" y="6120"/>
                    <a:pt x="3475" y="6124"/>
                    <a:pt x="3508" y="6124"/>
                  </a:cubicBezTo>
                  <a:cubicBezTo>
                    <a:pt x="3534" y="6124"/>
                    <a:pt x="3563" y="6121"/>
                    <a:pt x="3590" y="6121"/>
                  </a:cubicBezTo>
                  <a:cubicBezTo>
                    <a:pt x="3615" y="6121"/>
                    <a:pt x="3639" y="6124"/>
                    <a:pt x="3657" y="6133"/>
                  </a:cubicBezTo>
                  <a:cubicBezTo>
                    <a:pt x="3763" y="6194"/>
                    <a:pt x="3779" y="6285"/>
                    <a:pt x="3916" y="6346"/>
                  </a:cubicBezTo>
                  <a:cubicBezTo>
                    <a:pt x="3970" y="6358"/>
                    <a:pt x="4061" y="6372"/>
                    <a:pt x="4153" y="6372"/>
                  </a:cubicBezTo>
                  <a:cubicBezTo>
                    <a:pt x="4294" y="6372"/>
                    <a:pt x="4434" y="6338"/>
                    <a:pt x="4434" y="6209"/>
                  </a:cubicBezTo>
                  <a:cubicBezTo>
                    <a:pt x="4449" y="6206"/>
                    <a:pt x="4462" y="6205"/>
                    <a:pt x="4473" y="6205"/>
                  </a:cubicBezTo>
                  <a:cubicBezTo>
                    <a:pt x="4592" y="6205"/>
                    <a:pt x="4550" y="6337"/>
                    <a:pt x="4647" y="6407"/>
                  </a:cubicBezTo>
                  <a:cubicBezTo>
                    <a:pt x="4647" y="6407"/>
                    <a:pt x="4891" y="6574"/>
                    <a:pt x="4876" y="6574"/>
                  </a:cubicBezTo>
                  <a:cubicBezTo>
                    <a:pt x="4899" y="6581"/>
                    <a:pt x="4920" y="6583"/>
                    <a:pt x="4939" y="6583"/>
                  </a:cubicBezTo>
                  <a:cubicBezTo>
                    <a:pt x="5110" y="6583"/>
                    <a:pt x="5169" y="6376"/>
                    <a:pt x="5360" y="6376"/>
                  </a:cubicBezTo>
                  <a:cubicBezTo>
                    <a:pt x="5366" y="6376"/>
                    <a:pt x="5372" y="6376"/>
                    <a:pt x="5378" y="6376"/>
                  </a:cubicBezTo>
                  <a:cubicBezTo>
                    <a:pt x="5424" y="6590"/>
                    <a:pt x="5378" y="6666"/>
                    <a:pt x="5637" y="6712"/>
                  </a:cubicBezTo>
                  <a:cubicBezTo>
                    <a:pt x="5653" y="6714"/>
                    <a:pt x="5669" y="6714"/>
                    <a:pt x="5685" y="6714"/>
                  </a:cubicBezTo>
                  <a:cubicBezTo>
                    <a:pt x="5797" y="6714"/>
                    <a:pt x="5925" y="6670"/>
                    <a:pt x="6018" y="6590"/>
                  </a:cubicBezTo>
                  <a:cubicBezTo>
                    <a:pt x="6018" y="6770"/>
                    <a:pt x="6127" y="6926"/>
                    <a:pt x="6289" y="6926"/>
                  </a:cubicBezTo>
                  <a:cubicBezTo>
                    <a:pt x="6346" y="6926"/>
                    <a:pt x="6409" y="6907"/>
                    <a:pt x="6475" y="6864"/>
                  </a:cubicBezTo>
                  <a:cubicBezTo>
                    <a:pt x="6673" y="6712"/>
                    <a:pt x="6430" y="6712"/>
                    <a:pt x="6475" y="6483"/>
                  </a:cubicBezTo>
                  <a:cubicBezTo>
                    <a:pt x="6491" y="6453"/>
                    <a:pt x="6552" y="6437"/>
                    <a:pt x="6567" y="6437"/>
                  </a:cubicBezTo>
                  <a:cubicBezTo>
                    <a:pt x="6628" y="6498"/>
                    <a:pt x="6597" y="6483"/>
                    <a:pt x="6658" y="6514"/>
                  </a:cubicBezTo>
                  <a:cubicBezTo>
                    <a:pt x="6704" y="6712"/>
                    <a:pt x="6643" y="6727"/>
                    <a:pt x="6795" y="6864"/>
                  </a:cubicBezTo>
                  <a:cubicBezTo>
                    <a:pt x="6902" y="6955"/>
                    <a:pt x="6948" y="6955"/>
                    <a:pt x="7024" y="7062"/>
                  </a:cubicBezTo>
                  <a:cubicBezTo>
                    <a:pt x="7131" y="7214"/>
                    <a:pt x="7161" y="7351"/>
                    <a:pt x="7390" y="7351"/>
                  </a:cubicBezTo>
                  <a:cubicBezTo>
                    <a:pt x="7618" y="7351"/>
                    <a:pt x="7725" y="7108"/>
                    <a:pt x="7953" y="7062"/>
                  </a:cubicBezTo>
                  <a:cubicBezTo>
                    <a:pt x="7969" y="7047"/>
                    <a:pt x="7999" y="6986"/>
                    <a:pt x="7999" y="6955"/>
                  </a:cubicBezTo>
                  <a:lnTo>
                    <a:pt x="8167" y="7062"/>
                  </a:lnTo>
                  <a:cubicBezTo>
                    <a:pt x="8293" y="7155"/>
                    <a:pt x="8370" y="7196"/>
                    <a:pt x="8442" y="7196"/>
                  </a:cubicBezTo>
                  <a:cubicBezTo>
                    <a:pt x="8535" y="7196"/>
                    <a:pt x="8620" y="7128"/>
                    <a:pt x="8791" y="7016"/>
                  </a:cubicBezTo>
                  <a:cubicBezTo>
                    <a:pt x="8883" y="6955"/>
                    <a:pt x="8961" y="6921"/>
                    <a:pt x="9022" y="6921"/>
                  </a:cubicBezTo>
                  <a:cubicBezTo>
                    <a:pt x="9113" y="6921"/>
                    <a:pt x="9169" y="6996"/>
                    <a:pt x="9187" y="7169"/>
                  </a:cubicBezTo>
                  <a:cubicBezTo>
                    <a:pt x="9294" y="7169"/>
                    <a:pt x="9385" y="7123"/>
                    <a:pt x="9462" y="7108"/>
                  </a:cubicBezTo>
                  <a:cubicBezTo>
                    <a:pt x="9497" y="7103"/>
                    <a:pt x="9521" y="7101"/>
                    <a:pt x="9541" y="7101"/>
                  </a:cubicBezTo>
                  <a:cubicBezTo>
                    <a:pt x="9582" y="7101"/>
                    <a:pt x="9609" y="7108"/>
                    <a:pt x="9690" y="7108"/>
                  </a:cubicBezTo>
                  <a:cubicBezTo>
                    <a:pt x="9759" y="7115"/>
                    <a:pt x="9782" y="7123"/>
                    <a:pt x="9804" y="7123"/>
                  </a:cubicBezTo>
                  <a:cubicBezTo>
                    <a:pt x="9827" y="7123"/>
                    <a:pt x="9850" y="7115"/>
                    <a:pt x="9919" y="7092"/>
                  </a:cubicBezTo>
                  <a:cubicBezTo>
                    <a:pt x="9995" y="7047"/>
                    <a:pt x="9995" y="6955"/>
                    <a:pt x="10102" y="6940"/>
                  </a:cubicBezTo>
                  <a:cubicBezTo>
                    <a:pt x="10132" y="7032"/>
                    <a:pt x="10132" y="7108"/>
                    <a:pt x="10147" y="7199"/>
                  </a:cubicBezTo>
                  <a:cubicBezTo>
                    <a:pt x="10315" y="7214"/>
                    <a:pt x="10452" y="7321"/>
                    <a:pt x="10604" y="7351"/>
                  </a:cubicBezTo>
                  <a:cubicBezTo>
                    <a:pt x="10633" y="7359"/>
                    <a:pt x="10661" y="7363"/>
                    <a:pt x="10689" y="7363"/>
                  </a:cubicBezTo>
                  <a:cubicBezTo>
                    <a:pt x="10824" y="7363"/>
                    <a:pt x="10950" y="7283"/>
                    <a:pt x="11077" y="7245"/>
                  </a:cubicBezTo>
                  <a:cubicBezTo>
                    <a:pt x="11427" y="7138"/>
                    <a:pt x="11778" y="6894"/>
                    <a:pt x="11747" y="6483"/>
                  </a:cubicBezTo>
                  <a:cubicBezTo>
                    <a:pt x="11781" y="6472"/>
                    <a:pt x="11818" y="6468"/>
                    <a:pt x="11856" y="6468"/>
                  </a:cubicBezTo>
                  <a:cubicBezTo>
                    <a:pt x="11911" y="6468"/>
                    <a:pt x="11969" y="6476"/>
                    <a:pt x="12021" y="6476"/>
                  </a:cubicBezTo>
                  <a:cubicBezTo>
                    <a:pt x="12121" y="6476"/>
                    <a:pt x="12203" y="6448"/>
                    <a:pt x="12219" y="6285"/>
                  </a:cubicBezTo>
                  <a:cubicBezTo>
                    <a:pt x="12387" y="6270"/>
                    <a:pt x="12737" y="6255"/>
                    <a:pt x="12661" y="5980"/>
                  </a:cubicBezTo>
                  <a:cubicBezTo>
                    <a:pt x="12699" y="5977"/>
                    <a:pt x="12735" y="5976"/>
                    <a:pt x="12768" y="5976"/>
                  </a:cubicBezTo>
                  <a:cubicBezTo>
                    <a:pt x="12902" y="5976"/>
                    <a:pt x="13002" y="5994"/>
                    <a:pt x="13093" y="5994"/>
                  </a:cubicBezTo>
                  <a:cubicBezTo>
                    <a:pt x="13227" y="5994"/>
                    <a:pt x="13342" y="5956"/>
                    <a:pt x="13514" y="5767"/>
                  </a:cubicBezTo>
                  <a:cubicBezTo>
                    <a:pt x="13652" y="5615"/>
                    <a:pt x="13728" y="5599"/>
                    <a:pt x="13895" y="5538"/>
                  </a:cubicBezTo>
                  <a:cubicBezTo>
                    <a:pt x="14032" y="5508"/>
                    <a:pt x="14261" y="5447"/>
                    <a:pt x="14291" y="5295"/>
                  </a:cubicBezTo>
                  <a:cubicBezTo>
                    <a:pt x="14352" y="4990"/>
                    <a:pt x="13895" y="5142"/>
                    <a:pt x="13743" y="5066"/>
                  </a:cubicBezTo>
                  <a:cubicBezTo>
                    <a:pt x="13530" y="4959"/>
                    <a:pt x="13469" y="4548"/>
                    <a:pt x="13210" y="4518"/>
                  </a:cubicBezTo>
                  <a:cubicBezTo>
                    <a:pt x="13204" y="4517"/>
                    <a:pt x="13198" y="4517"/>
                    <a:pt x="13191" y="4517"/>
                  </a:cubicBezTo>
                  <a:cubicBezTo>
                    <a:pt x="13091" y="4517"/>
                    <a:pt x="12969" y="4599"/>
                    <a:pt x="12853" y="4599"/>
                  </a:cubicBezTo>
                  <a:cubicBezTo>
                    <a:pt x="12814" y="4599"/>
                    <a:pt x="12775" y="4589"/>
                    <a:pt x="12737" y="4563"/>
                  </a:cubicBezTo>
                  <a:cubicBezTo>
                    <a:pt x="12585" y="4472"/>
                    <a:pt x="12692" y="4320"/>
                    <a:pt x="12829" y="4243"/>
                  </a:cubicBezTo>
                  <a:cubicBezTo>
                    <a:pt x="12875" y="4259"/>
                    <a:pt x="12920" y="4304"/>
                    <a:pt x="12935" y="4320"/>
                  </a:cubicBezTo>
                  <a:cubicBezTo>
                    <a:pt x="12920" y="4167"/>
                    <a:pt x="12829" y="4061"/>
                    <a:pt x="12753" y="3923"/>
                  </a:cubicBezTo>
                  <a:cubicBezTo>
                    <a:pt x="12676" y="3817"/>
                    <a:pt x="12555" y="3741"/>
                    <a:pt x="12524" y="3619"/>
                  </a:cubicBezTo>
                  <a:cubicBezTo>
                    <a:pt x="12478" y="3466"/>
                    <a:pt x="12707" y="3253"/>
                    <a:pt x="12463" y="3223"/>
                  </a:cubicBezTo>
                  <a:cubicBezTo>
                    <a:pt x="12458" y="3222"/>
                    <a:pt x="12452" y="3222"/>
                    <a:pt x="12447" y="3222"/>
                  </a:cubicBezTo>
                  <a:cubicBezTo>
                    <a:pt x="12302" y="3222"/>
                    <a:pt x="12238" y="3408"/>
                    <a:pt x="12097" y="3408"/>
                  </a:cubicBezTo>
                  <a:cubicBezTo>
                    <a:pt x="12088" y="3408"/>
                    <a:pt x="12078" y="3407"/>
                    <a:pt x="12067" y="3405"/>
                  </a:cubicBezTo>
                  <a:cubicBezTo>
                    <a:pt x="11976" y="3238"/>
                    <a:pt x="12067" y="3223"/>
                    <a:pt x="11884" y="3101"/>
                  </a:cubicBezTo>
                  <a:cubicBezTo>
                    <a:pt x="11807" y="3062"/>
                    <a:pt x="11760" y="3048"/>
                    <a:pt x="11718" y="3048"/>
                  </a:cubicBezTo>
                  <a:cubicBezTo>
                    <a:pt x="11661" y="3048"/>
                    <a:pt x="11615" y="3074"/>
                    <a:pt x="11519" y="3101"/>
                  </a:cubicBezTo>
                  <a:cubicBezTo>
                    <a:pt x="11381" y="3146"/>
                    <a:pt x="11244" y="3162"/>
                    <a:pt x="11092" y="3177"/>
                  </a:cubicBezTo>
                  <a:cubicBezTo>
                    <a:pt x="10909" y="3177"/>
                    <a:pt x="10817" y="3021"/>
                    <a:pt x="10684" y="3021"/>
                  </a:cubicBezTo>
                  <a:cubicBezTo>
                    <a:pt x="10673" y="3021"/>
                    <a:pt x="10662" y="3022"/>
                    <a:pt x="10650" y="3024"/>
                  </a:cubicBezTo>
                  <a:cubicBezTo>
                    <a:pt x="10635" y="2872"/>
                    <a:pt x="10757" y="2781"/>
                    <a:pt x="10772" y="2644"/>
                  </a:cubicBezTo>
                  <a:cubicBezTo>
                    <a:pt x="10681" y="2644"/>
                    <a:pt x="10498" y="2628"/>
                    <a:pt x="10452" y="2552"/>
                  </a:cubicBezTo>
                  <a:cubicBezTo>
                    <a:pt x="10315" y="2415"/>
                    <a:pt x="10406" y="2400"/>
                    <a:pt x="10422" y="2247"/>
                  </a:cubicBezTo>
                  <a:cubicBezTo>
                    <a:pt x="10452" y="1988"/>
                    <a:pt x="10330" y="1806"/>
                    <a:pt x="10102" y="1684"/>
                  </a:cubicBezTo>
                  <a:cubicBezTo>
                    <a:pt x="9930" y="1581"/>
                    <a:pt x="9793" y="1504"/>
                    <a:pt x="9639" y="1504"/>
                  </a:cubicBezTo>
                  <a:cubicBezTo>
                    <a:pt x="9587" y="1504"/>
                    <a:pt x="9534" y="1512"/>
                    <a:pt x="9477" y="1531"/>
                  </a:cubicBezTo>
                  <a:cubicBezTo>
                    <a:pt x="9380" y="1562"/>
                    <a:pt x="9309" y="1580"/>
                    <a:pt x="9255" y="1580"/>
                  </a:cubicBezTo>
                  <a:cubicBezTo>
                    <a:pt x="9145" y="1580"/>
                    <a:pt x="9101" y="1506"/>
                    <a:pt x="9050" y="1303"/>
                  </a:cubicBezTo>
                  <a:cubicBezTo>
                    <a:pt x="9013" y="1090"/>
                    <a:pt x="8965" y="837"/>
                    <a:pt x="8781" y="837"/>
                  </a:cubicBezTo>
                  <a:cubicBezTo>
                    <a:pt x="8740" y="837"/>
                    <a:pt x="8694" y="849"/>
                    <a:pt x="8639" y="876"/>
                  </a:cubicBezTo>
                  <a:cubicBezTo>
                    <a:pt x="8563" y="770"/>
                    <a:pt x="8548" y="556"/>
                    <a:pt x="8410" y="511"/>
                  </a:cubicBezTo>
                  <a:cubicBezTo>
                    <a:pt x="8391" y="506"/>
                    <a:pt x="8374" y="505"/>
                    <a:pt x="8357" y="505"/>
                  </a:cubicBezTo>
                  <a:cubicBezTo>
                    <a:pt x="8251" y="505"/>
                    <a:pt x="8195" y="579"/>
                    <a:pt x="8122" y="579"/>
                  </a:cubicBezTo>
                  <a:cubicBezTo>
                    <a:pt x="8081" y="579"/>
                    <a:pt x="8034" y="555"/>
                    <a:pt x="7969" y="480"/>
                  </a:cubicBezTo>
                  <a:cubicBezTo>
                    <a:pt x="7908" y="419"/>
                    <a:pt x="7953" y="343"/>
                    <a:pt x="7862" y="267"/>
                  </a:cubicBezTo>
                  <a:cubicBezTo>
                    <a:pt x="7801" y="236"/>
                    <a:pt x="7710" y="191"/>
                    <a:pt x="7649" y="191"/>
                  </a:cubicBezTo>
                  <a:cubicBezTo>
                    <a:pt x="7635" y="189"/>
                    <a:pt x="7621" y="189"/>
                    <a:pt x="7606" y="189"/>
                  </a:cubicBezTo>
                  <a:cubicBezTo>
                    <a:pt x="7480" y="189"/>
                    <a:pt x="7345" y="238"/>
                    <a:pt x="7219" y="238"/>
                  </a:cubicBezTo>
                  <a:cubicBezTo>
                    <a:pt x="7204" y="238"/>
                    <a:pt x="7190" y="238"/>
                    <a:pt x="7176" y="236"/>
                  </a:cubicBezTo>
                  <a:cubicBezTo>
                    <a:pt x="7176" y="252"/>
                    <a:pt x="7161" y="267"/>
                    <a:pt x="7161" y="282"/>
                  </a:cubicBezTo>
                  <a:cubicBezTo>
                    <a:pt x="7131" y="274"/>
                    <a:pt x="7100" y="271"/>
                    <a:pt x="7068" y="271"/>
                  </a:cubicBezTo>
                  <a:cubicBezTo>
                    <a:pt x="7035" y="271"/>
                    <a:pt x="7001" y="274"/>
                    <a:pt x="6963" y="282"/>
                  </a:cubicBezTo>
                  <a:cubicBezTo>
                    <a:pt x="6978" y="419"/>
                    <a:pt x="7252" y="648"/>
                    <a:pt x="6963" y="648"/>
                  </a:cubicBezTo>
                  <a:cubicBezTo>
                    <a:pt x="7039" y="815"/>
                    <a:pt x="7085" y="952"/>
                    <a:pt x="6826" y="1013"/>
                  </a:cubicBezTo>
                  <a:cubicBezTo>
                    <a:pt x="6801" y="1017"/>
                    <a:pt x="6778" y="1019"/>
                    <a:pt x="6758" y="1019"/>
                  </a:cubicBezTo>
                  <a:cubicBezTo>
                    <a:pt x="6619" y="1019"/>
                    <a:pt x="6586" y="929"/>
                    <a:pt x="6506" y="770"/>
                  </a:cubicBezTo>
                  <a:cubicBezTo>
                    <a:pt x="6430" y="617"/>
                    <a:pt x="6430" y="617"/>
                    <a:pt x="6293" y="511"/>
                  </a:cubicBezTo>
                  <a:cubicBezTo>
                    <a:pt x="6262" y="480"/>
                    <a:pt x="6201" y="465"/>
                    <a:pt x="6140" y="419"/>
                  </a:cubicBezTo>
                  <a:cubicBezTo>
                    <a:pt x="6110" y="404"/>
                    <a:pt x="6095" y="282"/>
                    <a:pt x="6049" y="252"/>
                  </a:cubicBezTo>
                  <a:cubicBezTo>
                    <a:pt x="5988" y="252"/>
                    <a:pt x="5927" y="262"/>
                    <a:pt x="5869" y="262"/>
                  </a:cubicBezTo>
                  <a:cubicBezTo>
                    <a:pt x="5825" y="262"/>
                    <a:pt x="5783" y="256"/>
                    <a:pt x="5744" y="236"/>
                  </a:cubicBezTo>
                  <a:cubicBezTo>
                    <a:pt x="5653" y="191"/>
                    <a:pt x="5607" y="84"/>
                    <a:pt x="5500" y="38"/>
                  </a:cubicBezTo>
                  <a:cubicBezTo>
                    <a:pt x="5422" y="10"/>
                    <a:pt x="5337" y="1"/>
                    <a:pt x="5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6939188" y="487196"/>
              <a:ext cx="423645" cy="151180"/>
            </a:xfrm>
            <a:custGeom>
              <a:avLst/>
              <a:gdLst/>
              <a:ahLst/>
              <a:cxnLst/>
              <a:rect l="l" t="t" r="r" b="b"/>
              <a:pathLst>
                <a:path w="14384" h="5133" extrusionOk="0">
                  <a:moveTo>
                    <a:pt x="321" y="1"/>
                  </a:moveTo>
                  <a:cubicBezTo>
                    <a:pt x="153" y="153"/>
                    <a:pt x="46" y="458"/>
                    <a:pt x="16" y="656"/>
                  </a:cubicBezTo>
                  <a:cubicBezTo>
                    <a:pt x="1" y="823"/>
                    <a:pt x="16" y="991"/>
                    <a:pt x="153" y="1128"/>
                  </a:cubicBezTo>
                  <a:cubicBezTo>
                    <a:pt x="229" y="1204"/>
                    <a:pt x="382" y="1265"/>
                    <a:pt x="382" y="1372"/>
                  </a:cubicBezTo>
                  <a:cubicBezTo>
                    <a:pt x="443" y="1372"/>
                    <a:pt x="473" y="1387"/>
                    <a:pt x="534" y="1387"/>
                  </a:cubicBezTo>
                  <a:cubicBezTo>
                    <a:pt x="503" y="1540"/>
                    <a:pt x="351" y="1524"/>
                    <a:pt x="275" y="1646"/>
                  </a:cubicBezTo>
                  <a:cubicBezTo>
                    <a:pt x="214" y="1753"/>
                    <a:pt x="290" y="1844"/>
                    <a:pt x="305" y="1966"/>
                  </a:cubicBezTo>
                  <a:cubicBezTo>
                    <a:pt x="366" y="2210"/>
                    <a:pt x="321" y="2103"/>
                    <a:pt x="519" y="2225"/>
                  </a:cubicBezTo>
                  <a:cubicBezTo>
                    <a:pt x="610" y="2301"/>
                    <a:pt x="656" y="2408"/>
                    <a:pt x="762" y="2454"/>
                  </a:cubicBezTo>
                  <a:cubicBezTo>
                    <a:pt x="900" y="2530"/>
                    <a:pt x="930" y="2438"/>
                    <a:pt x="1037" y="2591"/>
                  </a:cubicBezTo>
                  <a:cubicBezTo>
                    <a:pt x="1113" y="2713"/>
                    <a:pt x="1082" y="2819"/>
                    <a:pt x="1220" y="2911"/>
                  </a:cubicBezTo>
                  <a:cubicBezTo>
                    <a:pt x="1265" y="2956"/>
                    <a:pt x="1509" y="3033"/>
                    <a:pt x="1570" y="3048"/>
                  </a:cubicBezTo>
                  <a:cubicBezTo>
                    <a:pt x="1585" y="3049"/>
                    <a:pt x="1598" y="3050"/>
                    <a:pt x="1610" y="3050"/>
                  </a:cubicBezTo>
                  <a:cubicBezTo>
                    <a:pt x="1758" y="3050"/>
                    <a:pt x="1702" y="2966"/>
                    <a:pt x="1829" y="2896"/>
                  </a:cubicBezTo>
                  <a:cubicBezTo>
                    <a:pt x="1896" y="2855"/>
                    <a:pt x="1944" y="2838"/>
                    <a:pt x="1977" y="2838"/>
                  </a:cubicBezTo>
                  <a:cubicBezTo>
                    <a:pt x="2147" y="2838"/>
                    <a:pt x="1972" y="3267"/>
                    <a:pt x="2204" y="3267"/>
                  </a:cubicBezTo>
                  <a:cubicBezTo>
                    <a:pt x="2220" y="3267"/>
                    <a:pt x="2237" y="3265"/>
                    <a:pt x="2256" y="3261"/>
                  </a:cubicBezTo>
                  <a:cubicBezTo>
                    <a:pt x="2256" y="3457"/>
                    <a:pt x="2348" y="3513"/>
                    <a:pt x="2469" y="3513"/>
                  </a:cubicBezTo>
                  <a:cubicBezTo>
                    <a:pt x="2631" y="3513"/>
                    <a:pt x="2843" y="3414"/>
                    <a:pt x="2956" y="3414"/>
                  </a:cubicBezTo>
                  <a:cubicBezTo>
                    <a:pt x="2967" y="3543"/>
                    <a:pt x="3001" y="3583"/>
                    <a:pt x="3045" y="3583"/>
                  </a:cubicBezTo>
                  <a:cubicBezTo>
                    <a:pt x="3116" y="3583"/>
                    <a:pt x="3214" y="3482"/>
                    <a:pt x="3290" y="3482"/>
                  </a:cubicBezTo>
                  <a:cubicBezTo>
                    <a:pt x="3301" y="3482"/>
                    <a:pt x="3312" y="3485"/>
                    <a:pt x="3322" y="3490"/>
                  </a:cubicBezTo>
                  <a:cubicBezTo>
                    <a:pt x="3490" y="3551"/>
                    <a:pt x="3292" y="3749"/>
                    <a:pt x="3429" y="3871"/>
                  </a:cubicBezTo>
                  <a:cubicBezTo>
                    <a:pt x="3451" y="3893"/>
                    <a:pt x="3480" y="3899"/>
                    <a:pt x="3510" y="3899"/>
                  </a:cubicBezTo>
                  <a:cubicBezTo>
                    <a:pt x="3544" y="3899"/>
                    <a:pt x="3579" y="3892"/>
                    <a:pt x="3610" y="3892"/>
                  </a:cubicBezTo>
                  <a:cubicBezTo>
                    <a:pt x="3627" y="3892"/>
                    <a:pt x="3644" y="3894"/>
                    <a:pt x="3657" y="3901"/>
                  </a:cubicBezTo>
                  <a:cubicBezTo>
                    <a:pt x="3779" y="3962"/>
                    <a:pt x="3794" y="4053"/>
                    <a:pt x="3932" y="4114"/>
                  </a:cubicBezTo>
                  <a:cubicBezTo>
                    <a:pt x="3979" y="4132"/>
                    <a:pt x="4064" y="4147"/>
                    <a:pt x="4151" y="4147"/>
                  </a:cubicBezTo>
                  <a:cubicBezTo>
                    <a:pt x="4291" y="4147"/>
                    <a:pt x="4434" y="4108"/>
                    <a:pt x="4434" y="3977"/>
                  </a:cubicBezTo>
                  <a:cubicBezTo>
                    <a:pt x="4451" y="3975"/>
                    <a:pt x="4465" y="3973"/>
                    <a:pt x="4478" y="3973"/>
                  </a:cubicBezTo>
                  <a:cubicBezTo>
                    <a:pt x="4608" y="3973"/>
                    <a:pt x="4564" y="4106"/>
                    <a:pt x="4648" y="4175"/>
                  </a:cubicBezTo>
                  <a:cubicBezTo>
                    <a:pt x="4648" y="4175"/>
                    <a:pt x="4891" y="4343"/>
                    <a:pt x="4876" y="4343"/>
                  </a:cubicBezTo>
                  <a:cubicBezTo>
                    <a:pt x="4899" y="4349"/>
                    <a:pt x="4920" y="4352"/>
                    <a:pt x="4940" y="4352"/>
                  </a:cubicBezTo>
                  <a:cubicBezTo>
                    <a:pt x="5108" y="4352"/>
                    <a:pt x="5180" y="4158"/>
                    <a:pt x="5359" y="4158"/>
                  </a:cubicBezTo>
                  <a:cubicBezTo>
                    <a:pt x="5370" y="4158"/>
                    <a:pt x="5382" y="4158"/>
                    <a:pt x="5394" y="4160"/>
                  </a:cubicBezTo>
                  <a:cubicBezTo>
                    <a:pt x="5425" y="4358"/>
                    <a:pt x="5394" y="4434"/>
                    <a:pt x="5638" y="4480"/>
                  </a:cubicBezTo>
                  <a:cubicBezTo>
                    <a:pt x="5660" y="4482"/>
                    <a:pt x="5682" y="4484"/>
                    <a:pt x="5704" y="4484"/>
                  </a:cubicBezTo>
                  <a:cubicBezTo>
                    <a:pt x="5822" y="4484"/>
                    <a:pt x="5942" y="4448"/>
                    <a:pt x="6019" y="4358"/>
                  </a:cubicBezTo>
                  <a:cubicBezTo>
                    <a:pt x="6019" y="4548"/>
                    <a:pt x="6133" y="4697"/>
                    <a:pt x="6291" y="4697"/>
                  </a:cubicBezTo>
                  <a:cubicBezTo>
                    <a:pt x="6348" y="4697"/>
                    <a:pt x="6411" y="4677"/>
                    <a:pt x="6476" y="4632"/>
                  </a:cubicBezTo>
                  <a:cubicBezTo>
                    <a:pt x="6689" y="4480"/>
                    <a:pt x="6445" y="4480"/>
                    <a:pt x="6476" y="4252"/>
                  </a:cubicBezTo>
                  <a:cubicBezTo>
                    <a:pt x="6491" y="4236"/>
                    <a:pt x="6552" y="4206"/>
                    <a:pt x="6567" y="4206"/>
                  </a:cubicBezTo>
                  <a:cubicBezTo>
                    <a:pt x="6628" y="4267"/>
                    <a:pt x="6613" y="4252"/>
                    <a:pt x="6674" y="4282"/>
                  </a:cubicBezTo>
                  <a:cubicBezTo>
                    <a:pt x="6704" y="4480"/>
                    <a:pt x="6644" y="4495"/>
                    <a:pt x="6796" y="4632"/>
                  </a:cubicBezTo>
                  <a:cubicBezTo>
                    <a:pt x="6918" y="4724"/>
                    <a:pt x="6948" y="4724"/>
                    <a:pt x="7024" y="4846"/>
                  </a:cubicBezTo>
                  <a:cubicBezTo>
                    <a:pt x="7146" y="4998"/>
                    <a:pt x="7162" y="5120"/>
                    <a:pt x="7390" y="5120"/>
                  </a:cubicBezTo>
                  <a:cubicBezTo>
                    <a:pt x="7619" y="5120"/>
                    <a:pt x="7741" y="4876"/>
                    <a:pt x="7969" y="4846"/>
                  </a:cubicBezTo>
                  <a:cubicBezTo>
                    <a:pt x="7984" y="4815"/>
                    <a:pt x="8000" y="4770"/>
                    <a:pt x="8000" y="4724"/>
                  </a:cubicBezTo>
                  <a:lnTo>
                    <a:pt x="8182" y="4846"/>
                  </a:lnTo>
                  <a:cubicBezTo>
                    <a:pt x="8302" y="4932"/>
                    <a:pt x="8378" y="4972"/>
                    <a:pt x="8451" y="4972"/>
                  </a:cubicBezTo>
                  <a:cubicBezTo>
                    <a:pt x="8546" y="4972"/>
                    <a:pt x="8635" y="4905"/>
                    <a:pt x="8807" y="4785"/>
                  </a:cubicBezTo>
                  <a:cubicBezTo>
                    <a:pt x="8899" y="4723"/>
                    <a:pt x="8976" y="4689"/>
                    <a:pt x="9038" y="4689"/>
                  </a:cubicBezTo>
                  <a:cubicBezTo>
                    <a:pt x="9129" y="4689"/>
                    <a:pt x="9185" y="4764"/>
                    <a:pt x="9203" y="4937"/>
                  </a:cubicBezTo>
                  <a:cubicBezTo>
                    <a:pt x="9295" y="4937"/>
                    <a:pt x="9401" y="4891"/>
                    <a:pt x="9477" y="4876"/>
                  </a:cubicBezTo>
                  <a:cubicBezTo>
                    <a:pt x="9513" y="4871"/>
                    <a:pt x="9537" y="4869"/>
                    <a:pt x="9557" y="4869"/>
                  </a:cubicBezTo>
                  <a:cubicBezTo>
                    <a:pt x="9598" y="4869"/>
                    <a:pt x="9625" y="4876"/>
                    <a:pt x="9706" y="4876"/>
                  </a:cubicBezTo>
                  <a:cubicBezTo>
                    <a:pt x="9773" y="4885"/>
                    <a:pt x="9794" y="4897"/>
                    <a:pt x="9822" y="4897"/>
                  </a:cubicBezTo>
                  <a:cubicBezTo>
                    <a:pt x="9845" y="4897"/>
                    <a:pt x="9872" y="4889"/>
                    <a:pt x="9935" y="4861"/>
                  </a:cubicBezTo>
                  <a:cubicBezTo>
                    <a:pt x="10011" y="4815"/>
                    <a:pt x="10011" y="4724"/>
                    <a:pt x="10117" y="4709"/>
                  </a:cubicBezTo>
                  <a:cubicBezTo>
                    <a:pt x="10133" y="4800"/>
                    <a:pt x="10133" y="4876"/>
                    <a:pt x="10163" y="4983"/>
                  </a:cubicBezTo>
                  <a:cubicBezTo>
                    <a:pt x="10331" y="4998"/>
                    <a:pt x="10468" y="5089"/>
                    <a:pt x="10620" y="5120"/>
                  </a:cubicBezTo>
                  <a:cubicBezTo>
                    <a:pt x="10652" y="5129"/>
                    <a:pt x="10683" y="5132"/>
                    <a:pt x="10713" y="5132"/>
                  </a:cubicBezTo>
                  <a:cubicBezTo>
                    <a:pt x="10845" y="5132"/>
                    <a:pt x="10969" y="5063"/>
                    <a:pt x="11092" y="5013"/>
                  </a:cubicBezTo>
                  <a:cubicBezTo>
                    <a:pt x="11428" y="4922"/>
                    <a:pt x="11793" y="4678"/>
                    <a:pt x="11763" y="4252"/>
                  </a:cubicBezTo>
                  <a:cubicBezTo>
                    <a:pt x="11797" y="4240"/>
                    <a:pt x="11832" y="4237"/>
                    <a:pt x="11868" y="4237"/>
                  </a:cubicBezTo>
                  <a:cubicBezTo>
                    <a:pt x="11927" y="4237"/>
                    <a:pt x="11987" y="4246"/>
                    <a:pt x="12041" y="4246"/>
                  </a:cubicBezTo>
                  <a:cubicBezTo>
                    <a:pt x="12135" y="4246"/>
                    <a:pt x="12211" y="4219"/>
                    <a:pt x="12235" y="4069"/>
                  </a:cubicBezTo>
                  <a:cubicBezTo>
                    <a:pt x="12403" y="4038"/>
                    <a:pt x="12753" y="4023"/>
                    <a:pt x="12677" y="3764"/>
                  </a:cubicBezTo>
                  <a:cubicBezTo>
                    <a:pt x="12735" y="3758"/>
                    <a:pt x="12787" y="3755"/>
                    <a:pt x="12834" y="3755"/>
                  </a:cubicBezTo>
                  <a:cubicBezTo>
                    <a:pt x="12941" y="3755"/>
                    <a:pt x="13027" y="3767"/>
                    <a:pt x="13105" y="3767"/>
                  </a:cubicBezTo>
                  <a:cubicBezTo>
                    <a:pt x="13241" y="3767"/>
                    <a:pt x="13356" y="3733"/>
                    <a:pt x="13530" y="3551"/>
                  </a:cubicBezTo>
                  <a:cubicBezTo>
                    <a:pt x="13667" y="3398"/>
                    <a:pt x="13743" y="3383"/>
                    <a:pt x="13911" y="3322"/>
                  </a:cubicBezTo>
                  <a:cubicBezTo>
                    <a:pt x="14048" y="3276"/>
                    <a:pt x="14277" y="3231"/>
                    <a:pt x="14307" y="3078"/>
                  </a:cubicBezTo>
                  <a:cubicBezTo>
                    <a:pt x="14383" y="2728"/>
                    <a:pt x="13926" y="2880"/>
                    <a:pt x="13774" y="2804"/>
                  </a:cubicBezTo>
                  <a:cubicBezTo>
                    <a:pt x="13622" y="2713"/>
                    <a:pt x="13545" y="2499"/>
                    <a:pt x="13439" y="2362"/>
                  </a:cubicBezTo>
                  <a:cubicBezTo>
                    <a:pt x="13304" y="2481"/>
                    <a:pt x="13206" y="2505"/>
                    <a:pt x="13090" y="2505"/>
                  </a:cubicBezTo>
                  <a:cubicBezTo>
                    <a:pt x="13011" y="2505"/>
                    <a:pt x="12923" y="2494"/>
                    <a:pt x="12810" y="2494"/>
                  </a:cubicBezTo>
                  <a:cubicBezTo>
                    <a:pt x="12769" y="2494"/>
                    <a:pt x="12725" y="2496"/>
                    <a:pt x="12677" y="2499"/>
                  </a:cubicBezTo>
                  <a:cubicBezTo>
                    <a:pt x="12723" y="2774"/>
                    <a:pt x="12403" y="2774"/>
                    <a:pt x="12235" y="2804"/>
                  </a:cubicBezTo>
                  <a:cubicBezTo>
                    <a:pt x="12211" y="2967"/>
                    <a:pt x="12125" y="2995"/>
                    <a:pt x="12025" y="2995"/>
                  </a:cubicBezTo>
                  <a:cubicBezTo>
                    <a:pt x="11973" y="2995"/>
                    <a:pt x="11918" y="2987"/>
                    <a:pt x="11864" y="2987"/>
                  </a:cubicBezTo>
                  <a:cubicBezTo>
                    <a:pt x="11829" y="2987"/>
                    <a:pt x="11794" y="2991"/>
                    <a:pt x="11763" y="3002"/>
                  </a:cubicBezTo>
                  <a:cubicBezTo>
                    <a:pt x="11793" y="3414"/>
                    <a:pt x="11428" y="3657"/>
                    <a:pt x="11092" y="3764"/>
                  </a:cubicBezTo>
                  <a:cubicBezTo>
                    <a:pt x="10952" y="3792"/>
                    <a:pt x="10811" y="3872"/>
                    <a:pt x="10658" y="3872"/>
                  </a:cubicBezTo>
                  <a:cubicBezTo>
                    <a:pt x="10646" y="3872"/>
                    <a:pt x="10633" y="3872"/>
                    <a:pt x="10620" y="3871"/>
                  </a:cubicBezTo>
                  <a:cubicBezTo>
                    <a:pt x="10468" y="3825"/>
                    <a:pt x="10346" y="3733"/>
                    <a:pt x="10163" y="3718"/>
                  </a:cubicBezTo>
                  <a:cubicBezTo>
                    <a:pt x="10133" y="3627"/>
                    <a:pt x="10133" y="3551"/>
                    <a:pt x="10117" y="3444"/>
                  </a:cubicBezTo>
                  <a:cubicBezTo>
                    <a:pt x="10011" y="3474"/>
                    <a:pt x="10026" y="3551"/>
                    <a:pt x="9919" y="3596"/>
                  </a:cubicBezTo>
                  <a:cubicBezTo>
                    <a:pt x="9858" y="3634"/>
                    <a:pt x="9835" y="3646"/>
                    <a:pt x="9811" y="3646"/>
                  </a:cubicBezTo>
                  <a:cubicBezTo>
                    <a:pt x="9786" y="3646"/>
                    <a:pt x="9759" y="3634"/>
                    <a:pt x="9691" y="3627"/>
                  </a:cubicBezTo>
                  <a:cubicBezTo>
                    <a:pt x="9637" y="3612"/>
                    <a:pt x="9611" y="3604"/>
                    <a:pt x="9582" y="3604"/>
                  </a:cubicBezTo>
                  <a:cubicBezTo>
                    <a:pt x="9554" y="3604"/>
                    <a:pt x="9523" y="3612"/>
                    <a:pt x="9462" y="3627"/>
                  </a:cubicBezTo>
                  <a:cubicBezTo>
                    <a:pt x="9386" y="3642"/>
                    <a:pt x="9295" y="3657"/>
                    <a:pt x="9203" y="3673"/>
                  </a:cubicBezTo>
                  <a:cubicBezTo>
                    <a:pt x="9176" y="3494"/>
                    <a:pt x="9123" y="3420"/>
                    <a:pt x="9038" y="3420"/>
                  </a:cubicBezTo>
                  <a:cubicBezTo>
                    <a:pt x="8978" y="3420"/>
                    <a:pt x="8902" y="3457"/>
                    <a:pt x="8807" y="3520"/>
                  </a:cubicBezTo>
                  <a:cubicBezTo>
                    <a:pt x="8633" y="3642"/>
                    <a:pt x="8544" y="3714"/>
                    <a:pt x="8445" y="3714"/>
                  </a:cubicBezTo>
                  <a:cubicBezTo>
                    <a:pt x="8371" y="3714"/>
                    <a:pt x="8292" y="3673"/>
                    <a:pt x="8167" y="3581"/>
                  </a:cubicBezTo>
                  <a:lnTo>
                    <a:pt x="8000" y="3474"/>
                  </a:lnTo>
                  <a:cubicBezTo>
                    <a:pt x="7984" y="3505"/>
                    <a:pt x="7969" y="3566"/>
                    <a:pt x="7969" y="3581"/>
                  </a:cubicBezTo>
                  <a:cubicBezTo>
                    <a:pt x="7741" y="3642"/>
                    <a:pt x="7634" y="3871"/>
                    <a:pt x="7390" y="3871"/>
                  </a:cubicBezTo>
                  <a:cubicBezTo>
                    <a:pt x="7177" y="3871"/>
                    <a:pt x="7146" y="3733"/>
                    <a:pt x="7024" y="3581"/>
                  </a:cubicBezTo>
                  <a:cubicBezTo>
                    <a:pt x="6948" y="3474"/>
                    <a:pt x="6918" y="3474"/>
                    <a:pt x="6796" y="3368"/>
                  </a:cubicBezTo>
                  <a:cubicBezTo>
                    <a:pt x="6674" y="3246"/>
                    <a:pt x="6704" y="3215"/>
                    <a:pt x="6674" y="3033"/>
                  </a:cubicBezTo>
                  <a:cubicBezTo>
                    <a:pt x="6613" y="2987"/>
                    <a:pt x="6613" y="2987"/>
                    <a:pt x="6567" y="2956"/>
                  </a:cubicBezTo>
                  <a:cubicBezTo>
                    <a:pt x="6552" y="2956"/>
                    <a:pt x="6491" y="2972"/>
                    <a:pt x="6476" y="2987"/>
                  </a:cubicBezTo>
                  <a:cubicBezTo>
                    <a:pt x="6445" y="3215"/>
                    <a:pt x="6704" y="3215"/>
                    <a:pt x="6476" y="3368"/>
                  </a:cubicBezTo>
                  <a:cubicBezTo>
                    <a:pt x="6414" y="3418"/>
                    <a:pt x="6351" y="3439"/>
                    <a:pt x="6294" y="3439"/>
                  </a:cubicBezTo>
                  <a:cubicBezTo>
                    <a:pt x="6140" y="3439"/>
                    <a:pt x="6019" y="3286"/>
                    <a:pt x="6019" y="3109"/>
                  </a:cubicBezTo>
                  <a:cubicBezTo>
                    <a:pt x="5947" y="3181"/>
                    <a:pt x="5836" y="3225"/>
                    <a:pt x="5725" y="3225"/>
                  </a:cubicBezTo>
                  <a:cubicBezTo>
                    <a:pt x="5696" y="3225"/>
                    <a:pt x="5667" y="3222"/>
                    <a:pt x="5638" y="3215"/>
                  </a:cubicBezTo>
                  <a:cubicBezTo>
                    <a:pt x="5409" y="3185"/>
                    <a:pt x="5425" y="3124"/>
                    <a:pt x="5394" y="2896"/>
                  </a:cubicBezTo>
                  <a:cubicBezTo>
                    <a:pt x="5381" y="2894"/>
                    <a:pt x="5368" y="2893"/>
                    <a:pt x="5355" y="2893"/>
                  </a:cubicBezTo>
                  <a:cubicBezTo>
                    <a:pt x="5157" y="2893"/>
                    <a:pt x="5099" y="3096"/>
                    <a:pt x="4913" y="3096"/>
                  </a:cubicBezTo>
                  <a:cubicBezTo>
                    <a:pt x="4901" y="3096"/>
                    <a:pt x="4889" y="3095"/>
                    <a:pt x="4876" y="3094"/>
                  </a:cubicBezTo>
                  <a:cubicBezTo>
                    <a:pt x="4891" y="3094"/>
                    <a:pt x="4648" y="2911"/>
                    <a:pt x="4648" y="2911"/>
                  </a:cubicBezTo>
                  <a:cubicBezTo>
                    <a:pt x="4568" y="2844"/>
                    <a:pt x="4604" y="2720"/>
                    <a:pt x="4493" y="2720"/>
                  </a:cubicBezTo>
                  <a:cubicBezTo>
                    <a:pt x="4477" y="2720"/>
                    <a:pt x="4457" y="2722"/>
                    <a:pt x="4434" y="2728"/>
                  </a:cubicBezTo>
                  <a:cubicBezTo>
                    <a:pt x="4434" y="2859"/>
                    <a:pt x="4302" y="2898"/>
                    <a:pt x="4165" y="2898"/>
                  </a:cubicBezTo>
                  <a:cubicBezTo>
                    <a:pt x="4078" y="2898"/>
                    <a:pt x="3990" y="2883"/>
                    <a:pt x="3932" y="2865"/>
                  </a:cubicBezTo>
                  <a:cubicBezTo>
                    <a:pt x="3779" y="2819"/>
                    <a:pt x="3779" y="2713"/>
                    <a:pt x="3657" y="2652"/>
                  </a:cubicBezTo>
                  <a:cubicBezTo>
                    <a:pt x="3637" y="2637"/>
                    <a:pt x="3612" y="2633"/>
                    <a:pt x="3585" y="2633"/>
                  </a:cubicBezTo>
                  <a:cubicBezTo>
                    <a:pt x="3563" y="2633"/>
                    <a:pt x="3540" y="2635"/>
                    <a:pt x="3518" y="2635"/>
                  </a:cubicBezTo>
                  <a:cubicBezTo>
                    <a:pt x="3485" y="2635"/>
                    <a:pt x="3453" y="2630"/>
                    <a:pt x="3429" y="2606"/>
                  </a:cubicBezTo>
                  <a:cubicBezTo>
                    <a:pt x="3292" y="2515"/>
                    <a:pt x="3474" y="2286"/>
                    <a:pt x="3322" y="2225"/>
                  </a:cubicBezTo>
                  <a:cubicBezTo>
                    <a:pt x="3316" y="2224"/>
                    <a:pt x="3311" y="2223"/>
                    <a:pt x="3304" y="2223"/>
                  </a:cubicBezTo>
                  <a:cubicBezTo>
                    <a:pt x="3229" y="2223"/>
                    <a:pt x="3126" y="2326"/>
                    <a:pt x="3052" y="2326"/>
                  </a:cubicBezTo>
                  <a:cubicBezTo>
                    <a:pt x="3004" y="2326"/>
                    <a:pt x="2968" y="2284"/>
                    <a:pt x="2956" y="2149"/>
                  </a:cubicBezTo>
                  <a:cubicBezTo>
                    <a:pt x="2843" y="2149"/>
                    <a:pt x="2631" y="2248"/>
                    <a:pt x="2469" y="2248"/>
                  </a:cubicBezTo>
                  <a:cubicBezTo>
                    <a:pt x="2348" y="2248"/>
                    <a:pt x="2256" y="2192"/>
                    <a:pt x="2256" y="1997"/>
                  </a:cubicBezTo>
                  <a:cubicBezTo>
                    <a:pt x="2237" y="2001"/>
                    <a:pt x="2221" y="2002"/>
                    <a:pt x="2206" y="2002"/>
                  </a:cubicBezTo>
                  <a:cubicBezTo>
                    <a:pt x="1986" y="2002"/>
                    <a:pt x="2148" y="1582"/>
                    <a:pt x="1983" y="1582"/>
                  </a:cubicBezTo>
                  <a:cubicBezTo>
                    <a:pt x="1949" y="1582"/>
                    <a:pt x="1899" y="1601"/>
                    <a:pt x="1829" y="1646"/>
                  </a:cubicBezTo>
                  <a:cubicBezTo>
                    <a:pt x="1702" y="1717"/>
                    <a:pt x="1758" y="1800"/>
                    <a:pt x="1610" y="1800"/>
                  </a:cubicBezTo>
                  <a:cubicBezTo>
                    <a:pt x="1598" y="1800"/>
                    <a:pt x="1585" y="1800"/>
                    <a:pt x="1570" y="1799"/>
                  </a:cubicBezTo>
                  <a:cubicBezTo>
                    <a:pt x="1509" y="1799"/>
                    <a:pt x="1265" y="1692"/>
                    <a:pt x="1220" y="1661"/>
                  </a:cubicBezTo>
                  <a:cubicBezTo>
                    <a:pt x="1082" y="1570"/>
                    <a:pt x="1113" y="1448"/>
                    <a:pt x="1037" y="1341"/>
                  </a:cubicBezTo>
                  <a:cubicBezTo>
                    <a:pt x="915" y="1189"/>
                    <a:pt x="900" y="1281"/>
                    <a:pt x="762" y="1204"/>
                  </a:cubicBezTo>
                  <a:cubicBezTo>
                    <a:pt x="671" y="1143"/>
                    <a:pt x="610" y="1037"/>
                    <a:pt x="519" y="976"/>
                  </a:cubicBezTo>
                  <a:cubicBezTo>
                    <a:pt x="351" y="839"/>
                    <a:pt x="366" y="961"/>
                    <a:pt x="305" y="702"/>
                  </a:cubicBezTo>
                  <a:cubicBezTo>
                    <a:pt x="290" y="595"/>
                    <a:pt x="214" y="503"/>
                    <a:pt x="275" y="382"/>
                  </a:cubicBezTo>
                  <a:cubicBezTo>
                    <a:pt x="321" y="244"/>
                    <a:pt x="503" y="290"/>
                    <a:pt x="534" y="138"/>
                  </a:cubicBezTo>
                  <a:lnTo>
                    <a:pt x="534" y="138"/>
                  </a:lnTo>
                  <a:cubicBezTo>
                    <a:pt x="522" y="141"/>
                    <a:pt x="511" y="142"/>
                    <a:pt x="501" y="142"/>
                  </a:cubicBezTo>
                  <a:cubicBezTo>
                    <a:pt x="460" y="142"/>
                    <a:pt x="430" y="123"/>
                    <a:pt x="382" y="123"/>
                  </a:cubicBezTo>
                  <a:cubicBezTo>
                    <a:pt x="382" y="62"/>
                    <a:pt x="366" y="4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6935831" y="515706"/>
              <a:ext cx="357583" cy="584043"/>
            </a:xfrm>
            <a:custGeom>
              <a:avLst/>
              <a:gdLst/>
              <a:ahLst/>
              <a:cxnLst/>
              <a:rect l="l" t="t" r="r" b="b"/>
              <a:pathLst>
                <a:path w="12141" h="19830" extrusionOk="0">
                  <a:moveTo>
                    <a:pt x="5452" y="0"/>
                  </a:moveTo>
                  <a:cubicBezTo>
                    <a:pt x="5450" y="0"/>
                    <a:pt x="5449" y="3"/>
                    <a:pt x="5447" y="8"/>
                  </a:cubicBezTo>
                  <a:cubicBezTo>
                    <a:pt x="5462" y="389"/>
                    <a:pt x="5432" y="998"/>
                    <a:pt x="5432" y="1608"/>
                  </a:cubicBezTo>
                  <a:cubicBezTo>
                    <a:pt x="5432" y="1912"/>
                    <a:pt x="5447" y="2217"/>
                    <a:pt x="5432" y="2461"/>
                  </a:cubicBezTo>
                  <a:cubicBezTo>
                    <a:pt x="5417" y="2720"/>
                    <a:pt x="5310" y="2918"/>
                    <a:pt x="5264" y="3101"/>
                  </a:cubicBezTo>
                  <a:cubicBezTo>
                    <a:pt x="5219" y="3177"/>
                    <a:pt x="5203" y="3284"/>
                    <a:pt x="5143" y="3405"/>
                  </a:cubicBezTo>
                  <a:cubicBezTo>
                    <a:pt x="5082" y="3512"/>
                    <a:pt x="5036" y="3649"/>
                    <a:pt x="4975" y="3786"/>
                  </a:cubicBezTo>
                  <a:cubicBezTo>
                    <a:pt x="4914" y="3893"/>
                    <a:pt x="4823" y="4030"/>
                    <a:pt x="4807" y="4137"/>
                  </a:cubicBezTo>
                  <a:cubicBezTo>
                    <a:pt x="4777" y="4198"/>
                    <a:pt x="4579" y="5432"/>
                    <a:pt x="4472" y="5950"/>
                  </a:cubicBezTo>
                  <a:cubicBezTo>
                    <a:pt x="4396" y="6453"/>
                    <a:pt x="4350" y="6940"/>
                    <a:pt x="4289" y="7412"/>
                  </a:cubicBezTo>
                  <a:cubicBezTo>
                    <a:pt x="4274" y="7641"/>
                    <a:pt x="4244" y="7900"/>
                    <a:pt x="4228" y="8098"/>
                  </a:cubicBezTo>
                  <a:lnTo>
                    <a:pt x="4228" y="8753"/>
                  </a:lnTo>
                  <a:cubicBezTo>
                    <a:pt x="4244" y="9165"/>
                    <a:pt x="4289" y="9530"/>
                    <a:pt x="4366" y="9835"/>
                  </a:cubicBezTo>
                  <a:cubicBezTo>
                    <a:pt x="4396" y="9987"/>
                    <a:pt x="4442" y="10185"/>
                    <a:pt x="4503" y="10383"/>
                  </a:cubicBezTo>
                  <a:cubicBezTo>
                    <a:pt x="4350" y="10155"/>
                    <a:pt x="4167" y="9972"/>
                    <a:pt x="4076" y="9850"/>
                  </a:cubicBezTo>
                  <a:cubicBezTo>
                    <a:pt x="3985" y="9744"/>
                    <a:pt x="3863" y="9622"/>
                    <a:pt x="3741" y="9530"/>
                  </a:cubicBezTo>
                  <a:cubicBezTo>
                    <a:pt x="3604" y="9424"/>
                    <a:pt x="3436" y="9347"/>
                    <a:pt x="3284" y="9241"/>
                  </a:cubicBezTo>
                  <a:cubicBezTo>
                    <a:pt x="2949" y="9073"/>
                    <a:pt x="2613" y="8845"/>
                    <a:pt x="2263" y="8616"/>
                  </a:cubicBezTo>
                  <a:cubicBezTo>
                    <a:pt x="1562" y="8205"/>
                    <a:pt x="922" y="7671"/>
                    <a:pt x="419" y="7245"/>
                  </a:cubicBezTo>
                  <a:cubicBezTo>
                    <a:pt x="351" y="7190"/>
                    <a:pt x="24" y="6914"/>
                    <a:pt x="3" y="6914"/>
                  </a:cubicBezTo>
                  <a:lnTo>
                    <a:pt x="3" y="6914"/>
                  </a:lnTo>
                  <a:cubicBezTo>
                    <a:pt x="0" y="6914"/>
                    <a:pt x="2" y="6917"/>
                    <a:pt x="8" y="6925"/>
                  </a:cubicBezTo>
                  <a:cubicBezTo>
                    <a:pt x="419" y="7382"/>
                    <a:pt x="1151" y="8052"/>
                    <a:pt x="1943" y="8601"/>
                  </a:cubicBezTo>
                  <a:cubicBezTo>
                    <a:pt x="2141" y="8738"/>
                    <a:pt x="2339" y="8860"/>
                    <a:pt x="2537" y="8997"/>
                  </a:cubicBezTo>
                  <a:cubicBezTo>
                    <a:pt x="2720" y="9134"/>
                    <a:pt x="2918" y="9271"/>
                    <a:pt x="3101" y="9378"/>
                  </a:cubicBezTo>
                  <a:cubicBezTo>
                    <a:pt x="3299" y="9500"/>
                    <a:pt x="3467" y="9591"/>
                    <a:pt x="3604" y="9698"/>
                  </a:cubicBezTo>
                  <a:cubicBezTo>
                    <a:pt x="3741" y="9820"/>
                    <a:pt x="3832" y="9911"/>
                    <a:pt x="3924" y="10033"/>
                  </a:cubicBezTo>
                  <a:cubicBezTo>
                    <a:pt x="4076" y="10216"/>
                    <a:pt x="4396" y="10612"/>
                    <a:pt x="4579" y="10993"/>
                  </a:cubicBezTo>
                  <a:cubicBezTo>
                    <a:pt x="4655" y="11191"/>
                    <a:pt x="4701" y="11419"/>
                    <a:pt x="4777" y="11557"/>
                  </a:cubicBezTo>
                  <a:cubicBezTo>
                    <a:pt x="4807" y="11587"/>
                    <a:pt x="4823" y="11633"/>
                    <a:pt x="4838" y="11648"/>
                  </a:cubicBezTo>
                  <a:lnTo>
                    <a:pt x="4838" y="11663"/>
                  </a:lnTo>
                  <a:cubicBezTo>
                    <a:pt x="4899" y="11907"/>
                    <a:pt x="4960" y="12166"/>
                    <a:pt x="5005" y="12395"/>
                  </a:cubicBezTo>
                  <a:cubicBezTo>
                    <a:pt x="5143" y="12867"/>
                    <a:pt x="5219" y="13278"/>
                    <a:pt x="5219" y="13583"/>
                  </a:cubicBezTo>
                  <a:lnTo>
                    <a:pt x="5219" y="13796"/>
                  </a:lnTo>
                  <a:cubicBezTo>
                    <a:pt x="5203" y="13857"/>
                    <a:pt x="5203" y="13918"/>
                    <a:pt x="5203" y="13949"/>
                  </a:cubicBezTo>
                  <a:lnTo>
                    <a:pt x="5203" y="13994"/>
                  </a:lnTo>
                  <a:cubicBezTo>
                    <a:pt x="4990" y="14375"/>
                    <a:pt x="4777" y="14802"/>
                    <a:pt x="4625" y="15228"/>
                  </a:cubicBezTo>
                  <a:cubicBezTo>
                    <a:pt x="4503" y="15518"/>
                    <a:pt x="4366" y="15792"/>
                    <a:pt x="4274" y="16066"/>
                  </a:cubicBezTo>
                  <a:cubicBezTo>
                    <a:pt x="4137" y="15945"/>
                    <a:pt x="4015" y="15853"/>
                    <a:pt x="3939" y="15792"/>
                  </a:cubicBezTo>
                  <a:cubicBezTo>
                    <a:pt x="3695" y="15564"/>
                    <a:pt x="3375" y="15213"/>
                    <a:pt x="3086" y="14832"/>
                  </a:cubicBezTo>
                  <a:lnTo>
                    <a:pt x="2979" y="14680"/>
                  </a:lnTo>
                  <a:cubicBezTo>
                    <a:pt x="2933" y="14619"/>
                    <a:pt x="2918" y="14573"/>
                    <a:pt x="2872" y="14528"/>
                  </a:cubicBezTo>
                  <a:cubicBezTo>
                    <a:pt x="2827" y="14421"/>
                    <a:pt x="2750" y="14314"/>
                    <a:pt x="2690" y="14223"/>
                  </a:cubicBezTo>
                  <a:cubicBezTo>
                    <a:pt x="2674" y="14162"/>
                    <a:pt x="2629" y="14116"/>
                    <a:pt x="2613" y="14071"/>
                  </a:cubicBezTo>
                  <a:cubicBezTo>
                    <a:pt x="2598" y="14010"/>
                    <a:pt x="2568" y="13964"/>
                    <a:pt x="2552" y="13918"/>
                  </a:cubicBezTo>
                  <a:cubicBezTo>
                    <a:pt x="2522" y="13812"/>
                    <a:pt x="2476" y="13705"/>
                    <a:pt x="2446" y="13629"/>
                  </a:cubicBezTo>
                  <a:cubicBezTo>
                    <a:pt x="2415" y="13613"/>
                    <a:pt x="2385" y="13553"/>
                    <a:pt x="2339" y="13476"/>
                  </a:cubicBezTo>
                  <a:cubicBezTo>
                    <a:pt x="2309" y="13385"/>
                    <a:pt x="2293" y="13278"/>
                    <a:pt x="2248" y="13202"/>
                  </a:cubicBezTo>
                  <a:cubicBezTo>
                    <a:pt x="2172" y="13004"/>
                    <a:pt x="2111" y="12791"/>
                    <a:pt x="2065" y="12593"/>
                  </a:cubicBezTo>
                  <a:cubicBezTo>
                    <a:pt x="2009" y="12495"/>
                    <a:pt x="1862" y="11971"/>
                    <a:pt x="1839" y="11971"/>
                  </a:cubicBezTo>
                  <a:cubicBezTo>
                    <a:pt x="1837" y="11971"/>
                    <a:pt x="1836" y="11975"/>
                    <a:pt x="1836" y="11983"/>
                  </a:cubicBezTo>
                  <a:cubicBezTo>
                    <a:pt x="1867" y="12181"/>
                    <a:pt x="1913" y="12395"/>
                    <a:pt x="1958" y="12623"/>
                  </a:cubicBezTo>
                  <a:cubicBezTo>
                    <a:pt x="2019" y="12852"/>
                    <a:pt x="2080" y="13095"/>
                    <a:pt x="2156" y="13354"/>
                  </a:cubicBezTo>
                  <a:lnTo>
                    <a:pt x="2263" y="13766"/>
                  </a:lnTo>
                  <a:cubicBezTo>
                    <a:pt x="2309" y="13888"/>
                    <a:pt x="2370" y="14025"/>
                    <a:pt x="2415" y="14177"/>
                  </a:cubicBezTo>
                  <a:cubicBezTo>
                    <a:pt x="2476" y="14314"/>
                    <a:pt x="2522" y="14467"/>
                    <a:pt x="2598" y="14604"/>
                  </a:cubicBezTo>
                  <a:cubicBezTo>
                    <a:pt x="2644" y="14726"/>
                    <a:pt x="2705" y="14878"/>
                    <a:pt x="2781" y="15000"/>
                  </a:cubicBezTo>
                  <a:cubicBezTo>
                    <a:pt x="2857" y="15122"/>
                    <a:pt x="2933" y="15259"/>
                    <a:pt x="3010" y="15381"/>
                  </a:cubicBezTo>
                  <a:cubicBezTo>
                    <a:pt x="3086" y="15503"/>
                    <a:pt x="3177" y="15625"/>
                    <a:pt x="3253" y="15746"/>
                  </a:cubicBezTo>
                  <a:cubicBezTo>
                    <a:pt x="3406" y="15990"/>
                    <a:pt x="3604" y="16204"/>
                    <a:pt x="3695" y="16432"/>
                  </a:cubicBezTo>
                  <a:cubicBezTo>
                    <a:pt x="3787" y="16630"/>
                    <a:pt x="3832" y="16859"/>
                    <a:pt x="3863" y="17087"/>
                  </a:cubicBezTo>
                  <a:cubicBezTo>
                    <a:pt x="3893" y="17209"/>
                    <a:pt x="3893" y="17301"/>
                    <a:pt x="3893" y="17407"/>
                  </a:cubicBezTo>
                  <a:cubicBezTo>
                    <a:pt x="3893" y="17514"/>
                    <a:pt x="3908" y="17605"/>
                    <a:pt x="3908" y="17697"/>
                  </a:cubicBezTo>
                  <a:cubicBezTo>
                    <a:pt x="3924" y="17956"/>
                    <a:pt x="3863" y="18443"/>
                    <a:pt x="3832" y="18916"/>
                  </a:cubicBezTo>
                  <a:cubicBezTo>
                    <a:pt x="3832" y="18977"/>
                    <a:pt x="3817" y="19037"/>
                    <a:pt x="3817" y="19098"/>
                  </a:cubicBezTo>
                  <a:cubicBezTo>
                    <a:pt x="3817" y="19129"/>
                    <a:pt x="3787" y="19190"/>
                    <a:pt x="3787" y="19220"/>
                  </a:cubicBezTo>
                  <a:cubicBezTo>
                    <a:pt x="3787" y="19266"/>
                    <a:pt x="3771" y="19296"/>
                    <a:pt x="3756" y="19357"/>
                  </a:cubicBezTo>
                  <a:cubicBezTo>
                    <a:pt x="3741" y="19388"/>
                    <a:pt x="3741" y="19434"/>
                    <a:pt x="3710" y="19464"/>
                  </a:cubicBezTo>
                  <a:cubicBezTo>
                    <a:pt x="3634" y="19601"/>
                    <a:pt x="3558" y="19723"/>
                    <a:pt x="3543" y="19738"/>
                  </a:cubicBezTo>
                  <a:lnTo>
                    <a:pt x="3451" y="19830"/>
                  </a:lnTo>
                  <a:lnTo>
                    <a:pt x="5676" y="19830"/>
                  </a:lnTo>
                  <a:cubicBezTo>
                    <a:pt x="5661" y="19769"/>
                    <a:pt x="5615" y="19708"/>
                    <a:pt x="5584" y="19616"/>
                  </a:cubicBezTo>
                  <a:cubicBezTo>
                    <a:pt x="5447" y="19327"/>
                    <a:pt x="5341" y="18885"/>
                    <a:pt x="5203" y="18398"/>
                  </a:cubicBezTo>
                  <a:cubicBezTo>
                    <a:pt x="5127" y="18154"/>
                    <a:pt x="5066" y="17910"/>
                    <a:pt x="5005" y="17666"/>
                  </a:cubicBezTo>
                  <a:cubicBezTo>
                    <a:pt x="4990" y="17560"/>
                    <a:pt x="4960" y="17468"/>
                    <a:pt x="4929" y="17377"/>
                  </a:cubicBezTo>
                  <a:cubicBezTo>
                    <a:pt x="4929" y="17255"/>
                    <a:pt x="4914" y="17148"/>
                    <a:pt x="4929" y="17026"/>
                  </a:cubicBezTo>
                  <a:cubicBezTo>
                    <a:pt x="4929" y="16904"/>
                    <a:pt x="4960" y="16767"/>
                    <a:pt x="4960" y="16630"/>
                  </a:cubicBezTo>
                  <a:cubicBezTo>
                    <a:pt x="4975" y="16493"/>
                    <a:pt x="4990" y="16341"/>
                    <a:pt x="5005" y="16219"/>
                  </a:cubicBezTo>
                  <a:cubicBezTo>
                    <a:pt x="5051" y="15929"/>
                    <a:pt x="5066" y="15640"/>
                    <a:pt x="5127" y="15381"/>
                  </a:cubicBezTo>
                  <a:cubicBezTo>
                    <a:pt x="5127" y="15320"/>
                    <a:pt x="5143" y="15274"/>
                    <a:pt x="5143" y="15228"/>
                  </a:cubicBezTo>
                  <a:cubicBezTo>
                    <a:pt x="5203" y="15076"/>
                    <a:pt x="5264" y="14939"/>
                    <a:pt x="5295" y="14802"/>
                  </a:cubicBezTo>
                  <a:cubicBezTo>
                    <a:pt x="5447" y="14497"/>
                    <a:pt x="5600" y="14177"/>
                    <a:pt x="5767" y="13857"/>
                  </a:cubicBezTo>
                  <a:cubicBezTo>
                    <a:pt x="6041" y="13339"/>
                    <a:pt x="6377" y="12821"/>
                    <a:pt x="6727" y="12288"/>
                  </a:cubicBezTo>
                  <a:cubicBezTo>
                    <a:pt x="6788" y="12212"/>
                    <a:pt x="6864" y="12120"/>
                    <a:pt x="6910" y="12029"/>
                  </a:cubicBezTo>
                  <a:cubicBezTo>
                    <a:pt x="7017" y="11892"/>
                    <a:pt x="7123" y="11755"/>
                    <a:pt x="7199" y="11602"/>
                  </a:cubicBezTo>
                  <a:cubicBezTo>
                    <a:pt x="7291" y="11450"/>
                    <a:pt x="7397" y="11313"/>
                    <a:pt x="7489" y="11160"/>
                  </a:cubicBezTo>
                  <a:cubicBezTo>
                    <a:pt x="7550" y="11084"/>
                    <a:pt x="7580" y="10993"/>
                    <a:pt x="7641" y="10917"/>
                  </a:cubicBezTo>
                  <a:lnTo>
                    <a:pt x="7931" y="10521"/>
                  </a:lnTo>
                  <a:cubicBezTo>
                    <a:pt x="8053" y="10323"/>
                    <a:pt x="8190" y="10155"/>
                    <a:pt x="8312" y="9972"/>
                  </a:cubicBezTo>
                  <a:cubicBezTo>
                    <a:pt x="8464" y="9789"/>
                    <a:pt x="8616" y="9637"/>
                    <a:pt x="8784" y="9515"/>
                  </a:cubicBezTo>
                  <a:cubicBezTo>
                    <a:pt x="9073" y="9286"/>
                    <a:pt x="9348" y="9088"/>
                    <a:pt x="9637" y="8906"/>
                  </a:cubicBezTo>
                  <a:cubicBezTo>
                    <a:pt x="10216" y="8525"/>
                    <a:pt x="10780" y="8220"/>
                    <a:pt x="11283" y="7930"/>
                  </a:cubicBezTo>
                  <a:cubicBezTo>
                    <a:pt x="11441" y="7830"/>
                    <a:pt x="12141" y="7377"/>
                    <a:pt x="12092" y="7377"/>
                  </a:cubicBezTo>
                  <a:lnTo>
                    <a:pt x="12092" y="7377"/>
                  </a:lnTo>
                  <a:cubicBezTo>
                    <a:pt x="12089" y="7377"/>
                    <a:pt x="12084" y="7379"/>
                    <a:pt x="12075" y="7382"/>
                  </a:cubicBezTo>
                  <a:cubicBezTo>
                    <a:pt x="11603" y="7641"/>
                    <a:pt x="10993" y="7961"/>
                    <a:pt x="10308" y="8327"/>
                  </a:cubicBezTo>
                  <a:cubicBezTo>
                    <a:pt x="9972" y="8525"/>
                    <a:pt x="9607" y="8708"/>
                    <a:pt x="9256" y="8967"/>
                  </a:cubicBezTo>
                  <a:cubicBezTo>
                    <a:pt x="9165" y="9012"/>
                    <a:pt x="9089" y="9073"/>
                    <a:pt x="8997" y="9134"/>
                  </a:cubicBezTo>
                  <a:lnTo>
                    <a:pt x="8723" y="9317"/>
                  </a:lnTo>
                  <a:lnTo>
                    <a:pt x="8693" y="9347"/>
                  </a:lnTo>
                  <a:cubicBezTo>
                    <a:pt x="8891" y="8967"/>
                    <a:pt x="9073" y="8601"/>
                    <a:pt x="9271" y="8281"/>
                  </a:cubicBezTo>
                  <a:cubicBezTo>
                    <a:pt x="9485" y="7930"/>
                    <a:pt x="9698" y="7611"/>
                    <a:pt x="9866" y="7306"/>
                  </a:cubicBezTo>
                  <a:cubicBezTo>
                    <a:pt x="9950" y="7123"/>
                    <a:pt x="10413" y="6236"/>
                    <a:pt x="10397" y="6236"/>
                  </a:cubicBezTo>
                  <a:lnTo>
                    <a:pt x="10397" y="6236"/>
                  </a:lnTo>
                  <a:cubicBezTo>
                    <a:pt x="10396" y="6236"/>
                    <a:pt x="10392" y="6242"/>
                    <a:pt x="10384" y="6255"/>
                  </a:cubicBezTo>
                  <a:cubicBezTo>
                    <a:pt x="10216" y="6544"/>
                    <a:pt x="10018" y="6879"/>
                    <a:pt x="9790" y="7245"/>
                  </a:cubicBezTo>
                  <a:cubicBezTo>
                    <a:pt x="9561" y="7611"/>
                    <a:pt x="9302" y="7991"/>
                    <a:pt x="9028" y="8403"/>
                  </a:cubicBezTo>
                  <a:cubicBezTo>
                    <a:pt x="8784" y="8829"/>
                    <a:pt x="8555" y="9286"/>
                    <a:pt x="8266" y="9728"/>
                  </a:cubicBezTo>
                  <a:lnTo>
                    <a:pt x="8235" y="9759"/>
                  </a:lnTo>
                  <a:cubicBezTo>
                    <a:pt x="7931" y="10079"/>
                    <a:pt x="7702" y="10444"/>
                    <a:pt x="7474" y="10795"/>
                  </a:cubicBezTo>
                  <a:cubicBezTo>
                    <a:pt x="7337" y="10993"/>
                    <a:pt x="7215" y="11191"/>
                    <a:pt x="7093" y="11374"/>
                  </a:cubicBezTo>
                  <a:cubicBezTo>
                    <a:pt x="7032" y="11480"/>
                    <a:pt x="6956" y="11557"/>
                    <a:pt x="6895" y="11648"/>
                  </a:cubicBezTo>
                  <a:cubicBezTo>
                    <a:pt x="6864" y="11679"/>
                    <a:pt x="6834" y="11739"/>
                    <a:pt x="6803" y="11785"/>
                  </a:cubicBezTo>
                  <a:cubicBezTo>
                    <a:pt x="6575" y="12090"/>
                    <a:pt x="6346" y="12349"/>
                    <a:pt x="6133" y="12593"/>
                  </a:cubicBezTo>
                  <a:cubicBezTo>
                    <a:pt x="6041" y="12730"/>
                    <a:pt x="5950" y="12852"/>
                    <a:pt x="5843" y="12974"/>
                  </a:cubicBezTo>
                  <a:cubicBezTo>
                    <a:pt x="5813" y="13034"/>
                    <a:pt x="5767" y="13080"/>
                    <a:pt x="5737" y="13126"/>
                  </a:cubicBezTo>
                  <a:cubicBezTo>
                    <a:pt x="5722" y="13111"/>
                    <a:pt x="5722" y="13095"/>
                    <a:pt x="5691" y="13080"/>
                  </a:cubicBezTo>
                  <a:cubicBezTo>
                    <a:pt x="5661" y="13019"/>
                    <a:pt x="5645" y="12943"/>
                    <a:pt x="5615" y="12882"/>
                  </a:cubicBezTo>
                  <a:cubicBezTo>
                    <a:pt x="5508" y="12623"/>
                    <a:pt x="5417" y="12273"/>
                    <a:pt x="5341" y="12105"/>
                  </a:cubicBezTo>
                  <a:cubicBezTo>
                    <a:pt x="5280" y="11953"/>
                    <a:pt x="5219" y="11739"/>
                    <a:pt x="5143" y="11557"/>
                  </a:cubicBezTo>
                  <a:cubicBezTo>
                    <a:pt x="5082" y="11328"/>
                    <a:pt x="5036" y="11100"/>
                    <a:pt x="4960" y="10871"/>
                  </a:cubicBezTo>
                  <a:cubicBezTo>
                    <a:pt x="4823" y="10414"/>
                    <a:pt x="4701" y="9987"/>
                    <a:pt x="4655" y="9728"/>
                  </a:cubicBezTo>
                  <a:cubicBezTo>
                    <a:pt x="4594" y="9439"/>
                    <a:pt x="4533" y="9088"/>
                    <a:pt x="4518" y="8753"/>
                  </a:cubicBezTo>
                  <a:cubicBezTo>
                    <a:pt x="4518" y="8586"/>
                    <a:pt x="4518" y="8388"/>
                    <a:pt x="4503" y="8205"/>
                  </a:cubicBezTo>
                  <a:cubicBezTo>
                    <a:pt x="4503" y="8007"/>
                    <a:pt x="4518" y="7824"/>
                    <a:pt x="4518" y="7611"/>
                  </a:cubicBezTo>
                  <a:cubicBezTo>
                    <a:pt x="4518" y="7397"/>
                    <a:pt x="4548" y="7214"/>
                    <a:pt x="4579" y="7001"/>
                  </a:cubicBezTo>
                  <a:cubicBezTo>
                    <a:pt x="4594" y="6788"/>
                    <a:pt x="4609" y="6574"/>
                    <a:pt x="4655" y="6376"/>
                  </a:cubicBezTo>
                  <a:cubicBezTo>
                    <a:pt x="4701" y="5935"/>
                    <a:pt x="4762" y="5493"/>
                    <a:pt x="4838" y="5081"/>
                  </a:cubicBezTo>
                  <a:cubicBezTo>
                    <a:pt x="4884" y="4822"/>
                    <a:pt x="4960" y="4579"/>
                    <a:pt x="5036" y="4335"/>
                  </a:cubicBezTo>
                  <a:lnTo>
                    <a:pt x="5051" y="4335"/>
                  </a:lnTo>
                  <a:lnTo>
                    <a:pt x="5051" y="4320"/>
                  </a:lnTo>
                  <a:cubicBezTo>
                    <a:pt x="5112" y="4137"/>
                    <a:pt x="5158" y="3984"/>
                    <a:pt x="5264" y="3832"/>
                  </a:cubicBezTo>
                  <a:cubicBezTo>
                    <a:pt x="5310" y="3741"/>
                    <a:pt x="5356" y="3649"/>
                    <a:pt x="5417" y="3558"/>
                  </a:cubicBezTo>
                  <a:cubicBezTo>
                    <a:pt x="5462" y="3451"/>
                    <a:pt x="5539" y="3375"/>
                    <a:pt x="5600" y="3284"/>
                  </a:cubicBezTo>
                  <a:cubicBezTo>
                    <a:pt x="5676" y="3207"/>
                    <a:pt x="5752" y="3131"/>
                    <a:pt x="5813" y="3055"/>
                  </a:cubicBezTo>
                  <a:cubicBezTo>
                    <a:pt x="5889" y="2979"/>
                    <a:pt x="5950" y="2903"/>
                    <a:pt x="6041" y="2826"/>
                  </a:cubicBezTo>
                  <a:cubicBezTo>
                    <a:pt x="6194" y="2674"/>
                    <a:pt x="6346" y="2537"/>
                    <a:pt x="6514" y="2415"/>
                  </a:cubicBezTo>
                  <a:cubicBezTo>
                    <a:pt x="6666" y="2278"/>
                    <a:pt x="6834" y="2156"/>
                    <a:pt x="6986" y="2034"/>
                  </a:cubicBezTo>
                  <a:cubicBezTo>
                    <a:pt x="7291" y="1775"/>
                    <a:pt x="7596" y="1547"/>
                    <a:pt x="7870" y="1318"/>
                  </a:cubicBezTo>
                  <a:cubicBezTo>
                    <a:pt x="8011" y="1177"/>
                    <a:pt x="8741" y="513"/>
                    <a:pt x="8726" y="513"/>
                  </a:cubicBezTo>
                  <a:lnTo>
                    <a:pt x="8726" y="513"/>
                  </a:lnTo>
                  <a:cubicBezTo>
                    <a:pt x="8725" y="513"/>
                    <a:pt x="8719" y="517"/>
                    <a:pt x="8708" y="526"/>
                  </a:cubicBezTo>
                  <a:cubicBezTo>
                    <a:pt x="8434" y="739"/>
                    <a:pt x="8159" y="983"/>
                    <a:pt x="7824" y="1242"/>
                  </a:cubicBezTo>
                  <a:cubicBezTo>
                    <a:pt x="7489" y="1501"/>
                    <a:pt x="7123" y="1760"/>
                    <a:pt x="6742" y="2049"/>
                  </a:cubicBezTo>
                  <a:cubicBezTo>
                    <a:pt x="6361" y="2339"/>
                    <a:pt x="5950" y="2644"/>
                    <a:pt x="5600" y="3040"/>
                  </a:cubicBezTo>
                  <a:cubicBezTo>
                    <a:pt x="5569" y="3070"/>
                    <a:pt x="5508" y="3131"/>
                    <a:pt x="5462" y="3192"/>
                  </a:cubicBezTo>
                  <a:lnTo>
                    <a:pt x="5462" y="3177"/>
                  </a:lnTo>
                  <a:cubicBezTo>
                    <a:pt x="5523" y="2994"/>
                    <a:pt x="5600" y="2796"/>
                    <a:pt x="5615" y="2537"/>
                  </a:cubicBezTo>
                  <a:cubicBezTo>
                    <a:pt x="5645" y="2293"/>
                    <a:pt x="5615" y="2049"/>
                    <a:pt x="5600" y="1775"/>
                  </a:cubicBezTo>
                  <a:cubicBezTo>
                    <a:pt x="5584" y="1516"/>
                    <a:pt x="5584" y="1272"/>
                    <a:pt x="5569" y="1013"/>
                  </a:cubicBezTo>
                  <a:cubicBezTo>
                    <a:pt x="5569" y="770"/>
                    <a:pt x="5539" y="541"/>
                    <a:pt x="5523" y="328"/>
                  </a:cubicBezTo>
                  <a:cubicBezTo>
                    <a:pt x="5509" y="286"/>
                    <a:pt x="5470" y="0"/>
                    <a:pt x="5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6947258" y="664113"/>
              <a:ext cx="501" cy="353"/>
            </a:xfrm>
            <a:custGeom>
              <a:avLst/>
              <a:gdLst/>
              <a:ahLst/>
              <a:cxnLst/>
              <a:rect l="l" t="t" r="r" b="b"/>
              <a:pathLst>
                <a:path w="17" h="12" extrusionOk="0">
                  <a:moveTo>
                    <a:pt x="3" y="0"/>
                  </a:moveTo>
                  <a:cubicBezTo>
                    <a:pt x="1" y="0"/>
                    <a:pt x="1" y="4"/>
                    <a:pt x="1" y="12"/>
                  </a:cubicBezTo>
                  <a:lnTo>
                    <a:pt x="16" y="12"/>
                  </a:lnTo>
                  <a:cubicBezTo>
                    <a:pt x="9" y="4"/>
                    <a:pt x="5" y="0"/>
                    <a:pt x="3" y="0"/>
                  </a:cubicBezTo>
                  <a:close/>
                </a:path>
              </a:pathLst>
            </a:custGeom>
            <a:solidFill>
              <a:srgbClr val="E88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0"/>
          <p:cNvGrpSpPr/>
          <p:nvPr/>
        </p:nvGrpSpPr>
        <p:grpSpPr>
          <a:xfrm>
            <a:off x="337363" y="6"/>
            <a:ext cx="8711636" cy="2571753"/>
            <a:chOff x="337363" y="6"/>
            <a:chExt cx="8711636" cy="2571753"/>
          </a:xfrm>
        </p:grpSpPr>
        <p:grpSp>
          <p:nvGrpSpPr>
            <p:cNvPr id="936" name="Google Shape;936;p30"/>
            <p:cNvGrpSpPr/>
            <p:nvPr/>
          </p:nvGrpSpPr>
          <p:grpSpPr>
            <a:xfrm>
              <a:off x="337363" y="2233046"/>
              <a:ext cx="263673" cy="338713"/>
              <a:chOff x="1562555" y="339437"/>
              <a:chExt cx="331664" cy="426001"/>
            </a:xfrm>
          </p:grpSpPr>
          <p:sp>
            <p:nvSpPr>
              <p:cNvPr id="937" name="Google Shape;937;p30"/>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0"/>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0"/>
            <p:cNvGrpSpPr/>
            <p:nvPr/>
          </p:nvGrpSpPr>
          <p:grpSpPr>
            <a:xfrm rot="6831297">
              <a:off x="4950463" y="19633"/>
              <a:ext cx="237896" cy="299487"/>
              <a:chOff x="2406614" y="339584"/>
              <a:chExt cx="316378" cy="398315"/>
            </a:xfrm>
          </p:grpSpPr>
          <p:sp>
            <p:nvSpPr>
              <p:cNvPr id="941" name="Google Shape;941;p30"/>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30"/>
            <p:cNvGrpSpPr/>
            <p:nvPr/>
          </p:nvGrpSpPr>
          <p:grpSpPr>
            <a:xfrm rot="-9833109">
              <a:off x="8717202" y="1350320"/>
              <a:ext cx="286059" cy="370066"/>
              <a:chOff x="402154" y="252848"/>
              <a:chExt cx="336582" cy="435425"/>
            </a:xfrm>
          </p:grpSpPr>
          <p:sp>
            <p:nvSpPr>
              <p:cNvPr id="945" name="Google Shape;945;p30"/>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71"/>
        <p:cNvGrpSpPr/>
        <p:nvPr/>
      </p:nvGrpSpPr>
      <p:grpSpPr>
        <a:xfrm>
          <a:off x="0" y="0"/>
          <a:ext cx="0" cy="0"/>
          <a:chOff x="0" y="0"/>
          <a:chExt cx="0" cy="0"/>
        </a:xfrm>
      </p:grpSpPr>
      <p:sp>
        <p:nvSpPr>
          <p:cNvPr id="1072" name="Google Shape;1072;p34"/>
          <p:cNvSpPr txBox="1">
            <a:spLocks noGrp="1"/>
          </p:cNvSpPr>
          <p:nvPr>
            <p:ph type="title" hasCustomPrompt="1"/>
          </p:nvPr>
        </p:nvSpPr>
        <p:spPr>
          <a:xfrm>
            <a:off x="713225" y="563125"/>
            <a:ext cx="4269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3" name="Google Shape;1073;p34"/>
          <p:cNvSpPr txBox="1">
            <a:spLocks noGrp="1"/>
          </p:cNvSpPr>
          <p:nvPr>
            <p:ph type="subTitle" idx="1"/>
          </p:nvPr>
        </p:nvSpPr>
        <p:spPr>
          <a:xfrm>
            <a:off x="713225" y="1321125"/>
            <a:ext cx="42690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074" name="Google Shape;1074;p34"/>
          <p:cNvSpPr txBox="1">
            <a:spLocks noGrp="1"/>
          </p:cNvSpPr>
          <p:nvPr>
            <p:ph type="title" idx="2" hasCustomPrompt="1"/>
          </p:nvPr>
        </p:nvSpPr>
        <p:spPr>
          <a:xfrm>
            <a:off x="713225" y="2014425"/>
            <a:ext cx="4269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5" name="Google Shape;1075;p34"/>
          <p:cNvSpPr txBox="1">
            <a:spLocks noGrp="1"/>
          </p:cNvSpPr>
          <p:nvPr>
            <p:ph type="subTitle" idx="3"/>
          </p:nvPr>
        </p:nvSpPr>
        <p:spPr>
          <a:xfrm>
            <a:off x="713225" y="2774988"/>
            <a:ext cx="42690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076" name="Google Shape;1076;p34"/>
          <p:cNvSpPr txBox="1">
            <a:spLocks noGrp="1"/>
          </p:cNvSpPr>
          <p:nvPr>
            <p:ph type="title" idx="4" hasCustomPrompt="1"/>
          </p:nvPr>
        </p:nvSpPr>
        <p:spPr>
          <a:xfrm>
            <a:off x="713225" y="3468275"/>
            <a:ext cx="4269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7" name="Google Shape;1077;p34"/>
          <p:cNvSpPr txBox="1">
            <a:spLocks noGrp="1"/>
          </p:cNvSpPr>
          <p:nvPr>
            <p:ph type="subTitle" idx="5"/>
          </p:nvPr>
        </p:nvSpPr>
        <p:spPr>
          <a:xfrm>
            <a:off x="713225" y="4231401"/>
            <a:ext cx="42690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078" name="Google Shape;1078;p34"/>
          <p:cNvSpPr/>
          <p:nvPr/>
        </p:nvSpPr>
        <p:spPr>
          <a:xfrm flipH="1">
            <a:off x="-281575" y="4729074"/>
            <a:ext cx="9977700" cy="76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34"/>
          <p:cNvGrpSpPr/>
          <p:nvPr/>
        </p:nvGrpSpPr>
        <p:grpSpPr>
          <a:xfrm>
            <a:off x="-342386" y="88450"/>
            <a:ext cx="5826594" cy="2150083"/>
            <a:chOff x="-342386" y="88450"/>
            <a:chExt cx="5826594" cy="2150083"/>
          </a:xfrm>
        </p:grpSpPr>
        <p:grpSp>
          <p:nvGrpSpPr>
            <p:cNvPr id="1080" name="Google Shape;1080;p34"/>
            <p:cNvGrpSpPr/>
            <p:nvPr/>
          </p:nvGrpSpPr>
          <p:grpSpPr>
            <a:xfrm rot="6295801">
              <a:off x="-203911" y="1481407"/>
              <a:ext cx="597017" cy="745325"/>
              <a:chOff x="2421428" y="1009966"/>
              <a:chExt cx="455478" cy="568572"/>
            </a:xfrm>
          </p:grpSpPr>
          <p:sp>
            <p:nvSpPr>
              <p:cNvPr id="1081" name="Google Shape;1081;p34"/>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34"/>
              <p:cNvGrpSpPr/>
              <p:nvPr/>
            </p:nvGrpSpPr>
            <p:grpSpPr>
              <a:xfrm>
                <a:off x="2467196" y="1055204"/>
                <a:ext cx="377400" cy="523334"/>
                <a:chOff x="2467196" y="1055204"/>
                <a:chExt cx="377400" cy="523334"/>
              </a:xfrm>
            </p:grpSpPr>
            <p:sp>
              <p:nvSpPr>
                <p:cNvPr id="1084" name="Google Shape;1084;p34"/>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4"/>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4"/>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4"/>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4"/>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4"/>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4"/>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4"/>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4"/>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4"/>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4"/>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4"/>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4"/>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4"/>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4"/>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4"/>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4"/>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4"/>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2" name="Google Shape;1132;p34"/>
            <p:cNvGrpSpPr/>
            <p:nvPr/>
          </p:nvGrpSpPr>
          <p:grpSpPr>
            <a:xfrm rot="6379948">
              <a:off x="5123390" y="92708"/>
              <a:ext cx="286060" cy="370067"/>
              <a:chOff x="402154" y="252848"/>
              <a:chExt cx="336582" cy="435425"/>
            </a:xfrm>
          </p:grpSpPr>
          <p:sp>
            <p:nvSpPr>
              <p:cNvPr id="1133" name="Google Shape;1133;p34"/>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4"/>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4"/>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4"/>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lt2"/>
        </a:solidFill>
        <a:effectLst/>
      </p:bgPr>
    </p:bg>
    <p:spTree>
      <p:nvGrpSpPr>
        <p:cNvPr id="1" name="Shape 1260"/>
        <p:cNvGrpSpPr/>
        <p:nvPr/>
      </p:nvGrpSpPr>
      <p:grpSpPr>
        <a:xfrm>
          <a:off x="0" y="0"/>
          <a:ext cx="0" cy="0"/>
          <a:chOff x="0" y="0"/>
          <a:chExt cx="0" cy="0"/>
        </a:xfrm>
      </p:grpSpPr>
      <p:grpSp>
        <p:nvGrpSpPr>
          <p:cNvPr id="1261" name="Google Shape;1261;p38"/>
          <p:cNvGrpSpPr/>
          <p:nvPr/>
        </p:nvGrpSpPr>
        <p:grpSpPr>
          <a:xfrm>
            <a:off x="-100174" y="-14650"/>
            <a:ext cx="9241652" cy="5440932"/>
            <a:chOff x="-100174" y="-14650"/>
            <a:chExt cx="9241652" cy="5440932"/>
          </a:xfrm>
        </p:grpSpPr>
        <p:grpSp>
          <p:nvGrpSpPr>
            <p:cNvPr id="1262" name="Google Shape;1262;p38"/>
            <p:cNvGrpSpPr/>
            <p:nvPr/>
          </p:nvGrpSpPr>
          <p:grpSpPr>
            <a:xfrm rot="5629462" flipH="1">
              <a:off x="7997849" y="-308231"/>
              <a:ext cx="777917" cy="1460706"/>
              <a:chOff x="1042495" y="306598"/>
              <a:chExt cx="313699" cy="588991"/>
            </a:xfrm>
          </p:grpSpPr>
          <p:sp>
            <p:nvSpPr>
              <p:cNvPr id="1263" name="Google Shape;1263;p38"/>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38"/>
            <p:cNvGrpSpPr/>
            <p:nvPr/>
          </p:nvGrpSpPr>
          <p:grpSpPr>
            <a:xfrm rot="-7863005">
              <a:off x="256351" y="4141862"/>
              <a:ext cx="664638" cy="1248032"/>
              <a:chOff x="1042495" y="306598"/>
              <a:chExt cx="313699" cy="588991"/>
            </a:xfrm>
          </p:grpSpPr>
          <p:sp>
            <p:nvSpPr>
              <p:cNvPr id="1266" name="Google Shape;1266;p38"/>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8" name="Google Shape;1268;p38"/>
          <p:cNvSpPr/>
          <p:nvPr/>
        </p:nvSpPr>
        <p:spPr>
          <a:xfrm>
            <a:off x="146100" y="151650"/>
            <a:ext cx="8851800" cy="4840200"/>
          </a:xfrm>
          <a:prstGeom prst="round2DiagRect">
            <a:avLst>
              <a:gd name="adj1" fmla="val 0"/>
              <a:gd name="adj2" fmla="val 1354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69"/>
        <p:cNvGrpSpPr/>
        <p:nvPr/>
      </p:nvGrpSpPr>
      <p:grpSpPr>
        <a:xfrm>
          <a:off x="0" y="0"/>
          <a:ext cx="0" cy="0"/>
          <a:chOff x="0" y="0"/>
          <a:chExt cx="0" cy="0"/>
        </a:xfrm>
      </p:grpSpPr>
      <p:grpSp>
        <p:nvGrpSpPr>
          <p:cNvPr id="1270" name="Google Shape;1270;p39"/>
          <p:cNvGrpSpPr/>
          <p:nvPr/>
        </p:nvGrpSpPr>
        <p:grpSpPr>
          <a:xfrm>
            <a:off x="0" y="0"/>
            <a:ext cx="9144000" cy="5143500"/>
            <a:chOff x="0" y="0"/>
            <a:chExt cx="9144000" cy="5143500"/>
          </a:xfrm>
        </p:grpSpPr>
        <p:grpSp>
          <p:nvGrpSpPr>
            <p:cNvPr id="1271" name="Google Shape;1271;p39"/>
            <p:cNvGrpSpPr/>
            <p:nvPr/>
          </p:nvGrpSpPr>
          <p:grpSpPr>
            <a:xfrm>
              <a:off x="0" y="0"/>
              <a:ext cx="9144000" cy="5143500"/>
              <a:chOff x="0" y="0"/>
              <a:chExt cx="9144000" cy="5143500"/>
            </a:xfrm>
          </p:grpSpPr>
          <p:sp>
            <p:nvSpPr>
              <p:cNvPr id="1272" name="Google Shape;1272;p39"/>
              <p:cNvSpPr/>
              <p:nvPr/>
            </p:nvSpPr>
            <p:spPr>
              <a:xfrm>
                <a:off x="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457200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39"/>
            <p:cNvSpPr/>
            <p:nvPr/>
          </p:nvSpPr>
          <p:spPr>
            <a:xfrm>
              <a:off x="146100" y="151650"/>
              <a:ext cx="8851800" cy="4840200"/>
            </a:xfrm>
            <a:prstGeom prst="round2DiagRect">
              <a:avLst>
                <a:gd name="adj1" fmla="val 0"/>
                <a:gd name="adj2" fmla="val 848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grpSp>
        <p:nvGrpSpPr>
          <p:cNvPr id="33" name="Google Shape;33;p4"/>
          <p:cNvGrpSpPr/>
          <p:nvPr/>
        </p:nvGrpSpPr>
        <p:grpSpPr>
          <a:xfrm>
            <a:off x="-552175" y="4125308"/>
            <a:ext cx="10248300" cy="1771962"/>
            <a:chOff x="-552175" y="4125308"/>
            <a:chExt cx="10248300" cy="1771962"/>
          </a:xfrm>
        </p:grpSpPr>
        <p:sp>
          <p:nvSpPr>
            <p:cNvPr id="34" name="Google Shape;34;p4"/>
            <p:cNvSpPr/>
            <p:nvPr/>
          </p:nvSpPr>
          <p:spPr>
            <a:xfrm rot="-1034657" flipH="1">
              <a:off x="-424360" y="4417146"/>
              <a:ext cx="2149046" cy="1188286"/>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flipH="1">
              <a:off x="-552175" y="4703679"/>
              <a:ext cx="10248300" cy="84730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rot="-1454362">
            <a:off x="8363561" y="-188498"/>
            <a:ext cx="1606740" cy="2376615"/>
            <a:chOff x="7729851" y="1471535"/>
            <a:chExt cx="700932" cy="1036785"/>
          </a:xfrm>
        </p:grpSpPr>
        <p:sp>
          <p:nvSpPr>
            <p:cNvPr id="37" name="Google Shape;37;p4"/>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4"/>
          <p:cNvGrpSpPr/>
          <p:nvPr/>
        </p:nvGrpSpPr>
        <p:grpSpPr>
          <a:xfrm>
            <a:off x="-305512" y="-413540"/>
            <a:ext cx="9668062" cy="5700469"/>
            <a:chOff x="-305512" y="-413540"/>
            <a:chExt cx="9668062" cy="5700469"/>
          </a:xfrm>
        </p:grpSpPr>
        <p:grpSp>
          <p:nvGrpSpPr>
            <p:cNvPr id="43" name="Google Shape;43;p4"/>
            <p:cNvGrpSpPr/>
            <p:nvPr/>
          </p:nvGrpSpPr>
          <p:grpSpPr>
            <a:xfrm rot="1491357">
              <a:off x="8506052" y="4226725"/>
              <a:ext cx="686426" cy="960428"/>
              <a:chOff x="294625" y="959839"/>
              <a:chExt cx="391600" cy="547875"/>
            </a:xfrm>
          </p:grpSpPr>
          <p:sp>
            <p:nvSpPr>
              <p:cNvPr id="44" name="Google Shape;44;p4"/>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305512" y="-413540"/>
              <a:ext cx="1159900" cy="1431274"/>
              <a:chOff x="-305512" y="-413540"/>
              <a:chExt cx="1159900" cy="1431274"/>
            </a:xfrm>
          </p:grpSpPr>
          <p:grpSp>
            <p:nvGrpSpPr>
              <p:cNvPr id="47" name="Google Shape;47;p4"/>
              <p:cNvGrpSpPr/>
              <p:nvPr/>
            </p:nvGrpSpPr>
            <p:grpSpPr>
              <a:xfrm rot="9667421">
                <a:off x="152264" y="-352361"/>
                <a:ext cx="549873" cy="1032500"/>
                <a:chOff x="1042495" y="306598"/>
                <a:chExt cx="313699" cy="588991"/>
              </a:xfrm>
            </p:grpSpPr>
            <p:sp>
              <p:nvSpPr>
                <p:cNvPr id="48" name="Google Shape;48;p4"/>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4"/>
              <p:cNvGrpSpPr/>
              <p:nvPr/>
            </p:nvGrpSpPr>
            <p:grpSpPr>
              <a:xfrm rot="8849096">
                <a:off x="-71076" y="-81638"/>
                <a:ext cx="549870" cy="1032532"/>
                <a:chOff x="1042495" y="306598"/>
                <a:chExt cx="313699" cy="588991"/>
              </a:xfrm>
            </p:grpSpPr>
            <p:sp>
              <p:nvSpPr>
                <p:cNvPr id="51" name="Google Shape;51;p4"/>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3" name="Google Shape;53;p4"/>
          <p:cNvGrpSpPr/>
          <p:nvPr/>
        </p:nvGrpSpPr>
        <p:grpSpPr>
          <a:xfrm rot="6831297">
            <a:off x="5193238" y="-102567"/>
            <a:ext cx="237896" cy="299487"/>
            <a:chOff x="2406614" y="339584"/>
            <a:chExt cx="316378" cy="398315"/>
          </a:xfrm>
        </p:grpSpPr>
        <p:sp>
          <p:nvSpPr>
            <p:cNvPr id="54" name="Google Shape;54;p4"/>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4"/>
          <p:cNvSpPr txBox="1">
            <a:spLocks noGrp="1"/>
          </p:cNvSpPr>
          <p:nvPr>
            <p:ph type="body" idx="1"/>
          </p:nvPr>
        </p:nvSpPr>
        <p:spPr>
          <a:xfrm>
            <a:off x="720000" y="1139550"/>
            <a:ext cx="7704000" cy="358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grpSp>
        <p:nvGrpSpPr>
          <p:cNvPr id="123" name="Google Shape;123;p6"/>
          <p:cNvGrpSpPr/>
          <p:nvPr/>
        </p:nvGrpSpPr>
        <p:grpSpPr>
          <a:xfrm>
            <a:off x="-552175" y="4225875"/>
            <a:ext cx="10248300" cy="1671377"/>
            <a:chOff x="-552175" y="4225875"/>
            <a:chExt cx="10248300" cy="1671377"/>
          </a:xfrm>
        </p:grpSpPr>
        <p:grpSp>
          <p:nvGrpSpPr>
            <p:cNvPr id="124" name="Google Shape;124;p6"/>
            <p:cNvGrpSpPr/>
            <p:nvPr/>
          </p:nvGrpSpPr>
          <p:grpSpPr>
            <a:xfrm>
              <a:off x="-552175" y="4225875"/>
              <a:ext cx="10248300" cy="1671377"/>
              <a:chOff x="-552175" y="4225875"/>
              <a:chExt cx="10248300" cy="1671377"/>
            </a:xfrm>
          </p:grpSpPr>
          <p:sp>
            <p:nvSpPr>
              <p:cNvPr id="125" name="Google Shape;125;p6"/>
              <p:cNvSpPr/>
              <p:nvPr/>
            </p:nvSpPr>
            <p:spPr>
              <a:xfrm rot="-1034631" flipH="1">
                <a:off x="-413935" y="4485952"/>
                <a:ext cx="1929201" cy="1151222"/>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flipH="1">
                <a:off x="-552175" y="4703679"/>
                <a:ext cx="10248300" cy="847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6"/>
            <p:cNvSpPr/>
            <p:nvPr/>
          </p:nvSpPr>
          <p:spPr>
            <a:xfrm>
              <a:off x="2039178" y="4570675"/>
              <a:ext cx="2308961" cy="1038703"/>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6824316" y="-1113372"/>
            <a:ext cx="2722908" cy="6400302"/>
            <a:chOff x="6824316" y="-1113372"/>
            <a:chExt cx="2722908" cy="6400302"/>
          </a:xfrm>
        </p:grpSpPr>
        <p:grpSp>
          <p:nvGrpSpPr>
            <p:cNvPr id="129" name="Google Shape;129;p6"/>
            <p:cNvGrpSpPr/>
            <p:nvPr/>
          </p:nvGrpSpPr>
          <p:grpSpPr>
            <a:xfrm rot="1491357">
              <a:off x="8506052" y="4226725"/>
              <a:ext cx="686426" cy="960428"/>
              <a:chOff x="294625" y="959839"/>
              <a:chExt cx="391600" cy="547875"/>
            </a:xfrm>
          </p:grpSpPr>
          <p:sp>
            <p:nvSpPr>
              <p:cNvPr id="130" name="Google Shape;130;p6"/>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6"/>
            <p:cNvGrpSpPr/>
            <p:nvPr/>
          </p:nvGrpSpPr>
          <p:grpSpPr>
            <a:xfrm rot="-351598">
              <a:off x="6913701" y="-988413"/>
              <a:ext cx="2544138" cy="1881189"/>
              <a:chOff x="4424458" y="-987939"/>
              <a:chExt cx="2544073" cy="1881141"/>
            </a:xfrm>
          </p:grpSpPr>
          <p:grpSp>
            <p:nvGrpSpPr>
              <p:cNvPr id="133" name="Google Shape;133;p6"/>
              <p:cNvGrpSpPr/>
              <p:nvPr/>
            </p:nvGrpSpPr>
            <p:grpSpPr>
              <a:xfrm rot="2924026">
                <a:off x="4764951" y="-795638"/>
                <a:ext cx="1159973" cy="1431363"/>
                <a:chOff x="-305512" y="-413540"/>
                <a:chExt cx="1159900" cy="1431274"/>
              </a:xfrm>
            </p:grpSpPr>
            <p:grpSp>
              <p:nvGrpSpPr>
                <p:cNvPr id="134" name="Google Shape;134;p6"/>
                <p:cNvGrpSpPr/>
                <p:nvPr/>
              </p:nvGrpSpPr>
              <p:grpSpPr>
                <a:xfrm rot="9667421">
                  <a:off x="152264" y="-352361"/>
                  <a:ext cx="549873" cy="1032500"/>
                  <a:chOff x="1042495" y="306598"/>
                  <a:chExt cx="313699" cy="588991"/>
                </a:xfrm>
              </p:grpSpPr>
              <p:sp>
                <p:nvSpPr>
                  <p:cNvPr id="135" name="Google Shape;135;p6"/>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6"/>
                <p:cNvGrpSpPr/>
                <p:nvPr/>
              </p:nvGrpSpPr>
              <p:grpSpPr>
                <a:xfrm rot="8849096">
                  <a:off x="-71076" y="-81638"/>
                  <a:ext cx="549870" cy="1032532"/>
                  <a:chOff x="1042495" y="306598"/>
                  <a:chExt cx="313699" cy="588991"/>
                </a:xfrm>
              </p:grpSpPr>
              <p:sp>
                <p:nvSpPr>
                  <p:cNvPr id="138" name="Google Shape;138;p6"/>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 name="Google Shape;140;p6"/>
              <p:cNvGrpSpPr/>
              <p:nvPr/>
            </p:nvGrpSpPr>
            <p:grpSpPr>
              <a:xfrm rot="7731652" flipH="1">
                <a:off x="5693915" y="-688784"/>
                <a:ext cx="825105" cy="1549357"/>
                <a:chOff x="1042495" y="306598"/>
                <a:chExt cx="313699" cy="588991"/>
              </a:xfrm>
            </p:grpSpPr>
            <p:sp>
              <p:nvSpPr>
                <p:cNvPr id="141" name="Google Shape;141;p6"/>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3" name="Google Shape;143;p6"/>
          <p:cNvGrpSpPr/>
          <p:nvPr/>
        </p:nvGrpSpPr>
        <p:grpSpPr>
          <a:xfrm>
            <a:off x="-123662" y="47349"/>
            <a:ext cx="6057459" cy="2339281"/>
            <a:chOff x="-123662" y="47349"/>
            <a:chExt cx="6057459" cy="2339281"/>
          </a:xfrm>
        </p:grpSpPr>
        <p:grpSp>
          <p:nvGrpSpPr>
            <p:cNvPr id="144" name="Google Shape;144;p6"/>
            <p:cNvGrpSpPr/>
            <p:nvPr/>
          </p:nvGrpSpPr>
          <p:grpSpPr>
            <a:xfrm rot="10799543">
              <a:off x="5695912" y="47365"/>
              <a:ext cx="237885" cy="299493"/>
              <a:chOff x="2406614" y="339584"/>
              <a:chExt cx="316378" cy="398315"/>
            </a:xfrm>
          </p:grpSpPr>
          <p:sp>
            <p:nvSpPr>
              <p:cNvPr id="145" name="Google Shape;145;p6"/>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rot="6295962">
              <a:off x="-32261" y="1886980"/>
              <a:ext cx="393994" cy="491877"/>
              <a:chOff x="2421428" y="1009966"/>
              <a:chExt cx="455478" cy="568572"/>
            </a:xfrm>
          </p:grpSpPr>
          <p:sp>
            <p:nvSpPr>
              <p:cNvPr id="149" name="Google Shape;149;p6"/>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6"/>
              <p:cNvGrpSpPr/>
              <p:nvPr/>
            </p:nvGrpSpPr>
            <p:grpSpPr>
              <a:xfrm>
                <a:off x="2467196" y="1055204"/>
                <a:ext cx="377400" cy="523334"/>
                <a:chOff x="2467196" y="1055204"/>
                <a:chExt cx="377400" cy="523334"/>
              </a:xfrm>
            </p:grpSpPr>
            <p:sp>
              <p:nvSpPr>
                <p:cNvPr id="152" name="Google Shape;152;p6"/>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0" name="Google Shape;20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1"/>
        <p:cNvGrpSpPr/>
        <p:nvPr/>
      </p:nvGrpSpPr>
      <p:grpSpPr>
        <a:xfrm>
          <a:off x="0" y="0"/>
          <a:ext cx="0" cy="0"/>
          <a:chOff x="0" y="0"/>
          <a:chExt cx="0" cy="0"/>
        </a:xfrm>
      </p:grpSpPr>
      <p:sp>
        <p:nvSpPr>
          <p:cNvPr id="202" name="Google Shape;20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7"/>
          <p:cNvSpPr txBox="1">
            <a:spLocks noGrp="1"/>
          </p:cNvSpPr>
          <p:nvPr>
            <p:ph type="subTitle" idx="1"/>
          </p:nvPr>
        </p:nvSpPr>
        <p:spPr>
          <a:xfrm>
            <a:off x="720000" y="1541950"/>
            <a:ext cx="47652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204" name="Google Shape;204;p7"/>
          <p:cNvGrpSpPr/>
          <p:nvPr/>
        </p:nvGrpSpPr>
        <p:grpSpPr>
          <a:xfrm>
            <a:off x="86586" y="68633"/>
            <a:ext cx="6374456" cy="2117519"/>
            <a:chOff x="86586" y="68633"/>
            <a:chExt cx="6374456" cy="2117519"/>
          </a:xfrm>
        </p:grpSpPr>
        <p:grpSp>
          <p:nvGrpSpPr>
            <p:cNvPr id="205" name="Google Shape;205;p7"/>
            <p:cNvGrpSpPr/>
            <p:nvPr/>
          </p:nvGrpSpPr>
          <p:grpSpPr>
            <a:xfrm rot="-4447443">
              <a:off x="6100900" y="71791"/>
              <a:ext cx="286068" cy="370076"/>
              <a:chOff x="402154" y="252848"/>
              <a:chExt cx="336582" cy="435425"/>
            </a:xfrm>
          </p:grpSpPr>
          <p:sp>
            <p:nvSpPr>
              <p:cNvPr id="206" name="Google Shape;206;p7"/>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7"/>
            <p:cNvGrpSpPr/>
            <p:nvPr/>
          </p:nvGrpSpPr>
          <p:grpSpPr>
            <a:xfrm rot="1084554">
              <a:off x="127199" y="1857173"/>
              <a:ext cx="237888" cy="299472"/>
              <a:chOff x="2406614" y="339584"/>
              <a:chExt cx="316378" cy="398315"/>
            </a:xfrm>
          </p:grpSpPr>
          <p:sp>
            <p:nvSpPr>
              <p:cNvPr id="211" name="Google Shape;211;p7"/>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4"/>
        <p:cNvGrpSpPr/>
        <p:nvPr/>
      </p:nvGrpSpPr>
      <p:grpSpPr>
        <a:xfrm>
          <a:off x="0" y="0"/>
          <a:ext cx="0" cy="0"/>
          <a:chOff x="0" y="0"/>
          <a:chExt cx="0" cy="0"/>
        </a:xfrm>
      </p:grpSpPr>
      <p:sp>
        <p:nvSpPr>
          <p:cNvPr id="215" name="Google Shape;215;p8"/>
          <p:cNvSpPr txBox="1">
            <a:spLocks noGrp="1"/>
          </p:cNvSpPr>
          <p:nvPr>
            <p:ph type="title"/>
          </p:nvPr>
        </p:nvSpPr>
        <p:spPr>
          <a:xfrm>
            <a:off x="1969350" y="1348100"/>
            <a:ext cx="5205300" cy="1828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16" name="Google Shape;216;p8"/>
          <p:cNvGrpSpPr/>
          <p:nvPr/>
        </p:nvGrpSpPr>
        <p:grpSpPr>
          <a:xfrm>
            <a:off x="843557" y="150937"/>
            <a:ext cx="6196634" cy="585652"/>
            <a:chOff x="843557" y="150937"/>
            <a:chExt cx="6196634" cy="585652"/>
          </a:xfrm>
        </p:grpSpPr>
        <p:grpSp>
          <p:nvGrpSpPr>
            <p:cNvPr id="217" name="Google Shape;217;p8"/>
            <p:cNvGrpSpPr/>
            <p:nvPr/>
          </p:nvGrpSpPr>
          <p:grpSpPr>
            <a:xfrm rot="3228901">
              <a:off x="6663355" y="258713"/>
              <a:ext cx="286075" cy="370086"/>
              <a:chOff x="402154" y="252848"/>
              <a:chExt cx="336582" cy="435425"/>
            </a:xfrm>
          </p:grpSpPr>
          <p:sp>
            <p:nvSpPr>
              <p:cNvPr id="218" name="Google Shape;218;p8"/>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8"/>
            <p:cNvGrpSpPr/>
            <p:nvPr/>
          </p:nvGrpSpPr>
          <p:grpSpPr>
            <a:xfrm rot="-7106972">
              <a:off x="917972" y="229821"/>
              <a:ext cx="434234" cy="427884"/>
              <a:chOff x="968453" y="997861"/>
              <a:chExt cx="488229" cy="481136"/>
            </a:xfrm>
          </p:grpSpPr>
          <p:sp>
            <p:nvSpPr>
              <p:cNvPr id="223" name="Google Shape;223;p8"/>
              <p:cNvSpPr/>
              <p:nvPr/>
            </p:nvSpPr>
            <p:spPr>
              <a:xfrm>
                <a:off x="968453" y="1000541"/>
                <a:ext cx="295733" cy="428740"/>
              </a:xfrm>
              <a:custGeom>
                <a:avLst/>
                <a:gdLst/>
                <a:ahLst/>
                <a:cxnLst/>
                <a:rect l="l" t="t" r="r" b="b"/>
                <a:pathLst>
                  <a:path w="10041" h="14557" extrusionOk="0">
                    <a:moveTo>
                      <a:pt x="8502" y="12098"/>
                    </a:moveTo>
                    <a:lnTo>
                      <a:pt x="8501" y="12098"/>
                    </a:lnTo>
                    <a:lnTo>
                      <a:pt x="8501" y="12098"/>
                    </a:lnTo>
                    <a:cubicBezTo>
                      <a:pt x="8502" y="12098"/>
                      <a:pt x="8502" y="12098"/>
                      <a:pt x="8502" y="12098"/>
                    </a:cubicBezTo>
                    <a:close/>
                    <a:moveTo>
                      <a:pt x="10041" y="1"/>
                    </a:moveTo>
                    <a:lnTo>
                      <a:pt x="10041" y="1"/>
                    </a:lnTo>
                    <a:cubicBezTo>
                      <a:pt x="9904" y="77"/>
                      <a:pt x="9203" y="839"/>
                      <a:pt x="8852" y="1128"/>
                    </a:cubicBezTo>
                    <a:cubicBezTo>
                      <a:pt x="8532" y="1418"/>
                      <a:pt x="8670" y="1814"/>
                      <a:pt x="8228" y="2195"/>
                    </a:cubicBezTo>
                    <a:cubicBezTo>
                      <a:pt x="8019" y="2375"/>
                      <a:pt x="7705" y="2452"/>
                      <a:pt x="7402" y="2452"/>
                    </a:cubicBezTo>
                    <a:cubicBezTo>
                      <a:pt x="7065" y="2452"/>
                      <a:pt x="6742" y="2355"/>
                      <a:pt x="6597" y="2195"/>
                    </a:cubicBezTo>
                    <a:cubicBezTo>
                      <a:pt x="6308" y="1890"/>
                      <a:pt x="6110" y="1844"/>
                      <a:pt x="6110" y="1844"/>
                    </a:cubicBezTo>
                    <a:lnTo>
                      <a:pt x="6110" y="1844"/>
                    </a:lnTo>
                    <a:cubicBezTo>
                      <a:pt x="6110" y="1844"/>
                      <a:pt x="6140" y="1996"/>
                      <a:pt x="6323" y="2301"/>
                    </a:cubicBezTo>
                    <a:cubicBezTo>
                      <a:pt x="6521" y="2606"/>
                      <a:pt x="6567" y="3109"/>
                      <a:pt x="6597" y="3672"/>
                    </a:cubicBezTo>
                    <a:cubicBezTo>
                      <a:pt x="6613" y="4328"/>
                      <a:pt x="6613" y="5181"/>
                      <a:pt x="6186" y="5242"/>
                    </a:cubicBezTo>
                    <a:cubicBezTo>
                      <a:pt x="6173" y="5244"/>
                      <a:pt x="6159" y="5245"/>
                      <a:pt x="6145" y="5245"/>
                    </a:cubicBezTo>
                    <a:cubicBezTo>
                      <a:pt x="5729" y="5245"/>
                      <a:pt x="4841" y="4195"/>
                      <a:pt x="4708" y="3886"/>
                    </a:cubicBezTo>
                    <a:cubicBezTo>
                      <a:pt x="4571" y="3566"/>
                      <a:pt x="4556" y="3109"/>
                      <a:pt x="4556" y="3109"/>
                    </a:cubicBezTo>
                    <a:cubicBezTo>
                      <a:pt x="4556" y="3109"/>
                      <a:pt x="4343" y="3581"/>
                      <a:pt x="4114" y="3749"/>
                    </a:cubicBezTo>
                    <a:cubicBezTo>
                      <a:pt x="4070" y="3784"/>
                      <a:pt x="4005" y="3799"/>
                      <a:pt x="3929" y="3799"/>
                    </a:cubicBezTo>
                    <a:cubicBezTo>
                      <a:pt x="3611" y="3799"/>
                      <a:pt x="3082" y="3542"/>
                      <a:pt x="2910" y="3444"/>
                    </a:cubicBezTo>
                    <a:cubicBezTo>
                      <a:pt x="2697" y="3337"/>
                      <a:pt x="2194" y="2606"/>
                      <a:pt x="2194" y="2606"/>
                    </a:cubicBezTo>
                    <a:cubicBezTo>
                      <a:pt x="2194" y="2606"/>
                      <a:pt x="2118" y="2667"/>
                      <a:pt x="2133" y="2865"/>
                    </a:cubicBezTo>
                    <a:cubicBezTo>
                      <a:pt x="2149" y="3033"/>
                      <a:pt x="2545" y="3474"/>
                      <a:pt x="2651" y="3886"/>
                    </a:cubicBezTo>
                    <a:cubicBezTo>
                      <a:pt x="2743" y="4282"/>
                      <a:pt x="2667" y="5196"/>
                      <a:pt x="2362" y="5546"/>
                    </a:cubicBezTo>
                    <a:cubicBezTo>
                      <a:pt x="2162" y="5766"/>
                      <a:pt x="1831" y="5835"/>
                      <a:pt x="1549" y="5835"/>
                    </a:cubicBezTo>
                    <a:cubicBezTo>
                      <a:pt x="1402" y="5835"/>
                      <a:pt x="1268" y="5816"/>
                      <a:pt x="1173" y="5790"/>
                    </a:cubicBezTo>
                    <a:cubicBezTo>
                      <a:pt x="1114" y="5774"/>
                      <a:pt x="1054" y="5767"/>
                      <a:pt x="996" y="5767"/>
                    </a:cubicBezTo>
                    <a:cubicBezTo>
                      <a:pt x="787" y="5767"/>
                      <a:pt x="610" y="5851"/>
                      <a:pt x="610" y="5851"/>
                    </a:cubicBezTo>
                    <a:cubicBezTo>
                      <a:pt x="610" y="5851"/>
                      <a:pt x="747" y="5927"/>
                      <a:pt x="1067" y="6080"/>
                    </a:cubicBezTo>
                    <a:cubicBezTo>
                      <a:pt x="1387" y="6232"/>
                      <a:pt x="1600" y="6308"/>
                      <a:pt x="2240" y="6948"/>
                    </a:cubicBezTo>
                    <a:cubicBezTo>
                      <a:pt x="2880" y="7588"/>
                      <a:pt x="3169" y="8472"/>
                      <a:pt x="2910" y="8837"/>
                    </a:cubicBezTo>
                    <a:cubicBezTo>
                      <a:pt x="2667" y="9203"/>
                      <a:pt x="1691" y="9523"/>
                      <a:pt x="1265" y="9721"/>
                    </a:cubicBezTo>
                    <a:cubicBezTo>
                      <a:pt x="823" y="9904"/>
                      <a:pt x="0" y="10193"/>
                      <a:pt x="92" y="10285"/>
                    </a:cubicBezTo>
                    <a:cubicBezTo>
                      <a:pt x="105" y="10296"/>
                      <a:pt x="125" y="10301"/>
                      <a:pt x="151" y="10301"/>
                    </a:cubicBezTo>
                    <a:cubicBezTo>
                      <a:pt x="291" y="10301"/>
                      <a:pt x="603" y="10161"/>
                      <a:pt x="945" y="10161"/>
                    </a:cubicBezTo>
                    <a:cubicBezTo>
                      <a:pt x="1050" y="10161"/>
                      <a:pt x="1158" y="10174"/>
                      <a:pt x="1265" y="10209"/>
                    </a:cubicBezTo>
                    <a:cubicBezTo>
                      <a:pt x="1798" y="10361"/>
                      <a:pt x="3413" y="11641"/>
                      <a:pt x="3626" y="12098"/>
                    </a:cubicBezTo>
                    <a:cubicBezTo>
                      <a:pt x="3825" y="12555"/>
                      <a:pt x="3596" y="13073"/>
                      <a:pt x="3200" y="13469"/>
                    </a:cubicBezTo>
                    <a:cubicBezTo>
                      <a:pt x="2804" y="13865"/>
                      <a:pt x="2149" y="14520"/>
                      <a:pt x="2255" y="14551"/>
                    </a:cubicBezTo>
                    <a:cubicBezTo>
                      <a:pt x="2262" y="14555"/>
                      <a:pt x="2270" y="14557"/>
                      <a:pt x="2280" y="14557"/>
                    </a:cubicBezTo>
                    <a:cubicBezTo>
                      <a:pt x="2377" y="14557"/>
                      <a:pt x="2616" y="14350"/>
                      <a:pt x="3032" y="14018"/>
                    </a:cubicBezTo>
                    <a:cubicBezTo>
                      <a:pt x="3489" y="13652"/>
                      <a:pt x="4312" y="13561"/>
                      <a:pt x="5546" y="13332"/>
                    </a:cubicBezTo>
                    <a:cubicBezTo>
                      <a:pt x="6765" y="13103"/>
                      <a:pt x="7847" y="12387"/>
                      <a:pt x="7847" y="12387"/>
                    </a:cubicBezTo>
                    <a:lnTo>
                      <a:pt x="8501" y="12098"/>
                    </a:lnTo>
                    <a:lnTo>
                      <a:pt x="8501" y="12098"/>
                    </a:lnTo>
                    <a:cubicBezTo>
                      <a:pt x="8498" y="12099"/>
                      <a:pt x="8487" y="12104"/>
                      <a:pt x="8470" y="12104"/>
                    </a:cubicBezTo>
                    <a:cubicBezTo>
                      <a:pt x="8353" y="12104"/>
                      <a:pt x="7988" y="11879"/>
                      <a:pt x="8761" y="8670"/>
                    </a:cubicBezTo>
                    <a:cubicBezTo>
                      <a:pt x="9660" y="4937"/>
                      <a:pt x="10041" y="1"/>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196852" y="999187"/>
                <a:ext cx="259830" cy="479811"/>
              </a:xfrm>
              <a:custGeom>
                <a:avLst/>
                <a:gdLst/>
                <a:ahLst/>
                <a:cxnLst/>
                <a:rect l="l" t="t" r="r" b="b"/>
                <a:pathLst>
                  <a:path w="8822" h="16291" extrusionOk="0">
                    <a:moveTo>
                      <a:pt x="2301" y="1"/>
                    </a:moveTo>
                    <a:cubicBezTo>
                      <a:pt x="2301" y="1"/>
                      <a:pt x="488" y="4953"/>
                      <a:pt x="244" y="8807"/>
                    </a:cubicBezTo>
                    <a:cubicBezTo>
                      <a:pt x="0" y="12647"/>
                      <a:pt x="77" y="12769"/>
                      <a:pt x="77" y="12769"/>
                    </a:cubicBezTo>
                    <a:lnTo>
                      <a:pt x="259" y="12616"/>
                    </a:lnTo>
                    <a:cubicBezTo>
                      <a:pt x="259" y="12616"/>
                      <a:pt x="747" y="13576"/>
                      <a:pt x="1859" y="14140"/>
                    </a:cubicBezTo>
                    <a:cubicBezTo>
                      <a:pt x="2971" y="14719"/>
                      <a:pt x="3733" y="15054"/>
                      <a:pt x="4068" y="15557"/>
                    </a:cubicBezTo>
                    <a:cubicBezTo>
                      <a:pt x="4401" y="16020"/>
                      <a:pt x="4555" y="16290"/>
                      <a:pt x="4648" y="16290"/>
                    </a:cubicBezTo>
                    <a:cubicBezTo>
                      <a:pt x="4653" y="16290"/>
                      <a:pt x="4658" y="16290"/>
                      <a:pt x="4663" y="16288"/>
                    </a:cubicBezTo>
                    <a:cubicBezTo>
                      <a:pt x="4754" y="16288"/>
                      <a:pt x="4343" y="15481"/>
                      <a:pt x="4068" y="14978"/>
                    </a:cubicBezTo>
                    <a:cubicBezTo>
                      <a:pt x="3809" y="14460"/>
                      <a:pt x="3748" y="13911"/>
                      <a:pt x="4099" y="13546"/>
                    </a:cubicBezTo>
                    <a:cubicBezTo>
                      <a:pt x="4434" y="13195"/>
                      <a:pt x="6354" y="12449"/>
                      <a:pt x="6918" y="12449"/>
                    </a:cubicBezTo>
                    <a:cubicBezTo>
                      <a:pt x="7433" y="12449"/>
                      <a:pt x="7827" y="12865"/>
                      <a:pt x="7974" y="12865"/>
                    </a:cubicBezTo>
                    <a:cubicBezTo>
                      <a:pt x="7983" y="12865"/>
                      <a:pt x="7992" y="12864"/>
                      <a:pt x="7999" y="12860"/>
                    </a:cubicBezTo>
                    <a:cubicBezTo>
                      <a:pt x="8106" y="12784"/>
                      <a:pt x="7420" y="12296"/>
                      <a:pt x="7039" y="11976"/>
                    </a:cubicBezTo>
                    <a:cubicBezTo>
                      <a:pt x="6658" y="11672"/>
                      <a:pt x="5836" y="11062"/>
                      <a:pt x="5729" y="10636"/>
                    </a:cubicBezTo>
                    <a:cubicBezTo>
                      <a:pt x="5592" y="10224"/>
                      <a:pt x="6125" y="9462"/>
                      <a:pt x="6933" y="9036"/>
                    </a:cubicBezTo>
                    <a:cubicBezTo>
                      <a:pt x="7725" y="8624"/>
                      <a:pt x="7954" y="8594"/>
                      <a:pt x="8319" y="8563"/>
                    </a:cubicBezTo>
                    <a:cubicBezTo>
                      <a:pt x="8685" y="8518"/>
                      <a:pt x="8822" y="8487"/>
                      <a:pt x="8822" y="8487"/>
                    </a:cubicBezTo>
                    <a:cubicBezTo>
                      <a:pt x="8822" y="8487"/>
                      <a:pt x="8593" y="8274"/>
                      <a:pt x="8289" y="8274"/>
                    </a:cubicBezTo>
                    <a:cubicBezTo>
                      <a:pt x="7999" y="8274"/>
                      <a:pt x="7420" y="8106"/>
                      <a:pt x="7237" y="7680"/>
                    </a:cubicBezTo>
                    <a:cubicBezTo>
                      <a:pt x="7039" y="7268"/>
                      <a:pt x="7253" y="6369"/>
                      <a:pt x="7466" y="6004"/>
                    </a:cubicBezTo>
                    <a:cubicBezTo>
                      <a:pt x="7664" y="5653"/>
                      <a:pt x="8182" y="5349"/>
                      <a:pt x="8258" y="5166"/>
                    </a:cubicBezTo>
                    <a:cubicBezTo>
                      <a:pt x="8334" y="4998"/>
                      <a:pt x="8274" y="4922"/>
                      <a:pt x="8274" y="4922"/>
                    </a:cubicBezTo>
                    <a:lnTo>
                      <a:pt x="8274" y="4922"/>
                    </a:lnTo>
                    <a:cubicBezTo>
                      <a:pt x="8273" y="4922"/>
                      <a:pt x="7573" y="5455"/>
                      <a:pt x="7344" y="5516"/>
                    </a:cubicBezTo>
                    <a:cubicBezTo>
                      <a:pt x="7215" y="5534"/>
                      <a:pt x="6891" y="5585"/>
                      <a:pt x="6603" y="5585"/>
                    </a:cubicBezTo>
                    <a:cubicBezTo>
                      <a:pt x="6382" y="5585"/>
                      <a:pt x="6183" y="5555"/>
                      <a:pt x="6110" y="5455"/>
                    </a:cubicBezTo>
                    <a:cubicBezTo>
                      <a:pt x="5942" y="5227"/>
                      <a:pt x="5958" y="4876"/>
                      <a:pt x="5958" y="4876"/>
                    </a:cubicBezTo>
                    <a:lnTo>
                      <a:pt x="5958" y="4876"/>
                    </a:lnTo>
                    <a:cubicBezTo>
                      <a:pt x="5958" y="4876"/>
                      <a:pt x="5729" y="5151"/>
                      <a:pt x="5516" y="5410"/>
                    </a:cubicBezTo>
                    <a:cubicBezTo>
                      <a:pt x="5311" y="5656"/>
                      <a:pt x="4310" y="6306"/>
                      <a:pt x="3830" y="6306"/>
                    </a:cubicBezTo>
                    <a:cubicBezTo>
                      <a:pt x="3775" y="6306"/>
                      <a:pt x="3727" y="6297"/>
                      <a:pt x="3687" y="6278"/>
                    </a:cubicBezTo>
                    <a:cubicBezTo>
                      <a:pt x="3307" y="6080"/>
                      <a:pt x="3550" y="5288"/>
                      <a:pt x="3764" y="4648"/>
                    </a:cubicBezTo>
                    <a:cubicBezTo>
                      <a:pt x="3962" y="4115"/>
                      <a:pt x="4145" y="3673"/>
                      <a:pt x="4434" y="3429"/>
                    </a:cubicBezTo>
                    <a:cubicBezTo>
                      <a:pt x="4693" y="3200"/>
                      <a:pt x="4769" y="3079"/>
                      <a:pt x="4769" y="3079"/>
                    </a:cubicBezTo>
                    <a:cubicBezTo>
                      <a:pt x="4769" y="3079"/>
                      <a:pt x="4760" y="3077"/>
                      <a:pt x="4742" y="3077"/>
                    </a:cubicBezTo>
                    <a:cubicBezTo>
                      <a:pt x="4679" y="3077"/>
                      <a:pt x="4505" y="3095"/>
                      <a:pt x="4221" y="3261"/>
                    </a:cubicBezTo>
                    <a:cubicBezTo>
                      <a:pt x="4139" y="3309"/>
                      <a:pt x="4048" y="3331"/>
                      <a:pt x="3952" y="3331"/>
                    </a:cubicBezTo>
                    <a:cubicBezTo>
                      <a:pt x="3617" y="3331"/>
                      <a:pt x="3224" y="3065"/>
                      <a:pt x="2987" y="2698"/>
                    </a:cubicBezTo>
                    <a:cubicBezTo>
                      <a:pt x="2682" y="2210"/>
                      <a:pt x="2743" y="1799"/>
                      <a:pt x="2514" y="1433"/>
                    </a:cubicBezTo>
                    <a:cubicBezTo>
                      <a:pt x="2286" y="1052"/>
                      <a:pt x="2392" y="138"/>
                      <a:pt x="2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1054158" y="997861"/>
                <a:ext cx="339705" cy="475687"/>
              </a:xfrm>
              <a:custGeom>
                <a:avLst/>
                <a:gdLst/>
                <a:ahLst/>
                <a:cxnLst/>
                <a:rect l="l" t="t" r="r" b="b"/>
                <a:pathLst>
                  <a:path w="11534" h="16151" extrusionOk="0">
                    <a:moveTo>
                      <a:pt x="7161" y="0"/>
                    </a:moveTo>
                    <a:lnTo>
                      <a:pt x="7161" y="0"/>
                    </a:lnTo>
                    <a:cubicBezTo>
                      <a:pt x="6674" y="457"/>
                      <a:pt x="5866" y="3489"/>
                      <a:pt x="5333" y="6110"/>
                    </a:cubicBezTo>
                    <a:cubicBezTo>
                      <a:pt x="4845" y="5257"/>
                      <a:pt x="4571" y="4251"/>
                      <a:pt x="4586" y="3276"/>
                    </a:cubicBezTo>
                    <a:cubicBezTo>
                      <a:pt x="4586" y="3230"/>
                      <a:pt x="4571" y="3215"/>
                      <a:pt x="4541" y="3215"/>
                    </a:cubicBezTo>
                    <a:cubicBezTo>
                      <a:pt x="4495" y="3215"/>
                      <a:pt x="4480" y="3230"/>
                      <a:pt x="4480" y="3276"/>
                    </a:cubicBezTo>
                    <a:cubicBezTo>
                      <a:pt x="4464" y="4327"/>
                      <a:pt x="4769" y="5409"/>
                      <a:pt x="5318" y="6308"/>
                    </a:cubicBezTo>
                    <a:cubicBezTo>
                      <a:pt x="5242" y="6643"/>
                      <a:pt x="5181" y="6993"/>
                      <a:pt x="5120" y="7313"/>
                    </a:cubicBezTo>
                    <a:lnTo>
                      <a:pt x="5120" y="7344"/>
                    </a:lnTo>
                    <a:cubicBezTo>
                      <a:pt x="5104" y="7481"/>
                      <a:pt x="5089" y="7603"/>
                      <a:pt x="5043" y="7725"/>
                    </a:cubicBezTo>
                    <a:cubicBezTo>
                      <a:pt x="4845" y="8928"/>
                      <a:pt x="4800" y="10437"/>
                      <a:pt x="4845" y="11823"/>
                    </a:cubicBezTo>
                    <a:cubicBezTo>
                      <a:pt x="4312" y="11381"/>
                      <a:pt x="3855" y="10833"/>
                      <a:pt x="3489" y="10239"/>
                    </a:cubicBezTo>
                    <a:lnTo>
                      <a:pt x="3505" y="10223"/>
                    </a:lnTo>
                    <a:cubicBezTo>
                      <a:pt x="3657" y="9751"/>
                      <a:pt x="3809" y="9233"/>
                      <a:pt x="3809" y="8715"/>
                    </a:cubicBezTo>
                    <a:cubicBezTo>
                      <a:pt x="3809" y="8380"/>
                      <a:pt x="3733" y="8029"/>
                      <a:pt x="3672" y="7755"/>
                    </a:cubicBezTo>
                    <a:cubicBezTo>
                      <a:pt x="3566" y="7252"/>
                      <a:pt x="3413" y="6765"/>
                      <a:pt x="3215" y="6277"/>
                    </a:cubicBezTo>
                    <a:cubicBezTo>
                      <a:pt x="3204" y="6255"/>
                      <a:pt x="3185" y="6241"/>
                      <a:pt x="3163" y="6241"/>
                    </a:cubicBezTo>
                    <a:cubicBezTo>
                      <a:pt x="3155" y="6241"/>
                      <a:pt x="3147" y="6243"/>
                      <a:pt x="3139" y="6247"/>
                    </a:cubicBezTo>
                    <a:cubicBezTo>
                      <a:pt x="3108" y="6262"/>
                      <a:pt x="3093" y="6308"/>
                      <a:pt x="3108" y="6323"/>
                    </a:cubicBezTo>
                    <a:cubicBezTo>
                      <a:pt x="3276" y="6795"/>
                      <a:pt x="3428" y="7268"/>
                      <a:pt x="3550" y="7770"/>
                    </a:cubicBezTo>
                    <a:cubicBezTo>
                      <a:pt x="3611" y="8060"/>
                      <a:pt x="3672" y="8380"/>
                      <a:pt x="3672" y="8700"/>
                    </a:cubicBezTo>
                    <a:cubicBezTo>
                      <a:pt x="3672" y="9172"/>
                      <a:pt x="3550" y="9629"/>
                      <a:pt x="3413" y="10071"/>
                    </a:cubicBezTo>
                    <a:cubicBezTo>
                      <a:pt x="3398" y="10041"/>
                      <a:pt x="3368" y="10010"/>
                      <a:pt x="3337" y="9980"/>
                    </a:cubicBezTo>
                    <a:cubicBezTo>
                      <a:pt x="3032" y="9462"/>
                      <a:pt x="2758" y="8913"/>
                      <a:pt x="2514" y="8365"/>
                    </a:cubicBezTo>
                    <a:lnTo>
                      <a:pt x="2286" y="7847"/>
                    </a:lnTo>
                    <a:cubicBezTo>
                      <a:pt x="1768" y="6658"/>
                      <a:pt x="1234" y="5439"/>
                      <a:pt x="381" y="4449"/>
                    </a:cubicBezTo>
                    <a:cubicBezTo>
                      <a:pt x="372" y="4440"/>
                      <a:pt x="354" y="4431"/>
                      <a:pt x="333" y="4431"/>
                    </a:cubicBezTo>
                    <a:cubicBezTo>
                      <a:pt x="318" y="4431"/>
                      <a:pt x="303" y="4436"/>
                      <a:pt x="290" y="4449"/>
                    </a:cubicBezTo>
                    <a:cubicBezTo>
                      <a:pt x="275" y="4480"/>
                      <a:pt x="244" y="4510"/>
                      <a:pt x="290" y="4556"/>
                    </a:cubicBezTo>
                    <a:cubicBezTo>
                      <a:pt x="1128" y="5516"/>
                      <a:pt x="1661" y="6719"/>
                      <a:pt x="2179" y="7908"/>
                    </a:cubicBezTo>
                    <a:lnTo>
                      <a:pt x="2408" y="8410"/>
                    </a:lnTo>
                    <a:cubicBezTo>
                      <a:pt x="2636" y="8913"/>
                      <a:pt x="2865" y="9401"/>
                      <a:pt x="3124" y="9888"/>
                    </a:cubicBezTo>
                    <a:cubicBezTo>
                      <a:pt x="2255" y="9553"/>
                      <a:pt x="1463" y="9020"/>
                      <a:pt x="884" y="8304"/>
                    </a:cubicBezTo>
                    <a:cubicBezTo>
                      <a:pt x="866" y="8294"/>
                      <a:pt x="847" y="8280"/>
                      <a:pt x="825" y="8280"/>
                    </a:cubicBezTo>
                    <a:cubicBezTo>
                      <a:pt x="811" y="8280"/>
                      <a:pt x="795" y="8286"/>
                      <a:pt x="777" y="8304"/>
                    </a:cubicBezTo>
                    <a:cubicBezTo>
                      <a:pt x="762" y="8319"/>
                      <a:pt x="747" y="8365"/>
                      <a:pt x="777" y="8395"/>
                    </a:cubicBezTo>
                    <a:cubicBezTo>
                      <a:pt x="1387" y="9142"/>
                      <a:pt x="2210" y="9690"/>
                      <a:pt x="3108" y="10010"/>
                    </a:cubicBezTo>
                    <a:cubicBezTo>
                      <a:pt x="3169" y="10025"/>
                      <a:pt x="3200" y="10056"/>
                      <a:pt x="3246" y="10071"/>
                    </a:cubicBezTo>
                    <a:cubicBezTo>
                      <a:pt x="3672" y="10802"/>
                      <a:pt x="4190" y="11488"/>
                      <a:pt x="4861" y="11991"/>
                    </a:cubicBezTo>
                    <a:lnTo>
                      <a:pt x="4861" y="12189"/>
                    </a:lnTo>
                    <a:cubicBezTo>
                      <a:pt x="4802" y="12193"/>
                      <a:pt x="4743" y="12195"/>
                      <a:pt x="4683" y="12195"/>
                    </a:cubicBezTo>
                    <a:cubicBezTo>
                      <a:pt x="4263" y="12195"/>
                      <a:pt x="3819" y="12100"/>
                      <a:pt x="3352" y="11899"/>
                    </a:cubicBezTo>
                    <a:lnTo>
                      <a:pt x="3352" y="11869"/>
                    </a:lnTo>
                    <a:cubicBezTo>
                      <a:pt x="3352" y="11838"/>
                      <a:pt x="3337" y="11838"/>
                      <a:pt x="3322" y="11838"/>
                    </a:cubicBezTo>
                    <a:lnTo>
                      <a:pt x="3322" y="11808"/>
                    </a:lnTo>
                    <a:cubicBezTo>
                      <a:pt x="3093" y="11000"/>
                      <a:pt x="2530" y="10345"/>
                      <a:pt x="1798" y="9934"/>
                    </a:cubicBezTo>
                    <a:cubicBezTo>
                      <a:pt x="1786" y="9930"/>
                      <a:pt x="1775" y="9928"/>
                      <a:pt x="1764" y="9928"/>
                    </a:cubicBezTo>
                    <a:cubicBezTo>
                      <a:pt x="1736" y="9928"/>
                      <a:pt x="1714" y="9942"/>
                      <a:pt x="1692" y="9964"/>
                    </a:cubicBezTo>
                    <a:cubicBezTo>
                      <a:pt x="1676" y="9995"/>
                      <a:pt x="1692" y="10041"/>
                      <a:pt x="1722" y="10056"/>
                    </a:cubicBezTo>
                    <a:cubicBezTo>
                      <a:pt x="2408" y="10422"/>
                      <a:pt x="2941" y="11077"/>
                      <a:pt x="3169" y="11823"/>
                    </a:cubicBezTo>
                    <a:cubicBezTo>
                      <a:pt x="2941" y="11732"/>
                      <a:pt x="2712" y="11595"/>
                      <a:pt x="2453" y="11458"/>
                    </a:cubicBezTo>
                    <a:cubicBezTo>
                      <a:pt x="2210" y="11305"/>
                      <a:pt x="1966" y="11153"/>
                      <a:pt x="1737" y="11000"/>
                    </a:cubicBezTo>
                    <a:cubicBezTo>
                      <a:pt x="1219" y="10681"/>
                      <a:pt x="686" y="10345"/>
                      <a:pt x="92" y="10117"/>
                    </a:cubicBezTo>
                    <a:cubicBezTo>
                      <a:pt x="83" y="10108"/>
                      <a:pt x="73" y="10104"/>
                      <a:pt x="63" y="10104"/>
                    </a:cubicBezTo>
                    <a:cubicBezTo>
                      <a:pt x="38" y="10104"/>
                      <a:pt x="16" y="10126"/>
                      <a:pt x="16" y="10147"/>
                    </a:cubicBezTo>
                    <a:cubicBezTo>
                      <a:pt x="0" y="10193"/>
                      <a:pt x="16" y="10223"/>
                      <a:pt x="61" y="10223"/>
                    </a:cubicBezTo>
                    <a:cubicBezTo>
                      <a:pt x="625" y="10452"/>
                      <a:pt x="1158" y="10802"/>
                      <a:pt x="1661" y="11122"/>
                    </a:cubicBezTo>
                    <a:lnTo>
                      <a:pt x="2408" y="11579"/>
                    </a:lnTo>
                    <a:cubicBezTo>
                      <a:pt x="2651" y="11717"/>
                      <a:pt x="2880" y="11838"/>
                      <a:pt x="3108" y="11945"/>
                    </a:cubicBezTo>
                    <a:cubicBezTo>
                      <a:pt x="2651" y="12204"/>
                      <a:pt x="2133" y="12402"/>
                      <a:pt x="1615" y="12494"/>
                    </a:cubicBezTo>
                    <a:cubicBezTo>
                      <a:pt x="1585" y="12494"/>
                      <a:pt x="1570" y="12524"/>
                      <a:pt x="1570" y="12570"/>
                    </a:cubicBezTo>
                    <a:cubicBezTo>
                      <a:pt x="1570" y="12600"/>
                      <a:pt x="1600" y="12631"/>
                      <a:pt x="1615" y="12631"/>
                    </a:cubicBezTo>
                    <a:lnTo>
                      <a:pt x="1646" y="12631"/>
                    </a:lnTo>
                    <a:cubicBezTo>
                      <a:pt x="2210" y="12524"/>
                      <a:pt x="2758" y="12296"/>
                      <a:pt x="3246" y="11991"/>
                    </a:cubicBezTo>
                    <a:cubicBezTo>
                      <a:pt x="3748" y="12204"/>
                      <a:pt x="4236" y="12326"/>
                      <a:pt x="4693" y="12326"/>
                    </a:cubicBezTo>
                    <a:lnTo>
                      <a:pt x="4861" y="12326"/>
                    </a:lnTo>
                    <a:cubicBezTo>
                      <a:pt x="4937" y="14002"/>
                      <a:pt x="5120" y="15465"/>
                      <a:pt x="5272" y="15998"/>
                    </a:cubicBezTo>
                    <a:lnTo>
                      <a:pt x="5622" y="16150"/>
                    </a:lnTo>
                    <a:cubicBezTo>
                      <a:pt x="5470" y="15449"/>
                      <a:pt x="5181" y="14124"/>
                      <a:pt x="5089" y="12341"/>
                    </a:cubicBezTo>
                    <a:lnTo>
                      <a:pt x="5242" y="12341"/>
                    </a:lnTo>
                    <a:cubicBezTo>
                      <a:pt x="5836" y="12341"/>
                      <a:pt x="6369" y="12174"/>
                      <a:pt x="6917" y="11976"/>
                    </a:cubicBezTo>
                    <a:cubicBezTo>
                      <a:pt x="7283" y="12585"/>
                      <a:pt x="7862" y="13057"/>
                      <a:pt x="8532" y="13316"/>
                    </a:cubicBezTo>
                    <a:lnTo>
                      <a:pt x="8548" y="13316"/>
                    </a:lnTo>
                    <a:cubicBezTo>
                      <a:pt x="8578" y="13316"/>
                      <a:pt x="8609" y="13286"/>
                      <a:pt x="8609" y="13271"/>
                    </a:cubicBezTo>
                    <a:cubicBezTo>
                      <a:pt x="8624" y="13240"/>
                      <a:pt x="8609" y="13194"/>
                      <a:pt x="8578" y="13194"/>
                    </a:cubicBezTo>
                    <a:cubicBezTo>
                      <a:pt x="7938" y="12966"/>
                      <a:pt x="7390" y="12509"/>
                      <a:pt x="7055" y="11945"/>
                    </a:cubicBezTo>
                    <a:cubicBezTo>
                      <a:pt x="7253" y="11869"/>
                      <a:pt x="7466" y="11793"/>
                      <a:pt x="7679" y="11732"/>
                    </a:cubicBezTo>
                    <a:cubicBezTo>
                      <a:pt x="8179" y="11589"/>
                      <a:pt x="8758" y="11441"/>
                      <a:pt x="9332" y="11441"/>
                    </a:cubicBezTo>
                    <a:cubicBezTo>
                      <a:pt x="9738" y="11441"/>
                      <a:pt x="10141" y="11515"/>
                      <a:pt x="10513" y="11717"/>
                    </a:cubicBezTo>
                    <a:cubicBezTo>
                      <a:pt x="10525" y="11721"/>
                      <a:pt x="10537" y="11723"/>
                      <a:pt x="10547" y="11723"/>
                    </a:cubicBezTo>
                    <a:cubicBezTo>
                      <a:pt x="10574" y="11723"/>
                      <a:pt x="10593" y="11708"/>
                      <a:pt x="10605" y="11686"/>
                    </a:cubicBezTo>
                    <a:cubicBezTo>
                      <a:pt x="10635" y="11656"/>
                      <a:pt x="10605" y="11610"/>
                      <a:pt x="10589" y="11595"/>
                    </a:cubicBezTo>
                    <a:cubicBezTo>
                      <a:pt x="10197" y="11395"/>
                      <a:pt x="9769" y="11321"/>
                      <a:pt x="9341" y="11321"/>
                    </a:cubicBezTo>
                    <a:cubicBezTo>
                      <a:pt x="8754" y="11321"/>
                      <a:pt x="8166" y="11460"/>
                      <a:pt x="7664" y="11610"/>
                    </a:cubicBezTo>
                    <a:cubicBezTo>
                      <a:pt x="7527" y="11656"/>
                      <a:pt x="7390" y="11686"/>
                      <a:pt x="7253" y="11747"/>
                    </a:cubicBezTo>
                    <a:cubicBezTo>
                      <a:pt x="7588" y="11122"/>
                      <a:pt x="8136" y="10589"/>
                      <a:pt x="8776" y="10284"/>
                    </a:cubicBezTo>
                    <a:cubicBezTo>
                      <a:pt x="8822" y="10269"/>
                      <a:pt x="8822" y="10223"/>
                      <a:pt x="8822" y="10193"/>
                    </a:cubicBezTo>
                    <a:cubicBezTo>
                      <a:pt x="8807" y="10147"/>
                      <a:pt x="8761" y="10147"/>
                      <a:pt x="8731" y="10147"/>
                    </a:cubicBezTo>
                    <a:cubicBezTo>
                      <a:pt x="7999" y="10467"/>
                      <a:pt x="7405" y="11077"/>
                      <a:pt x="7070" y="11793"/>
                    </a:cubicBezTo>
                    <a:cubicBezTo>
                      <a:pt x="7024" y="11808"/>
                      <a:pt x="7009" y="11808"/>
                      <a:pt x="6978" y="11823"/>
                    </a:cubicBezTo>
                    <a:cubicBezTo>
                      <a:pt x="6401" y="12029"/>
                      <a:pt x="5874" y="12211"/>
                      <a:pt x="5284" y="12211"/>
                    </a:cubicBezTo>
                    <a:cubicBezTo>
                      <a:pt x="5220" y="12211"/>
                      <a:pt x="5155" y="12209"/>
                      <a:pt x="5089" y="12204"/>
                    </a:cubicBezTo>
                    <a:lnTo>
                      <a:pt x="5089" y="12113"/>
                    </a:lnTo>
                    <a:cubicBezTo>
                      <a:pt x="5653" y="11671"/>
                      <a:pt x="6110" y="11107"/>
                      <a:pt x="6567" y="10543"/>
                    </a:cubicBezTo>
                    <a:cubicBezTo>
                      <a:pt x="6765" y="10315"/>
                      <a:pt x="6978" y="10071"/>
                      <a:pt x="7161" y="9843"/>
                    </a:cubicBezTo>
                    <a:lnTo>
                      <a:pt x="7222" y="9782"/>
                    </a:lnTo>
                    <a:cubicBezTo>
                      <a:pt x="7499" y="9610"/>
                      <a:pt x="7823" y="9599"/>
                      <a:pt x="8152" y="9599"/>
                    </a:cubicBezTo>
                    <a:cubicBezTo>
                      <a:pt x="8202" y="9599"/>
                      <a:pt x="8253" y="9599"/>
                      <a:pt x="8304" y="9599"/>
                    </a:cubicBezTo>
                    <a:lnTo>
                      <a:pt x="8517" y="9599"/>
                    </a:lnTo>
                    <a:cubicBezTo>
                      <a:pt x="8589" y="9601"/>
                      <a:pt x="8663" y="9602"/>
                      <a:pt x="8739" y="9602"/>
                    </a:cubicBezTo>
                    <a:cubicBezTo>
                      <a:pt x="9328" y="9602"/>
                      <a:pt x="10041" y="9533"/>
                      <a:pt x="10635" y="9142"/>
                    </a:cubicBezTo>
                    <a:cubicBezTo>
                      <a:pt x="10666" y="9126"/>
                      <a:pt x="10666" y="9081"/>
                      <a:pt x="10650" y="9050"/>
                    </a:cubicBezTo>
                    <a:cubicBezTo>
                      <a:pt x="10641" y="9021"/>
                      <a:pt x="10619" y="9011"/>
                      <a:pt x="10596" y="9011"/>
                    </a:cubicBezTo>
                    <a:cubicBezTo>
                      <a:pt x="10583" y="9011"/>
                      <a:pt x="10570" y="9014"/>
                      <a:pt x="10559" y="9020"/>
                    </a:cubicBezTo>
                    <a:cubicBezTo>
                      <a:pt x="9919" y="9431"/>
                      <a:pt x="9127" y="9462"/>
                      <a:pt x="8517" y="9462"/>
                    </a:cubicBezTo>
                    <a:lnTo>
                      <a:pt x="8319" y="9462"/>
                    </a:lnTo>
                    <a:cubicBezTo>
                      <a:pt x="8225" y="9457"/>
                      <a:pt x="8134" y="9454"/>
                      <a:pt x="8045" y="9454"/>
                    </a:cubicBezTo>
                    <a:cubicBezTo>
                      <a:pt x="7845" y="9454"/>
                      <a:pt x="7655" y="9470"/>
                      <a:pt x="7466" y="9523"/>
                    </a:cubicBezTo>
                    <a:cubicBezTo>
                      <a:pt x="8517" y="8410"/>
                      <a:pt x="9843" y="7451"/>
                      <a:pt x="11519" y="6552"/>
                    </a:cubicBezTo>
                    <a:cubicBezTo>
                      <a:pt x="11503" y="6552"/>
                      <a:pt x="11534" y="6506"/>
                      <a:pt x="11503" y="6491"/>
                    </a:cubicBezTo>
                    <a:cubicBezTo>
                      <a:pt x="11495" y="6473"/>
                      <a:pt x="11475" y="6465"/>
                      <a:pt x="11455" y="6465"/>
                    </a:cubicBezTo>
                    <a:cubicBezTo>
                      <a:pt x="11440" y="6465"/>
                      <a:pt x="11425" y="6469"/>
                      <a:pt x="11412" y="6475"/>
                    </a:cubicBezTo>
                    <a:cubicBezTo>
                      <a:pt x="9736" y="7344"/>
                      <a:pt x="8395" y="8334"/>
                      <a:pt x="7344" y="9446"/>
                    </a:cubicBezTo>
                    <a:cubicBezTo>
                      <a:pt x="7451" y="8456"/>
                      <a:pt x="7984" y="7527"/>
                      <a:pt x="8776" y="6917"/>
                    </a:cubicBezTo>
                    <a:cubicBezTo>
                      <a:pt x="8822" y="6887"/>
                      <a:pt x="8822" y="6856"/>
                      <a:pt x="8807" y="6811"/>
                    </a:cubicBezTo>
                    <a:cubicBezTo>
                      <a:pt x="8789" y="6793"/>
                      <a:pt x="8771" y="6785"/>
                      <a:pt x="8750" y="6785"/>
                    </a:cubicBezTo>
                    <a:cubicBezTo>
                      <a:pt x="8735" y="6785"/>
                      <a:pt x="8719" y="6789"/>
                      <a:pt x="8700" y="6795"/>
                    </a:cubicBezTo>
                    <a:cubicBezTo>
                      <a:pt x="7832" y="7451"/>
                      <a:pt x="7253" y="8471"/>
                      <a:pt x="7207" y="9553"/>
                    </a:cubicBezTo>
                    <a:lnTo>
                      <a:pt x="7207" y="9584"/>
                    </a:lnTo>
                    <a:cubicBezTo>
                      <a:pt x="7146" y="9629"/>
                      <a:pt x="7085" y="9690"/>
                      <a:pt x="7024" y="9766"/>
                    </a:cubicBezTo>
                    <a:cubicBezTo>
                      <a:pt x="6826" y="9995"/>
                      <a:pt x="6628" y="10239"/>
                      <a:pt x="6445" y="10498"/>
                    </a:cubicBezTo>
                    <a:cubicBezTo>
                      <a:pt x="6019" y="11000"/>
                      <a:pt x="5577" y="11564"/>
                      <a:pt x="5043" y="11976"/>
                    </a:cubicBezTo>
                    <a:cubicBezTo>
                      <a:pt x="5013" y="10802"/>
                      <a:pt x="5028" y="9431"/>
                      <a:pt x="5226" y="7923"/>
                    </a:cubicBezTo>
                    <a:cubicBezTo>
                      <a:pt x="5257" y="7633"/>
                      <a:pt x="5302" y="7374"/>
                      <a:pt x="5333" y="7100"/>
                    </a:cubicBezTo>
                    <a:cubicBezTo>
                      <a:pt x="5638" y="6567"/>
                      <a:pt x="6156" y="6155"/>
                      <a:pt x="6674" y="5790"/>
                    </a:cubicBezTo>
                    <a:lnTo>
                      <a:pt x="6765" y="5714"/>
                    </a:lnTo>
                    <a:cubicBezTo>
                      <a:pt x="7329" y="5287"/>
                      <a:pt x="7938" y="4830"/>
                      <a:pt x="8289" y="4205"/>
                    </a:cubicBezTo>
                    <a:cubicBezTo>
                      <a:pt x="8304" y="4175"/>
                      <a:pt x="8289" y="4129"/>
                      <a:pt x="8273" y="4114"/>
                    </a:cubicBezTo>
                    <a:cubicBezTo>
                      <a:pt x="8260" y="4109"/>
                      <a:pt x="8248" y="4108"/>
                      <a:pt x="8237" y="4108"/>
                    </a:cubicBezTo>
                    <a:cubicBezTo>
                      <a:pt x="8210" y="4108"/>
                      <a:pt x="8188" y="4118"/>
                      <a:pt x="8167" y="4129"/>
                    </a:cubicBezTo>
                    <a:cubicBezTo>
                      <a:pt x="7832" y="4739"/>
                      <a:pt x="7237" y="5180"/>
                      <a:pt x="6674" y="5592"/>
                    </a:cubicBezTo>
                    <a:lnTo>
                      <a:pt x="6613" y="5653"/>
                    </a:lnTo>
                    <a:cubicBezTo>
                      <a:pt x="6171" y="5973"/>
                      <a:pt x="5744" y="6323"/>
                      <a:pt x="5409" y="6765"/>
                    </a:cubicBezTo>
                    <a:cubicBezTo>
                      <a:pt x="6019" y="3154"/>
                      <a:pt x="7161" y="0"/>
                      <a:pt x="7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6"/>
        <p:cNvGrpSpPr/>
        <p:nvPr/>
      </p:nvGrpSpPr>
      <p:grpSpPr>
        <a:xfrm>
          <a:off x="0" y="0"/>
          <a:ext cx="0" cy="0"/>
          <a:chOff x="0" y="0"/>
          <a:chExt cx="0" cy="0"/>
        </a:xfrm>
      </p:grpSpPr>
      <p:sp>
        <p:nvSpPr>
          <p:cNvPr id="227" name="Google Shape;227;p9"/>
          <p:cNvSpPr/>
          <p:nvPr/>
        </p:nvSpPr>
        <p:spPr>
          <a:xfrm rot="-9872763">
            <a:off x="7485692" y="4345223"/>
            <a:ext cx="1890169" cy="1043014"/>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txBox="1">
            <a:spLocks noGrp="1"/>
          </p:cNvSpPr>
          <p:nvPr>
            <p:ph type="title"/>
          </p:nvPr>
        </p:nvSpPr>
        <p:spPr>
          <a:xfrm>
            <a:off x="2135550" y="1118900"/>
            <a:ext cx="4872900" cy="127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29" name="Google Shape;229;p9"/>
          <p:cNvSpPr txBox="1">
            <a:spLocks noGrp="1"/>
          </p:cNvSpPr>
          <p:nvPr>
            <p:ph type="subTitle" idx="1"/>
          </p:nvPr>
        </p:nvSpPr>
        <p:spPr>
          <a:xfrm>
            <a:off x="2135550" y="2764175"/>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9"/>
          <p:cNvSpPr/>
          <p:nvPr/>
        </p:nvSpPr>
        <p:spPr>
          <a:xfrm>
            <a:off x="-552175" y="4567540"/>
            <a:ext cx="10248300" cy="98022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9"/>
          <p:cNvGrpSpPr/>
          <p:nvPr/>
        </p:nvGrpSpPr>
        <p:grpSpPr>
          <a:xfrm rot="-4447443">
            <a:off x="6998500" y="3166"/>
            <a:ext cx="286068" cy="370076"/>
            <a:chOff x="402154" y="252848"/>
            <a:chExt cx="336582" cy="435425"/>
          </a:xfrm>
        </p:grpSpPr>
        <p:sp>
          <p:nvSpPr>
            <p:cNvPr id="232" name="Google Shape;232;p9"/>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9"/>
          <p:cNvSpPr/>
          <p:nvPr/>
        </p:nvSpPr>
        <p:spPr>
          <a:xfrm rot="1004135">
            <a:off x="-246437" y="4779808"/>
            <a:ext cx="1890191" cy="1043030"/>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7"/>
        <p:cNvGrpSpPr/>
        <p:nvPr/>
      </p:nvGrpSpPr>
      <p:grpSpPr>
        <a:xfrm>
          <a:off x="0" y="0"/>
          <a:ext cx="0" cy="0"/>
          <a:chOff x="0" y="0"/>
          <a:chExt cx="0" cy="0"/>
        </a:xfrm>
      </p:grpSpPr>
      <p:sp>
        <p:nvSpPr>
          <p:cNvPr id="238" name="Google Shape;238;p10"/>
          <p:cNvSpPr>
            <a:spLocks noGrp="1"/>
          </p:cNvSpPr>
          <p:nvPr>
            <p:ph type="pic" idx="2"/>
          </p:nvPr>
        </p:nvSpPr>
        <p:spPr>
          <a:xfrm>
            <a:off x="0" y="-14425"/>
            <a:ext cx="9158400" cy="5157900"/>
          </a:xfrm>
          <a:prstGeom prst="rect">
            <a:avLst/>
          </a:prstGeom>
          <a:noFill/>
          <a:ln>
            <a:noFill/>
          </a:ln>
        </p:spPr>
      </p:sp>
      <p:sp>
        <p:nvSpPr>
          <p:cNvPr id="239" name="Google Shape;239;p10"/>
          <p:cNvSpPr txBox="1">
            <a:spLocks noGrp="1"/>
          </p:cNvSpPr>
          <p:nvPr>
            <p:ph type="title"/>
          </p:nvPr>
        </p:nvSpPr>
        <p:spPr>
          <a:xfrm>
            <a:off x="1129175" y="4014450"/>
            <a:ext cx="68856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2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0"/>
        <p:cNvGrpSpPr/>
        <p:nvPr/>
      </p:nvGrpSpPr>
      <p:grpSpPr>
        <a:xfrm>
          <a:off x="0" y="0"/>
          <a:ext cx="0" cy="0"/>
          <a:chOff x="0" y="0"/>
          <a:chExt cx="0" cy="0"/>
        </a:xfrm>
      </p:grpSpPr>
      <p:sp>
        <p:nvSpPr>
          <p:cNvPr id="241" name="Google Shape;241;p11"/>
          <p:cNvSpPr txBox="1">
            <a:spLocks noGrp="1"/>
          </p:cNvSpPr>
          <p:nvPr>
            <p:ph type="title" hasCustomPrompt="1"/>
          </p:nvPr>
        </p:nvSpPr>
        <p:spPr>
          <a:xfrm>
            <a:off x="1625400" y="1489925"/>
            <a:ext cx="5893200" cy="13479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8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2" name="Google Shape;242;p11"/>
          <p:cNvSpPr txBox="1">
            <a:spLocks noGrp="1"/>
          </p:cNvSpPr>
          <p:nvPr>
            <p:ph type="subTitle" idx="1"/>
          </p:nvPr>
        </p:nvSpPr>
        <p:spPr>
          <a:xfrm>
            <a:off x="1625400" y="3123897"/>
            <a:ext cx="5893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43" name="Google Shape;243;p11"/>
          <p:cNvGrpSpPr/>
          <p:nvPr/>
        </p:nvGrpSpPr>
        <p:grpSpPr>
          <a:xfrm>
            <a:off x="-552175" y="4239025"/>
            <a:ext cx="10248300" cy="1258807"/>
            <a:chOff x="-552175" y="4239025"/>
            <a:chExt cx="10248300" cy="1258807"/>
          </a:xfrm>
        </p:grpSpPr>
        <p:sp>
          <p:nvSpPr>
            <p:cNvPr id="244" name="Google Shape;244;p11"/>
            <p:cNvSpPr/>
            <p:nvPr/>
          </p:nvSpPr>
          <p:spPr>
            <a:xfrm>
              <a:off x="-552175" y="4239025"/>
              <a:ext cx="2473617" cy="75339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552175" y="4527632"/>
              <a:ext cx="10248300" cy="97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11"/>
          <p:cNvGrpSpPr/>
          <p:nvPr/>
        </p:nvGrpSpPr>
        <p:grpSpPr>
          <a:xfrm rot="-8810423">
            <a:off x="5588456" y="199332"/>
            <a:ext cx="237903" cy="299504"/>
            <a:chOff x="2406614" y="339584"/>
            <a:chExt cx="316378" cy="398315"/>
          </a:xfrm>
        </p:grpSpPr>
        <p:sp>
          <p:nvSpPr>
            <p:cNvPr id="247" name="Google Shape;247;p11"/>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1pPr>
            <a:lvl2pPr lvl="1"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2pPr>
            <a:lvl3pPr lvl="2"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3pPr>
            <a:lvl4pPr lvl="3"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4pPr>
            <a:lvl5pPr lvl="4"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5pPr>
            <a:lvl6pPr lvl="5"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6pPr>
            <a:lvl7pPr lvl="6"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7pPr>
            <a:lvl8pPr lvl="7"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8pPr>
            <a:lvl9pPr lvl="8" rt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2" r:id="rId21"/>
    <p:sldLayoutId id="2147483673" r:id="rId22"/>
    <p:sldLayoutId id="2147483676" r:id="rId23"/>
    <p:sldLayoutId id="2147483680" r:id="rId24"/>
    <p:sldLayoutId id="2147483684" r:id="rId25"/>
    <p:sldLayoutId id="2147483685"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hyperlink" Target="https://lcb.fflch.usp.br/equipamento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hyperlink" Target="http://www.inmet.gov.br/portal/index.php?r=home/page&amp;page=rede_estacoes_auto_graf" TargetMode="Externa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6.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285" name="Google Shape;1285;p43"/>
          <p:cNvGrpSpPr/>
          <p:nvPr/>
        </p:nvGrpSpPr>
        <p:grpSpPr>
          <a:xfrm>
            <a:off x="-946979" y="606060"/>
            <a:ext cx="2523002" cy="4537438"/>
            <a:chOff x="-946979" y="606060"/>
            <a:chExt cx="2523002" cy="4537438"/>
          </a:xfrm>
        </p:grpSpPr>
        <p:grpSp>
          <p:nvGrpSpPr>
            <p:cNvPr id="1286" name="Google Shape;1286;p43"/>
            <p:cNvGrpSpPr/>
            <p:nvPr/>
          </p:nvGrpSpPr>
          <p:grpSpPr>
            <a:xfrm rot="2194404">
              <a:off x="-18921" y="2190842"/>
              <a:ext cx="636503" cy="1195113"/>
              <a:chOff x="1042495" y="306598"/>
              <a:chExt cx="313699" cy="588991"/>
            </a:xfrm>
          </p:grpSpPr>
          <p:sp>
            <p:nvSpPr>
              <p:cNvPr id="1287" name="Google Shape;1287;p43"/>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3"/>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43"/>
            <p:cNvGrpSpPr/>
            <p:nvPr/>
          </p:nvGrpSpPr>
          <p:grpSpPr>
            <a:xfrm>
              <a:off x="259687" y="3781124"/>
              <a:ext cx="1316336" cy="1362374"/>
              <a:chOff x="6039053" y="476977"/>
              <a:chExt cx="719782" cy="608040"/>
            </a:xfrm>
          </p:grpSpPr>
          <p:sp>
            <p:nvSpPr>
              <p:cNvPr id="1290" name="Google Shape;1290;p43"/>
              <p:cNvSpPr/>
              <p:nvPr/>
            </p:nvSpPr>
            <p:spPr>
              <a:xfrm>
                <a:off x="6039053" y="476977"/>
                <a:ext cx="504904" cy="346950"/>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3"/>
              <p:cNvSpPr/>
              <p:nvPr/>
            </p:nvSpPr>
            <p:spPr>
              <a:xfrm>
                <a:off x="6384581" y="526102"/>
                <a:ext cx="374253" cy="294790"/>
              </a:xfrm>
              <a:custGeom>
                <a:avLst/>
                <a:gdLst/>
                <a:ahLst/>
                <a:cxnLst/>
                <a:rect l="l" t="t" r="r" b="b"/>
                <a:pathLst>
                  <a:path w="12707" h="10009" extrusionOk="0">
                    <a:moveTo>
                      <a:pt x="6828" y="1"/>
                    </a:moveTo>
                    <a:cubicBezTo>
                      <a:pt x="6554" y="1"/>
                      <a:pt x="6235" y="125"/>
                      <a:pt x="6125" y="386"/>
                    </a:cubicBezTo>
                    <a:cubicBezTo>
                      <a:pt x="6074" y="263"/>
                      <a:pt x="5941" y="209"/>
                      <a:pt x="5800" y="209"/>
                    </a:cubicBezTo>
                    <a:cubicBezTo>
                      <a:pt x="5645" y="209"/>
                      <a:pt x="5481" y="274"/>
                      <a:pt x="5409" y="386"/>
                    </a:cubicBezTo>
                    <a:cubicBezTo>
                      <a:pt x="5372" y="372"/>
                      <a:pt x="5341" y="366"/>
                      <a:pt x="5317" y="366"/>
                    </a:cubicBezTo>
                    <a:cubicBezTo>
                      <a:pt x="5130" y="366"/>
                      <a:pt x="5264" y="732"/>
                      <a:pt x="5089" y="813"/>
                    </a:cubicBezTo>
                    <a:cubicBezTo>
                      <a:pt x="5047" y="832"/>
                      <a:pt x="5012" y="840"/>
                      <a:pt x="4982" y="840"/>
                    </a:cubicBezTo>
                    <a:cubicBezTo>
                      <a:pt x="4784" y="840"/>
                      <a:pt x="4818" y="475"/>
                      <a:pt x="4591" y="475"/>
                    </a:cubicBezTo>
                    <a:cubicBezTo>
                      <a:pt x="4580" y="475"/>
                      <a:pt x="4568" y="476"/>
                      <a:pt x="4556" y="478"/>
                    </a:cubicBezTo>
                    <a:cubicBezTo>
                      <a:pt x="4571" y="508"/>
                      <a:pt x="4571" y="569"/>
                      <a:pt x="4571" y="615"/>
                    </a:cubicBezTo>
                    <a:cubicBezTo>
                      <a:pt x="4535" y="608"/>
                      <a:pt x="4504" y="605"/>
                      <a:pt x="4478" y="605"/>
                    </a:cubicBezTo>
                    <a:cubicBezTo>
                      <a:pt x="4275" y="605"/>
                      <a:pt x="4359" y="800"/>
                      <a:pt x="4251" y="935"/>
                    </a:cubicBezTo>
                    <a:cubicBezTo>
                      <a:pt x="4114" y="1087"/>
                      <a:pt x="3916" y="965"/>
                      <a:pt x="3824" y="1178"/>
                    </a:cubicBezTo>
                    <a:cubicBezTo>
                      <a:pt x="3824" y="1181"/>
                      <a:pt x="3823" y="1182"/>
                      <a:pt x="3821" y="1182"/>
                    </a:cubicBezTo>
                    <a:cubicBezTo>
                      <a:pt x="3809" y="1182"/>
                      <a:pt x="3768" y="1148"/>
                      <a:pt x="3794" y="1148"/>
                    </a:cubicBezTo>
                    <a:cubicBezTo>
                      <a:pt x="3809" y="1117"/>
                      <a:pt x="3824" y="1087"/>
                      <a:pt x="3840" y="1072"/>
                    </a:cubicBezTo>
                    <a:cubicBezTo>
                      <a:pt x="3628" y="843"/>
                      <a:pt x="3340" y="742"/>
                      <a:pt x="3050" y="742"/>
                    </a:cubicBezTo>
                    <a:cubicBezTo>
                      <a:pt x="2338" y="742"/>
                      <a:pt x="1617" y="1348"/>
                      <a:pt x="1996" y="2138"/>
                    </a:cubicBezTo>
                    <a:cubicBezTo>
                      <a:pt x="1889" y="2245"/>
                      <a:pt x="1661" y="2397"/>
                      <a:pt x="1859" y="2550"/>
                    </a:cubicBezTo>
                    <a:cubicBezTo>
                      <a:pt x="1767" y="2611"/>
                      <a:pt x="1600" y="2565"/>
                      <a:pt x="1524" y="2672"/>
                    </a:cubicBezTo>
                    <a:cubicBezTo>
                      <a:pt x="1447" y="2763"/>
                      <a:pt x="1539" y="2870"/>
                      <a:pt x="1524" y="2991"/>
                    </a:cubicBezTo>
                    <a:cubicBezTo>
                      <a:pt x="1508" y="3052"/>
                      <a:pt x="1402" y="3083"/>
                      <a:pt x="1402" y="3129"/>
                    </a:cubicBezTo>
                    <a:cubicBezTo>
                      <a:pt x="1402" y="3144"/>
                      <a:pt x="1447" y="3235"/>
                      <a:pt x="1447" y="3250"/>
                    </a:cubicBezTo>
                    <a:cubicBezTo>
                      <a:pt x="1432" y="3357"/>
                      <a:pt x="1524" y="3403"/>
                      <a:pt x="1432" y="3540"/>
                    </a:cubicBezTo>
                    <a:cubicBezTo>
                      <a:pt x="1554" y="3631"/>
                      <a:pt x="1691" y="3784"/>
                      <a:pt x="1691" y="3936"/>
                    </a:cubicBezTo>
                    <a:cubicBezTo>
                      <a:pt x="1698" y="4104"/>
                      <a:pt x="1666" y="4154"/>
                      <a:pt x="1614" y="4154"/>
                    </a:cubicBezTo>
                    <a:cubicBezTo>
                      <a:pt x="1548" y="4154"/>
                      <a:pt x="1450" y="4075"/>
                      <a:pt x="1356" y="4058"/>
                    </a:cubicBezTo>
                    <a:cubicBezTo>
                      <a:pt x="1356" y="4119"/>
                      <a:pt x="1295" y="4165"/>
                      <a:pt x="1234" y="4226"/>
                    </a:cubicBezTo>
                    <a:cubicBezTo>
                      <a:pt x="1188" y="4226"/>
                      <a:pt x="1128" y="4241"/>
                      <a:pt x="1051" y="4302"/>
                    </a:cubicBezTo>
                    <a:cubicBezTo>
                      <a:pt x="869" y="4439"/>
                      <a:pt x="914" y="4576"/>
                      <a:pt x="929" y="4759"/>
                    </a:cubicBezTo>
                    <a:cubicBezTo>
                      <a:pt x="885" y="4753"/>
                      <a:pt x="847" y="4750"/>
                      <a:pt x="815" y="4750"/>
                    </a:cubicBezTo>
                    <a:cubicBezTo>
                      <a:pt x="516" y="4750"/>
                      <a:pt x="713" y="4988"/>
                      <a:pt x="823" y="5140"/>
                    </a:cubicBezTo>
                    <a:cubicBezTo>
                      <a:pt x="1112" y="5582"/>
                      <a:pt x="579" y="5231"/>
                      <a:pt x="549" y="5582"/>
                    </a:cubicBezTo>
                    <a:cubicBezTo>
                      <a:pt x="533" y="5688"/>
                      <a:pt x="747" y="5749"/>
                      <a:pt x="747" y="5841"/>
                    </a:cubicBezTo>
                    <a:cubicBezTo>
                      <a:pt x="762" y="6023"/>
                      <a:pt x="564" y="5993"/>
                      <a:pt x="503" y="6054"/>
                    </a:cubicBezTo>
                    <a:cubicBezTo>
                      <a:pt x="427" y="6115"/>
                      <a:pt x="274" y="6221"/>
                      <a:pt x="274" y="6328"/>
                    </a:cubicBezTo>
                    <a:cubicBezTo>
                      <a:pt x="290" y="6480"/>
                      <a:pt x="503" y="6496"/>
                      <a:pt x="533" y="6648"/>
                    </a:cubicBezTo>
                    <a:cubicBezTo>
                      <a:pt x="229" y="6724"/>
                      <a:pt x="0" y="7044"/>
                      <a:pt x="198" y="7334"/>
                    </a:cubicBezTo>
                    <a:cubicBezTo>
                      <a:pt x="290" y="7486"/>
                      <a:pt x="503" y="7486"/>
                      <a:pt x="610" y="7638"/>
                    </a:cubicBezTo>
                    <a:cubicBezTo>
                      <a:pt x="701" y="7776"/>
                      <a:pt x="579" y="7882"/>
                      <a:pt x="762" y="7974"/>
                    </a:cubicBezTo>
                    <a:cubicBezTo>
                      <a:pt x="655" y="8035"/>
                      <a:pt x="503" y="8095"/>
                      <a:pt x="396" y="8202"/>
                    </a:cubicBezTo>
                    <a:cubicBezTo>
                      <a:pt x="503" y="8400"/>
                      <a:pt x="960" y="8431"/>
                      <a:pt x="1158" y="8507"/>
                    </a:cubicBezTo>
                    <a:cubicBezTo>
                      <a:pt x="1112" y="8537"/>
                      <a:pt x="1036" y="8629"/>
                      <a:pt x="975" y="8659"/>
                    </a:cubicBezTo>
                    <a:cubicBezTo>
                      <a:pt x="1149" y="8833"/>
                      <a:pt x="1384" y="8963"/>
                      <a:pt x="1599" y="8963"/>
                    </a:cubicBezTo>
                    <a:cubicBezTo>
                      <a:pt x="1742" y="8963"/>
                      <a:pt x="1877" y="8906"/>
                      <a:pt x="1981" y="8766"/>
                    </a:cubicBezTo>
                    <a:cubicBezTo>
                      <a:pt x="1981" y="8796"/>
                      <a:pt x="1996" y="8842"/>
                      <a:pt x="2042" y="8857"/>
                    </a:cubicBezTo>
                    <a:cubicBezTo>
                      <a:pt x="2044" y="8858"/>
                      <a:pt x="2046" y="8859"/>
                      <a:pt x="2049" y="8859"/>
                    </a:cubicBezTo>
                    <a:cubicBezTo>
                      <a:pt x="2094" y="8859"/>
                      <a:pt x="2244" y="8764"/>
                      <a:pt x="2301" y="8735"/>
                    </a:cubicBezTo>
                    <a:cubicBezTo>
                      <a:pt x="2331" y="8834"/>
                      <a:pt x="2396" y="8865"/>
                      <a:pt x="2468" y="8865"/>
                    </a:cubicBezTo>
                    <a:cubicBezTo>
                      <a:pt x="2541" y="8865"/>
                      <a:pt x="2621" y="8834"/>
                      <a:pt x="2682" y="8812"/>
                    </a:cubicBezTo>
                    <a:lnTo>
                      <a:pt x="2682" y="8812"/>
                    </a:lnTo>
                    <a:cubicBezTo>
                      <a:pt x="2423" y="9086"/>
                      <a:pt x="2803" y="9238"/>
                      <a:pt x="2986" y="9299"/>
                    </a:cubicBezTo>
                    <a:cubicBezTo>
                      <a:pt x="3200" y="9345"/>
                      <a:pt x="3428" y="9375"/>
                      <a:pt x="3443" y="9619"/>
                    </a:cubicBezTo>
                    <a:cubicBezTo>
                      <a:pt x="3458" y="9621"/>
                      <a:pt x="3473" y="9622"/>
                      <a:pt x="3486" y="9622"/>
                    </a:cubicBezTo>
                    <a:cubicBezTo>
                      <a:pt x="3647" y="9622"/>
                      <a:pt x="3684" y="9463"/>
                      <a:pt x="3824" y="9421"/>
                    </a:cubicBezTo>
                    <a:cubicBezTo>
                      <a:pt x="3855" y="9558"/>
                      <a:pt x="3931" y="9619"/>
                      <a:pt x="4038" y="9695"/>
                    </a:cubicBezTo>
                    <a:cubicBezTo>
                      <a:pt x="4175" y="9771"/>
                      <a:pt x="4479" y="9924"/>
                      <a:pt x="4632" y="9985"/>
                    </a:cubicBezTo>
                    <a:cubicBezTo>
                      <a:pt x="4685" y="10001"/>
                      <a:pt x="4739" y="10008"/>
                      <a:pt x="4793" y="10008"/>
                    </a:cubicBezTo>
                    <a:cubicBezTo>
                      <a:pt x="5144" y="10008"/>
                      <a:pt x="5515" y="9703"/>
                      <a:pt x="5805" y="9558"/>
                    </a:cubicBezTo>
                    <a:lnTo>
                      <a:pt x="5805" y="9558"/>
                    </a:lnTo>
                    <a:cubicBezTo>
                      <a:pt x="5783" y="9711"/>
                      <a:pt x="5827" y="9749"/>
                      <a:pt x="5899" y="9749"/>
                    </a:cubicBezTo>
                    <a:cubicBezTo>
                      <a:pt x="5971" y="9749"/>
                      <a:pt x="6072" y="9710"/>
                      <a:pt x="6163" y="9710"/>
                    </a:cubicBezTo>
                    <a:cubicBezTo>
                      <a:pt x="6171" y="9710"/>
                      <a:pt x="6178" y="9710"/>
                      <a:pt x="6186" y="9710"/>
                    </a:cubicBezTo>
                    <a:cubicBezTo>
                      <a:pt x="6308" y="9726"/>
                      <a:pt x="6369" y="9832"/>
                      <a:pt x="6475" y="9832"/>
                    </a:cubicBezTo>
                    <a:cubicBezTo>
                      <a:pt x="6569" y="9832"/>
                      <a:pt x="6662" y="9751"/>
                      <a:pt x="6755" y="9751"/>
                    </a:cubicBezTo>
                    <a:cubicBezTo>
                      <a:pt x="6769" y="9751"/>
                      <a:pt x="6782" y="9752"/>
                      <a:pt x="6795" y="9756"/>
                    </a:cubicBezTo>
                    <a:lnTo>
                      <a:pt x="6795" y="9787"/>
                    </a:lnTo>
                    <a:cubicBezTo>
                      <a:pt x="6811" y="9771"/>
                      <a:pt x="6902" y="9710"/>
                      <a:pt x="6932" y="9695"/>
                    </a:cubicBezTo>
                    <a:cubicBezTo>
                      <a:pt x="6940" y="9848"/>
                      <a:pt x="7020" y="9886"/>
                      <a:pt x="7121" y="9886"/>
                    </a:cubicBezTo>
                    <a:cubicBezTo>
                      <a:pt x="7211" y="9886"/>
                      <a:pt x="7318" y="9855"/>
                      <a:pt x="7405" y="9848"/>
                    </a:cubicBezTo>
                    <a:cubicBezTo>
                      <a:pt x="7344" y="9604"/>
                      <a:pt x="7527" y="9347"/>
                      <a:pt x="7673" y="9347"/>
                    </a:cubicBezTo>
                    <a:cubicBezTo>
                      <a:pt x="7747" y="9347"/>
                      <a:pt x="7811" y="9411"/>
                      <a:pt x="7831" y="9573"/>
                    </a:cubicBezTo>
                    <a:cubicBezTo>
                      <a:pt x="7938" y="9619"/>
                      <a:pt x="7999" y="9710"/>
                      <a:pt x="8090" y="9756"/>
                    </a:cubicBezTo>
                    <a:cubicBezTo>
                      <a:pt x="8136" y="9766"/>
                      <a:pt x="8190" y="9770"/>
                      <a:pt x="8248" y="9770"/>
                    </a:cubicBezTo>
                    <a:cubicBezTo>
                      <a:pt x="8363" y="9770"/>
                      <a:pt x="8492" y="9756"/>
                      <a:pt x="8593" y="9756"/>
                    </a:cubicBezTo>
                    <a:lnTo>
                      <a:pt x="8593" y="9467"/>
                    </a:lnTo>
                    <a:cubicBezTo>
                      <a:pt x="8700" y="9482"/>
                      <a:pt x="8700" y="9451"/>
                      <a:pt x="8776" y="9543"/>
                    </a:cubicBezTo>
                    <a:cubicBezTo>
                      <a:pt x="8761" y="9467"/>
                      <a:pt x="8776" y="9391"/>
                      <a:pt x="8776" y="9314"/>
                    </a:cubicBezTo>
                    <a:cubicBezTo>
                      <a:pt x="8913" y="9314"/>
                      <a:pt x="8989" y="9223"/>
                      <a:pt x="9126" y="9223"/>
                    </a:cubicBezTo>
                    <a:cubicBezTo>
                      <a:pt x="9324" y="9223"/>
                      <a:pt x="9446" y="9314"/>
                      <a:pt x="9614" y="9406"/>
                    </a:cubicBezTo>
                    <a:cubicBezTo>
                      <a:pt x="9599" y="9192"/>
                      <a:pt x="9858" y="9162"/>
                      <a:pt x="10041" y="9162"/>
                    </a:cubicBezTo>
                    <a:cubicBezTo>
                      <a:pt x="10041" y="8848"/>
                      <a:pt x="10347" y="8779"/>
                      <a:pt x="10597" y="8779"/>
                    </a:cubicBezTo>
                    <a:cubicBezTo>
                      <a:pt x="10626" y="8779"/>
                      <a:pt x="10654" y="8780"/>
                      <a:pt x="10680" y="8781"/>
                    </a:cubicBezTo>
                    <a:cubicBezTo>
                      <a:pt x="10635" y="8705"/>
                      <a:pt x="10513" y="8400"/>
                      <a:pt x="10528" y="8309"/>
                    </a:cubicBezTo>
                    <a:cubicBezTo>
                      <a:pt x="10544" y="8153"/>
                      <a:pt x="10593" y="8100"/>
                      <a:pt x="10654" y="8100"/>
                    </a:cubicBezTo>
                    <a:cubicBezTo>
                      <a:pt x="10768" y="8100"/>
                      <a:pt x="10927" y="8280"/>
                      <a:pt x="11016" y="8339"/>
                    </a:cubicBezTo>
                    <a:cubicBezTo>
                      <a:pt x="11114" y="8403"/>
                      <a:pt x="11171" y="8429"/>
                      <a:pt x="11207" y="8429"/>
                    </a:cubicBezTo>
                    <a:cubicBezTo>
                      <a:pt x="11301" y="8429"/>
                      <a:pt x="11254" y="8258"/>
                      <a:pt x="11397" y="8126"/>
                    </a:cubicBezTo>
                    <a:cubicBezTo>
                      <a:pt x="11449" y="8080"/>
                      <a:pt x="11544" y="8068"/>
                      <a:pt x="11649" y="8068"/>
                    </a:cubicBezTo>
                    <a:cubicBezTo>
                      <a:pt x="11763" y="8068"/>
                      <a:pt x="11889" y="8082"/>
                      <a:pt x="11983" y="8082"/>
                    </a:cubicBezTo>
                    <a:cubicBezTo>
                      <a:pt x="12002" y="8082"/>
                      <a:pt x="12020" y="8082"/>
                      <a:pt x="12036" y="8080"/>
                    </a:cubicBezTo>
                    <a:cubicBezTo>
                      <a:pt x="12113" y="7852"/>
                      <a:pt x="12631" y="7943"/>
                      <a:pt x="12707" y="7623"/>
                    </a:cubicBezTo>
                    <a:cubicBezTo>
                      <a:pt x="12261" y="7508"/>
                      <a:pt x="12589" y="6700"/>
                      <a:pt x="12178" y="6700"/>
                    </a:cubicBezTo>
                    <a:cubicBezTo>
                      <a:pt x="12154" y="6700"/>
                      <a:pt x="12127" y="6703"/>
                      <a:pt x="12097" y="6709"/>
                    </a:cubicBezTo>
                    <a:cubicBezTo>
                      <a:pt x="12128" y="6374"/>
                      <a:pt x="11884" y="6420"/>
                      <a:pt x="11656" y="6404"/>
                    </a:cubicBezTo>
                    <a:cubicBezTo>
                      <a:pt x="11762" y="6115"/>
                      <a:pt x="11518" y="5978"/>
                      <a:pt x="11473" y="5749"/>
                    </a:cubicBezTo>
                    <a:lnTo>
                      <a:pt x="11381" y="5749"/>
                    </a:lnTo>
                    <a:cubicBezTo>
                      <a:pt x="11434" y="5631"/>
                      <a:pt x="11396" y="5478"/>
                      <a:pt x="11266" y="5478"/>
                    </a:cubicBezTo>
                    <a:cubicBezTo>
                      <a:pt x="11246" y="5478"/>
                      <a:pt x="11223" y="5482"/>
                      <a:pt x="11198" y="5490"/>
                    </a:cubicBezTo>
                    <a:cubicBezTo>
                      <a:pt x="11214" y="5292"/>
                      <a:pt x="11427" y="5338"/>
                      <a:pt x="11473" y="5185"/>
                    </a:cubicBezTo>
                    <a:cubicBezTo>
                      <a:pt x="11549" y="4926"/>
                      <a:pt x="11320" y="4972"/>
                      <a:pt x="11183" y="4926"/>
                    </a:cubicBezTo>
                    <a:cubicBezTo>
                      <a:pt x="11092" y="4896"/>
                      <a:pt x="10894" y="4896"/>
                      <a:pt x="10833" y="4805"/>
                    </a:cubicBezTo>
                    <a:cubicBezTo>
                      <a:pt x="10726" y="4652"/>
                      <a:pt x="10833" y="4667"/>
                      <a:pt x="10833" y="4530"/>
                    </a:cubicBezTo>
                    <a:cubicBezTo>
                      <a:pt x="10833" y="4424"/>
                      <a:pt x="10879" y="4393"/>
                      <a:pt x="10833" y="4287"/>
                    </a:cubicBezTo>
                    <a:cubicBezTo>
                      <a:pt x="10818" y="4210"/>
                      <a:pt x="10787" y="4210"/>
                      <a:pt x="10802" y="4119"/>
                    </a:cubicBezTo>
                    <a:cubicBezTo>
                      <a:pt x="10620" y="4073"/>
                      <a:pt x="10361" y="3967"/>
                      <a:pt x="10345" y="3753"/>
                    </a:cubicBezTo>
                    <a:lnTo>
                      <a:pt x="10345" y="3753"/>
                    </a:lnTo>
                    <a:cubicBezTo>
                      <a:pt x="10359" y="3756"/>
                      <a:pt x="10373" y="3757"/>
                      <a:pt x="10387" y="3757"/>
                    </a:cubicBezTo>
                    <a:cubicBezTo>
                      <a:pt x="10449" y="3757"/>
                      <a:pt x="10512" y="3732"/>
                      <a:pt x="10574" y="3708"/>
                    </a:cubicBezTo>
                    <a:cubicBezTo>
                      <a:pt x="10589" y="3601"/>
                      <a:pt x="10498" y="3540"/>
                      <a:pt x="10391" y="3509"/>
                    </a:cubicBezTo>
                    <a:cubicBezTo>
                      <a:pt x="10772" y="3037"/>
                      <a:pt x="10056" y="3220"/>
                      <a:pt x="10010" y="2915"/>
                    </a:cubicBezTo>
                    <a:cubicBezTo>
                      <a:pt x="10039" y="2728"/>
                      <a:pt x="9945" y="2609"/>
                      <a:pt x="9781" y="2609"/>
                    </a:cubicBezTo>
                    <a:cubicBezTo>
                      <a:pt x="9771" y="2609"/>
                      <a:pt x="9761" y="2610"/>
                      <a:pt x="9751" y="2611"/>
                    </a:cubicBezTo>
                    <a:cubicBezTo>
                      <a:pt x="10082" y="2189"/>
                      <a:pt x="9819" y="1574"/>
                      <a:pt x="9298" y="1574"/>
                    </a:cubicBezTo>
                    <a:cubicBezTo>
                      <a:pt x="9292" y="1574"/>
                      <a:pt x="9285" y="1574"/>
                      <a:pt x="9279" y="1575"/>
                    </a:cubicBezTo>
                    <a:cubicBezTo>
                      <a:pt x="9251" y="1406"/>
                      <a:pt x="9236" y="1032"/>
                      <a:pt x="8973" y="1032"/>
                    </a:cubicBezTo>
                    <a:cubicBezTo>
                      <a:pt x="8950" y="1032"/>
                      <a:pt x="8925" y="1035"/>
                      <a:pt x="8898" y="1041"/>
                    </a:cubicBezTo>
                    <a:cubicBezTo>
                      <a:pt x="8776" y="1082"/>
                      <a:pt x="8774" y="1328"/>
                      <a:pt x="8604" y="1328"/>
                    </a:cubicBezTo>
                    <a:cubicBezTo>
                      <a:pt x="8583" y="1328"/>
                      <a:pt x="8559" y="1324"/>
                      <a:pt x="8532" y="1316"/>
                    </a:cubicBezTo>
                    <a:cubicBezTo>
                      <a:pt x="8380" y="1255"/>
                      <a:pt x="8410" y="1087"/>
                      <a:pt x="8410" y="935"/>
                    </a:cubicBezTo>
                    <a:cubicBezTo>
                      <a:pt x="8319" y="935"/>
                      <a:pt x="8243" y="950"/>
                      <a:pt x="8151" y="965"/>
                    </a:cubicBezTo>
                    <a:cubicBezTo>
                      <a:pt x="8227" y="767"/>
                      <a:pt x="8136" y="630"/>
                      <a:pt x="7953" y="493"/>
                    </a:cubicBezTo>
                    <a:cubicBezTo>
                      <a:pt x="7862" y="424"/>
                      <a:pt x="7767" y="417"/>
                      <a:pt x="7675" y="417"/>
                    </a:cubicBezTo>
                    <a:cubicBezTo>
                      <a:pt x="7649" y="417"/>
                      <a:pt x="7623" y="417"/>
                      <a:pt x="7598" y="417"/>
                    </a:cubicBezTo>
                    <a:cubicBezTo>
                      <a:pt x="7535" y="417"/>
                      <a:pt x="7474" y="413"/>
                      <a:pt x="7420" y="386"/>
                    </a:cubicBezTo>
                    <a:cubicBezTo>
                      <a:pt x="7191" y="264"/>
                      <a:pt x="7298" y="36"/>
                      <a:pt x="6917" y="5"/>
                    </a:cubicBezTo>
                    <a:cubicBezTo>
                      <a:pt x="6888" y="2"/>
                      <a:pt x="6859" y="1"/>
                      <a:pt x="68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3"/>
              <p:cNvSpPr/>
              <p:nvPr/>
            </p:nvSpPr>
            <p:spPr>
              <a:xfrm>
                <a:off x="6273842" y="780890"/>
                <a:ext cx="288222" cy="304127"/>
              </a:xfrm>
              <a:custGeom>
                <a:avLst/>
                <a:gdLst/>
                <a:ahLst/>
                <a:cxnLst/>
                <a:rect l="l" t="t" r="r" b="b"/>
                <a:pathLst>
                  <a:path w="9786" h="10326" extrusionOk="0">
                    <a:moveTo>
                      <a:pt x="5427" y="1"/>
                    </a:moveTo>
                    <a:cubicBezTo>
                      <a:pt x="5425" y="1"/>
                      <a:pt x="5423" y="3"/>
                      <a:pt x="5421" y="8"/>
                    </a:cubicBezTo>
                    <a:cubicBezTo>
                      <a:pt x="5360" y="602"/>
                      <a:pt x="5086" y="1532"/>
                      <a:pt x="4781" y="2415"/>
                    </a:cubicBezTo>
                    <a:cubicBezTo>
                      <a:pt x="4705" y="2629"/>
                      <a:pt x="4613" y="2827"/>
                      <a:pt x="4507" y="3040"/>
                    </a:cubicBezTo>
                    <a:cubicBezTo>
                      <a:pt x="4461" y="3116"/>
                      <a:pt x="4446" y="3193"/>
                      <a:pt x="4400" y="3284"/>
                    </a:cubicBezTo>
                    <a:cubicBezTo>
                      <a:pt x="4370" y="3193"/>
                      <a:pt x="4324" y="3086"/>
                      <a:pt x="4278" y="2979"/>
                    </a:cubicBezTo>
                    <a:cubicBezTo>
                      <a:pt x="4171" y="2812"/>
                      <a:pt x="4080" y="2659"/>
                      <a:pt x="4004" y="2507"/>
                    </a:cubicBezTo>
                    <a:lnTo>
                      <a:pt x="3897" y="2278"/>
                    </a:lnTo>
                    <a:cubicBezTo>
                      <a:pt x="3851" y="2202"/>
                      <a:pt x="3821" y="2111"/>
                      <a:pt x="3775" y="2035"/>
                    </a:cubicBezTo>
                    <a:cubicBezTo>
                      <a:pt x="3699" y="1882"/>
                      <a:pt x="3623" y="1715"/>
                      <a:pt x="3562" y="1578"/>
                    </a:cubicBezTo>
                    <a:cubicBezTo>
                      <a:pt x="3532" y="1501"/>
                      <a:pt x="3516" y="1440"/>
                      <a:pt x="3471" y="1364"/>
                    </a:cubicBezTo>
                    <a:cubicBezTo>
                      <a:pt x="3455" y="1288"/>
                      <a:pt x="3440" y="1227"/>
                      <a:pt x="3394" y="1151"/>
                    </a:cubicBezTo>
                    <a:cubicBezTo>
                      <a:pt x="3367" y="1083"/>
                      <a:pt x="3254" y="708"/>
                      <a:pt x="3220" y="708"/>
                    </a:cubicBezTo>
                    <a:cubicBezTo>
                      <a:pt x="3216" y="708"/>
                      <a:pt x="3213" y="713"/>
                      <a:pt x="3212" y="724"/>
                    </a:cubicBezTo>
                    <a:cubicBezTo>
                      <a:pt x="3242" y="983"/>
                      <a:pt x="3288" y="1349"/>
                      <a:pt x="3440" y="1730"/>
                    </a:cubicBezTo>
                    <a:cubicBezTo>
                      <a:pt x="3516" y="1913"/>
                      <a:pt x="3562" y="2111"/>
                      <a:pt x="3638" y="2294"/>
                    </a:cubicBezTo>
                    <a:cubicBezTo>
                      <a:pt x="3714" y="2507"/>
                      <a:pt x="3836" y="2705"/>
                      <a:pt x="3928" y="2888"/>
                    </a:cubicBezTo>
                    <a:cubicBezTo>
                      <a:pt x="4019" y="3086"/>
                      <a:pt x="4126" y="3269"/>
                      <a:pt x="4156" y="3467"/>
                    </a:cubicBezTo>
                    <a:cubicBezTo>
                      <a:pt x="4171" y="3558"/>
                      <a:pt x="4202" y="3650"/>
                      <a:pt x="4202" y="3741"/>
                    </a:cubicBezTo>
                    <a:cubicBezTo>
                      <a:pt x="4202" y="3787"/>
                      <a:pt x="4202" y="3848"/>
                      <a:pt x="4217" y="3878"/>
                    </a:cubicBezTo>
                    <a:lnTo>
                      <a:pt x="4217" y="4015"/>
                    </a:lnTo>
                    <a:lnTo>
                      <a:pt x="4217" y="4152"/>
                    </a:lnTo>
                    <a:cubicBezTo>
                      <a:pt x="4202" y="4305"/>
                      <a:pt x="4171" y="4457"/>
                      <a:pt x="4171" y="4579"/>
                    </a:cubicBezTo>
                    <a:cubicBezTo>
                      <a:pt x="4156" y="4716"/>
                      <a:pt x="4141" y="4853"/>
                      <a:pt x="4141" y="4960"/>
                    </a:cubicBezTo>
                    <a:cubicBezTo>
                      <a:pt x="4126" y="5082"/>
                      <a:pt x="4095" y="5234"/>
                      <a:pt x="4080" y="5402"/>
                    </a:cubicBezTo>
                    <a:lnTo>
                      <a:pt x="3943" y="5143"/>
                    </a:lnTo>
                    <a:cubicBezTo>
                      <a:pt x="3897" y="5021"/>
                      <a:pt x="3821" y="4868"/>
                      <a:pt x="3714" y="4716"/>
                    </a:cubicBezTo>
                    <a:cubicBezTo>
                      <a:pt x="3623" y="4579"/>
                      <a:pt x="3532" y="4427"/>
                      <a:pt x="3394" y="4274"/>
                    </a:cubicBezTo>
                    <a:cubicBezTo>
                      <a:pt x="3151" y="4000"/>
                      <a:pt x="2922" y="3711"/>
                      <a:pt x="2754" y="3345"/>
                    </a:cubicBezTo>
                    <a:cubicBezTo>
                      <a:pt x="2648" y="3177"/>
                      <a:pt x="2572" y="2979"/>
                      <a:pt x="2480" y="2812"/>
                    </a:cubicBezTo>
                    <a:cubicBezTo>
                      <a:pt x="2419" y="2720"/>
                      <a:pt x="2404" y="2644"/>
                      <a:pt x="2374" y="2553"/>
                    </a:cubicBezTo>
                    <a:cubicBezTo>
                      <a:pt x="2343" y="2446"/>
                      <a:pt x="2313" y="2370"/>
                      <a:pt x="2297" y="2278"/>
                    </a:cubicBezTo>
                    <a:cubicBezTo>
                      <a:pt x="2191" y="1897"/>
                      <a:pt x="2084" y="1562"/>
                      <a:pt x="1993" y="1242"/>
                    </a:cubicBezTo>
                    <a:cubicBezTo>
                      <a:pt x="1937" y="1159"/>
                      <a:pt x="1793" y="758"/>
                      <a:pt x="1745" y="758"/>
                    </a:cubicBezTo>
                    <a:cubicBezTo>
                      <a:pt x="1740" y="758"/>
                      <a:pt x="1736" y="762"/>
                      <a:pt x="1734" y="770"/>
                    </a:cubicBezTo>
                    <a:cubicBezTo>
                      <a:pt x="1810" y="1059"/>
                      <a:pt x="1917" y="1440"/>
                      <a:pt x="2008" y="1882"/>
                    </a:cubicBezTo>
                    <a:cubicBezTo>
                      <a:pt x="2069" y="2080"/>
                      <a:pt x="2099" y="2309"/>
                      <a:pt x="2160" y="2537"/>
                    </a:cubicBezTo>
                    <a:cubicBezTo>
                      <a:pt x="2176" y="2659"/>
                      <a:pt x="2236" y="2796"/>
                      <a:pt x="2267" y="2888"/>
                    </a:cubicBezTo>
                    <a:lnTo>
                      <a:pt x="2404" y="3208"/>
                    </a:lnTo>
                    <a:cubicBezTo>
                      <a:pt x="2450" y="3299"/>
                      <a:pt x="2480" y="3375"/>
                      <a:pt x="2526" y="3482"/>
                    </a:cubicBezTo>
                    <a:cubicBezTo>
                      <a:pt x="2328" y="3269"/>
                      <a:pt x="2115" y="3055"/>
                      <a:pt x="1917" y="2888"/>
                    </a:cubicBezTo>
                    <a:cubicBezTo>
                      <a:pt x="1642" y="2675"/>
                      <a:pt x="1398" y="2492"/>
                      <a:pt x="1170" y="2278"/>
                    </a:cubicBezTo>
                    <a:cubicBezTo>
                      <a:pt x="941" y="2080"/>
                      <a:pt x="743" y="1882"/>
                      <a:pt x="576" y="1669"/>
                    </a:cubicBezTo>
                    <a:cubicBezTo>
                      <a:pt x="515" y="1608"/>
                      <a:pt x="347" y="1425"/>
                      <a:pt x="210" y="1227"/>
                    </a:cubicBezTo>
                    <a:cubicBezTo>
                      <a:pt x="110" y="1090"/>
                      <a:pt x="11" y="963"/>
                      <a:pt x="3" y="963"/>
                    </a:cubicBezTo>
                    <a:lnTo>
                      <a:pt x="3" y="963"/>
                    </a:lnTo>
                    <a:cubicBezTo>
                      <a:pt x="1" y="963"/>
                      <a:pt x="4" y="969"/>
                      <a:pt x="12" y="983"/>
                    </a:cubicBezTo>
                    <a:cubicBezTo>
                      <a:pt x="134" y="1212"/>
                      <a:pt x="286" y="1456"/>
                      <a:pt x="484" y="1730"/>
                    </a:cubicBezTo>
                    <a:cubicBezTo>
                      <a:pt x="576" y="1867"/>
                      <a:pt x="698" y="1989"/>
                      <a:pt x="804" y="2126"/>
                    </a:cubicBezTo>
                    <a:cubicBezTo>
                      <a:pt x="926" y="2263"/>
                      <a:pt x="1048" y="2385"/>
                      <a:pt x="1185" y="2507"/>
                    </a:cubicBezTo>
                    <a:cubicBezTo>
                      <a:pt x="1459" y="2751"/>
                      <a:pt x="1779" y="2994"/>
                      <a:pt x="2038" y="3284"/>
                    </a:cubicBezTo>
                    <a:cubicBezTo>
                      <a:pt x="2176" y="3436"/>
                      <a:pt x="2313" y="3573"/>
                      <a:pt x="2450" y="3726"/>
                    </a:cubicBezTo>
                    <a:cubicBezTo>
                      <a:pt x="2556" y="3878"/>
                      <a:pt x="2694" y="4030"/>
                      <a:pt x="2800" y="4198"/>
                    </a:cubicBezTo>
                    <a:cubicBezTo>
                      <a:pt x="2922" y="4381"/>
                      <a:pt x="3029" y="4518"/>
                      <a:pt x="3135" y="4701"/>
                    </a:cubicBezTo>
                    <a:lnTo>
                      <a:pt x="3410" y="5204"/>
                    </a:lnTo>
                    <a:cubicBezTo>
                      <a:pt x="3562" y="5554"/>
                      <a:pt x="3669" y="5920"/>
                      <a:pt x="3714" y="6255"/>
                    </a:cubicBezTo>
                    <a:cubicBezTo>
                      <a:pt x="3775" y="6605"/>
                      <a:pt x="3836" y="6941"/>
                      <a:pt x="3897" y="7245"/>
                    </a:cubicBezTo>
                    <a:cubicBezTo>
                      <a:pt x="3928" y="7535"/>
                      <a:pt x="3943" y="7794"/>
                      <a:pt x="3943" y="8022"/>
                    </a:cubicBezTo>
                    <a:cubicBezTo>
                      <a:pt x="3943" y="8220"/>
                      <a:pt x="3928" y="8525"/>
                      <a:pt x="3851" y="8845"/>
                    </a:cubicBezTo>
                    <a:cubicBezTo>
                      <a:pt x="3775" y="9165"/>
                      <a:pt x="3623" y="9500"/>
                      <a:pt x="3410" y="9759"/>
                    </a:cubicBezTo>
                    <a:cubicBezTo>
                      <a:pt x="3242" y="9988"/>
                      <a:pt x="3074" y="10155"/>
                      <a:pt x="2907" y="10323"/>
                    </a:cubicBezTo>
                    <a:lnTo>
                      <a:pt x="5237" y="10323"/>
                    </a:lnTo>
                    <a:cubicBezTo>
                      <a:pt x="5213" y="10313"/>
                      <a:pt x="5199" y="10280"/>
                      <a:pt x="5177" y="10247"/>
                    </a:cubicBezTo>
                    <a:cubicBezTo>
                      <a:pt x="5086" y="10140"/>
                      <a:pt x="5055" y="10033"/>
                      <a:pt x="4979" y="9912"/>
                    </a:cubicBezTo>
                    <a:cubicBezTo>
                      <a:pt x="4964" y="9835"/>
                      <a:pt x="4948" y="9790"/>
                      <a:pt x="4903" y="9713"/>
                    </a:cubicBezTo>
                    <a:cubicBezTo>
                      <a:pt x="4888" y="9607"/>
                      <a:pt x="4842" y="9515"/>
                      <a:pt x="4811" y="9439"/>
                    </a:cubicBezTo>
                    <a:cubicBezTo>
                      <a:pt x="4766" y="9363"/>
                      <a:pt x="4750" y="9287"/>
                      <a:pt x="4735" y="9211"/>
                    </a:cubicBezTo>
                    <a:lnTo>
                      <a:pt x="4735" y="9104"/>
                    </a:lnTo>
                    <a:lnTo>
                      <a:pt x="4735" y="8982"/>
                    </a:lnTo>
                    <a:lnTo>
                      <a:pt x="4735" y="8693"/>
                    </a:lnTo>
                    <a:lnTo>
                      <a:pt x="4735" y="8434"/>
                    </a:lnTo>
                    <a:cubicBezTo>
                      <a:pt x="4705" y="8114"/>
                      <a:pt x="4689" y="7809"/>
                      <a:pt x="4689" y="7596"/>
                    </a:cubicBezTo>
                    <a:cubicBezTo>
                      <a:pt x="4689" y="7443"/>
                      <a:pt x="4689" y="7291"/>
                      <a:pt x="4705" y="7139"/>
                    </a:cubicBezTo>
                    <a:lnTo>
                      <a:pt x="4735" y="7139"/>
                    </a:lnTo>
                    <a:lnTo>
                      <a:pt x="4735" y="7093"/>
                    </a:lnTo>
                    <a:cubicBezTo>
                      <a:pt x="4750" y="6986"/>
                      <a:pt x="4750" y="6895"/>
                      <a:pt x="4781" y="6773"/>
                    </a:cubicBezTo>
                    <a:cubicBezTo>
                      <a:pt x="4827" y="6621"/>
                      <a:pt x="4857" y="6468"/>
                      <a:pt x="4918" y="6316"/>
                    </a:cubicBezTo>
                    <a:lnTo>
                      <a:pt x="4964" y="6209"/>
                    </a:lnTo>
                    <a:cubicBezTo>
                      <a:pt x="4979" y="6164"/>
                      <a:pt x="4979" y="6148"/>
                      <a:pt x="4994" y="6103"/>
                    </a:cubicBezTo>
                    <a:lnTo>
                      <a:pt x="5070" y="6011"/>
                    </a:lnTo>
                    <a:lnTo>
                      <a:pt x="5116" y="5950"/>
                    </a:lnTo>
                    <a:cubicBezTo>
                      <a:pt x="5116" y="5950"/>
                      <a:pt x="5162" y="5874"/>
                      <a:pt x="5162" y="5828"/>
                    </a:cubicBezTo>
                    <a:lnTo>
                      <a:pt x="5162" y="5844"/>
                    </a:lnTo>
                    <a:cubicBezTo>
                      <a:pt x="5207" y="5767"/>
                      <a:pt x="5238" y="5676"/>
                      <a:pt x="5345" y="5569"/>
                    </a:cubicBezTo>
                    <a:cubicBezTo>
                      <a:pt x="5375" y="5539"/>
                      <a:pt x="5421" y="5478"/>
                      <a:pt x="5451" y="5417"/>
                    </a:cubicBezTo>
                    <a:lnTo>
                      <a:pt x="5543" y="5249"/>
                    </a:lnTo>
                    <a:cubicBezTo>
                      <a:pt x="5619" y="5143"/>
                      <a:pt x="5665" y="5006"/>
                      <a:pt x="5695" y="4884"/>
                    </a:cubicBezTo>
                    <a:cubicBezTo>
                      <a:pt x="5741" y="4777"/>
                      <a:pt x="5802" y="4686"/>
                      <a:pt x="5878" y="4579"/>
                    </a:cubicBezTo>
                    <a:cubicBezTo>
                      <a:pt x="6030" y="4396"/>
                      <a:pt x="6198" y="4168"/>
                      <a:pt x="6365" y="4000"/>
                    </a:cubicBezTo>
                    <a:cubicBezTo>
                      <a:pt x="6442" y="3893"/>
                      <a:pt x="6563" y="3817"/>
                      <a:pt x="6655" y="3741"/>
                    </a:cubicBezTo>
                    <a:cubicBezTo>
                      <a:pt x="6746" y="3650"/>
                      <a:pt x="6868" y="3558"/>
                      <a:pt x="6960" y="3467"/>
                    </a:cubicBezTo>
                    <a:cubicBezTo>
                      <a:pt x="7051" y="3360"/>
                      <a:pt x="7127" y="3269"/>
                      <a:pt x="7219" y="3177"/>
                    </a:cubicBezTo>
                    <a:cubicBezTo>
                      <a:pt x="7325" y="3101"/>
                      <a:pt x="7401" y="3010"/>
                      <a:pt x="7508" y="2949"/>
                    </a:cubicBezTo>
                    <a:cubicBezTo>
                      <a:pt x="7721" y="2812"/>
                      <a:pt x="7904" y="2675"/>
                      <a:pt x="8133" y="2553"/>
                    </a:cubicBezTo>
                    <a:cubicBezTo>
                      <a:pt x="8559" y="2294"/>
                      <a:pt x="8940" y="2035"/>
                      <a:pt x="9245" y="1745"/>
                    </a:cubicBezTo>
                    <a:cubicBezTo>
                      <a:pt x="9306" y="1684"/>
                      <a:pt x="9489" y="1486"/>
                      <a:pt x="9626" y="1288"/>
                    </a:cubicBezTo>
                    <a:cubicBezTo>
                      <a:pt x="9702" y="1197"/>
                      <a:pt x="9733" y="1105"/>
                      <a:pt x="9763" y="1044"/>
                    </a:cubicBezTo>
                    <a:cubicBezTo>
                      <a:pt x="9774" y="1000"/>
                      <a:pt x="9785" y="971"/>
                      <a:pt x="9779" y="971"/>
                    </a:cubicBezTo>
                    <a:lnTo>
                      <a:pt x="9779" y="971"/>
                    </a:lnTo>
                    <a:cubicBezTo>
                      <a:pt x="9776" y="971"/>
                      <a:pt x="9771" y="975"/>
                      <a:pt x="9763" y="983"/>
                    </a:cubicBezTo>
                    <a:cubicBezTo>
                      <a:pt x="9656" y="1151"/>
                      <a:pt x="9504" y="1334"/>
                      <a:pt x="9336" y="1501"/>
                    </a:cubicBezTo>
                    <a:cubicBezTo>
                      <a:pt x="9169" y="1669"/>
                      <a:pt x="8956" y="1806"/>
                      <a:pt x="8727" y="1958"/>
                    </a:cubicBezTo>
                    <a:cubicBezTo>
                      <a:pt x="8498" y="2111"/>
                      <a:pt x="8255" y="2248"/>
                      <a:pt x="8011" y="2400"/>
                    </a:cubicBezTo>
                    <a:cubicBezTo>
                      <a:pt x="7874" y="2476"/>
                      <a:pt x="7752" y="2553"/>
                      <a:pt x="7630" y="2629"/>
                    </a:cubicBezTo>
                    <a:cubicBezTo>
                      <a:pt x="7493" y="2705"/>
                      <a:pt x="7356" y="2781"/>
                      <a:pt x="7219" y="2873"/>
                    </a:cubicBezTo>
                    <a:cubicBezTo>
                      <a:pt x="7066" y="2979"/>
                      <a:pt x="6944" y="3116"/>
                      <a:pt x="6807" y="3253"/>
                    </a:cubicBezTo>
                    <a:cubicBezTo>
                      <a:pt x="6838" y="3193"/>
                      <a:pt x="6899" y="3132"/>
                      <a:pt x="6944" y="3055"/>
                    </a:cubicBezTo>
                    <a:cubicBezTo>
                      <a:pt x="6975" y="3010"/>
                      <a:pt x="7036" y="2949"/>
                      <a:pt x="7066" y="2873"/>
                    </a:cubicBezTo>
                    <a:cubicBezTo>
                      <a:pt x="7112" y="2812"/>
                      <a:pt x="7142" y="2735"/>
                      <a:pt x="7188" y="2675"/>
                    </a:cubicBezTo>
                    <a:cubicBezTo>
                      <a:pt x="7341" y="2431"/>
                      <a:pt x="7432" y="2172"/>
                      <a:pt x="7523" y="1943"/>
                    </a:cubicBezTo>
                    <a:cubicBezTo>
                      <a:pt x="7566" y="1801"/>
                      <a:pt x="7822" y="1125"/>
                      <a:pt x="7793" y="1125"/>
                    </a:cubicBezTo>
                    <a:lnTo>
                      <a:pt x="7793" y="1125"/>
                    </a:lnTo>
                    <a:cubicBezTo>
                      <a:pt x="7791" y="1125"/>
                      <a:pt x="7787" y="1129"/>
                      <a:pt x="7782" y="1136"/>
                    </a:cubicBezTo>
                    <a:cubicBezTo>
                      <a:pt x="7569" y="1578"/>
                      <a:pt x="7325" y="2141"/>
                      <a:pt x="6960" y="2735"/>
                    </a:cubicBezTo>
                    <a:cubicBezTo>
                      <a:pt x="6762" y="3025"/>
                      <a:pt x="6518" y="3284"/>
                      <a:pt x="6274" y="3558"/>
                    </a:cubicBezTo>
                    <a:cubicBezTo>
                      <a:pt x="6152" y="3695"/>
                      <a:pt x="6030" y="3848"/>
                      <a:pt x="5893" y="4000"/>
                    </a:cubicBezTo>
                    <a:cubicBezTo>
                      <a:pt x="5771" y="4152"/>
                      <a:pt x="5665" y="4320"/>
                      <a:pt x="5543" y="4472"/>
                    </a:cubicBezTo>
                    <a:cubicBezTo>
                      <a:pt x="5451" y="4640"/>
                      <a:pt x="5360" y="4792"/>
                      <a:pt x="5268" y="4960"/>
                    </a:cubicBezTo>
                    <a:cubicBezTo>
                      <a:pt x="5192" y="5082"/>
                      <a:pt x="5116" y="5219"/>
                      <a:pt x="5040" y="5326"/>
                    </a:cubicBezTo>
                    <a:cubicBezTo>
                      <a:pt x="4918" y="5417"/>
                      <a:pt x="4766" y="5539"/>
                      <a:pt x="4613" y="5630"/>
                    </a:cubicBezTo>
                    <a:cubicBezTo>
                      <a:pt x="4583" y="5295"/>
                      <a:pt x="4537" y="4990"/>
                      <a:pt x="4537" y="4792"/>
                    </a:cubicBezTo>
                    <a:cubicBezTo>
                      <a:pt x="4537" y="4686"/>
                      <a:pt x="4522" y="4549"/>
                      <a:pt x="4537" y="4396"/>
                    </a:cubicBezTo>
                    <a:lnTo>
                      <a:pt x="4537" y="4320"/>
                    </a:lnTo>
                    <a:cubicBezTo>
                      <a:pt x="4537" y="4168"/>
                      <a:pt x="4552" y="4015"/>
                      <a:pt x="4598" y="3848"/>
                    </a:cubicBezTo>
                    <a:cubicBezTo>
                      <a:pt x="4613" y="3665"/>
                      <a:pt x="4674" y="3497"/>
                      <a:pt x="4735" y="3314"/>
                    </a:cubicBezTo>
                    <a:cubicBezTo>
                      <a:pt x="4781" y="3132"/>
                      <a:pt x="4857" y="2949"/>
                      <a:pt x="4933" y="2751"/>
                    </a:cubicBezTo>
                    <a:cubicBezTo>
                      <a:pt x="5086" y="2355"/>
                      <a:pt x="5162" y="1974"/>
                      <a:pt x="5268" y="1593"/>
                    </a:cubicBezTo>
                    <a:cubicBezTo>
                      <a:pt x="5360" y="1212"/>
                      <a:pt x="5421" y="846"/>
                      <a:pt x="5451" y="541"/>
                    </a:cubicBezTo>
                    <a:cubicBezTo>
                      <a:pt x="5451" y="456"/>
                      <a:pt x="5451" y="1"/>
                      <a:pt x="5427" y="1"/>
                    </a:cubicBezTo>
                    <a:close/>
                    <a:moveTo>
                      <a:pt x="5237" y="10323"/>
                    </a:moveTo>
                    <a:lnTo>
                      <a:pt x="5237" y="10323"/>
                    </a:lnTo>
                    <a:cubicBezTo>
                      <a:pt x="5241" y="10325"/>
                      <a:pt x="5246" y="10326"/>
                      <a:pt x="5252" y="10326"/>
                    </a:cubicBezTo>
                    <a:cubicBezTo>
                      <a:pt x="5257" y="10326"/>
                      <a:pt x="5262" y="10325"/>
                      <a:pt x="5268" y="1032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3"/>
              <p:cNvSpPr/>
              <p:nvPr/>
            </p:nvSpPr>
            <p:spPr>
              <a:xfrm>
                <a:off x="6173206" y="607919"/>
                <a:ext cx="449239" cy="242806"/>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43"/>
            <p:cNvGrpSpPr/>
            <p:nvPr/>
          </p:nvGrpSpPr>
          <p:grpSpPr>
            <a:xfrm>
              <a:off x="-946979" y="606060"/>
              <a:ext cx="2045611" cy="4537325"/>
              <a:chOff x="5270832" y="1381501"/>
              <a:chExt cx="481513" cy="1068033"/>
            </a:xfrm>
          </p:grpSpPr>
          <p:sp>
            <p:nvSpPr>
              <p:cNvPr id="1295" name="Google Shape;1295;p43"/>
              <p:cNvSpPr/>
              <p:nvPr/>
            </p:nvSpPr>
            <p:spPr>
              <a:xfrm>
                <a:off x="5402305" y="1381501"/>
                <a:ext cx="220805" cy="297117"/>
              </a:xfrm>
              <a:custGeom>
                <a:avLst/>
                <a:gdLst/>
                <a:ahLst/>
                <a:cxnLst/>
                <a:rect l="l" t="t" r="r" b="b"/>
                <a:pathLst>
                  <a:path w="7497" h="10088" extrusionOk="0">
                    <a:moveTo>
                      <a:pt x="3383" y="1"/>
                    </a:moveTo>
                    <a:cubicBezTo>
                      <a:pt x="3231" y="92"/>
                      <a:pt x="3033" y="641"/>
                      <a:pt x="2972" y="839"/>
                    </a:cubicBezTo>
                    <a:cubicBezTo>
                      <a:pt x="2895" y="1098"/>
                      <a:pt x="2926" y="1448"/>
                      <a:pt x="2774" y="1692"/>
                    </a:cubicBezTo>
                    <a:cubicBezTo>
                      <a:pt x="2697" y="1814"/>
                      <a:pt x="2499" y="1829"/>
                      <a:pt x="2438" y="1966"/>
                    </a:cubicBezTo>
                    <a:cubicBezTo>
                      <a:pt x="2393" y="2088"/>
                      <a:pt x="2469" y="2119"/>
                      <a:pt x="2438" y="2241"/>
                    </a:cubicBezTo>
                    <a:cubicBezTo>
                      <a:pt x="2423" y="2423"/>
                      <a:pt x="2103" y="2667"/>
                      <a:pt x="2393" y="2774"/>
                    </a:cubicBezTo>
                    <a:cubicBezTo>
                      <a:pt x="2195" y="3109"/>
                      <a:pt x="1722" y="3063"/>
                      <a:pt x="1418" y="3277"/>
                    </a:cubicBezTo>
                    <a:cubicBezTo>
                      <a:pt x="1326" y="3353"/>
                      <a:pt x="1037" y="3444"/>
                      <a:pt x="991" y="3536"/>
                    </a:cubicBezTo>
                    <a:cubicBezTo>
                      <a:pt x="900" y="3718"/>
                      <a:pt x="1113" y="3688"/>
                      <a:pt x="1052" y="3871"/>
                    </a:cubicBezTo>
                    <a:cubicBezTo>
                      <a:pt x="1011" y="3960"/>
                      <a:pt x="924" y="3976"/>
                      <a:pt x="830" y="3976"/>
                    </a:cubicBezTo>
                    <a:cubicBezTo>
                      <a:pt x="777" y="3976"/>
                      <a:pt x="722" y="3971"/>
                      <a:pt x="673" y="3971"/>
                    </a:cubicBezTo>
                    <a:cubicBezTo>
                      <a:pt x="645" y="3971"/>
                      <a:pt x="618" y="3972"/>
                      <a:pt x="595" y="3977"/>
                    </a:cubicBezTo>
                    <a:cubicBezTo>
                      <a:pt x="412" y="4038"/>
                      <a:pt x="427" y="4099"/>
                      <a:pt x="305" y="4252"/>
                    </a:cubicBezTo>
                    <a:cubicBezTo>
                      <a:pt x="229" y="4358"/>
                      <a:pt x="138" y="4419"/>
                      <a:pt x="107" y="4572"/>
                    </a:cubicBezTo>
                    <a:cubicBezTo>
                      <a:pt x="1" y="4892"/>
                      <a:pt x="214" y="4876"/>
                      <a:pt x="366" y="5029"/>
                    </a:cubicBezTo>
                    <a:cubicBezTo>
                      <a:pt x="503" y="5166"/>
                      <a:pt x="427" y="5501"/>
                      <a:pt x="717" y="5577"/>
                    </a:cubicBezTo>
                    <a:cubicBezTo>
                      <a:pt x="823" y="5973"/>
                      <a:pt x="336" y="5806"/>
                      <a:pt x="214" y="6019"/>
                    </a:cubicBezTo>
                    <a:cubicBezTo>
                      <a:pt x="138" y="6156"/>
                      <a:pt x="229" y="6491"/>
                      <a:pt x="275" y="6644"/>
                    </a:cubicBezTo>
                    <a:cubicBezTo>
                      <a:pt x="305" y="6872"/>
                      <a:pt x="381" y="7086"/>
                      <a:pt x="442" y="7299"/>
                    </a:cubicBezTo>
                    <a:cubicBezTo>
                      <a:pt x="519" y="7558"/>
                      <a:pt x="244" y="7619"/>
                      <a:pt x="275" y="7878"/>
                    </a:cubicBezTo>
                    <a:cubicBezTo>
                      <a:pt x="275" y="8076"/>
                      <a:pt x="442" y="8259"/>
                      <a:pt x="625" y="8289"/>
                    </a:cubicBezTo>
                    <a:cubicBezTo>
                      <a:pt x="595" y="8518"/>
                      <a:pt x="473" y="8594"/>
                      <a:pt x="656" y="8822"/>
                    </a:cubicBezTo>
                    <a:cubicBezTo>
                      <a:pt x="732" y="8914"/>
                      <a:pt x="854" y="9005"/>
                      <a:pt x="960" y="9081"/>
                    </a:cubicBezTo>
                    <a:cubicBezTo>
                      <a:pt x="1098" y="9203"/>
                      <a:pt x="1219" y="9295"/>
                      <a:pt x="1341" y="9432"/>
                    </a:cubicBezTo>
                    <a:cubicBezTo>
                      <a:pt x="1357" y="9447"/>
                      <a:pt x="1372" y="9478"/>
                      <a:pt x="1387" y="9508"/>
                    </a:cubicBezTo>
                    <a:cubicBezTo>
                      <a:pt x="1418" y="9630"/>
                      <a:pt x="1387" y="9767"/>
                      <a:pt x="1418" y="9919"/>
                    </a:cubicBezTo>
                    <a:cubicBezTo>
                      <a:pt x="1600" y="9965"/>
                      <a:pt x="1798" y="10087"/>
                      <a:pt x="1966" y="10087"/>
                    </a:cubicBezTo>
                    <a:cubicBezTo>
                      <a:pt x="2225" y="10087"/>
                      <a:pt x="2225" y="9828"/>
                      <a:pt x="2423" y="9813"/>
                    </a:cubicBezTo>
                    <a:cubicBezTo>
                      <a:pt x="2436" y="9809"/>
                      <a:pt x="2451" y="9807"/>
                      <a:pt x="2466" y="9807"/>
                    </a:cubicBezTo>
                    <a:cubicBezTo>
                      <a:pt x="2574" y="9807"/>
                      <a:pt x="2726" y="9891"/>
                      <a:pt x="2819" y="9904"/>
                    </a:cubicBezTo>
                    <a:cubicBezTo>
                      <a:pt x="2941" y="9919"/>
                      <a:pt x="2972" y="9935"/>
                      <a:pt x="3109" y="9935"/>
                    </a:cubicBezTo>
                    <a:cubicBezTo>
                      <a:pt x="3174" y="9935"/>
                      <a:pt x="3185" y="9896"/>
                      <a:pt x="3219" y="9896"/>
                    </a:cubicBezTo>
                    <a:cubicBezTo>
                      <a:pt x="3233" y="9896"/>
                      <a:pt x="3250" y="9902"/>
                      <a:pt x="3276" y="9919"/>
                    </a:cubicBezTo>
                    <a:cubicBezTo>
                      <a:pt x="3429" y="9889"/>
                      <a:pt x="3551" y="9767"/>
                      <a:pt x="3703" y="9767"/>
                    </a:cubicBezTo>
                    <a:cubicBezTo>
                      <a:pt x="3825" y="9767"/>
                      <a:pt x="3977" y="9889"/>
                      <a:pt x="4160" y="9889"/>
                    </a:cubicBezTo>
                    <a:cubicBezTo>
                      <a:pt x="4234" y="9683"/>
                      <a:pt x="4137" y="9477"/>
                      <a:pt x="4377" y="9477"/>
                    </a:cubicBezTo>
                    <a:cubicBezTo>
                      <a:pt x="4386" y="9477"/>
                      <a:pt x="4394" y="9477"/>
                      <a:pt x="4404" y="9478"/>
                    </a:cubicBezTo>
                    <a:cubicBezTo>
                      <a:pt x="4541" y="9508"/>
                      <a:pt x="4769" y="9599"/>
                      <a:pt x="4922" y="9615"/>
                    </a:cubicBezTo>
                    <a:cubicBezTo>
                      <a:pt x="4907" y="9424"/>
                      <a:pt x="5028" y="9405"/>
                      <a:pt x="5175" y="9405"/>
                    </a:cubicBezTo>
                    <a:cubicBezTo>
                      <a:pt x="5212" y="9405"/>
                      <a:pt x="5250" y="9406"/>
                      <a:pt x="5288" y="9406"/>
                    </a:cubicBezTo>
                    <a:cubicBezTo>
                      <a:pt x="5402" y="9406"/>
                      <a:pt x="5514" y="9396"/>
                      <a:pt x="5577" y="9310"/>
                    </a:cubicBezTo>
                    <a:cubicBezTo>
                      <a:pt x="5684" y="9188"/>
                      <a:pt x="5607" y="9021"/>
                      <a:pt x="5684" y="8929"/>
                    </a:cubicBezTo>
                    <a:cubicBezTo>
                      <a:pt x="5760" y="8838"/>
                      <a:pt x="6065" y="8838"/>
                      <a:pt x="6171" y="8807"/>
                    </a:cubicBezTo>
                    <a:cubicBezTo>
                      <a:pt x="6095" y="8716"/>
                      <a:pt x="6217" y="8472"/>
                      <a:pt x="6308" y="8411"/>
                    </a:cubicBezTo>
                    <a:cubicBezTo>
                      <a:pt x="6341" y="8392"/>
                      <a:pt x="6374" y="8385"/>
                      <a:pt x="6408" y="8385"/>
                    </a:cubicBezTo>
                    <a:cubicBezTo>
                      <a:pt x="6493" y="8385"/>
                      <a:pt x="6580" y="8430"/>
                      <a:pt x="6662" y="8430"/>
                    </a:cubicBezTo>
                    <a:cubicBezTo>
                      <a:pt x="6698" y="8430"/>
                      <a:pt x="6732" y="8421"/>
                      <a:pt x="6765" y="8396"/>
                    </a:cubicBezTo>
                    <a:cubicBezTo>
                      <a:pt x="6643" y="8198"/>
                      <a:pt x="7009" y="7802"/>
                      <a:pt x="7146" y="7710"/>
                    </a:cubicBezTo>
                    <a:cubicBezTo>
                      <a:pt x="7161" y="7360"/>
                      <a:pt x="7024" y="6735"/>
                      <a:pt x="7207" y="6415"/>
                    </a:cubicBezTo>
                    <a:cubicBezTo>
                      <a:pt x="7283" y="6248"/>
                      <a:pt x="7451" y="6248"/>
                      <a:pt x="7481" y="6050"/>
                    </a:cubicBezTo>
                    <a:cubicBezTo>
                      <a:pt x="7436" y="5821"/>
                      <a:pt x="7238" y="5577"/>
                      <a:pt x="7497" y="5516"/>
                    </a:cubicBezTo>
                    <a:cubicBezTo>
                      <a:pt x="7390" y="5181"/>
                      <a:pt x="7360" y="4861"/>
                      <a:pt x="7344" y="4480"/>
                    </a:cubicBezTo>
                    <a:cubicBezTo>
                      <a:pt x="7161" y="4480"/>
                      <a:pt x="7070" y="4419"/>
                      <a:pt x="6933" y="4358"/>
                    </a:cubicBezTo>
                    <a:cubicBezTo>
                      <a:pt x="6735" y="4252"/>
                      <a:pt x="6826" y="4358"/>
                      <a:pt x="6765" y="4130"/>
                    </a:cubicBezTo>
                    <a:cubicBezTo>
                      <a:pt x="6735" y="3947"/>
                      <a:pt x="6689" y="3901"/>
                      <a:pt x="6522" y="3764"/>
                    </a:cubicBezTo>
                    <a:cubicBezTo>
                      <a:pt x="6445" y="3718"/>
                      <a:pt x="6308" y="3657"/>
                      <a:pt x="6217" y="3581"/>
                    </a:cubicBezTo>
                    <a:cubicBezTo>
                      <a:pt x="6095" y="3490"/>
                      <a:pt x="6141" y="3414"/>
                      <a:pt x="6125" y="3277"/>
                    </a:cubicBezTo>
                    <a:cubicBezTo>
                      <a:pt x="6125" y="3231"/>
                      <a:pt x="6141" y="3139"/>
                      <a:pt x="6141" y="3109"/>
                    </a:cubicBezTo>
                    <a:cubicBezTo>
                      <a:pt x="6141" y="3048"/>
                      <a:pt x="6065" y="3033"/>
                      <a:pt x="6065" y="2957"/>
                    </a:cubicBezTo>
                    <a:cubicBezTo>
                      <a:pt x="6065" y="2820"/>
                      <a:pt x="6247" y="2759"/>
                      <a:pt x="6232" y="2621"/>
                    </a:cubicBezTo>
                    <a:cubicBezTo>
                      <a:pt x="6217" y="2500"/>
                      <a:pt x="6049" y="2439"/>
                      <a:pt x="5943" y="2393"/>
                    </a:cubicBezTo>
                    <a:cubicBezTo>
                      <a:pt x="5836" y="2347"/>
                      <a:pt x="5714" y="2301"/>
                      <a:pt x="5623" y="2241"/>
                    </a:cubicBezTo>
                    <a:cubicBezTo>
                      <a:pt x="5562" y="2210"/>
                      <a:pt x="5409" y="2088"/>
                      <a:pt x="5379" y="2073"/>
                    </a:cubicBezTo>
                    <a:cubicBezTo>
                      <a:pt x="5372" y="2072"/>
                      <a:pt x="5365" y="2072"/>
                      <a:pt x="5359" y="2072"/>
                    </a:cubicBezTo>
                    <a:cubicBezTo>
                      <a:pt x="5171" y="2072"/>
                      <a:pt x="5106" y="2413"/>
                      <a:pt x="4988" y="2413"/>
                    </a:cubicBezTo>
                    <a:cubicBezTo>
                      <a:pt x="4964" y="2413"/>
                      <a:pt x="4937" y="2398"/>
                      <a:pt x="4907" y="2362"/>
                    </a:cubicBezTo>
                    <a:cubicBezTo>
                      <a:pt x="4693" y="2149"/>
                      <a:pt x="5181" y="1921"/>
                      <a:pt x="4754" y="1860"/>
                    </a:cubicBezTo>
                    <a:cubicBezTo>
                      <a:pt x="4742" y="1858"/>
                      <a:pt x="4729" y="1858"/>
                      <a:pt x="4715" y="1858"/>
                    </a:cubicBezTo>
                    <a:cubicBezTo>
                      <a:pt x="4649" y="1858"/>
                      <a:pt x="4577" y="1871"/>
                      <a:pt x="4510" y="1871"/>
                    </a:cubicBezTo>
                    <a:cubicBezTo>
                      <a:pt x="4430" y="1871"/>
                      <a:pt x="4358" y="1852"/>
                      <a:pt x="4312" y="1768"/>
                    </a:cubicBezTo>
                    <a:cubicBezTo>
                      <a:pt x="4251" y="1677"/>
                      <a:pt x="4343" y="1479"/>
                      <a:pt x="4328" y="1372"/>
                    </a:cubicBezTo>
                    <a:cubicBezTo>
                      <a:pt x="4267" y="1128"/>
                      <a:pt x="4069" y="900"/>
                      <a:pt x="3871" y="763"/>
                    </a:cubicBezTo>
                    <a:cubicBezTo>
                      <a:pt x="3581" y="549"/>
                      <a:pt x="3474" y="336"/>
                      <a:pt x="3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3"/>
              <p:cNvSpPr/>
              <p:nvPr/>
            </p:nvSpPr>
            <p:spPr>
              <a:xfrm>
                <a:off x="5309414" y="1691304"/>
                <a:ext cx="267929" cy="163609"/>
              </a:xfrm>
              <a:custGeom>
                <a:avLst/>
                <a:gdLst/>
                <a:ahLst/>
                <a:cxnLst/>
                <a:rect l="l" t="t" r="r" b="b"/>
                <a:pathLst>
                  <a:path w="9097" h="5555" extrusionOk="0">
                    <a:moveTo>
                      <a:pt x="5380" y="0"/>
                    </a:moveTo>
                    <a:cubicBezTo>
                      <a:pt x="5353" y="0"/>
                      <a:pt x="5319" y="3"/>
                      <a:pt x="5272" y="10"/>
                    </a:cubicBezTo>
                    <a:cubicBezTo>
                      <a:pt x="5166" y="25"/>
                      <a:pt x="5059" y="86"/>
                      <a:pt x="4983" y="147"/>
                    </a:cubicBezTo>
                    <a:cubicBezTo>
                      <a:pt x="4937" y="86"/>
                      <a:pt x="4891" y="10"/>
                      <a:pt x="4800" y="10"/>
                    </a:cubicBezTo>
                    <a:cubicBezTo>
                      <a:pt x="4663" y="10"/>
                      <a:pt x="4556" y="284"/>
                      <a:pt x="4404" y="315"/>
                    </a:cubicBezTo>
                    <a:cubicBezTo>
                      <a:pt x="4375" y="322"/>
                      <a:pt x="4348" y="325"/>
                      <a:pt x="4321" y="325"/>
                    </a:cubicBezTo>
                    <a:cubicBezTo>
                      <a:pt x="4123" y="325"/>
                      <a:pt x="3961" y="157"/>
                      <a:pt x="3781" y="157"/>
                    </a:cubicBezTo>
                    <a:cubicBezTo>
                      <a:pt x="3722" y="157"/>
                      <a:pt x="3661" y="175"/>
                      <a:pt x="3596" y="223"/>
                    </a:cubicBezTo>
                    <a:cubicBezTo>
                      <a:pt x="3535" y="254"/>
                      <a:pt x="3520" y="376"/>
                      <a:pt x="3490" y="391"/>
                    </a:cubicBezTo>
                    <a:cubicBezTo>
                      <a:pt x="3459" y="414"/>
                      <a:pt x="3429" y="414"/>
                      <a:pt x="3398" y="414"/>
                    </a:cubicBezTo>
                    <a:cubicBezTo>
                      <a:pt x="3368" y="414"/>
                      <a:pt x="3337" y="414"/>
                      <a:pt x="3307" y="436"/>
                    </a:cubicBezTo>
                    <a:cubicBezTo>
                      <a:pt x="3231" y="467"/>
                      <a:pt x="3124" y="513"/>
                      <a:pt x="3033" y="528"/>
                    </a:cubicBezTo>
                    <a:cubicBezTo>
                      <a:pt x="2923" y="552"/>
                      <a:pt x="2804" y="560"/>
                      <a:pt x="2681" y="560"/>
                    </a:cubicBezTo>
                    <a:cubicBezTo>
                      <a:pt x="2498" y="560"/>
                      <a:pt x="2307" y="543"/>
                      <a:pt x="2134" y="543"/>
                    </a:cubicBezTo>
                    <a:cubicBezTo>
                      <a:pt x="2091" y="543"/>
                      <a:pt x="2053" y="542"/>
                      <a:pt x="2018" y="542"/>
                    </a:cubicBezTo>
                    <a:cubicBezTo>
                      <a:pt x="1879" y="542"/>
                      <a:pt x="1799" y="561"/>
                      <a:pt x="1738" y="756"/>
                    </a:cubicBezTo>
                    <a:cubicBezTo>
                      <a:pt x="1661" y="970"/>
                      <a:pt x="1738" y="970"/>
                      <a:pt x="1890" y="1122"/>
                    </a:cubicBezTo>
                    <a:cubicBezTo>
                      <a:pt x="1646" y="1153"/>
                      <a:pt x="1235" y="1351"/>
                      <a:pt x="1265" y="1610"/>
                    </a:cubicBezTo>
                    <a:cubicBezTo>
                      <a:pt x="1022" y="1701"/>
                      <a:pt x="488" y="1853"/>
                      <a:pt x="412" y="2067"/>
                    </a:cubicBezTo>
                    <a:cubicBezTo>
                      <a:pt x="336" y="2265"/>
                      <a:pt x="397" y="2432"/>
                      <a:pt x="260" y="2646"/>
                    </a:cubicBezTo>
                    <a:cubicBezTo>
                      <a:pt x="153" y="2798"/>
                      <a:pt x="1" y="2889"/>
                      <a:pt x="31" y="3103"/>
                    </a:cubicBezTo>
                    <a:cubicBezTo>
                      <a:pt x="62" y="3209"/>
                      <a:pt x="199" y="3529"/>
                      <a:pt x="305" y="3606"/>
                    </a:cubicBezTo>
                    <a:cubicBezTo>
                      <a:pt x="412" y="3727"/>
                      <a:pt x="610" y="3712"/>
                      <a:pt x="763" y="3758"/>
                    </a:cubicBezTo>
                    <a:cubicBezTo>
                      <a:pt x="869" y="3819"/>
                      <a:pt x="1143" y="3895"/>
                      <a:pt x="1235" y="3971"/>
                    </a:cubicBezTo>
                    <a:cubicBezTo>
                      <a:pt x="1387" y="4093"/>
                      <a:pt x="1326" y="4276"/>
                      <a:pt x="1540" y="4352"/>
                    </a:cubicBezTo>
                    <a:cubicBezTo>
                      <a:pt x="1575" y="4367"/>
                      <a:pt x="1614" y="4371"/>
                      <a:pt x="1655" y="4371"/>
                    </a:cubicBezTo>
                    <a:cubicBezTo>
                      <a:pt x="1687" y="4371"/>
                      <a:pt x="1721" y="4369"/>
                      <a:pt x="1755" y="4369"/>
                    </a:cubicBezTo>
                    <a:cubicBezTo>
                      <a:pt x="1805" y="4369"/>
                      <a:pt x="1856" y="4373"/>
                      <a:pt x="1905" y="4398"/>
                    </a:cubicBezTo>
                    <a:cubicBezTo>
                      <a:pt x="1981" y="4428"/>
                      <a:pt x="1997" y="4504"/>
                      <a:pt x="2073" y="4565"/>
                    </a:cubicBezTo>
                    <a:cubicBezTo>
                      <a:pt x="2286" y="4703"/>
                      <a:pt x="2530" y="4703"/>
                      <a:pt x="2713" y="4870"/>
                    </a:cubicBezTo>
                    <a:cubicBezTo>
                      <a:pt x="2756" y="4826"/>
                      <a:pt x="2884" y="4671"/>
                      <a:pt x="2962" y="4671"/>
                    </a:cubicBezTo>
                    <a:cubicBezTo>
                      <a:pt x="2965" y="4671"/>
                      <a:pt x="2968" y="4671"/>
                      <a:pt x="2972" y="4672"/>
                    </a:cubicBezTo>
                    <a:cubicBezTo>
                      <a:pt x="3078" y="4703"/>
                      <a:pt x="3063" y="4885"/>
                      <a:pt x="3017" y="4946"/>
                    </a:cubicBezTo>
                    <a:cubicBezTo>
                      <a:pt x="3246" y="4977"/>
                      <a:pt x="3124" y="5327"/>
                      <a:pt x="3307" y="5464"/>
                    </a:cubicBezTo>
                    <a:cubicBezTo>
                      <a:pt x="3401" y="5529"/>
                      <a:pt x="3485" y="5555"/>
                      <a:pt x="3565" y="5555"/>
                    </a:cubicBezTo>
                    <a:cubicBezTo>
                      <a:pt x="3691" y="5555"/>
                      <a:pt x="3804" y="5488"/>
                      <a:pt x="3916" y="5403"/>
                    </a:cubicBezTo>
                    <a:cubicBezTo>
                      <a:pt x="4038" y="5480"/>
                      <a:pt x="4130" y="5495"/>
                      <a:pt x="4267" y="5510"/>
                    </a:cubicBezTo>
                    <a:cubicBezTo>
                      <a:pt x="4320" y="5521"/>
                      <a:pt x="4358" y="5526"/>
                      <a:pt x="4387" y="5526"/>
                    </a:cubicBezTo>
                    <a:cubicBezTo>
                      <a:pt x="4483" y="5526"/>
                      <a:pt x="4488" y="5473"/>
                      <a:pt x="4663" y="5403"/>
                    </a:cubicBezTo>
                    <a:cubicBezTo>
                      <a:pt x="4691" y="5389"/>
                      <a:pt x="4723" y="5384"/>
                      <a:pt x="4758" y="5384"/>
                    </a:cubicBezTo>
                    <a:cubicBezTo>
                      <a:pt x="4876" y="5384"/>
                      <a:pt x="5021" y="5446"/>
                      <a:pt x="5119" y="5446"/>
                    </a:cubicBezTo>
                    <a:cubicBezTo>
                      <a:pt x="5180" y="5446"/>
                      <a:pt x="5222" y="5422"/>
                      <a:pt x="5227" y="5342"/>
                    </a:cubicBezTo>
                    <a:cubicBezTo>
                      <a:pt x="5250" y="5336"/>
                      <a:pt x="5273" y="5333"/>
                      <a:pt x="5293" y="5333"/>
                    </a:cubicBezTo>
                    <a:cubicBezTo>
                      <a:pt x="5449" y="5333"/>
                      <a:pt x="5528" y="5489"/>
                      <a:pt x="5648" y="5489"/>
                    </a:cubicBezTo>
                    <a:cubicBezTo>
                      <a:pt x="5707" y="5489"/>
                      <a:pt x="5775" y="5452"/>
                      <a:pt x="5867" y="5342"/>
                    </a:cubicBezTo>
                    <a:cubicBezTo>
                      <a:pt x="5912" y="5266"/>
                      <a:pt x="5943" y="5053"/>
                      <a:pt x="6049" y="5038"/>
                    </a:cubicBezTo>
                    <a:cubicBezTo>
                      <a:pt x="6056" y="5037"/>
                      <a:pt x="6062" y="5037"/>
                      <a:pt x="6068" y="5037"/>
                    </a:cubicBezTo>
                    <a:cubicBezTo>
                      <a:pt x="6239" y="5037"/>
                      <a:pt x="6112" y="5252"/>
                      <a:pt x="6171" y="5297"/>
                    </a:cubicBezTo>
                    <a:cubicBezTo>
                      <a:pt x="6209" y="5348"/>
                      <a:pt x="6243" y="5368"/>
                      <a:pt x="6277" y="5368"/>
                    </a:cubicBezTo>
                    <a:cubicBezTo>
                      <a:pt x="6392" y="5368"/>
                      <a:pt x="6493" y="5129"/>
                      <a:pt x="6659" y="5129"/>
                    </a:cubicBezTo>
                    <a:cubicBezTo>
                      <a:pt x="6729" y="5129"/>
                      <a:pt x="6790" y="5219"/>
                      <a:pt x="6898" y="5219"/>
                    </a:cubicBezTo>
                    <a:cubicBezTo>
                      <a:pt x="6931" y="5219"/>
                      <a:pt x="6967" y="5211"/>
                      <a:pt x="7009" y="5190"/>
                    </a:cubicBezTo>
                    <a:cubicBezTo>
                      <a:pt x="7131" y="5114"/>
                      <a:pt x="7177" y="4931"/>
                      <a:pt x="7329" y="4885"/>
                    </a:cubicBezTo>
                    <a:cubicBezTo>
                      <a:pt x="7353" y="4873"/>
                      <a:pt x="7386" y="4869"/>
                      <a:pt x="7423" y="4869"/>
                    </a:cubicBezTo>
                    <a:cubicBezTo>
                      <a:pt x="7526" y="4869"/>
                      <a:pt x="7662" y="4905"/>
                      <a:pt x="7741" y="4916"/>
                    </a:cubicBezTo>
                    <a:cubicBezTo>
                      <a:pt x="7794" y="4922"/>
                      <a:pt x="7842" y="4925"/>
                      <a:pt x="7885" y="4925"/>
                    </a:cubicBezTo>
                    <a:cubicBezTo>
                      <a:pt x="8061" y="4925"/>
                      <a:pt x="8166" y="4874"/>
                      <a:pt x="8350" y="4763"/>
                    </a:cubicBezTo>
                    <a:cubicBezTo>
                      <a:pt x="8320" y="4733"/>
                      <a:pt x="8320" y="4672"/>
                      <a:pt x="8259" y="4657"/>
                    </a:cubicBezTo>
                    <a:cubicBezTo>
                      <a:pt x="8411" y="4565"/>
                      <a:pt x="8685" y="4459"/>
                      <a:pt x="8777" y="4306"/>
                    </a:cubicBezTo>
                    <a:cubicBezTo>
                      <a:pt x="8883" y="4154"/>
                      <a:pt x="8792" y="4154"/>
                      <a:pt x="8792" y="4002"/>
                    </a:cubicBezTo>
                    <a:cubicBezTo>
                      <a:pt x="8761" y="3819"/>
                      <a:pt x="8822" y="3910"/>
                      <a:pt x="8975" y="3743"/>
                    </a:cubicBezTo>
                    <a:cubicBezTo>
                      <a:pt x="9051" y="3666"/>
                      <a:pt x="9097" y="3590"/>
                      <a:pt x="9097" y="3453"/>
                    </a:cubicBezTo>
                    <a:cubicBezTo>
                      <a:pt x="9081" y="3179"/>
                      <a:pt x="8792" y="3194"/>
                      <a:pt x="8761" y="2920"/>
                    </a:cubicBezTo>
                    <a:cubicBezTo>
                      <a:pt x="8746" y="2722"/>
                      <a:pt x="8761" y="2417"/>
                      <a:pt x="8548" y="2295"/>
                    </a:cubicBezTo>
                    <a:cubicBezTo>
                      <a:pt x="8472" y="2234"/>
                      <a:pt x="8365" y="2295"/>
                      <a:pt x="8289" y="2219"/>
                    </a:cubicBezTo>
                    <a:cubicBezTo>
                      <a:pt x="8213" y="2143"/>
                      <a:pt x="8243" y="1975"/>
                      <a:pt x="8213" y="1884"/>
                    </a:cubicBezTo>
                    <a:cubicBezTo>
                      <a:pt x="8152" y="1701"/>
                      <a:pt x="8000" y="1686"/>
                      <a:pt x="7939" y="1533"/>
                    </a:cubicBezTo>
                    <a:cubicBezTo>
                      <a:pt x="7867" y="1533"/>
                      <a:pt x="7784" y="1542"/>
                      <a:pt x="7700" y="1542"/>
                    </a:cubicBezTo>
                    <a:cubicBezTo>
                      <a:pt x="7589" y="1542"/>
                      <a:pt x="7477" y="1527"/>
                      <a:pt x="7390" y="1457"/>
                    </a:cubicBezTo>
                    <a:cubicBezTo>
                      <a:pt x="7192" y="1305"/>
                      <a:pt x="7299" y="1137"/>
                      <a:pt x="7192" y="970"/>
                    </a:cubicBezTo>
                    <a:cubicBezTo>
                      <a:pt x="7101" y="817"/>
                      <a:pt x="7009" y="909"/>
                      <a:pt x="6872" y="833"/>
                    </a:cubicBezTo>
                    <a:cubicBezTo>
                      <a:pt x="6781" y="772"/>
                      <a:pt x="6781" y="680"/>
                      <a:pt x="6689" y="635"/>
                    </a:cubicBezTo>
                    <a:cubicBezTo>
                      <a:pt x="6663" y="627"/>
                      <a:pt x="6642" y="624"/>
                      <a:pt x="6624" y="624"/>
                    </a:cubicBezTo>
                    <a:cubicBezTo>
                      <a:pt x="6575" y="624"/>
                      <a:pt x="6550" y="645"/>
                      <a:pt x="6515" y="645"/>
                    </a:cubicBezTo>
                    <a:cubicBezTo>
                      <a:pt x="6488" y="645"/>
                      <a:pt x="6454" y="633"/>
                      <a:pt x="6400" y="589"/>
                    </a:cubicBezTo>
                    <a:cubicBezTo>
                      <a:pt x="6263" y="467"/>
                      <a:pt x="6339" y="406"/>
                      <a:pt x="6171" y="360"/>
                    </a:cubicBezTo>
                    <a:cubicBezTo>
                      <a:pt x="6158" y="354"/>
                      <a:pt x="6145" y="351"/>
                      <a:pt x="6131" y="351"/>
                    </a:cubicBezTo>
                    <a:cubicBezTo>
                      <a:pt x="6093" y="351"/>
                      <a:pt x="6052" y="369"/>
                      <a:pt x="6014" y="369"/>
                    </a:cubicBezTo>
                    <a:cubicBezTo>
                      <a:pt x="6000" y="369"/>
                      <a:pt x="5986" y="367"/>
                      <a:pt x="5973" y="360"/>
                    </a:cubicBezTo>
                    <a:cubicBezTo>
                      <a:pt x="5928" y="315"/>
                      <a:pt x="5928" y="238"/>
                      <a:pt x="5897" y="223"/>
                    </a:cubicBezTo>
                    <a:cubicBezTo>
                      <a:pt x="5806" y="147"/>
                      <a:pt x="5745" y="147"/>
                      <a:pt x="5623" y="86"/>
                    </a:cubicBezTo>
                    <a:cubicBezTo>
                      <a:pt x="5480" y="38"/>
                      <a:pt x="5477" y="0"/>
                      <a:pt x="5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3"/>
              <p:cNvSpPr/>
              <p:nvPr/>
            </p:nvSpPr>
            <p:spPr>
              <a:xfrm>
                <a:off x="5410374" y="1537212"/>
                <a:ext cx="249993" cy="249757"/>
              </a:xfrm>
              <a:custGeom>
                <a:avLst/>
                <a:gdLst/>
                <a:ahLst/>
                <a:cxnLst/>
                <a:rect l="l" t="t" r="r" b="b"/>
                <a:pathLst>
                  <a:path w="8488" h="8480" extrusionOk="0">
                    <a:moveTo>
                      <a:pt x="5410" y="1"/>
                    </a:moveTo>
                    <a:cubicBezTo>
                      <a:pt x="5151" y="138"/>
                      <a:pt x="4983" y="321"/>
                      <a:pt x="4770" y="519"/>
                    </a:cubicBezTo>
                    <a:cubicBezTo>
                      <a:pt x="4602" y="656"/>
                      <a:pt x="4602" y="580"/>
                      <a:pt x="4435" y="656"/>
                    </a:cubicBezTo>
                    <a:cubicBezTo>
                      <a:pt x="4252" y="732"/>
                      <a:pt x="4175" y="930"/>
                      <a:pt x="4054" y="1052"/>
                    </a:cubicBezTo>
                    <a:cubicBezTo>
                      <a:pt x="3962" y="1143"/>
                      <a:pt x="3840" y="1204"/>
                      <a:pt x="3749" y="1311"/>
                    </a:cubicBezTo>
                    <a:cubicBezTo>
                      <a:pt x="3688" y="1387"/>
                      <a:pt x="3536" y="1540"/>
                      <a:pt x="3520" y="1646"/>
                    </a:cubicBezTo>
                    <a:cubicBezTo>
                      <a:pt x="3475" y="1738"/>
                      <a:pt x="3551" y="1890"/>
                      <a:pt x="3505" y="1966"/>
                    </a:cubicBezTo>
                    <a:cubicBezTo>
                      <a:pt x="3353" y="2195"/>
                      <a:pt x="3048" y="2073"/>
                      <a:pt x="3018" y="2454"/>
                    </a:cubicBezTo>
                    <a:cubicBezTo>
                      <a:pt x="2926" y="2454"/>
                      <a:pt x="2850" y="2515"/>
                      <a:pt x="2819" y="2591"/>
                    </a:cubicBezTo>
                    <a:cubicBezTo>
                      <a:pt x="2911" y="2758"/>
                      <a:pt x="3124" y="2972"/>
                      <a:pt x="3002" y="3185"/>
                    </a:cubicBezTo>
                    <a:cubicBezTo>
                      <a:pt x="2953" y="3279"/>
                      <a:pt x="2898" y="3316"/>
                      <a:pt x="2841" y="3316"/>
                    </a:cubicBezTo>
                    <a:cubicBezTo>
                      <a:pt x="2688" y="3316"/>
                      <a:pt x="2529" y="3040"/>
                      <a:pt x="2484" y="2896"/>
                    </a:cubicBezTo>
                    <a:cubicBezTo>
                      <a:pt x="2438" y="2948"/>
                      <a:pt x="2397" y="2966"/>
                      <a:pt x="2360" y="2966"/>
                    </a:cubicBezTo>
                    <a:cubicBezTo>
                      <a:pt x="2260" y="2966"/>
                      <a:pt x="2181" y="2835"/>
                      <a:pt x="2090" y="2835"/>
                    </a:cubicBezTo>
                    <a:cubicBezTo>
                      <a:pt x="2043" y="2835"/>
                      <a:pt x="1993" y="2869"/>
                      <a:pt x="1936" y="2972"/>
                    </a:cubicBezTo>
                    <a:cubicBezTo>
                      <a:pt x="1829" y="3185"/>
                      <a:pt x="1829" y="3322"/>
                      <a:pt x="1555" y="3398"/>
                    </a:cubicBezTo>
                    <a:cubicBezTo>
                      <a:pt x="1570" y="3475"/>
                      <a:pt x="1646" y="3520"/>
                      <a:pt x="1723" y="3581"/>
                    </a:cubicBezTo>
                    <a:cubicBezTo>
                      <a:pt x="1628" y="3785"/>
                      <a:pt x="1522" y="3815"/>
                      <a:pt x="1403" y="3815"/>
                    </a:cubicBezTo>
                    <a:cubicBezTo>
                      <a:pt x="1354" y="3815"/>
                      <a:pt x="1302" y="3810"/>
                      <a:pt x="1249" y="3810"/>
                    </a:cubicBezTo>
                    <a:cubicBezTo>
                      <a:pt x="1181" y="3810"/>
                      <a:pt x="1111" y="3818"/>
                      <a:pt x="1037" y="3855"/>
                    </a:cubicBezTo>
                    <a:cubicBezTo>
                      <a:pt x="991" y="3886"/>
                      <a:pt x="854" y="3947"/>
                      <a:pt x="839" y="3962"/>
                    </a:cubicBezTo>
                    <a:cubicBezTo>
                      <a:pt x="793" y="3977"/>
                      <a:pt x="717" y="3977"/>
                      <a:pt x="702" y="4023"/>
                    </a:cubicBezTo>
                    <a:cubicBezTo>
                      <a:pt x="610" y="4160"/>
                      <a:pt x="717" y="4191"/>
                      <a:pt x="808" y="4312"/>
                    </a:cubicBezTo>
                    <a:cubicBezTo>
                      <a:pt x="744" y="4393"/>
                      <a:pt x="646" y="4409"/>
                      <a:pt x="542" y="4409"/>
                    </a:cubicBezTo>
                    <a:cubicBezTo>
                      <a:pt x="470" y="4409"/>
                      <a:pt x="395" y="4401"/>
                      <a:pt x="327" y="4401"/>
                    </a:cubicBezTo>
                    <a:cubicBezTo>
                      <a:pt x="212" y="4401"/>
                      <a:pt x="114" y="4423"/>
                      <a:pt x="77" y="4541"/>
                    </a:cubicBezTo>
                    <a:cubicBezTo>
                      <a:pt x="1" y="4739"/>
                      <a:pt x="382" y="4709"/>
                      <a:pt x="488" y="4861"/>
                    </a:cubicBezTo>
                    <a:cubicBezTo>
                      <a:pt x="382" y="5013"/>
                      <a:pt x="168" y="5120"/>
                      <a:pt x="382" y="5272"/>
                    </a:cubicBezTo>
                    <a:cubicBezTo>
                      <a:pt x="504" y="5379"/>
                      <a:pt x="732" y="5318"/>
                      <a:pt x="885" y="5379"/>
                    </a:cubicBezTo>
                    <a:cubicBezTo>
                      <a:pt x="763" y="5638"/>
                      <a:pt x="1326" y="5775"/>
                      <a:pt x="1463" y="5912"/>
                    </a:cubicBezTo>
                    <a:cubicBezTo>
                      <a:pt x="1342" y="6186"/>
                      <a:pt x="1144" y="6293"/>
                      <a:pt x="1418" y="6567"/>
                    </a:cubicBezTo>
                    <a:cubicBezTo>
                      <a:pt x="1555" y="6705"/>
                      <a:pt x="1783" y="6872"/>
                      <a:pt x="1982" y="6872"/>
                    </a:cubicBezTo>
                    <a:cubicBezTo>
                      <a:pt x="2058" y="6872"/>
                      <a:pt x="2149" y="6826"/>
                      <a:pt x="2225" y="6826"/>
                    </a:cubicBezTo>
                    <a:cubicBezTo>
                      <a:pt x="2276" y="6826"/>
                      <a:pt x="2316" y="6879"/>
                      <a:pt x="2355" y="6879"/>
                    </a:cubicBezTo>
                    <a:cubicBezTo>
                      <a:pt x="2362" y="6879"/>
                      <a:pt x="2370" y="6877"/>
                      <a:pt x="2378" y="6872"/>
                    </a:cubicBezTo>
                    <a:cubicBezTo>
                      <a:pt x="2545" y="6857"/>
                      <a:pt x="2591" y="6689"/>
                      <a:pt x="2637" y="6537"/>
                    </a:cubicBezTo>
                    <a:cubicBezTo>
                      <a:pt x="2675" y="6459"/>
                      <a:pt x="2670" y="6206"/>
                      <a:pt x="2780" y="6206"/>
                    </a:cubicBezTo>
                    <a:cubicBezTo>
                      <a:pt x="2799" y="6206"/>
                      <a:pt x="2822" y="6214"/>
                      <a:pt x="2850" y="6232"/>
                    </a:cubicBezTo>
                    <a:cubicBezTo>
                      <a:pt x="3002" y="6324"/>
                      <a:pt x="2850" y="6446"/>
                      <a:pt x="2835" y="6552"/>
                    </a:cubicBezTo>
                    <a:cubicBezTo>
                      <a:pt x="2819" y="6720"/>
                      <a:pt x="2896" y="6705"/>
                      <a:pt x="2896" y="6826"/>
                    </a:cubicBezTo>
                    <a:cubicBezTo>
                      <a:pt x="2911" y="6933"/>
                      <a:pt x="2926" y="6994"/>
                      <a:pt x="2789" y="7070"/>
                    </a:cubicBezTo>
                    <a:cubicBezTo>
                      <a:pt x="2926" y="7253"/>
                      <a:pt x="2789" y="7329"/>
                      <a:pt x="2774" y="7527"/>
                    </a:cubicBezTo>
                    <a:cubicBezTo>
                      <a:pt x="2755" y="7718"/>
                      <a:pt x="2795" y="7724"/>
                      <a:pt x="2877" y="7724"/>
                    </a:cubicBezTo>
                    <a:cubicBezTo>
                      <a:pt x="2882" y="7724"/>
                      <a:pt x="2888" y="7724"/>
                      <a:pt x="2893" y="7724"/>
                    </a:cubicBezTo>
                    <a:cubicBezTo>
                      <a:pt x="2940" y="7724"/>
                      <a:pt x="2997" y="7725"/>
                      <a:pt x="3063" y="7756"/>
                    </a:cubicBezTo>
                    <a:cubicBezTo>
                      <a:pt x="3246" y="7847"/>
                      <a:pt x="3094" y="7984"/>
                      <a:pt x="3170" y="8152"/>
                    </a:cubicBezTo>
                    <a:cubicBezTo>
                      <a:pt x="3207" y="8238"/>
                      <a:pt x="3241" y="8272"/>
                      <a:pt x="3270" y="8272"/>
                    </a:cubicBezTo>
                    <a:cubicBezTo>
                      <a:pt x="3323" y="8272"/>
                      <a:pt x="3358" y="8153"/>
                      <a:pt x="3368" y="8015"/>
                    </a:cubicBezTo>
                    <a:cubicBezTo>
                      <a:pt x="3381" y="8012"/>
                      <a:pt x="3393" y="8011"/>
                      <a:pt x="3405" y="8011"/>
                    </a:cubicBezTo>
                    <a:cubicBezTo>
                      <a:pt x="3580" y="8011"/>
                      <a:pt x="3607" y="8305"/>
                      <a:pt x="3768" y="8305"/>
                    </a:cubicBezTo>
                    <a:cubicBezTo>
                      <a:pt x="3772" y="8305"/>
                      <a:pt x="3775" y="8305"/>
                      <a:pt x="3779" y="8304"/>
                    </a:cubicBezTo>
                    <a:cubicBezTo>
                      <a:pt x="3840" y="8380"/>
                      <a:pt x="3901" y="8441"/>
                      <a:pt x="3977" y="8457"/>
                    </a:cubicBezTo>
                    <a:cubicBezTo>
                      <a:pt x="4018" y="8471"/>
                      <a:pt x="4063" y="8479"/>
                      <a:pt x="4108" y="8479"/>
                    </a:cubicBezTo>
                    <a:cubicBezTo>
                      <a:pt x="4247" y="8479"/>
                      <a:pt x="4381" y="8405"/>
                      <a:pt x="4358" y="8243"/>
                    </a:cubicBezTo>
                    <a:cubicBezTo>
                      <a:pt x="4437" y="8243"/>
                      <a:pt x="4520" y="8253"/>
                      <a:pt x="4600" y="8253"/>
                    </a:cubicBezTo>
                    <a:cubicBezTo>
                      <a:pt x="4660" y="8253"/>
                      <a:pt x="4717" y="8248"/>
                      <a:pt x="4770" y="8228"/>
                    </a:cubicBezTo>
                    <a:lnTo>
                      <a:pt x="4922" y="8152"/>
                    </a:lnTo>
                    <a:cubicBezTo>
                      <a:pt x="4933" y="8148"/>
                      <a:pt x="4946" y="8147"/>
                      <a:pt x="4959" y="8147"/>
                    </a:cubicBezTo>
                    <a:cubicBezTo>
                      <a:pt x="4973" y="8147"/>
                      <a:pt x="4987" y="8148"/>
                      <a:pt x="5002" y="8148"/>
                    </a:cubicBezTo>
                    <a:cubicBezTo>
                      <a:pt x="5033" y="8148"/>
                      <a:pt x="5067" y="8144"/>
                      <a:pt x="5105" y="8121"/>
                    </a:cubicBezTo>
                    <a:cubicBezTo>
                      <a:pt x="5044" y="8015"/>
                      <a:pt x="5059" y="7908"/>
                      <a:pt x="5151" y="7832"/>
                    </a:cubicBezTo>
                    <a:cubicBezTo>
                      <a:pt x="5183" y="7812"/>
                      <a:pt x="5212" y="7805"/>
                      <a:pt x="5238" y="7805"/>
                    </a:cubicBezTo>
                    <a:cubicBezTo>
                      <a:pt x="5333" y="7805"/>
                      <a:pt x="5393" y="7908"/>
                      <a:pt x="5501" y="7908"/>
                    </a:cubicBezTo>
                    <a:cubicBezTo>
                      <a:pt x="5669" y="7908"/>
                      <a:pt x="5577" y="7832"/>
                      <a:pt x="5684" y="7771"/>
                    </a:cubicBezTo>
                    <a:cubicBezTo>
                      <a:pt x="5760" y="7741"/>
                      <a:pt x="5882" y="7756"/>
                      <a:pt x="5958" y="7710"/>
                    </a:cubicBezTo>
                    <a:cubicBezTo>
                      <a:pt x="6095" y="7664"/>
                      <a:pt x="6263" y="7436"/>
                      <a:pt x="6339" y="7329"/>
                    </a:cubicBezTo>
                    <a:cubicBezTo>
                      <a:pt x="6430" y="7223"/>
                      <a:pt x="6324" y="7223"/>
                      <a:pt x="6491" y="7223"/>
                    </a:cubicBezTo>
                    <a:cubicBezTo>
                      <a:pt x="6586" y="7223"/>
                      <a:pt x="6667" y="7288"/>
                      <a:pt x="6748" y="7288"/>
                    </a:cubicBezTo>
                    <a:cubicBezTo>
                      <a:pt x="6783" y="7288"/>
                      <a:pt x="6820" y="7275"/>
                      <a:pt x="6857" y="7238"/>
                    </a:cubicBezTo>
                    <a:cubicBezTo>
                      <a:pt x="6705" y="7101"/>
                      <a:pt x="6735" y="6994"/>
                      <a:pt x="6827" y="6857"/>
                    </a:cubicBezTo>
                    <a:lnTo>
                      <a:pt x="6827" y="6857"/>
                    </a:lnTo>
                    <a:cubicBezTo>
                      <a:pt x="6926" y="6872"/>
                      <a:pt x="7029" y="6885"/>
                      <a:pt x="7127" y="6885"/>
                    </a:cubicBezTo>
                    <a:cubicBezTo>
                      <a:pt x="7331" y="6885"/>
                      <a:pt x="7516" y="6829"/>
                      <a:pt x="7619" y="6613"/>
                    </a:cubicBezTo>
                    <a:cubicBezTo>
                      <a:pt x="7710" y="6400"/>
                      <a:pt x="7558" y="5775"/>
                      <a:pt x="7725" y="5775"/>
                    </a:cubicBezTo>
                    <a:cubicBezTo>
                      <a:pt x="7741" y="5760"/>
                      <a:pt x="7725" y="5729"/>
                      <a:pt x="7771" y="5714"/>
                    </a:cubicBezTo>
                    <a:cubicBezTo>
                      <a:pt x="7771" y="5623"/>
                      <a:pt x="7665" y="5470"/>
                      <a:pt x="7741" y="5379"/>
                    </a:cubicBezTo>
                    <a:cubicBezTo>
                      <a:pt x="7817" y="5303"/>
                      <a:pt x="8000" y="5349"/>
                      <a:pt x="8091" y="5318"/>
                    </a:cubicBezTo>
                    <a:cubicBezTo>
                      <a:pt x="7954" y="5013"/>
                      <a:pt x="8122" y="5044"/>
                      <a:pt x="8274" y="4876"/>
                    </a:cubicBezTo>
                    <a:cubicBezTo>
                      <a:pt x="8472" y="4693"/>
                      <a:pt x="8381" y="4495"/>
                      <a:pt x="8335" y="4282"/>
                    </a:cubicBezTo>
                    <a:cubicBezTo>
                      <a:pt x="8304" y="4053"/>
                      <a:pt x="8335" y="4175"/>
                      <a:pt x="8426" y="3977"/>
                    </a:cubicBezTo>
                    <a:cubicBezTo>
                      <a:pt x="8487" y="3886"/>
                      <a:pt x="8411" y="3947"/>
                      <a:pt x="8411" y="3779"/>
                    </a:cubicBezTo>
                    <a:cubicBezTo>
                      <a:pt x="8411" y="3551"/>
                      <a:pt x="8457" y="3383"/>
                      <a:pt x="8289" y="3155"/>
                    </a:cubicBezTo>
                    <a:cubicBezTo>
                      <a:pt x="8186" y="3232"/>
                      <a:pt x="8017" y="3418"/>
                      <a:pt x="7866" y="3418"/>
                    </a:cubicBezTo>
                    <a:cubicBezTo>
                      <a:pt x="7839" y="3418"/>
                      <a:pt x="7812" y="3412"/>
                      <a:pt x="7786" y="3398"/>
                    </a:cubicBezTo>
                    <a:cubicBezTo>
                      <a:pt x="7695" y="3337"/>
                      <a:pt x="7725" y="3170"/>
                      <a:pt x="7680" y="3094"/>
                    </a:cubicBezTo>
                    <a:cubicBezTo>
                      <a:pt x="7604" y="2972"/>
                      <a:pt x="7497" y="3017"/>
                      <a:pt x="7390" y="2926"/>
                    </a:cubicBezTo>
                    <a:cubicBezTo>
                      <a:pt x="7177" y="2728"/>
                      <a:pt x="7497" y="2667"/>
                      <a:pt x="7634" y="2484"/>
                    </a:cubicBezTo>
                    <a:cubicBezTo>
                      <a:pt x="7436" y="2347"/>
                      <a:pt x="7512" y="2012"/>
                      <a:pt x="7466" y="1814"/>
                    </a:cubicBezTo>
                    <a:cubicBezTo>
                      <a:pt x="7436" y="1738"/>
                      <a:pt x="7436" y="1570"/>
                      <a:pt x="7390" y="1494"/>
                    </a:cubicBezTo>
                    <a:cubicBezTo>
                      <a:pt x="7314" y="1372"/>
                      <a:pt x="7116" y="1372"/>
                      <a:pt x="7040" y="1250"/>
                    </a:cubicBezTo>
                    <a:cubicBezTo>
                      <a:pt x="6933" y="1052"/>
                      <a:pt x="7101" y="671"/>
                      <a:pt x="6811" y="519"/>
                    </a:cubicBezTo>
                    <a:cubicBezTo>
                      <a:pt x="6783" y="506"/>
                      <a:pt x="6755" y="500"/>
                      <a:pt x="6726" y="500"/>
                    </a:cubicBezTo>
                    <a:cubicBezTo>
                      <a:pt x="6543" y="500"/>
                      <a:pt x="6355" y="739"/>
                      <a:pt x="6141" y="739"/>
                    </a:cubicBezTo>
                    <a:cubicBezTo>
                      <a:pt x="6121" y="739"/>
                      <a:pt x="6101" y="737"/>
                      <a:pt x="6080" y="732"/>
                    </a:cubicBezTo>
                    <a:cubicBezTo>
                      <a:pt x="5958" y="717"/>
                      <a:pt x="5943" y="610"/>
                      <a:pt x="5836" y="580"/>
                    </a:cubicBezTo>
                    <a:cubicBezTo>
                      <a:pt x="5730" y="534"/>
                      <a:pt x="5638" y="580"/>
                      <a:pt x="5531" y="504"/>
                    </a:cubicBezTo>
                    <a:cubicBezTo>
                      <a:pt x="5653" y="366"/>
                      <a:pt x="5531" y="92"/>
                      <a:pt x="5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3"/>
              <p:cNvSpPr/>
              <p:nvPr/>
            </p:nvSpPr>
            <p:spPr>
              <a:xfrm>
                <a:off x="5270832" y="1903976"/>
                <a:ext cx="215857" cy="169146"/>
              </a:xfrm>
              <a:custGeom>
                <a:avLst/>
                <a:gdLst/>
                <a:ahLst/>
                <a:cxnLst/>
                <a:rect l="l" t="t" r="r" b="b"/>
                <a:pathLst>
                  <a:path w="7329" h="5743" extrusionOk="0">
                    <a:moveTo>
                      <a:pt x="4436" y="5027"/>
                    </a:moveTo>
                    <a:cubicBezTo>
                      <a:pt x="4453" y="5027"/>
                      <a:pt x="4472" y="5031"/>
                      <a:pt x="4495" y="5039"/>
                    </a:cubicBezTo>
                    <a:lnTo>
                      <a:pt x="4388" y="5039"/>
                    </a:lnTo>
                    <a:cubicBezTo>
                      <a:pt x="4404" y="5031"/>
                      <a:pt x="4419" y="5027"/>
                      <a:pt x="4436" y="5027"/>
                    </a:cubicBezTo>
                    <a:close/>
                    <a:moveTo>
                      <a:pt x="2686" y="1"/>
                    </a:moveTo>
                    <a:cubicBezTo>
                      <a:pt x="2444" y="1"/>
                      <a:pt x="2184" y="189"/>
                      <a:pt x="2088" y="392"/>
                    </a:cubicBezTo>
                    <a:cubicBezTo>
                      <a:pt x="2038" y="329"/>
                      <a:pt x="1993" y="306"/>
                      <a:pt x="1951" y="306"/>
                    </a:cubicBezTo>
                    <a:cubicBezTo>
                      <a:pt x="1843" y="306"/>
                      <a:pt x="1750" y="453"/>
                      <a:pt x="1615" y="453"/>
                    </a:cubicBezTo>
                    <a:cubicBezTo>
                      <a:pt x="1610" y="453"/>
                      <a:pt x="1605" y="453"/>
                      <a:pt x="1600" y="453"/>
                    </a:cubicBezTo>
                    <a:cubicBezTo>
                      <a:pt x="1539" y="453"/>
                      <a:pt x="1448" y="346"/>
                      <a:pt x="1341" y="331"/>
                    </a:cubicBezTo>
                    <a:cubicBezTo>
                      <a:pt x="1280" y="323"/>
                      <a:pt x="1212" y="319"/>
                      <a:pt x="1141" y="319"/>
                    </a:cubicBezTo>
                    <a:cubicBezTo>
                      <a:pt x="1071" y="319"/>
                      <a:pt x="998" y="323"/>
                      <a:pt x="930" y="331"/>
                    </a:cubicBezTo>
                    <a:cubicBezTo>
                      <a:pt x="579" y="346"/>
                      <a:pt x="564" y="422"/>
                      <a:pt x="488" y="712"/>
                    </a:cubicBezTo>
                    <a:cubicBezTo>
                      <a:pt x="412" y="1062"/>
                      <a:pt x="259" y="940"/>
                      <a:pt x="16" y="1077"/>
                    </a:cubicBezTo>
                    <a:cubicBezTo>
                      <a:pt x="0" y="1321"/>
                      <a:pt x="16" y="1321"/>
                      <a:pt x="199" y="1443"/>
                    </a:cubicBezTo>
                    <a:cubicBezTo>
                      <a:pt x="381" y="1534"/>
                      <a:pt x="381" y="1550"/>
                      <a:pt x="488" y="1702"/>
                    </a:cubicBezTo>
                    <a:cubicBezTo>
                      <a:pt x="564" y="1778"/>
                      <a:pt x="732" y="1748"/>
                      <a:pt x="625" y="1915"/>
                    </a:cubicBezTo>
                    <a:cubicBezTo>
                      <a:pt x="564" y="2007"/>
                      <a:pt x="336" y="1930"/>
                      <a:pt x="305" y="2144"/>
                    </a:cubicBezTo>
                    <a:cubicBezTo>
                      <a:pt x="259" y="2296"/>
                      <a:pt x="351" y="2448"/>
                      <a:pt x="427" y="2555"/>
                    </a:cubicBezTo>
                    <a:cubicBezTo>
                      <a:pt x="473" y="2616"/>
                      <a:pt x="549" y="2631"/>
                      <a:pt x="579" y="2707"/>
                    </a:cubicBezTo>
                    <a:cubicBezTo>
                      <a:pt x="610" y="2768"/>
                      <a:pt x="564" y="2845"/>
                      <a:pt x="579" y="2906"/>
                    </a:cubicBezTo>
                    <a:cubicBezTo>
                      <a:pt x="625" y="2997"/>
                      <a:pt x="762" y="3073"/>
                      <a:pt x="778" y="3165"/>
                    </a:cubicBezTo>
                    <a:cubicBezTo>
                      <a:pt x="808" y="3302"/>
                      <a:pt x="625" y="3347"/>
                      <a:pt x="778" y="3500"/>
                    </a:cubicBezTo>
                    <a:cubicBezTo>
                      <a:pt x="833" y="3561"/>
                      <a:pt x="871" y="3581"/>
                      <a:pt x="903" y="3581"/>
                    </a:cubicBezTo>
                    <a:cubicBezTo>
                      <a:pt x="967" y="3581"/>
                      <a:pt x="1011" y="3500"/>
                      <a:pt x="1143" y="3500"/>
                    </a:cubicBezTo>
                    <a:cubicBezTo>
                      <a:pt x="1250" y="3500"/>
                      <a:pt x="1417" y="3591"/>
                      <a:pt x="1296" y="3698"/>
                    </a:cubicBezTo>
                    <a:cubicBezTo>
                      <a:pt x="1394" y="3768"/>
                      <a:pt x="1532" y="4008"/>
                      <a:pt x="1324" y="4008"/>
                    </a:cubicBezTo>
                    <a:cubicBezTo>
                      <a:pt x="1307" y="4008"/>
                      <a:pt x="1287" y="4006"/>
                      <a:pt x="1265" y="4002"/>
                    </a:cubicBezTo>
                    <a:lnTo>
                      <a:pt x="1265" y="4002"/>
                    </a:lnTo>
                    <a:cubicBezTo>
                      <a:pt x="1296" y="4124"/>
                      <a:pt x="1341" y="4581"/>
                      <a:pt x="1433" y="4612"/>
                    </a:cubicBezTo>
                    <a:cubicBezTo>
                      <a:pt x="1291" y="4959"/>
                      <a:pt x="1595" y="5339"/>
                      <a:pt x="1940" y="5339"/>
                    </a:cubicBezTo>
                    <a:cubicBezTo>
                      <a:pt x="2004" y="5339"/>
                      <a:pt x="2069" y="5326"/>
                      <a:pt x="2133" y="5298"/>
                    </a:cubicBezTo>
                    <a:cubicBezTo>
                      <a:pt x="2095" y="5199"/>
                      <a:pt x="2118" y="5172"/>
                      <a:pt x="2156" y="5172"/>
                    </a:cubicBezTo>
                    <a:cubicBezTo>
                      <a:pt x="2194" y="5172"/>
                      <a:pt x="2248" y="5199"/>
                      <a:pt x="2271" y="5206"/>
                    </a:cubicBezTo>
                    <a:cubicBezTo>
                      <a:pt x="2255" y="5206"/>
                      <a:pt x="2347" y="5328"/>
                      <a:pt x="2377" y="5343"/>
                    </a:cubicBezTo>
                    <a:cubicBezTo>
                      <a:pt x="2408" y="5358"/>
                      <a:pt x="2484" y="5358"/>
                      <a:pt x="2530" y="5358"/>
                    </a:cubicBezTo>
                    <a:cubicBezTo>
                      <a:pt x="2697" y="5435"/>
                      <a:pt x="2850" y="5572"/>
                      <a:pt x="3017" y="5663"/>
                    </a:cubicBezTo>
                    <a:cubicBezTo>
                      <a:pt x="3123" y="5720"/>
                      <a:pt x="3214" y="5743"/>
                      <a:pt x="3297" y="5743"/>
                    </a:cubicBezTo>
                    <a:cubicBezTo>
                      <a:pt x="3550" y="5743"/>
                      <a:pt x="3725" y="5530"/>
                      <a:pt x="3977" y="5404"/>
                    </a:cubicBezTo>
                    <a:cubicBezTo>
                      <a:pt x="4023" y="5435"/>
                      <a:pt x="4084" y="5480"/>
                      <a:pt x="4145" y="5496"/>
                    </a:cubicBezTo>
                    <a:cubicBezTo>
                      <a:pt x="4188" y="5507"/>
                      <a:pt x="4224" y="5512"/>
                      <a:pt x="4253" y="5512"/>
                    </a:cubicBezTo>
                    <a:cubicBezTo>
                      <a:pt x="4379" y="5512"/>
                      <a:pt x="4402" y="5423"/>
                      <a:pt x="4526" y="5374"/>
                    </a:cubicBezTo>
                    <a:cubicBezTo>
                      <a:pt x="4861" y="5252"/>
                      <a:pt x="5089" y="5480"/>
                      <a:pt x="5120" y="4978"/>
                    </a:cubicBezTo>
                    <a:cubicBezTo>
                      <a:pt x="5162" y="4978"/>
                      <a:pt x="5244" y="4990"/>
                      <a:pt x="5327" y="4990"/>
                    </a:cubicBezTo>
                    <a:cubicBezTo>
                      <a:pt x="5451" y="4990"/>
                      <a:pt x="5577" y="4962"/>
                      <a:pt x="5577" y="4825"/>
                    </a:cubicBezTo>
                    <a:cubicBezTo>
                      <a:pt x="5577" y="4688"/>
                      <a:pt x="5211" y="4658"/>
                      <a:pt x="5318" y="4536"/>
                    </a:cubicBezTo>
                    <a:cubicBezTo>
                      <a:pt x="5333" y="4525"/>
                      <a:pt x="5366" y="4521"/>
                      <a:pt x="5410" y="4521"/>
                    </a:cubicBezTo>
                    <a:cubicBezTo>
                      <a:pt x="5516" y="4521"/>
                      <a:pt x="5683" y="4543"/>
                      <a:pt x="5796" y="4543"/>
                    </a:cubicBezTo>
                    <a:cubicBezTo>
                      <a:pt x="5831" y="4543"/>
                      <a:pt x="5860" y="4541"/>
                      <a:pt x="5882" y="4536"/>
                    </a:cubicBezTo>
                    <a:cubicBezTo>
                      <a:pt x="6003" y="4505"/>
                      <a:pt x="6049" y="4383"/>
                      <a:pt x="6186" y="4353"/>
                    </a:cubicBezTo>
                    <a:cubicBezTo>
                      <a:pt x="6202" y="4348"/>
                      <a:pt x="6218" y="4345"/>
                      <a:pt x="6234" y="4345"/>
                    </a:cubicBezTo>
                    <a:cubicBezTo>
                      <a:pt x="6303" y="4345"/>
                      <a:pt x="6365" y="4390"/>
                      <a:pt x="6424" y="4390"/>
                    </a:cubicBezTo>
                    <a:cubicBezTo>
                      <a:pt x="6462" y="4390"/>
                      <a:pt x="6499" y="4371"/>
                      <a:pt x="6537" y="4307"/>
                    </a:cubicBezTo>
                    <a:cubicBezTo>
                      <a:pt x="6598" y="4231"/>
                      <a:pt x="6506" y="4124"/>
                      <a:pt x="6537" y="4048"/>
                    </a:cubicBezTo>
                    <a:cubicBezTo>
                      <a:pt x="6567" y="3957"/>
                      <a:pt x="6598" y="3972"/>
                      <a:pt x="6659" y="3896"/>
                    </a:cubicBezTo>
                    <a:cubicBezTo>
                      <a:pt x="6720" y="3804"/>
                      <a:pt x="6811" y="3622"/>
                      <a:pt x="6887" y="3576"/>
                    </a:cubicBezTo>
                    <a:cubicBezTo>
                      <a:pt x="7055" y="3424"/>
                      <a:pt x="7253" y="3500"/>
                      <a:pt x="7268" y="3210"/>
                    </a:cubicBezTo>
                    <a:cubicBezTo>
                      <a:pt x="7329" y="3012"/>
                      <a:pt x="7207" y="2555"/>
                      <a:pt x="6948" y="2525"/>
                    </a:cubicBezTo>
                    <a:cubicBezTo>
                      <a:pt x="6979" y="2433"/>
                      <a:pt x="7039" y="2250"/>
                      <a:pt x="6963" y="2159"/>
                    </a:cubicBezTo>
                    <a:cubicBezTo>
                      <a:pt x="6926" y="2097"/>
                      <a:pt x="6894" y="2083"/>
                      <a:pt x="6862" y="2083"/>
                    </a:cubicBezTo>
                    <a:cubicBezTo>
                      <a:pt x="6835" y="2083"/>
                      <a:pt x="6808" y="2093"/>
                      <a:pt x="6778" y="2093"/>
                    </a:cubicBezTo>
                    <a:cubicBezTo>
                      <a:pt x="6756" y="2093"/>
                      <a:pt x="6732" y="2087"/>
                      <a:pt x="6704" y="2068"/>
                    </a:cubicBezTo>
                    <a:cubicBezTo>
                      <a:pt x="6582" y="1991"/>
                      <a:pt x="6582" y="1717"/>
                      <a:pt x="6796" y="1687"/>
                    </a:cubicBezTo>
                    <a:cubicBezTo>
                      <a:pt x="6811" y="1397"/>
                      <a:pt x="6659" y="1260"/>
                      <a:pt x="6400" y="1138"/>
                    </a:cubicBezTo>
                    <a:cubicBezTo>
                      <a:pt x="6217" y="1062"/>
                      <a:pt x="5760" y="1077"/>
                      <a:pt x="5805" y="803"/>
                    </a:cubicBezTo>
                    <a:cubicBezTo>
                      <a:pt x="5768" y="756"/>
                      <a:pt x="5716" y="737"/>
                      <a:pt x="5660" y="737"/>
                    </a:cubicBezTo>
                    <a:cubicBezTo>
                      <a:pt x="5535" y="737"/>
                      <a:pt x="5390" y="835"/>
                      <a:pt x="5348" y="940"/>
                    </a:cubicBezTo>
                    <a:cubicBezTo>
                      <a:pt x="5300" y="975"/>
                      <a:pt x="5264" y="987"/>
                      <a:pt x="5233" y="987"/>
                    </a:cubicBezTo>
                    <a:cubicBezTo>
                      <a:pt x="5156" y="987"/>
                      <a:pt x="5115" y="910"/>
                      <a:pt x="5028" y="910"/>
                    </a:cubicBezTo>
                    <a:cubicBezTo>
                      <a:pt x="4918" y="922"/>
                      <a:pt x="4867" y="1042"/>
                      <a:pt x="4765" y="1042"/>
                    </a:cubicBezTo>
                    <a:cubicBezTo>
                      <a:pt x="4740" y="1042"/>
                      <a:pt x="4711" y="1034"/>
                      <a:pt x="4678" y="1016"/>
                    </a:cubicBezTo>
                    <a:cubicBezTo>
                      <a:pt x="4495" y="879"/>
                      <a:pt x="4724" y="772"/>
                      <a:pt x="4663" y="620"/>
                    </a:cubicBezTo>
                    <a:cubicBezTo>
                      <a:pt x="4602" y="468"/>
                      <a:pt x="4388" y="468"/>
                      <a:pt x="4267" y="422"/>
                    </a:cubicBezTo>
                    <a:cubicBezTo>
                      <a:pt x="4267" y="252"/>
                      <a:pt x="4004" y="161"/>
                      <a:pt x="3820" y="161"/>
                    </a:cubicBezTo>
                    <a:cubicBezTo>
                      <a:pt x="3806" y="161"/>
                      <a:pt x="3792" y="162"/>
                      <a:pt x="3779" y="163"/>
                    </a:cubicBezTo>
                    <a:cubicBezTo>
                      <a:pt x="3614" y="177"/>
                      <a:pt x="3536" y="352"/>
                      <a:pt x="3365" y="352"/>
                    </a:cubicBezTo>
                    <a:cubicBezTo>
                      <a:pt x="3347" y="352"/>
                      <a:pt x="3327" y="350"/>
                      <a:pt x="3307" y="346"/>
                    </a:cubicBezTo>
                    <a:cubicBezTo>
                      <a:pt x="3296" y="431"/>
                      <a:pt x="3219" y="486"/>
                      <a:pt x="3147" y="486"/>
                    </a:cubicBezTo>
                    <a:cubicBezTo>
                      <a:pt x="3116" y="486"/>
                      <a:pt x="3086" y="476"/>
                      <a:pt x="3063" y="453"/>
                    </a:cubicBezTo>
                    <a:cubicBezTo>
                      <a:pt x="2987" y="392"/>
                      <a:pt x="3048" y="224"/>
                      <a:pt x="2971" y="117"/>
                    </a:cubicBezTo>
                    <a:cubicBezTo>
                      <a:pt x="2889" y="35"/>
                      <a:pt x="2790" y="1"/>
                      <a:pt x="2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3"/>
              <p:cNvSpPr/>
              <p:nvPr/>
            </p:nvSpPr>
            <p:spPr>
              <a:xfrm>
                <a:off x="5529301" y="1956665"/>
                <a:ext cx="223044" cy="194976"/>
              </a:xfrm>
              <a:custGeom>
                <a:avLst/>
                <a:gdLst/>
                <a:ahLst/>
                <a:cxnLst/>
                <a:rect l="l" t="t" r="r" b="b"/>
                <a:pathLst>
                  <a:path w="7573" h="6620" extrusionOk="0">
                    <a:moveTo>
                      <a:pt x="4524" y="1"/>
                    </a:moveTo>
                    <a:cubicBezTo>
                      <a:pt x="4326" y="1"/>
                      <a:pt x="3956" y="163"/>
                      <a:pt x="3870" y="187"/>
                    </a:cubicBezTo>
                    <a:cubicBezTo>
                      <a:pt x="3850" y="189"/>
                      <a:pt x="3830" y="190"/>
                      <a:pt x="3810" y="190"/>
                    </a:cubicBezTo>
                    <a:cubicBezTo>
                      <a:pt x="3653" y="190"/>
                      <a:pt x="3516" y="141"/>
                      <a:pt x="3368" y="141"/>
                    </a:cubicBezTo>
                    <a:cubicBezTo>
                      <a:pt x="3368" y="126"/>
                      <a:pt x="3352" y="80"/>
                      <a:pt x="3352" y="65"/>
                    </a:cubicBezTo>
                    <a:cubicBezTo>
                      <a:pt x="3120" y="65"/>
                      <a:pt x="2916" y="342"/>
                      <a:pt x="2712" y="342"/>
                    </a:cubicBezTo>
                    <a:cubicBezTo>
                      <a:pt x="2702" y="342"/>
                      <a:pt x="2692" y="341"/>
                      <a:pt x="2682" y="339"/>
                    </a:cubicBezTo>
                    <a:cubicBezTo>
                      <a:pt x="2596" y="315"/>
                      <a:pt x="2589" y="251"/>
                      <a:pt x="2510" y="251"/>
                    </a:cubicBezTo>
                    <a:cubicBezTo>
                      <a:pt x="2491" y="251"/>
                      <a:pt x="2468" y="254"/>
                      <a:pt x="2438" y="263"/>
                    </a:cubicBezTo>
                    <a:cubicBezTo>
                      <a:pt x="2271" y="294"/>
                      <a:pt x="2118" y="431"/>
                      <a:pt x="1920" y="461"/>
                    </a:cubicBezTo>
                    <a:cubicBezTo>
                      <a:pt x="1737" y="507"/>
                      <a:pt x="1676" y="492"/>
                      <a:pt x="1585" y="659"/>
                    </a:cubicBezTo>
                    <a:cubicBezTo>
                      <a:pt x="1524" y="751"/>
                      <a:pt x="1463" y="842"/>
                      <a:pt x="1326" y="842"/>
                    </a:cubicBezTo>
                    <a:cubicBezTo>
                      <a:pt x="1253" y="842"/>
                      <a:pt x="1219" y="784"/>
                      <a:pt x="1153" y="784"/>
                    </a:cubicBezTo>
                    <a:cubicBezTo>
                      <a:pt x="1137" y="784"/>
                      <a:pt x="1119" y="787"/>
                      <a:pt x="1097" y="797"/>
                    </a:cubicBezTo>
                    <a:cubicBezTo>
                      <a:pt x="945" y="827"/>
                      <a:pt x="869" y="1177"/>
                      <a:pt x="747" y="1284"/>
                    </a:cubicBezTo>
                    <a:cubicBezTo>
                      <a:pt x="625" y="1376"/>
                      <a:pt x="397" y="1635"/>
                      <a:pt x="488" y="1817"/>
                    </a:cubicBezTo>
                    <a:cubicBezTo>
                      <a:pt x="534" y="1909"/>
                      <a:pt x="671" y="1863"/>
                      <a:pt x="701" y="1939"/>
                    </a:cubicBezTo>
                    <a:cubicBezTo>
                      <a:pt x="777" y="2031"/>
                      <a:pt x="701" y="1985"/>
                      <a:pt x="686" y="2092"/>
                    </a:cubicBezTo>
                    <a:cubicBezTo>
                      <a:pt x="671" y="2213"/>
                      <a:pt x="762" y="2427"/>
                      <a:pt x="838" y="2549"/>
                    </a:cubicBezTo>
                    <a:cubicBezTo>
                      <a:pt x="899" y="2640"/>
                      <a:pt x="1143" y="2732"/>
                      <a:pt x="930" y="2853"/>
                    </a:cubicBezTo>
                    <a:cubicBezTo>
                      <a:pt x="903" y="2868"/>
                      <a:pt x="875" y="2873"/>
                      <a:pt x="847" y="2873"/>
                    </a:cubicBezTo>
                    <a:cubicBezTo>
                      <a:pt x="789" y="2873"/>
                      <a:pt x="730" y="2852"/>
                      <a:pt x="678" y="2852"/>
                    </a:cubicBezTo>
                    <a:cubicBezTo>
                      <a:pt x="625" y="2852"/>
                      <a:pt x="580" y="2874"/>
                      <a:pt x="549" y="2960"/>
                    </a:cubicBezTo>
                    <a:cubicBezTo>
                      <a:pt x="625" y="3006"/>
                      <a:pt x="793" y="3112"/>
                      <a:pt x="686" y="3204"/>
                    </a:cubicBezTo>
                    <a:cubicBezTo>
                      <a:pt x="667" y="3219"/>
                      <a:pt x="641" y="3225"/>
                      <a:pt x="613" y="3225"/>
                    </a:cubicBezTo>
                    <a:cubicBezTo>
                      <a:pt x="539" y="3225"/>
                      <a:pt x="445" y="3187"/>
                      <a:pt x="386" y="3187"/>
                    </a:cubicBezTo>
                    <a:cubicBezTo>
                      <a:pt x="379" y="3187"/>
                      <a:pt x="372" y="3187"/>
                      <a:pt x="366" y="3189"/>
                    </a:cubicBezTo>
                    <a:cubicBezTo>
                      <a:pt x="366" y="3356"/>
                      <a:pt x="229" y="3280"/>
                      <a:pt x="153" y="3326"/>
                    </a:cubicBezTo>
                    <a:cubicBezTo>
                      <a:pt x="0" y="3402"/>
                      <a:pt x="0" y="3569"/>
                      <a:pt x="107" y="3661"/>
                    </a:cubicBezTo>
                    <a:cubicBezTo>
                      <a:pt x="183" y="3737"/>
                      <a:pt x="290" y="3722"/>
                      <a:pt x="381" y="3783"/>
                    </a:cubicBezTo>
                    <a:cubicBezTo>
                      <a:pt x="488" y="3859"/>
                      <a:pt x="442" y="3920"/>
                      <a:pt x="488" y="3996"/>
                    </a:cubicBezTo>
                    <a:cubicBezTo>
                      <a:pt x="595" y="4118"/>
                      <a:pt x="899" y="4072"/>
                      <a:pt x="930" y="4225"/>
                    </a:cubicBezTo>
                    <a:cubicBezTo>
                      <a:pt x="945" y="4301"/>
                      <a:pt x="869" y="4347"/>
                      <a:pt x="899" y="4453"/>
                    </a:cubicBezTo>
                    <a:cubicBezTo>
                      <a:pt x="915" y="4484"/>
                      <a:pt x="991" y="4499"/>
                      <a:pt x="1006" y="4545"/>
                    </a:cubicBezTo>
                    <a:cubicBezTo>
                      <a:pt x="1021" y="4575"/>
                      <a:pt x="991" y="4636"/>
                      <a:pt x="1021" y="4682"/>
                    </a:cubicBezTo>
                    <a:cubicBezTo>
                      <a:pt x="1128" y="4834"/>
                      <a:pt x="1600" y="4697"/>
                      <a:pt x="1387" y="5063"/>
                    </a:cubicBezTo>
                    <a:cubicBezTo>
                      <a:pt x="1478" y="5154"/>
                      <a:pt x="1478" y="5215"/>
                      <a:pt x="1600" y="5215"/>
                    </a:cubicBezTo>
                    <a:cubicBezTo>
                      <a:pt x="1667" y="5215"/>
                      <a:pt x="1757" y="5150"/>
                      <a:pt x="1855" y="5150"/>
                    </a:cubicBezTo>
                    <a:cubicBezTo>
                      <a:pt x="1891" y="5150"/>
                      <a:pt x="1928" y="5160"/>
                      <a:pt x="1966" y="5184"/>
                    </a:cubicBezTo>
                    <a:cubicBezTo>
                      <a:pt x="2088" y="5291"/>
                      <a:pt x="1966" y="5322"/>
                      <a:pt x="1935" y="5444"/>
                    </a:cubicBezTo>
                    <a:cubicBezTo>
                      <a:pt x="1920" y="5535"/>
                      <a:pt x="1981" y="5596"/>
                      <a:pt x="1996" y="5687"/>
                    </a:cubicBezTo>
                    <a:lnTo>
                      <a:pt x="2179" y="5687"/>
                    </a:lnTo>
                    <a:cubicBezTo>
                      <a:pt x="2179" y="5590"/>
                      <a:pt x="2278" y="5524"/>
                      <a:pt x="2361" y="5524"/>
                    </a:cubicBezTo>
                    <a:cubicBezTo>
                      <a:pt x="2409" y="5524"/>
                      <a:pt x="2452" y="5546"/>
                      <a:pt x="2469" y="5596"/>
                    </a:cubicBezTo>
                    <a:cubicBezTo>
                      <a:pt x="2530" y="5703"/>
                      <a:pt x="2362" y="5779"/>
                      <a:pt x="2286" y="5840"/>
                    </a:cubicBezTo>
                    <a:cubicBezTo>
                      <a:pt x="2377" y="5901"/>
                      <a:pt x="2423" y="5977"/>
                      <a:pt x="2301" y="6053"/>
                    </a:cubicBezTo>
                    <a:cubicBezTo>
                      <a:pt x="2284" y="6063"/>
                      <a:pt x="2267" y="6066"/>
                      <a:pt x="2249" y="6066"/>
                    </a:cubicBezTo>
                    <a:cubicBezTo>
                      <a:pt x="2212" y="6066"/>
                      <a:pt x="2174" y="6052"/>
                      <a:pt x="2139" y="6052"/>
                    </a:cubicBezTo>
                    <a:cubicBezTo>
                      <a:pt x="2115" y="6052"/>
                      <a:pt x="2092" y="6059"/>
                      <a:pt x="2072" y="6083"/>
                    </a:cubicBezTo>
                    <a:cubicBezTo>
                      <a:pt x="2072" y="6083"/>
                      <a:pt x="2072" y="6312"/>
                      <a:pt x="2088" y="6327"/>
                    </a:cubicBezTo>
                    <a:cubicBezTo>
                      <a:pt x="2123" y="6432"/>
                      <a:pt x="2202" y="6501"/>
                      <a:pt x="2298" y="6501"/>
                    </a:cubicBezTo>
                    <a:cubicBezTo>
                      <a:pt x="2328" y="6501"/>
                      <a:pt x="2360" y="6494"/>
                      <a:pt x="2392" y="6480"/>
                    </a:cubicBezTo>
                    <a:lnTo>
                      <a:pt x="2438" y="6525"/>
                    </a:lnTo>
                    <a:cubicBezTo>
                      <a:pt x="2521" y="6517"/>
                      <a:pt x="2577" y="6504"/>
                      <a:pt x="2631" y="6504"/>
                    </a:cubicBezTo>
                    <a:cubicBezTo>
                      <a:pt x="2675" y="6504"/>
                      <a:pt x="2718" y="6513"/>
                      <a:pt x="2773" y="6540"/>
                    </a:cubicBezTo>
                    <a:cubicBezTo>
                      <a:pt x="2866" y="6580"/>
                      <a:pt x="2924" y="6620"/>
                      <a:pt x="3017" y="6620"/>
                    </a:cubicBezTo>
                    <a:cubicBezTo>
                      <a:pt x="3031" y="6620"/>
                      <a:pt x="3046" y="6619"/>
                      <a:pt x="3063" y="6617"/>
                    </a:cubicBezTo>
                    <a:cubicBezTo>
                      <a:pt x="3095" y="6521"/>
                      <a:pt x="3164" y="6500"/>
                      <a:pt x="3243" y="6500"/>
                    </a:cubicBezTo>
                    <a:cubicBezTo>
                      <a:pt x="3302" y="6500"/>
                      <a:pt x="3366" y="6512"/>
                      <a:pt x="3423" y="6512"/>
                    </a:cubicBezTo>
                    <a:cubicBezTo>
                      <a:pt x="3435" y="6512"/>
                      <a:pt x="3447" y="6511"/>
                      <a:pt x="3459" y="6510"/>
                    </a:cubicBezTo>
                    <a:cubicBezTo>
                      <a:pt x="3505" y="6403"/>
                      <a:pt x="3611" y="6449"/>
                      <a:pt x="3657" y="6327"/>
                    </a:cubicBezTo>
                    <a:cubicBezTo>
                      <a:pt x="3752" y="6430"/>
                      <a:pt x="3835" y="6480"/>
                      <a:pt x="3921" y="6480"/>
                    </a:cubicBezTo>
                    <a:cubicBezTo>
                      <a:pt x="3999" y="6480"/>
                      <a:pt x="4080" y="6438"/>
                      <a:pt x="4175" y="6358"/>
                    </a:cubicBezTo>
                    <a:cubicBezTo>
                      <a:pt x="4205" y="6422"/>
                      <a:pt x="4249" y="6446"/>
                      <a:pt x="4299" y="6446"/>
                    </a:cubicBezTo>
                    <a:cubicBezTo>
                      <a:pt x="4401" y="6446"/>
                      <a:pt x="4525" y="6343"/>
                      <a:pt x="4586" y="6281"/>
                    </a:cubicBezTo>
                    <a:cubicBezTo>
                      <a:pt x="4643" y="6328"/>
                      <a:pt x="4802" y="6415"/>
                      <a:pt x="4910" y="6415"/>
                    </a:cubicBezTo>
                    <a:cubicBezTo>
                      <a:pt x="4978" y="6415"/>
                      <a:pt x="5025" y="6381"/>
                      <a:pt x="5013" y="6281"/>
                    </a:cubicBezTo>
                    <a:cubicBezTo>
                      <a:pt x="5078" y="6281"/>
                      <a:pt x="5163" y="6290"/>
                      <a:pt x="5248" y="6290"/>
                    </a:cubicBezTo>
                    <a:cubicBezTo>
                      <a:pt x="5362" y="6290"/>
                      <a:pt x="5477" y="6275"/>
                      <a:pt x="5546" y="6205"/>
                    </a:cubicBezTo>
                    <a:cubicBezTo>
                      <a:pt x="5363" y="6129"/>
                      <a:pt x="5501" y="6068"/>
                      <a:pt x="5516" y="5992"/>
                    </a:cubicBezTo>
                    <a:cubicBezTo>
                      <a:pt x="5561" y="5840"/>
                      <a:pt x="5424" y="5855"/>
                      <a:pt x="5470" y="5718"/>
                    </a:cubicBezTo>
                    <a:cubicBezTo>
                      <a:pt x="5638" y="5718"/>
                      <a:pt x="5851" y="5611"/>
                      <a:pt x="6003" y="5565"/>
                    </a:cubicBezTo>
                    <a:cubicBezTo>
                      <a:pt x="6095" y="5550"/>
                      <a:pt x="6171" y="5550"/>
                      <a:pt x="6247" y="5520"/>
                    </a:cubicBezTo>
                    <a:cubicBezTo>
                      <a:pt x="6384" y="5474"/>
                      <a:pt x="6354" y="5489"/>
                      <a:pt x="6415" y="5337"/>
                    </a:cubicBezTo>
                    <a:cubicBezTo>
                      <a:pt x="6451" y="5348"/>
                      <a:pt x="6495" y="5353"/>
                      <a:pt x="6543" y="5353"/>
                    </a:cubicBezTo>
                    <a:cubicBezTo>
                      <a:pt x="6698" y="5353"/>
                      <a:pt x="6890" y="5294"/>
                      <a:pt x="6948" y="5154"/>
                    </a:cubicBezTo>
                    <a:cubicBezTo>
                      <a:pt x="6994" y="5063"/>
                      <a:pt x="6902" y="5017"/>
                      <a:pt x="6948" y="4941"/>
                    </a:cubicBezTo>
                    <a:cubicBezTo>
                      <a:pt x="6994" y="4849"/>
                      <a:pt x="7085" y="4925"/>
                      <a:pt x="7024" y="4773"/>
                    </a:cubicBezTo>
                    <a:cubicBezTo>
                      <a:pt x="6978" y="4697"/>
                      <a:pt x="6887" y="4682"/>
                      <a:pt x="6902" y="4575"/>
                    </a:cubicBezTo>
                    <a:cubicBezTo>
                      <a:pt x="6917" y="4514"/>
                      <a:pt x="6952" y="4506"/>
                      <a:pt x="6994" y="4506"/>
                    </a:cubicBezTo>
                    <a:cubicBezTo>
                      <a:pt x="7008" y="4506"/>
                      <a:pt x="7022" y="4507"/>
                      <a:pt x="7038" y="4507"/>
                    </a:cubicBezTo>
                    <a:cubicBezTo>
                      <a:pt x="7068" y="4507"/>
                      <a:pt x="7100" y="4504"/>
                      <a:pt x="7131" y="4484"/>
                    </a:cubicBezTo>
                    <a:cubicBezTo>
                      <a:pt x="7176" y="4453"/>
                      <a:pt x="7253" y="4331"/>
                      <a:pt x="7283" y="4270"/>
                    </a:cubicBezTo>
                    <a:cubicBezTo>
                      <a:pt x="7344" y="4225"/>
                      <a:pt x="7436" y="4072"/>
                      <a:pt x="7512" y="4042"/>
                    </a:cubicBezTo>
                    <a:cubicBezTo>
                      <a:pt x="7573" y="3889"/>
                      <a:pt x="7573" y="3539"/>
                      <a:pt x="7451" y="3493"/>
                    </a:cubicBezTo>
                    <a:cubicBezTo>
                      <a:pt x="7481" y="3402"/>
                      <a:pt x="7557" y="3280"/>
                      <a:pt x="7527" y="3204"/>
                    </a:cubicBezTo>
                    <a:cubicBezTo>
                      <a:pt x="7496" y="3189"/>
                      <a:pt x="7390" y="3097"/>
                      <a:pt x="7344" y="3082"/>
                    </a:cubicBezTo>
                    <a:cubicBezTo>
                      <a:pt x="7237" y="2960"/>
                      <a:pt x="7146" y="2823"/>
                      <a:pt x="7375" y="2792"/>
                    </a:cubicBezTo>
                    <a:cubicBezTo>
                      <a:pt x="7298" y="2625"/>
                      <a:pt x="7237" y="2518"/>
                      <a:pt x="7253" y="2320"/>
                    </a:cubicBezTo>
                    <a:cubicBezTo>
                      <a:pt x="7314" y="2320"/>
                      <a:pt x="7344" y="2320"/>
                      <a:pt x="7390" y="2335"/>
                    </a:cubicBezTo>
                    <a:cubicBezTo>
                      <a:pt x="7390" y="2137"/>
                      <a:pt x="7451" y="1939"/>
                      <a:pt x="7375" y="1741"/>
                    </a:cubicBezTo>
                    <a:cubicBezTo>
                      <a:pt x="7314" y="1589"/>
                      <a:pt x="7314" y="1665"/>
                      <a:pt x="7161" y="1589"/>
                    </a:cubicBezTo>
                    <a:cubicBezTo>
                      <a:pt x="7009" y="1513"/>
                      <a:pt x="7070" y="1482"/>
                      <a:pt x="7161" y="1330"/>
                    </a:cubicBezTo>
                    <a:cubicBezTo>
                      <a:pt x="7131" y="1295"/>
                      <a:pt x="7089" y="1283"/>
                      <a:pt x="7040" y="1283"/>
                    </a:cubicBezTo>
                    <a:cubicBezTo>
                      <a:pt x="6939" y="1283"/>
                      <a:pt x="6812" y="1335"/>
                      <a:pt x="6719" y="1345"/>
                    </a:cubicBezTo>
                    <a:cubicBezTo>
                      <a:pt x="6692" y="1348"/>
                      <a:pt x="6665" y="1349"/>
                      <a:pt x="6639" y="1349"/>
                    </a:cubicBezTo>
                    <a:cubicBezTo>
                      <a:pt x="6534" y="1349"/>
                      <a:pt x="6436" y="1330"/>
                      <a:pt x="6339" y="1330"/>
                    </a:cubicBezTo>
                    <a:cubicBezTo>
                      <a:pt x="6339" y="1269"/>
                      <a:pt x="6339" y="1208"/>
                      <a:pt x="6354" y="1177"/>
                    </a:cubicBezTo>
                    <a:cubicBezTo>
                      <a:pt x="5881" y="1177"/>
                      <a:pt x="6278" y="949"/>
                      <a:pt x="6125" y="720"/>
                    </a:cubicBezTo>
                    <a:cubicBezTo>
                      <a:pt x="6095" y="644"/>
                      <a:pt x="6003" y="644"/>
                      <a:pt x="5942" y="583"/>
                    </a:cubicBezTo>
                    <a:cubicBezTo>
                      <a:pt x="5897" y="538"/>
                      <a:pt x="5897" y="461"/>
                      <a:pt x="5881" y="431"/>
                    </a:cubicBezTo>
                    <a:cubicBezTo>
                      <a:pt x="5805" y="370"/>
                      <a:pt x="5699" y="431"/>
                      <a:pt x="5729" y="279"/>
                    </a:cubicBezTo>
                    <a:cubicBezTo>
                      <a:pt x="5699" y="266"/>
                      <a:pt x="5674" y="260"/>
                      <a:pt x="5651" y="260"/>
                    </a:cubicBezTo>
                    <a:cubicBezTo>
                      <a:pt x="5593" y="260"/>
                      <a:pt x="5551" y="296"/>
                      <a:pt x="5485" y="339"/>
                    </a:cubicBezTo>
                    <a:cubicBezTo>
                      <a:pt x="5409" y="370"/>
                      <a:pt x="5348" y="385"/>
                      <a:pt x="5272" y="431"/>
                    </a:cubicBezTo>
                    <a:cubicBezTo>
                      <a:pt x="5164" y="478"/>
                      <a:pt x="5116" y="505"/>
                      <a:pt x="5076" y="505"/>
                    </a:cubicBezTo>
                    <a:cubicBezTo>
                      <a:pt x="5025" y="505"/>
                      <a:pt x="4988" y="463"/>
                      <a:pt x="4861" y="370"/>
                    </a:cubicBezTo>
                    <a:cubicBezTo>
                      <a:pt x="4800" y="309"/>
                      <a:pt x="4708" y="309"/>
                      <a:pt x="4663" y="233"/>
                    </a:cubicBezTo>
                    <a:cubicBezTo>
                      <a:pt x="4632" y="187"/>
                      <a:pt x="4678" y="80"/>
                      <a:pt x="4632" y="35"/>
                    </a:cubicBezTo>
                    <a:cubicBezTo>
                      <a:pt x="4611" y="11"/>
                      <a:pt x="4573" y="1"/>
                      <a:pt x="4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3"/>
              <p:cNvSpPr/>
              <p:nvPr/>
            </p:nvSpPr>
            <p:spPr>
              <a:xfrm>
                <a:off x="5359069" y="1504639"/>
                <a:ext cx="322269" cy="944895"/>
              </a:xfrm>
              <a:custGeom>
                <a:avLst/>
                <a:gdLst/>
                <a:ahLst/>
                <a:cxnLst/>
                <a:rect l="l" t="t" r="r" b="b"/>
                <a:pathLst>
                  <a:path w="10942" h="32082" extrusionOk="0">
                    <a:moveTo>
                      <a:pt x="4246" y="0"/>
                    </a:moveTo>
                    <a:cubicBezTo>
                      <a:pt x="4244" y="0"/>
                      <a:pt x="4243" y="8"/>
                      <a:pt x="4242" y="25"/>
                    </a:cubicBezTo>
                    <a:cubicBezTo>
                      <a:pt x="4242" y="772"/>
                      <a:pt x="4211" y="1701"/>
                      <a:pt x="4196" y="2767"/>
                    </a:cubicBezTo>
                    <a:cubicBezTo>
                      <a:pt x="4181" y="3301"/>
                      <a:pt x="4165" y="3849"/>
                      <a:pt x="4135" y="4398"/>
                    </a:cubicBezTo>
                    <a:cubicBezTo>
                      <a:pt x="4120" y="4977"/>
                      <a:pt x="4104" y="5540"/>
                      <a:pt x="4028" y="6119"/>
                    </a:cubicBezTo>
                    <a:cubicBezTo>
                      <a:pt x="3952" y="6683"/>
                      <a:pt x="3876" y="7262"/>
                      <a:pt x="3861" y="7826"/>
                    </a:cubicBezTo>
                    <a:lnTo>
                      <a:pt x="3861" y="8039"/>
                    </a:lnTo>
                    <a:lnTo>
                      <a:pt x="3861" y="8252"/>
                    </a:lnTo>
                    <a:cubicBezTo>
                      <a:pt x="3861" y="8389"/>
                      <a:pt x="3861" y="8542"/>
                      <a:pt x="3876" y="8664"/>
                    </a:cubicBezTo>
                    <a:cubicBezTo>
                      <a:pt x="3891" y="8938"/>
                      <a:pt x="3906" y="9197"/>
                      <a:pt x="3937" y="9456"/>
                    </a:cubicBezTo>
                    <a:cubicBezTo>
                      <a:pt x="3967" y="9959"/>
                      <a:pt x="4013" y="10446"/>
                      <a:pt x="4043" y="10873"/>
                    </a:cubicBezTo>
                    <a:cubicBezTo>
                      <a:pt x="4059" y="11086"/>
                      <a:pt x="4059" y="11300"/>
                      <a:pt x="4059" y="11513"/>
                    </a:cubicBezTo>
                    <a:lnTo>
                      <a:pt x="4059" y="11741"/>
                    </a:lnTo>
                    <a:lnTo>
                      <a:pt x="3983" y="11482"/>
                    </a:lnTo>
                    <a:cubicBezTo>
                      <a:pt x="3937" y="11330"/>
                      <a:pt x="3861" y="11178"/>
                      <a:pt x="3800" y="11025"/>
                    </a:cubicBezTo>
                    <a:cubicBezTo>
                      <a:pt x="3663" y="10721"/>
                      <a:pt x="3525" y="10446"/>
                      <a:pt x="3373" y="10157"/>
                    </a:cubicBezTo>
                    <a:cubicBezTo>
                      <a:pt x="3068" y="9608"/>
                      <a:pt x="2764" y="9090"/>
                      <a:pt x="2535" y="8633"/>
                    </a:cubicBezTo>
                    <a:cubicBezTo>
                      <a:pt x="2505" y="8572"/>
                      <a:pt x="2383" y="8344"/>
                      <a:pt x="2291" y="8161"/>
                    </a:cubicBezTo>
                    <a:cubicBezTo>
                      <a:pt x="2228" y="7996"/>
                      <a:pt x="2165" y="7853"/>
                      <a:pt x="2154" y="7853"/>
                    </a:cubicBezTo>
                    <a:lnTo>
                      <a:pt x="2154" y="7853"/>
                    </a:lnTo>
                    <a:cubicBezTo>
                      <a:pt x="2152" y="7853"/>
                      <a:pt x="2152" y="7859"/>
                      <a:pt x="2154" y="7871"/>
                    </a:cubicBezTo>
                    <a:cubicBezTo>
                      <a:pt x="2383" y="8847"/>
                      <a:pt x="3297" y="10157"/>
                      <a:pt x="3800" y="11604"/>
                    </a:cubicBezTo>
                    <a:cubicBezTo>
                      <a:pt x="3906" y="11939"/>
                      <a:pt x="4013" y="12305"/>
                      <a:pt x="4089" y="12656"/>
                    </a:cubicBezTo>
                    <a:cubicBezTo>
                      <a:pt x="4104" y="13524"/>
                      <a:pt x="4135" y="14804"/>
                      <a:pt x="4165" y="15733"/>
                    </a:cubicBezTo>
                    <a:cubicBezTo>
                      <a:pt x="4135" y="15901"/>
                      <a:pt x="4120" y="16114"/>
                      <a:pt x="4120" y="16327"/>
                    </a:cubicBezTo>
                    <a:lnTo>
                      <a:pt x="4120" y="16876"/>
                    </a:lnTo>
                    <a:cubicBezTo>
                      <a:pt x="4120" y="17043"/>
                      <a:pt x="4120" y="17257"/>
                      <a:pt x="4135" y="17424"/>
                    </a:cubicBezTo>
                    <a:cubicBezTo>
                      <a:pt x="4135" y="17622"/>
                      <a:pt x="4165" y="17790"/>
                      <a:pt x="4181" y="17958"/>
                    </a:cubicBezTo>
                    <a:cubicBezTo>
                      <a:pt x="4211" y="18460"/>
                      <a:pt x="4272" y="18978"/>
                      <a:pt x="4287" y="19466"/>
                    </a:cubicBezTo>
                    <a:cubicBezTo>
                      <a:pt x="4318" y="20136"/>
                      <a:pt x="4287" y="20837"/>
                      <a:pt x="4287" y="21492"/>
                    </a:cubicBezTo>
                    <a:lnTo>
                      <a:pt x="4287" y="23412"/>
                    </a:lnTo>
                    <a:lnTo>
                      <a:pt x="4287" y="24311"/>
                    </a:lnTo>
                    <a:cubicBezTo>
                      <a:pt x="4287" y="24418"/>
                      <a:pt x="4287" y="24555"/>
                      <a:pt x="4272" y="24661"/>
                    </a:cubicBezTo>
                    <a:cubicBezTo>
                      <a:pt x="4257" y="24646"/>
                      <a:pt x="4257" y="24631"/>
                      <a:pt x="4242" y="24616"/>
                    </a:cubicBezTo>
                    <a:cubicBezTo>
                      <a:pt x="4104" y="24357"/>
                      <a:pt x="3937" y="24159"/>
                      <a:pt x="3754" y="23945"/>
                    </a:cubicBezTo>
                    <a:cubicBezTo>
                      <a:pt x="3602" y="23732"/>
                      <a:pt x="3449" y="23519"/>
                      <a:pt x="3327" y="23336"/>
                    </a:cubicBezTo>
                    <a:cubicBezTo>
                      <a:pt x="3266" y="23244"/>
                      <a:pt x="3205" y="23123"/>
                      <a:pt x="3175" y="23031"/>
                    </a:cubicBezTo>
                    <a:cubicBezTo>
                      <a:pt x="3129" y="22940"/>
                      <a:pt x="3068" y="22818"/>
                      <a:pt x="3038" y="22726"/>
                    </a:cubicBezTo>
                    <a:cubicBezTo>
                      <a:pt x="2992" y="22666"/>
                      <a:pt x="2901" y="22483"/>
                      <a:pt x="2825" y="22330"/>
                    </a:cubicBezTo>
                    <a:cubicBezTo>
                      <a:pt x="2809" y="22285"/>
                      <a:pt x="2794" y="22269"/>
                      <a:pt x="2764" y="22254"/>
                    </a:cubicBezTo>
                    <a:cubicBezTo>
                      <a:pt x="2733" y="22147"/>
                      <a:pt x="2687" y="22056"/>
                      <a:pt x="2672" y="21949"/>
                    </a:cubicBezTo>
                    <a:cubicBezTo>
                      <a:pt x="2505" y="21447"/>
                      <a:pt x="2337" y="20974"/>
                      <a:pt x="2154" y="20472"/>
                    </a:cubicBezTo>
                    <a:cubicBezTo>
                      <a:pt x="2063" y="20228"/>
                      <a:pt x="1987" y="19999"/>
                      <a:pt x="1895" y="19755"/>
                    </a:cubicBezTo>
                    <a:cubicBezTo>
                      <a:pt x="1819" y="19512"/>
                      <a:pt x="1743" y="19283"/>
                      <a:pt x="1667" y="19055"/>
                    </a:cubicBezTo>
                    <a:cubicBezTo>
                      <a:pt x="1514" y="18567"/>
                      <a:pt x="1362" y="18140"/>
                      <a:pt x="1225" y="17699"/>
                    </a:cubicBezTo>
                    <a:cubicBezTo>
                      <a:pt x="1149" y="17485"/>
                      <a:pt x="1072" y="17257"/>
                      <a:pt x="1012" y="17043"/>
                    </a:cubicBezTo>
                    <a:cubicBezTo>
                      <a:pt x="935" y="16845"/>
                      <a:pt x="844" y="16647"/>
                      <a:pt x="753" y="16480"/>
                    </a:cubicBezTo>
                    <a:cubicBezTo>
                      <a:pt x="692" y="16358"/>
                      <a:pt x="478" y="16038"/>
                      <a:pt x="295" y="15779"/>
                    </a:cubicBezTo>
                    <a:cubicBezTo>
                      <a:pt x="130" y="15550"/>
                      <a:pt x="18" y="15342"/>
                      <a:pt x="3" y="15342"/>
                    </a:cubicBezTo>
                    <a:lnTo>
                      <a:pt x="3" y="15342"/>
                    </a:lnTo>
                    <a:cubicBezTo>
                      <a:pt x="0" y="15342"/>
                      <a:pt x="1" y="15350"/>
                      <a:pt x="6" y="15368"/>
                    </a:cubicBezTo>
                    <a:cubicBezTo>
                      <a:pt x="204" y="15779"/>
                      <a:pt x="433" y="16160"/>
                      <a:pt x="661" y="16571"/>
                    </a:cubicBezTo>
                    <a:cubicBezTo>
                      <a:pt x="905" y="16998"/>
                      <a:pt x="1012" y="17516"/>
                      <a:pt x="1164" y="18049"/>
                    </a:cubicBezTo>
                    <a:cubicBezTo>
                      <a:pt x="1316" y="18582"/>
                      <a:pt x="1499" y="19131"/>
                      <a:pt x="1667" y="19695"/>
                    </a:cubicBezTo>
                    <a:cubicBezTo>
                      <a:pt x="1849" y="20273"/>
                      <a:pt x="2048" y="20837"/>
                      <a:pt x="2261" y="21416"/>
                    </a:cubicBezTo>
                    <a:cubicBezTo>
                      <a:pt x="2444" y="21980"/>
                      <a:pt x="2642" y="22559"/>
                      <a:pt x="2809" y="23123"/>
                    </a:cubicBezTo>
                    <a:cubicBezTo>
                      <a:pt x="2992" y="23702"/>
                      <a:pt x="3266" y="24204"/>
                      <a:pt x="3495" y="24692"/>
                    </a:cubicBezTo>
                    <a:cubicBezTo>
                      <a:pt x="3739" y="25164"/>
                      <a:pt x="3952" y="25621"/>
                      <a:pt x="4104" y="26048"/>
                    </a:cubicBezTo>
                    <a:cubicBezTo>
                      <a:pt x="4165" y="26200"/>
                      <a:pt x="4196" y="26353"/>
                      <a:pt x="4242" y="26474"/>
                    </a:cubicBezTo>
                    <a:lnTo>
                      <a:pt x="4242" y="26551"/>
                    </a:lnTo>
                    <a:cubicBezTo>
                      <a:pt x="4242" y="26916"/>
                      <a:pt x="4211" y="27465"/>
                      <a:pt x="4196" y="28074"/>
                    </a:cubicBezTo>
                    <a:cubicBezTo>
                      <a:pt x="4196" y="28562"/>
                      <a:pt x="4165" y="29065"/>
                      <a:pt x="4104" y="29567"/>
                    </a:cubicBezTo>
                    <a:cubicBezTo>
                      <a:pt x="4089" y="29781"/>
                      <a:pt x="4043" y="29979"/>
                      <a:pt x="4028" y="30177"/>
                    </a:cubicBezTo>
                    <a:cubicBezTo>
                      <a:pt x="4013" y="30299"/>
                      <a:pt x="3983" y="30466"/>
                      <a:pt x="3983" y="30588"/>
                    </a:cubicBezTo>
                    <a:cubicBezTo>
                      <a:pt x="3983" y="30725"/>
                      <a:pt x="3967" y="30847"/>
                      <a:pt x="3967" y="30954"/>
                    </a:cubicBezTo>
                    <a:cubicBezTo>
                      <a:pt x="3937" y="31198"/>
                      <a:pt x="3906" y="31426"/>
                      <a:pt x="3891" y="31639"/>
                    </a:cubicBezTo>
                    <a:cubicBezTo>
                      <a:pt x="3891" y="31807"/>
                      <a:pt x="3891" y="31944"/>
                      <a:pt x="3906" y="32081"/>
                    </a:cubicBezTo>
                    <a:lnTo>
                      <a:pt x="7182" y="32081"/>
                    </a:lnTo>
                    <a:lnTo>
                      <a:pt x="7182" y="32051"/>
                    </a:lnTo>
                    <a:cubicBezTo>
                      <a:pt x="7152" y="31990"/>
                      <a:pt x="7106" y="31868"/>
                      <a:pt x="7060" y="31716"/>
                    </a:cubicBezTo>
                    <a:cubicBezTo>
                      <a:pt x="6984" y="31411"/>
                      <a:pt x="6938" y="30969"/>
                      <a:pt x="6938" y="30482"/>
                    </a:cubicBezTo>
                    <a:lnTo>
                      <a:pt x="6938" y="30101"/>
                    </a:lnTo>
                    <a:cubicBezTo>
                      <a:pt x="6938" y="29964"/>
                      <a:pt x="6938" y="29842"/>
                      <a:pt x="6923" y="29720"/>
                    </a:cubicBezTo>
                    <a:cubicBezTo>
                      <a:pt x="6908" y="29461"/>
                      <a:pt x="6923" y="29217"/>
                      <a:pt x="6923" y="28973"/>
                    </a:cubicBezTo>
                    <a:cubicBezTo>
                      <a:pt x="6938" y="28501"/>
                      <a:pt x="6999" y="28074"/>
                      <a:pt x="7030" y="27800"/>
                    </a:cubicBezTo>
                    <a:cubicBezTo>
                      <a:pt x="7075" y="27526"/>
                      <a:pt x="7136" y="27236"/>
                      <a:pt x="7182" y="26932"/>
                    </a:cubicBezTo>
                    <a:cubicBezTo>
                      <a:pt x="7258" y="26551"/>
                      <a:pt x="7365" y="26139"/>
                      <a:pt x="7441" y="25713"/>
                    </a:cubicBezTo>
                    <a:lnTo>
                      <a:pt x="7441" y="25682"/>
                    </a:lnTo>
                    <a:cubicBezTo>
                      <a:pt x="7533" y="25286"/>
                      <a:pt x="7624" y="24875"/>
                      <a:pt x="7761" y="24448"/>
                    </a:cubicBezTo>
                    <a:cubicBezTo>
                      <a:pt x="7868" y="24022"/>
                      <a:pt x="7974" y="23580"/>
                      <a:pt x="8081" y="23153"/>
                    </a:cubicBezTo>
                    <a:lnTo>
                      <a:pt x="8157" y="22818"/>
                    </a:lnTo>
                    <a:cubicBezTo>
                      <a:pt x="8203" y="22711"/>
                      <a:pt x="8233" y="22620"/>
                      <a:pt x="8279" y="22513"/>
                    </a:cubicBezTo>
                    <a:lnTo>
                      <a:pt x="8386" y="22208"/>
                    </a:lnTo>
                    <a:cubicBezTo>
                      <a:pt x="8431" y="22102"/>
                      <a:pt x="8477" y="21995"/>
                      <a:pt x="8523" y="21904"/>
                    </a:cubicBezTo>
                    <a:cubicBezTo>
                      <a:pt x="8614" y="21721"/>
                      <a:pt x="8706" y="21508"/>
                      <a:pt x="8828" y="21310"/>
                    </a:cubicBezTo>
                    <a:cubicBezTo>
                      <a:pt x="8888" y="21218"/>
                      <a:pt x="8919" y="21127"/>
                      <a:pt x="8980" y="21035"/>
                    </a:cubicBezTo>
                    <a:cubicBezTo>
                      <a:pt x="9041" y="20929"/>
                      <a:pt x="9087" y="20837"/>
                      <a:pt x="9132" y="20746"/>
                    </a:cubicBezTo>
                    <a:cubicBezTo>
                      <a:pt x="9361" y="20380"/>
                      <a:pt x="9544" y="19999"/>
                      <a:pt x="9757" y="19679"/>
                    </a:cubicBezTo>
                    <a:cubicBezTo>
                      <a:pt x="9970" y="19329"/>
                      <a:pt x="10184" y="19009"/>
                      <a:pt x="10351" y="18704"/>
                    </a:cubicBezTo>
                    <a:cubicBezTo>
                      <a:pt x="10436" y="18534"/>
                      <a:pt x="10942" y="17668"/>
                      <a:pt x="10903" y="17668"/>
                    </a:cubicBezTo>
                    <a:lnTo>
                      <a:pt x="10903" y="17668"/>
                    </a:lnTo>
                    <a:cubicBezTo>
                      <a:pt x="10900" y="17668"/>
                      <a:pt x="10894" y="17673"/>
                      <a:pt x="10884" y="17683"/>
                    </a:cubicBezTo>
                    <a:cubicBezTo>
                      <a:pt x="10519" y="18247"/>
                      <a:pt x="10046" y="18978"/>
                      <a:pt x="9513" y="19771"/>
                    </a:cubicBezTo>
                    <a:cubicBezTo>
                      <a:pt x="9117" y="20426"/>
                      <a:pt x="8675" y="21111"/>
                      <a:pt x="8310" y="21843"/>
                    </a:cubicBezTo>
                    <a:cubicBezTo>
                      <a:pt x="8401" y="21508"/>
                      <a:pt x="8508" y="21157"/>
                      <a:pt x="8614" y="20837"/>
                    </a:cubicBezTo>
                    <a:cubicBezTo>
                      <a:pt x="8660" y="20746"/>
                      <a:pt x="8675" y="20624"/>
                      <a:pt x="8706" y="20532"/>
                    </a:cubicBezTo>
                    <a:cubicBezTo>
                      <a:pt x="8736" y="20441"/>
                      <a:pt x="8751" y="20319"/>
                      <a:pt x="8782" y="20228"/>
                    </a:cubicBezTo>
                    <a:cubicBezTo>
                      <a:pt x="8843" y="20014"/>
                      <a:pt x="8843" y="19832"/>
                      <a:pt x="8888" y="19618"/>
                    </a:cubicBezTo>
                    <a:cubicBezTo>
                      <a:pt x="8919" y="19222"/>
                      <a:pt x="8934" y="18857"/>
                      <a:pt x="8965" y="18521"/>
                    </a:cubicBezTo>
                    <a:cubicBezTo>
                      <a:pt x="8965" y="18399"/>
                      <a:pt x="8965" y="18080"/>
                      <a:pt x="8980" y="17790"/>
                    </a:cubicBezTo>
                    <a:cubicBezTo>
                      <a:pt x="8993" y="17550"/>
                      <a:pt x="9005" y="17352"/>
                      <a:pt x="9000" y="17352"/>
                    </a:cubicBezTo>
                    <a:lnTo>
                      <a:pt x="9000" y="17352"/>
                    </a:lnTo>
                    <a:cubicBezTo>
                      <a:pt x="8999" y="17352"/>
                      <a:pt x="8998" y="17360"/>
                      <a:pt x="8995" y="17379"/>
                    </a:cubicBezTo>
                    <a:cubicBezTo>
                      <a:pt x="8934" y="17699"/>
                      <a:pt x="8888" y="18080"/>
                      <a:pt x="8843" y="18476"/>
                    </a:cubicBezTo>
                    <a:cubicBezTo>
                      <a:pt x="8812" y="18902"/>
                      <a:pt x="8782" y="19329"/>
                      <a:pt x="8690" y="19816"/>
                    </a:cubicBezTo>
                    <a:cubicBezTo>
                      <a:pt x="8660" y="20045"/>
                      <a:pt x="8599" y="20273"/>
                      <a:pt x="8538" y="20517"/>
                    </a:cubicBezTo>
                    <a:cubicBezTo>
                      <a:pt x="8462" y="20746"/>
                      <a:pt x="8386" y="20974"/>
                      <a:pt x="8294" y="21218"/>
                    </a:cubicBezTo>
                    <a:cubicBezTo>
                      <a:pt x="8127" y="21690"/>
                      <a:pt x="7990" y="22208"/>
                      <a:pt x="7837" y="22711"/>
                    </a:cubicBezTo>
                    <a:cubicBezTo>
                      <a:pt x="7563" y="23671"/>
                      <a:pt x="7365" y="24661"/>
                      <a:pt x="7167" y="25545"/>
                    </a:cubicBezTo>
                    <a:cubicBezTo>
                      <a:pt x="7106" y="25728"/>
                      <a:pt x="7075" y="25926"/>
                      <a:pt x="7014" y="26094"/>
                    </a:cubicBezTo>
                    <a:cubicBezTo>
                      <a:pt x="6984" y="26307"/>
                      <a:pt x="6923" y="26520"/>
                      <a:pt x="6877" y="26718"/>
                    </a:cubicBezTo>
                    <a:cubicBezTo>
                      <a:pt x="6862" y="26779"/>
                      <a:pt x="6862" y="26840"/>
                      <a:pt x="6847" y="26916"/>
                    </a:cubicBezTo>
                    <a:cubicBezTo>
                      <a:pt x="6755" y="27252"/>
                      <a:pt x="6695" y="27556"/>
                      <a:pt x="6618" y="27830"/>
                    </a:cubicBezTo>
                    <a:lnTo>
                      <a:pt x="6618" y="27754"/>
                    </a:lnTo>
                    <a:cubicBezTo>
                      <a:pt x="6618" y="27632"/>
                      <a:pt x="6603" y="27511"/>
                      <a:pt x="6573" y="27389"/>
                    </a:cubicBezTo>
                    <a:lnTo>
                      <a:pt x="6557" y="27206"/>
                    </a:lnTo>
                    <a:lnTo>
                      <a:pt x="6527" y="27023"/>
                    </a:lnTo>
                    <a:cubicBezTo>
                      <a:pt x="6466" y="26779"/>
                      <a:pt x="6420" y="26551"/>
                      <a:pt x="6390" y="26322"/>
                    </a:cubicBezTo>
                    <a:lnTo>
                      <a:pt x="6329" y="25637"/>
                    </a:lnTo>
                    <a:cubicBezTo>
                      <a:pt x="6314" y="25179"/>
                      <a:pt x="6268" y="24738"/>
                      <a:pt x="6253" y="24357"/>
                    </a:cubicBezTo>
                    <a:cubicBezTo>
                      <a:pt x="6239" y="24257"/>
                      <a:pt x="6185" y="23723"/>
                      <a:pt x="6165" y="23723"/>
                    </a:cubicBezTo>
                    <a:cubicBezTo>
                      <a:pt x="6164" y="23723"/>
                      <a:pt x="6162" y="23726"/>
                      <a:pt x="6161" y="23732"/>
                    </a:cubicBezTo>
                    <a:cubicBezTo>
                      <a:pt x="6161" y="24098"/>
                      <a:pt x="6146" y="24555"/>
                      <a:pt x="6146" y="25088"/>
                    </a:cubicBezTo>
                    <a:lnTo>
                      <a:pt x="6146" y="25880"/>
                    </a:lnTo>
                    <a:cubicBezTo>
                      <a:pt x="6146" y="26017"/>
                      <a:pt x="6161" y="26170"/>
                      <a:pt x="6161" y="26322"/>
                    </a:cubicBezTo>
                    <a:cubicBezTo>
                      <a:pt x="6177" y="26459"/>
                      <a:pt x="6192" y="26612"/>
                      <a:pt x="6222" y="26749"/>
                    </a:cubicBezTo>
                    <a:cubicBezTo>
                      <a:pt x="6329" y="27297"/>
                      <a:pt x="6375" y="27830"/>
                      <a:pt x="6329" y="28349"/>
                    </a:cubicBezTo>
                    <a:cubicBezTo>
                      <a:pt x="6314" y="28592"/>
                      <a:pt x="6314" y="28836"/>
                      <a:pt x="6298" y="29049"/>
                    </a:cubicBezTo>
                    <a:cubicBezTo>
                      <a:pt x="6237" y="29369"/>
                      <a:pt x="6161" y="29689"/>
                      <a:pt x="6146" y="30040"/>
                    </a:cubicBezTo>
                    <a:cubicBezTo>
                      <a:pt x="6009" y="30482"/>
                      <a:pt x="5872" y="30908"/>
                      <a:pt x="5841" y="31198"/>
                    </a:cubicBezTo>
                    <a:cubicBezTo>
                      <a:pt x="5811" y="31320"/>
                      <a:pt x="5796" y="31502"/>
                      <a:pt x="5796" y="31716"/>
                    </a:cubicBezTo>
                    <a:cubicBezTo>
                      <a:pt x="5780" y="31670"/>
                      <a:pt x="5780" y="31639"/>
                      <a:pt x="5765" y="31594"/>
                    </a:cubicBezTo>
                    <a:cubicBezTo>
                      <a:pt x="5719" y="31487"/>
                      <a:pt x="5704" y="31350"/>
                      <a:pt x="5658" y="31213"/>
                    </a:cubicBezTo>
                    <a:cubicBezTo>
                      <a:pt x="5643" y="31061"/>
                      <a:pt x="5613" y="30908"/>
                      <a:pt x="5582" y="30725"/>
                    </a:cubicBezTo>
                    <a:lnTo>
                      <a:pt x="5582" y="30649"/>
                    </a:lnTo>
                    <a:lnTo>
                      <a:pt x="5582" y="30588"/>
                    </a:lnTo>
                    <a:lnTo>
                      <a:pt x="5582" y="30558"/>
                    </a:lnTo>
                    <a:cubicBezTo>
                      <a:pt x="5582" y="30512"/>
                      <a:pt x="5567" y="30451"/>
                      <a:pt x="5567" y="30421"/>
                    </a:cubicBezTo>
                    <a:lnTo>
                      <a:pt x="5506" y="30131"/>
                    </a:lnTo>
                    <a:cubicBezTo>
                      <a:pt x="5476" y="29948"/>
                      <a:pt x="5430" y="29735"/>
                      <a:pt x="5415" y="29506"/>
                    </a:cubicBezTo>
                    <a:cubicBezTo>
                      <a:pt x="5399" y="29293"/>
                      <a:pt x="5354" y="29065"/>
                      <a:pt x="5339" y="28836"/>
                    </a:cubicBezTo>
                    <a:cubicBezTo>
                      <a:pt x="5247" y="27922"/>
                      <a:pt x="5262" y="26932"/>
                      <a:pt x="5262" y="26033"/>
                    </a:cubicBezTo>
                    <a:cubicBezTo>
                      <a:pt x="5262" y="25606"/>
                      <a:pt x="5262" y="25164"/>
                      <a:pt x="5247" y="24783"/>
                    </a:cubicBezTo>
                    <a:cubicBezTo>
                      <a:pt x="5247" y="24402"/>
                      <a:pt x="5201" y="24052"/>
                      <a:pt x="5201" y="23793"/>
                    </a:cubicBezTo>
                    <a:cubicBezTo>
                      <a:pt x="5186" y="23503"/>
                      <a:pt x="5156" y="23199"/>
                      <a:pt x="5125" y="22894"/>
                    </a:cubicBezTo>
                    <a:cubicBezTo>
                      <a:pt x="5095" y="22589"/>
                      <a:pt x="5080" y="22269"/>
                      <a:pt x="5049" y="21919"/>
                    </a:cubicBezTo>
                    <a:cubicBezTo>
                      <a:pt x="5034" y="21264"/>
                      <a:pt x="4958" y="20517"/>
                      <a:pt x="4942" y="19771"/>
                    </a:cubicBezTo>
                    <a:cubicBezTo>
                      <a:pt x="4927" y="19390"/>
                      <a:pt x="4927" y="19009"/>
                      <a:pt x="4897" y="18613"/>
                    </a:cubicBezTo>
                    <a:cubicBezTo>
                      <a:pt x="4897" y="18415"/>
                      <a:pt x="4881" y="18217"/>
                      <a:pt x="4881" y="18003"/>
                    </a:cubicBezTo>
                    <a:cubicBezTo>
                      <a:pt x="4866" y="17790"/>
                      <a:pt x="4851" y="17607"/>
                      <a:pt x="4821" y="17394"/>
                    </a:cubicBezTo>
                    <a:cubicBezTo>
                      <a:pt x="4805" y="17181"/>
                      <a:pt x="4790" y="16998"/>
                      <a:pt x="4775" y="16784"/>
                    </a:cubicBezTo>
                    <a:cubicBezTo>
                      <a:pt x="4744" y="16571"/>
                      <a:pt x="4729" y="16388"/>
                      <a:pt x="4729" y="16175"/>
                    </a:cubicBezTo>
                    <a:cubicBezTo>
                      <a:pt x="4714" y="15748"/>
                      <a:pt x="4714" y="15337"/>
                      <a:pt x="4699" y="14910"/>
                    </a:cubicBezTo>
                    <a:cubicBezTo>
                      <a:pt x="4653" y="14072"/>
                      <a:pt x="4561" y="13234"/>
                      <a:pt x="4501" y="12397"/>
                    </a:cubicBezTo>
                    <a:cubicBezTo>
                      <a:pt x="4440" y="11589"/>
                      <a:pt x="4424" y="10766"/>
                      <a:pt x="4546" y="9959"/>
                    </a:cubicBezTo>
                    <a:cubicBezTo>
                      <a:pt x="4729" y="8389"/>
                      <a:pt x="5262" y="6957"/>
                      <a:pt x="5613" y="5693"/>
                    </a:cubicBezTo>
                    <a:cubicBezTo>
                      <a:pt x="5658" y="5510"/>
                      <a:pt x="5811" y="4900"/>
                      <a:pt x="5933" y="4367"/>
                    </a:cubicBezTo>
                    <a:cubicBezTo>
                      <a:pt x="6009" y="3920"/>
                      <a:pt x="6075" y="3547"/>
                      <a:pt x="6059" y="3547"/>
                    </a:cubicBezTo>
                    <a:lnTo>
                      <a:pt x="6059" y="3547"/>
                    </a:lnTo>
                    <a:cubicBezTo>
                      <a:pt x="6055" y="3547"/>
                      <a:pt x="6049" y="3561"/>
                      <a:pt x="6039" y="3590"/>
                    </a:cubicBezTo>
                    <a:cubicBezTo>
                      <a:pt x="5963" y="3895"/>
                      <a:pt x="5917" y="4215"/>
                      <a:pt x="5811" y="4550"/>
                    </a:cubicBezTo>
                    <a:cubicBezTo>
                      <a:pt x="5719" y="4900"/>
                      <a:pt x="5628" y="5266"/>
                      <a:pt x="5506" y="5647"/>
                    </a:cubicBezTo>
                    <a:cubicBezTo>
                      <a:pt x="5278" y="6378"/>
                      <a:pt x="5003" y="7201"/>
                      <a:pt x="4744" y="8054"/>
                    </a:cubicBezTo>
                    <a:cubicBezTo>
                      <a:pt x="4699" y="8268"/>
                      <a:pt x="4622" y="8496"/>
                      <a:pt x="4577" y="8725"/>
                    </a:cubicBezTo>
                    <a:cubicBezTo>
                      <a:pt x="4516" y="8953"/>
                      <a:pt x="4485" y="9182"/>
                      <a:pt x="4424" y="9410"/>
                    </a:cubicBezTo>
                    <a:cubicBezTo>
                      <a:pt x="4394" y="9639"/>
                      <a:pt x="4348" y="9883"/>
                      <a:pt x="4333" y="10111"/>
                    </a:cubicBezTo>
                    <a:cubicBezTo>
                      <a:pt x="4318" y="10187"/>
                      <a:pt x="4318" y="10263"/>
                      <a:pt x="4287" y="10370"/>
                    </a:cubicBezTo>
                    <a:cubicBezTo>
                      <a:pt x="4272" y="10111"/>
                      <a:pt x="4257" y="9867"/>
                      <a:pt x="4211" y="9608"/>
                    </a:cubicBezTo>
                    <a:lnTo>
                      <a:pt x="4165" y="8923"/>
                    </a:lnTo>
                    <a:cubicBezTo>
                      <a:pt x="4135" y="8694"/>
                      <a:pt x="4120" y="8435"/>
                      <a:pt x="4104" y="8207"/>
                    </a:cubicBezTo>
                    <a:cubicBezTo>
                      <a:pt x="4089" y="7750"/>
                      <a:pt x="4120" y="7262"/>
                      <a:pt x="4181" y="6790"/>
                    </a:cubicBezTo>
                    <a:cubicBezTo>
                      <a:pt x="4242" y="6287"/>
                      <a:pt x="4287" y="5815"/>
                      <a:pt x="4318" y="5312"/>
                    </a:cubicBezTo>
                    <a:cubicBezTo>
                      <a:pt x="4333" y="4824"/>
                      <a:pt x="4333" y="4352"/>
                      <a:pt x="4333" y="3864"/>
                    </a:cubicBezTo>
                    <a:cubicBezTo>
                      <a:pt x="4333" y="3392"/>
                      <a:pt x="4333" y="2935"/>
                      <a:pt x="4348" y="2524"/>
                    </a:cubicBezTo>
                    <a:cubicBezTo>
                      <a:pt x="4348" y="2082"/>
                      <a:pt x="4333" y="1655"/>
                      <a:pt x="4333" y="1274"/>
                    </a:cubicBezTo>
                    <a:cubicBezTo>
                      <a:pt x="4319" y="1064"/>
                      <a:pt x="4266" y="0"/>
                      <a:pt x="4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3"/>
              <p:cNvSpPr/>
              <p:nvPr/>
            </p:nvSpPr>
            <p:spPr>
              <a:xfrm>
                <a:off x="5449869" y="2158263"/>
                <a:ext cx="202398" cy="144288"/>
              </a:xfrm>
              <a:custGeom>
                <a:avLst/>
                <a:gdLst/>
                <a:ahLst/>
                <a:cxnLst/>
                <a:rect l="l" t="t" r="r" b="b"/>
                <a:pathLst>
                  <a:path w="6872" h="4899" extrusionOk="0">
                    <a:moveTo>
                      <a:pt x="3992" y="0"/>
                    </a:moveTo>
                    <a:cubicBezTo>
                      <a:pt x="3916" y="0"/>
                      <a:pt x="3657" y="15"/>
                      <a:pt x="3612" y="76"/>
                    </a:cubicBezTo>
                    <a:cubicBezTo>
                      <a:pt x="3551" y="137"/>
                      <a:pt x="3612" y="244"/>
                      <a:pt x="3551" y="290"/>
                    </a:cubicBezTo>
                    <a:cubicBezTo>
                      <a:pt x="3524" y="316"/>
                      <a:pt x="3495" y="322"/>
                      <a:pt x="3464" y="322"/>
                    </a:cubicBezTo>
                    <a:cubicBezTo>
                      <a:pt x="3435" y="322"/>
                      <a:pt x="3405" y="317"/>
                      <a:pt x="3374" y="317"/>
                    </a:cubicBezTo>
                    <a:cubicBezTo>
                      <a:pt x="3362" y="317"/>
                      <a:pt x="3349" y="318"/>
                      <a:pt x="3337" y="320"/>
                    </a:cubicBezTo>
                    <a:cubicBezTo>
                      <a:pt x="3246" y="351"/>
                      <a:pt x="3017" y="396"/>
                      <a:pt x="3002" y="503"/>
                    </a:cubicBezTo>
                    <a:cubicBezTo>
                      <a:pt x="3033" y="503"/>
                      <a:pt x="3078" y="533"/>
                      <a:pt x="3109" y="549"/>
                    </a:cubicBezTo>
                    <a:cubicBezTo>
                      <a:pt x="3061" y="587"/>
                      <a:pt x="2988" y="626"/>
                      <a:pt x="2918" y="626"/>
                    </a:cubicBezTo>
                    <a:cubicBezTo>
                      <a:pt x="2877" y="626"/>
                      <a:pt x="2838" y="613"/>
                      <a:pt x="2804" y="579"/>
                    </a:cubicBezTo>
                    <a:cubicBezTo>
                      <a:pt x="2743" y="518"/>
                      <a:pt x="2789" y="427"/>
                      <a:pt x="2728" y="366"/>
                    </a:cubicBezTo>
                    <a:cubicBezTo>
                      <a:pt x="2709" y="351"/>
                      <a:pt x="2685" y="345"/>
                      <a:pt x="2659" y="345"/>
                    </a:cubicBezTo>
                    <a:cubicBezTo>
                      <a:pt x="2579" y="345"/>
                      <a:pt x="2476" y="396"/>
                      <a:pt x="2408" y="396"/>
                    </a:cubicBezTo>
                    <a:cubicBezTo>
                      <a:pt x="2316" y="396"/>
                      <a:pt x="2240" y="366"/>
                      <a:pt x="2134" y="366"/>
                    </a:cubicBezTo>
                    <a:cubicBezTo>
                      <a:pt x="2012" y="366"/>
                      <a:pt x="1798" y="381"/>
                      <a:pt x="1677" y="473"/>
                    </a:cubicBezTo>
                    <a:cubicBezTo>
                      <a:pt x="1600" y="533"/>
                      <a:pt x="1570" y="625"/>
                      <a:pt x="1478" y="686"/>
                    </a:cubicBezTo>
                    <a:cubicBezTo>
                      <a:pt x="1341" y="762"/>
                      <a:pt x="1174" y="732"/>
                      <a:pt x="1143" y="899"/>
                    </a:cubicBezTo>
                    <a:cubicBezTo>
                      <a:pt x="1128" y="991"/>
                      <a:pt x="1250" y="1128"/>
                      <a:pt x="1204" y="1219"/>
                    </a:cubicBezTo>
                    <a:cubicBezTo>
                      <a:pt x="1174" y="1310"/>
                      <a:pt x="1098" y="1265"/>
                      <a:pt x="1021" y="1341"/>
                    </a:cubicBezTo>
                    <a:cubicBezTo>
                      <a:pt x="915" y="1432"/>
                      <a:pt x="1143" y="1585"/>
                      <a:pt x="960" y="1661"/>
                    </a:cubicBezTo>
                    <a:cubicBezTo>
                      <a:pt x="955" y="1662"/>
                      <a:pt x="949" y="1663"/>
                      <a:pt x="943" y="1663"/>
                    </a:cubicBezTo>
                    <a:cubicBezTo>
                      <a:pt x="885" y="1663"/>
                      <a:pt x="836" y="1609"/>
                      <a:pt x="779" y="1609"/>
                    </a:cubicBezTo>
                    <a:cubicBezTo>
                      <a:pt x="769" y="1609"/>
                      <a:pt x="758" y="1611"/>
                      <a:pt x="747" y="1615"/>
                    </a:cubicBezTo>
                    <a:cubicBezTo>
                      <a:pt x="671" y="1661"/>
                      <a:pt x="732" y="1798"/>
                      <a:pt x="671" y="1844"/>
                    </a:cubicBezTo>
                    <a:cubicBezTo>
                      <a:pt x="610" y="1905"/>
                      <a:pt x="519" y="1874"/>
                      <a:pt x="488" y="1966"/>
                    </a:cubicBezTo>
                    <a:cubicBezTo>
                      <a:pt x="458" y="1996"/>
                      <a:pt x="488" y="2179"/>
                      <a:pt x="503" y="2225"/>
                    </a:cubicBezTo>
                    <a:cubicBezTo>
                      <a:pt x="564" y="2438"/>
                      <a:pt x="656" y="2438"/>
                      <a:pt x="427" y="2575"/>
                    </a:cubicBezTo>
                    <a:cubicBezTo>
                      <a:pt x="260" y="2666"/>
                      <a:pt x="290" y="2727"/>
                      <a:pt x="275" y="2941"/>
                    </a:cubicBezTo>
                    <a:cubicBezTo>
                      <a:pt x="46" y="2971"/>
                      <a:pt x="1" y="3047"/>
                      <a:pt x="31" y="3276"/>
                    </a:cubicBezTo>
                    <a:cubicBezTo>
                      <a:pt x="46" y="3444"/>
                      <a:pt x="1" y="3626"/>
                      <a:pt x="31" y="3794"/>
                    </a:cubicBezTo>
                    <a:cubicBezTo>
                      <a:pt x="62" y="3946"/>
                      <a:pt x="107" y="4007"/>
                      <a:pt x="275" y="4022"/>
                    </a:cubicBezTo>
                    <a:cubicBezTo>
                      <a:pt x="291" y="4026"/>
                      <a:pt x="310" y="4027"/>
                      <a:pt x="332" y="4027"/>
                    </a:cubicBezTo>
                    <a:cubicBezTo>
                      <a:pt x="391" y="4027"/>
                      <a:pt x="466" y="4018"/>
                      <a:pt x="530" y="4018"/>
                    </a:cubicBezTo>
                    <a:cubicBezTo>
                      <a:pt x="553" y="4018"/>
                      <a:pt x="575" y="4019"/>
                      <a:pt x="595" y="4022"/>
                    </a:cubicBezTo>
                    <a:cubicBezTo>
                      <a:pt x="503" y="4175"/>
                      <a:pt x="442" y="4358"/>
                      <a:pt x="580" y="4495"/>
                    </a:cubicBezTo>
                    <a:cubicBezTo>
                      <a:pt x="620" y="4529"/>
                      <a:pt x="670" y="4540"/>
                      <a:pt x="725" y="4540"/>
                    </a:cubicBezTo>
                    <a:cubicBezTo>
                      <a:pt x="817" y="4540"/>
                      <a:pt x="920" y="4510"/>
                      <a:pt x="1006" y="4510"/>
                    </a:cubicBezTo>
                    <a:cubicBezTo>
                      <a:pt x="1174" y="4510"/>
                      <a:pt x="1098" y="4541"/>
                      <a:pt x="1174" y="4647"/>
                    </a:cubicBezTo>
                    <a:cubicBezTo>
                      <a:pt x="1227" y="4735"/>
                      <a:pt x="1278" y="4765"/>
                      <a:pt x="1329" y="4765"/>
                    </a:cubicBezTo>
                    <a:cubicBezTo>
                      <a:pt x="1440" y="4765"/>
                      <a:pt x="1556" y="4627"/>
                      <a:pt x="1722" y="4617"/>
                    </a:cubicBezTo>
                    <a:cubicBezTo>
                      <a:pt x="1739" y="4614"/>
                      <a:pt x="1755" y="4613"/>
                      <a:pt x="1770" y="4613"/>
                    </a:cubicBezTo>
                    <a:cubicBezTo>
                      <a:pt x="1933" y="4613"/>
                      <a:pt x="2043" y="4731"/>
                      <a:pt x="2192" y="4731"/>
                    </a:cubicBezTo>
                    <a:cubicBezTo>
                      <a:pt x="2212" y="4731"/>
                      <a:pt x="2233" y="4728"/>
                      <a:pt x="2256" y="4723"/>
                    </a:cubicBezTo>
                    <a:cubicBezTo>
                      <a:pt x="2240" y="4617"/>
                      <a:pt x="2118" y="4403"/>
                      <a:pt x="2256" y="4327"/>
                    </a:cubicBezTo>
                    <a:cubicBezTo>
                      <a:pt x="2289" y="4303"/>
                      <a:pt x="2316" y="4292"/>
                      <a:pt x="2336" y="4292"/>
                    </a:cubicBezTo>
                    <a:cubicBezTo>
                      <a:pt x="2418" y="4292"/>
                      <a:pt x="2408" y="4455"/>
                      <a:pt x="2408" y="4541"/>
                    </a:cubicBezTo>
                    <a:cubicBezTo>
                      <a:pt x="2545" y="4586"/>
                      <a:pt x="2393" y="4800"/>
                      <a:pt x="2591" y="4815"/>
                    </a:cubicBezTo>
                    <a:cubicBezTo>
                      <a:pt x="2636" y="4815"/>
                      <a:pt x="2652" y="4739"/>
                      <a:pt x="2667" y="4739"/>
                    </a:cubicBezTo>
                    <a:cubicBezTo>
                      <a:pt x="2713" y="4739"/>
                      <a:pt x="2728" y="4800"/>
                      <a:pt x="2774" y="4800"/>
                    </a:cubicBezTo>
                    <a:cubicBezTo>
                      <a:pt x="2819" y="4815"/>
                      <a:pt x="2865" y="4860"/>
                      <a:pt x="2941" y="4860"/>
                    </a:cubicBezTo>
                    <a:cubicBezTo>
                      <a:pt x="3069" y="4848"/>
                      <a:pt x="3111" y="4792"/>
                      <a:pt x="3228" y="4792"/>
                    </a:cubicBezTo>
                    <a:cubicBezTo>
                      <a:pt x="3251" y="4792"/>
                      <a:pt x="3277" y="4795"/>
                      <a:pt x="3307" y="4800"/>
                    </a:cubicBezTo>
                    <a:cubicBezTo>
                      <a:pt x="3398" y="4827"/>
                      <a:pt x="3517" y="4898"/>
                      <a:pt x="3607" y="4898"/>
                    </a:cubicBezTo>
                    <a:cubicBezTo>
                      <a:pt x="3668" y="4898"/>
                      <a:pt x="3715" y="4867"/>
                      <a:pt x="3733" y="4769"/>
                    </a:cubicBezTo>
                    <a:cubicBezTo>
                      <a:pt x="3812" y="4802"/>
                      <a:pt x="3943" y="4829"/>
                      <a:pt x="4067" y="4829"/>
                    </a:cubicBezTo>
                    <a:cubicBezTo>
                      <a:pt x="4234" y="4829"/>
                      <a:pt x="4389" y="4780"/>
                      <a:pt x="4389" y="4632"/>
                    </a:cubicBezTo>
                    <a:cubicBezTo>
                      <a:pt x="4617" y="4632"/>
                      <a:pt x="4571" y="4495"/>
                      <a:pt x="4754" y="4434"/>
                    </a:cubicBezTo>
                    <a:cubicBezTo>
                      <a:pt x="4557" y="4335"/>
                      <a:pt x="4751" y="4249"/>
                      <a:pt x="4890" y="4249"/>
                    </a:cubicBezTo>
                    <a:cubicBezTo>
                      <a:pt x="4901" y="4249"/>
                      <a:pt x="4912" y="4250"/>
                      <a:pt x="4922" y="4251"/>
                    </a:cubicBezTo>
                    <a:cubicBezTo>
                      <a:pt x="5028" y="4266"/>
                      <a:pt x="5089" y="4342"/>
                      <a:pt x="5181" y="4388"/>
                    </a:cubicBezTo>
                    <a:cubicBezTo>
                      <a:pt x="5211" y="4403"/>
                      <a:pt x="5211" y="4434"/>
                      <a:pt x="5242" y="4434"/>
                    </a:cubicBezTo>
                    <a:cubicBezTo>
                      <a:pt x="5303" y="4434"/>
                      <a:pt x="5455" y="4327"/>
                      <a:pt x="5516" y="4281"/>
                    </a:cubicBezTo>
                    <a:cubicBezTo>
                      <a:pt x="5668" y="4205"/>
                      <a:pt x="5821" y="4175"/>
                      <a:pt x="5943" y="4053"/>
                    </a:cubicBezTo>
                    <a:cubicBezTo>
                      <a:pt x="6049" y="3977"/>
                      <a:pt x="6080" y="3901"/>
                      <a:pt x="6202" y="3870"/>
                    </a:cubicBezTo>
                    <a:cubicBezTo>
                      <a:pt x="6271" y="3829"/>
                      <a:pt x="6429" y="3699"/>
                      <a:pt x="6525" y="3699"/>
                    </a:cubicBezTo>
                    <a:cubicBezTo>
                      <a:pt x="6535" y="3699"/>
                      <a:pt x="6544" y="3700"/>
                      <a:pt x="6552" y="3703"/>
                    </a:cubicBezTo>
                    <a:cubicBezTo>
                      <a:pt x="6628" y="3489"/>
                      <a:pt x="6537" y="3337"/>
                      <a:pt x="6842" y="3291"/>
                    </a:cubicBezTo>
                    <a:cubicBezTo>
                      <a:pt x="6735" y="3185"/>
                      <a:pt x="6430" y="2941"/>
                      <a:pt x="6765" y="2895"/>
                    </a:cubicBezTo>
                    <a:cubicBezTo>
                      <a:pt x="6765" y="2819"/>
                      <a:pt x="6872" y="2773"/>
                      <a:pt x="6872" y="2727"/>
                    </a:cubicBezTo>
                    <a:cubicBezTo>
                      <a:pt x="6872" y="2651"/>
                      <a:pt x="6811" y="2666"/>
                      <a:pt x="6796" y="2590"/>
                    </a:cubicBezTo>
                    <a:cubicBezTo>
                      <a:pt x="6765" y="2514"/>
                      <a:pt x="6796" y="2438"/>
                      <a:pt x="6735" y="2377"/>
                    </a:cubicBezTo>
                    <a:cubicBezTo>
                      <a:pt x="6674" y="2301"/>
                      <a:pt x="6567" y="2286"/>
                      <a:pt x="6567" y="2194"/>
                    </a:cubicBezTo>
                    <a:cubicBezTo>
                      <a:pt x="6583" y="2103"/>
                      <a:pt x="6720" y="2057"/>
                      <a:pt x="6735" y="1920"/>
                    </a:cubicBezTo>
                    <a:cubicBezTo>
                      <a:pt x="6735" y="1813"/>
                      <a:pt x="6674" y="1737"/>
                      <a:pt x="6613" y="1661"/>
                    </a:cubicBezTo>
                    <a:cubicBezTo>
                      <a:pt x="6461" y="1448"/>
                      <a:pt x="6354" y="1448"/>
                      <a:pt x="6110" y="1448"/>
                    </a:cubicBezTo>
                    <a:cubicBezTo>
                      <a:pt x="6128" y="1321"/>
                      <a:pt x="6056" y="1307"/>
                      <a:pt x="5971" y="1307"/>
                    </a:cubicBezTo>
                    <a:cubicBezTo>
                      <a:pt x="5947" y="1307"/>
                      <a:pt x="5921" y="1308"/>
                      <a:pt x="5897" y="1308"/>
                    </a:cubicBezTo>
                    <a:cubicBezTo>
                      <a:pt x="5863" y="1308"/>
                      <a:pt x="5831" y="1306"/>
                      <a:pt x="5805" y="1295"/>
                    </a:cubicBezTo>
                    <a:cubicBezTo>
                      <a:pt x="5676" y="1266"/>
                      <a:pt x="5560" y="1034"/>
                      <a:pt x="5727" y="1034"/>
                    </a:cubicBezTo>
                    <a:cubicBezTo>
                      <a:pt x="5737" y="1034"/>
                      <a:pt x="5748" y="1035"/>
                      <a:pt x="5760" y="1036"/>
                    </a:cubicBezTo>
                    <a:cubicBezTo>
                      <a:pt x="5760" y="914"/>
                      <a:pt x="5821" y="808"/>
                      <a:pt x="5821" y="701"/>
                    </a:cubicBezTo>
                    <a:lnTo>
                      <a:pt x="5745" y="579"/>
                    </a:lnTo>
                    <a:cubicBezTo>
                      <a:pt x="5699" y="518"/>
                      <a:pt x="5775" y="503"/>
                      <a:pt x="5684" y="457"/>
                    </a:cubicBezTo>
                    <a:cubicBezTo>
                      <a:pt x="5675" y="455"/>
                      <a:pt x="5667" y="455"/>
                      <a:pt x="5659" y="455"/>
                    </a:cubicBezTo>
                    <a:cubicBezTo>
                      <a:pt x="5559" y="455"/>
                      <a:pt x="5465" y="583"/>
                      <a:pt x="5346" y="583"/>
                    </a:cubicBezTo>
                    <a:cubicBezTo>
                      <a:pt x="5313" y="583"/>
                      <a:pt x="5279" y="573"/>
                      <a:pt x="5242" y="549"/>
                    </a:cubicBezTo>
                    <a:cubicBezTo>
                      <a:pt x="5211" y="518"/>
                      <a:pt x="5242" y="442"/>
                      <a:pt x="5211" y="427"/>
                    </a:cubicBezTo>
                    <a:cubicBezTo>
                      <a:pt x="5166" y="381"/>
                      <a:pt x="5059" y="396"/>
                      <a:pt x="4998" y="381"/>
                    </a:cubicBezTo>
                    <a:lnTo>
                      <a:pt x="5059" y="320"/>
                    </a:lnTo>
                    <a:cubicBezTo>
                      <a:pt x="5021" y="272"/>
                      <a:pt x="4979" y="255"/>
                      <a:pt x="4938" y="255"/>
                    </a:cubicBezTo>
                    <a:cubicBezTo>
                      <a:pt x="4847" y="255"/>
                      <a:pt x="4756" y="339"/>
                      <a:pt x="4693" y="381"/>
                    </a:cubicBezTo>
                    <a:cubicBezTo>
                      <a:pt x="4644" y="418"/>
                      <a:pt x="4575" y="485"/>
                      <a:pt x="4510" y="485"/>
                    </a:cubicBezTo>
                    <a:cubicBezTo>
                      <a:pt x="4494" y="485"/>
                      <a:pt x="4479" y="481"/>
                      <a:pt x="4465" y="473"/>
                    </a:cubicBezTo>
                    <a:cubicBezTo>
                      <a:pt x="4389" y="442"/>
                      <a:pt x="4450" y="351"/>
                      <a:pt x="4419" y="244"/>
                    </a:cubicBezTo>
                    <a:cubicBezTo>
                      <a:pt x="4373" y="229"/>
                      <a:pt x="4312" y="214"/>
                      <a:pt x="4251" y="214"/>
                    </a:cubicBezTo>
                    <a:lnTo>
                      <a:pt x="4312" y="214"/>
                    </a:lnTo>
                    <a:cubicBezTo>
                      <a:pt x="4236" y="137"/>
                      <a:pt x="4114" y="0"/>
                      <a:pt x="3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2" name="Google Shape;1302;p43"/>
          <p:cNvGrpSpPr/>
          <p:nvPr/>
        </p:nvGrpSpPr>
        <p:grpSpPr>
          <a:xfrm>
            <a:off x="7114420" y="736031"/>
            <a:ext cx="3267994" cy="4407478"/>
            <a:chOff x="7114420" y="736031"/>
            <a:chExt cx="3267994" cy="4407478"/>
          </a:xfrm>
        </p:grpSpPr>
        <p:grpSp>
          <p:nvGrpSpPr>
            <p:cNvPr id="1303" name="Google Shape;1303;p43"/>
            <p:cNvGrpSpPr/>
            <p:nvPr/>
          </p:nvGrpSpPr>
          <p:grpSpPr>
            <a:xfrm flipH="1">
              <a:off x="7402684" y="736031"/>
              <a:ext cx="2979731" cy="4407478"/>
              <a:chOff x="7729851" y="1471535"/>
              <a:chExt cx="700932" cy="1036785"/>
            </a:xfrm>
          </p:grpSpPr>
          <p:sp>
            <p:nvSpPr>
              <p:cNvPr id="1304" name="Google Shape;1304;p43"/>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3"/>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3"/>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3"/>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3"/>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43"/>
            <p:cNvGrpSpPr/>
            <p:nvPr/>
          </p:nvGrpSpPr>
          <p:grpSpPr>
            <a:xfrm>
              <a:off x="7114420" y="3196511"/>
              <a:ext cx="1316350" cy="1946979"/>
              <a:chOff x="7729851" y="1471535"/>
              <a:chExt cx="700932" cy="1036785"/>
            </a:xfrm>
          </p:grpSpPr>
          <p:sp>
            <p:nvSpPr>
              <p:cNvPr id="1310" name="Google Shape;1310;p43"/>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3"/>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3"/>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3"/>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3"/>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43"/>
            <p:cNvGrpSpPr/>
            <p:nvPr/>
          </p:nvGrpSpPr>
          <p:grpSpPr>
            <a:xfrm rot="-2699861">
              <a:off x="8669834" y="3222796"/>
              <a:ext cx="686471" cy="960457"/>
              <a:chOff x="294625" y="959839"/>
              <a:chExt cx="391600" cy="547875"/>
            </a:xfrm>
          </p:grpSpPr>
          <p:sp>
            <p:nvSpPr>
              <p:cNvPr id="1316" name="Google Shape;1316;p43"/>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3"/>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8" name="Google Shape;1318;p43"/>
          <p:cNvGrpSpPr/>
          <p:nvPr/>
        </p:nvGrpSpPr>
        <p:grpSpPr>
          <a:xfrm>
            <a:off x="2240551" y="198764"/>
            <a:ext cx="4734707" cy="4574595"/>
            <a:chOff x="2240551" y="198764"/>
            <a:chExt cx="4734707" cy="4574595"/>
          </a:xfrm>
        </p:grpSpPr>
        <p:grpSp>
          <p:nvGrpSpPr>
            <p:cNvPr id="1319" name="Google Shape;1319;p43"/>
            <p:cNvGrpSpPr/>
            <p:nvPr/>
          </p:nvGrpSpPr>
          <p:grpSpPr>
            <a:xfrm>
              <a:off x="2509626" y="4434646"/>
              <a:ext cx="263673" cy="338713"/>
              <a:chOff x="1562555" y="339437"/>
              <a:chExt cx="331664" cy="426001"/>
            </a:xfrm>
          </p:grpSpPr>
          <p:sp>
            <p:nvSpPr>
              <p:cNvPr id="1320" name="Google Shape;1320;p43"/>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3"/>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3"/>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3"/>
            <p:cNvGrpSpPr/>
            <p:nvPr/>
          </p:nvGrpSpPr>
          <p:grpSpPr>
            <a:xfrm rot="-7660955">
              <a:off x="2406225" y="177863"/>
              <a:ext cx="201397" cy="517615"/>
              <a:chOff x="1831800" y="1005931"/>
              <a:chExt cx="186702" cy="479722"/>
            </a:xfrm>
          </p:grpSpPr>
          <p:sp>
            <p:nvSpPr>
              <p:cNvPr id="1324" name="Google Shape;1324;p43"/>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3"/>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43"/>
            <p:cNvGrpSpPr/>
            <p:nvPr/>
          </p:nvGrpSpPr>
          <p:grpSpPr>
            <a:xfrm rot="6831297">
              <a:off x="6671263" y="286933"/>
              <a:ext cx="237896" cy="299487"/>
              <a:chOff x="2406614" y="339584"/>
              <a:chExt cx="316378" cy="398315"/>
            </a:xfrm>
          </p:grpSpPr>
          <p:sp>
            <p:nvSpPr>
              <p:cNvPr id="1328" name="Google Shape;1328;p43"/>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3"/>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43"/>
            <p:cNvGrpSpPr/>
            <p:nvPr/>
          </p:nvGrpSpPr>
          <p:grpSpPr>
            <a:xfrm rot="5400000">
              <a:off x="6046678" y="3802928"/>
              <a:ext cx="263678" cy="341112"/>
              <a:chOff x="402154" y="252848"/>
              <a:chExt cx="336582" cy="435425"/>
            </a:xfrm>
          </p:grpSpPr>
          <p:sp>
            <p:nvSpPr>
              <p:cNvPr id="1332" name="Google Shape;1332;p43"/>
              <p:cNvSpPr/>
              <p:nvPr/>
            </p:nvSpPr>
            <p:spPr>
              <a:xfrm>
                <a:off x="418323" y="252848"/>
                <a:ext cx="288988" cy="367714"/>
              </a:xfrm>
              <a:custGeom>
                <a:avLst/>
                <a:gdLst/>
                <a:ahLst/>
                <a:cxnLst/>
                <a:rect l="l" t="t" r="r" b="b"/>
                <a:pathLst>
                  <a:path w="9812" h="12485" extrusionOk="0">
                    <a:moveTo>
                      <a:pt x="8391" y="0"/>
                    </a:moveTo>
                    <a:cubicBezTo>
                      <a:pt x="8099" y="0"/>
                      <a:pt x="7945" y="279"/>
                      <a:pt x="7831" y="279"/>
                    </a:cubicBezTo>
                    <a:cubicBezTo>
                      <a:pt x="7694" y="279"/>
                      <a:pt x="7709" y="5"/>
                      <a:pt x="7313" y="5"/>
                    </a:cubicBezTo>
                    <a:cubicBezTo>
                      <a:pt x="6902" y="5"/>
                      <a:pt x="6597" y="614"/>
                      <a:pt x="6277" y="690"/>
                    </a:cubicBezTo>
                    <a:cubicBezTo>
                      <a:pt x="6247" y="697"/>
                      <a:pt x="6221" y="701"/>
                      <a:pt x="6198" y="701"/>
                    </a:cubicBezTo>
                    <a:cubicBezTo>
                      <a:pt x="5971" y="701"/>
                      <a:pt x="6020" y="395"/>
                      <a:pt x="5744" y="340"/>
                    </a:cubicBezTo>
                    <a:cubicBezTo>
                      <a:pt x="5721" y="335"/>
                      <a:pt x="5697" y="333"/>
                      <a:pt x="5672" y="333"/>
                    </a:cubicBezTo>
                    <a:cubicBezTo>
                      <a:pt x="5367" y="333"/>
                      <a:pt x="4923" y="676"/>
                      <a:pt x="4571" y="1254"/>
                    </a:cubicBezTo>
                    <a:cubicBezTo>
                      <a:pt x="4190" y="1879"/>
                      <a:pt x="4342" y="3097"/>
                      <a:pt x="3977" y="3387"/>
                    </a:cubicBezTo>
                    <a:cubicBezTo>
                      <a:pt x="3894" y="3452"/>
                      <a:pt x="3829" y="3479"/>
                      <a:pt x="3774" y="3479"/>
                    </a:cubicBezTo>
                    <a:cubicBezTo>
                      <a:pt x="3584" y="3479"/>
                      <a:pt x="3515" y="3163"/>
                      <a:pt x="3291" y="3021"/>
                    </a:cubicBezTo>
                    <a:cubicBezTo>
                      <a:pt x="3213" y="2976"/>
                      <a:pt x="3131" y="2948"/>
                      <a:pt x="3049" y="2948"/>
                    </a:cubicBezTo>
                    <a:cubicBezTo>
                      <a:pt x="2829" y="2948"/>
                      <a:pt x="2609" y="3148"/>
                      <a:pt x="2453" y="3737"/>
                    </a:cubicBezTo>
                    <a:cubicBezTo>
                      <a:pt x="2240" y="4530"/>
                      <a:pt x="2438" y="5764"/>
                      <a:pt x="2285" y="6206"/>
                    </a:cubicBezTo>
                    <a:cubicBezTo>
                      <a:pt x="2155" y="6557"/>
                      <a:pt x="1986" y="6625"/>
                      <a:pt x="1801" y="6625"/>
                    </a:cubicBezTo>
                    <a:cubicBezTo>
                      <a:pt x="1683" y="6625"/>
                      <a:pt x="1559" y="6598"/>
                      <a:pt x="1432" y="6598"/>
                    </a:cubicBezTo>
                    <a:cubicBezTo>
                      <a:pt x="1316" y="6598"/>
                      <a:pt x="1198" y="6620"/>
                      <a:pt x="1082" y="6708"/>
                    </a:cubicBezTo>
                    <a:cubicBezTo>
                      <a:pt x="640" y="7028"/>
                      <a:pt x="914" y="7942"/>
                      <a:pt x="1051" y="8841"/>
                    </a:cubicBezTo>
                    <a:cubicBezTo>
                      <a:pt x="1173" y="9725"/>
                      <a:pt x="564" y="9298"/>
                      <a:pt x="290" y="9588"/>
                    </a:cubicBezTo>
                    <a:cubicBezTo>
                      <a:pt x="0" y="9862"/>
                      <a:pt x="488" y="10578"/>
                      <a:pt x="670" y="11569"/>
                    </a:cubicBezTo>
                    <a:cubicBezTo>
                      <a:pt x="816" y="12427"/>
                      <a:pt x="1121" y="12484"/>
                      <a:pt x="1200" y="12484"/>
                    </a:cubicBezTo>
                    <a:cubicBezTo>
                      <a:pt x="1212" y="12484"/>
                      <a:pt x="1219" y="12483"/>
                      <a:pt x="1219" y="12483"/>
                    </a:cubicBezTo>
                    <a:cubicBezTo>
                      <a:pt x="1219" y="12483"/>
                      <a:pt x="6658" y="3463"/>
                      <a:pt x="9690" y="614"/>
                    </a:cubicBezTo>
                    <a:cubicBezTo>
                      <a:pt x="9690" y="614"/>
                      <a:pt x="9812" y="568"/>
                      <a:pt x="9599" y="385"/>
                    </a:cubicBezTo>
                    <a:cubicBezTo>
                      <a:pt x="9519" y="317"/>
                      <a:pt x="9424" y="295"/>
                      <a:pt x="9322" y="295"/>
                    </a:cubicBezTo>
                    <a:cubicBezTo>
                      <a:pt x="9152" y="295"/>
                      <a:pt x="8963" y="355"/>
                      <a:pt x="8791" y="355"/>
                    </a:cubicBezTo>
                    <a:cubicBezTo>
                      <a:pt x="8532" y="355"/>
                      <a:pt x="8776" y="35"/>
                      <a:pt x="8456" y="5"/>
                    </a:cubicBezTo>
                    <a:cubicBezTo>
                      <a:pt x="8434" y="2"/>
                      <a:pt x="8412" y="0"/>
                      <a:pt x="8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448599" y="269548"/>
                <a:ext cx="290137" cy="359232"/>
              </a:xfrm>
              <a:custGeom>
                <a:avLst/>
                <a:gdLst/>
                <a:ahLst/>
                <a:cxnLst/>
                <a:rect l="l" t="t" r="r" b="b"/>
                <a:pathLst>
                  <a:path w="9851" h="12197" extrusionOk="0">
                    <a:moveTo>
                      <a:pt x="8692" y="1"/>
                    </a:moveTo>
                    <a:cubicBezTo>
                      <a:pt x="8637" y="1"/>
                      <a:pt x="8632" y="47"/>
                      <a:pt x="8632" y="47"/>
                    </a:cubicBezTo>
                    <a:cubicBezTo>
                      <a:pt x="5767" y="3109"/>
                      <a:pt x="130" y="11855"/>
                      <a:pt x="130" y="11855"/>
                    </a:cubicBezTo>
                    <a:cubicBezTo>
                      <a:pt x="130" y="11855"/>
                      <a:pt x="1" y="12196"/>
                      <a:pt x="652" y="12196"/>
                    </a:cubicBezTo>
                    <a:cubicBezTo>
                      <a:pt x="741" y="12196"/>
                      <a:pt x="846" y="12190"/>
                      <a:pt x="968" y="12175"/>
                    </a:cubicBezTo>
                    <a:cubicBezTo>
                      <a:pt x="1974" y="12068"/>
                      <a:pt x="2964" y="11931"/>
                      <a:pt x="3177" y="11581"/>
                    </a:cubicBezTo>
                    <a:cubicBezTo>
                      <a:pt x="3390" y="11245"/>
                      <a:pt x="2598" y="10880"/>
                      <a:pt x="3497" y="10788"/>
                    </a:cubicBezTo>
                    <a:cubicBezTo>
                      <a:pt x="4396" y="10697"/>
                      <a:pt x="4914" y="10286"/>
                      <a:pt x="5112" y="9783"/>
                    </a:cubicBezTo>
                    <a:cubicBezTo>
                      <a:pt x="5325" y="9265"/>
                      <a:pt x="4472" y="9128"/>
                      <a:pt x="5158" y="8655"/>
                    </a:cubicBezTo>
                    <a:cubicBezTo>
                      <a:pt x="5539" y="8381"/>
                      <a:pt x="6788" y="8229"/>
                      <a:pt x="7504" y="7848"/>
                    </a:cubicBezTo>
                    <a:cubicBezTo>
                      <a:pt x="8205" y="7452"/>
                      <a:pt x="8190" y="7086"/>
                      <a:pt x="7961" y="6842"/>
                    </a:cubicBezTo>
                    <a:cubicBezTo>
                      <a:pt x="7733" y="6598"/>
                      <a:pt x="7245" y="6705"/>
                      <a:pt x="7428" y="6278"/>
                    </a:cubicBezTo>
                    <a:cubicBezTo>
                      <a:pt x="7596" y="5852"/>
                      <a:pt x="8830" y="5684"/>
                      <a:pt x="9332" y="5151"/>
                    </a:cubicBezTo>
                    <a:cubicBezTo>
                      <a:pt x="9850" y="4618"/>
                      <a:pt x="9698" y="4024"/>
                      <a:pt x="9409" y="3917"/>
                    </a:cubicBezTo>
                    <a:cubicBezTo>
                      <a:pt x="9089" y="3795"/>
                      <a:pt x="8952" y="3810"/>
                      <a:pt x="8936" y="3490"/>
                    </a:cubicBezTo>
                    <a:cubicBezTo>
                      <a:pt x="8906" y="3155"/>
                      <a:pt x="9424" y="2713"/>
                      <a:pt x="9332" y="2332"/>
                    </a:cubicBezTo>
                    <a:cubicBezTo>
                      <a:pt x="9241" y="1951"/>
                      <a:pt x="8952" y="2043"/>
                      <a:pt x="8906" y="1891"/>
                    </a:cubicBezTo>
                    <a:cubicBezTo>
                      <a:pt x="8875" y="1753"/>
                      <a:pt x="9424" y="1525"/>
                      <a:pt x="9302" y="1220"/>
                    </a:cubicBezTo>
                    <a:cubicBezTo>
                      <a:pt x="9257" y="1107"/>
                      <a:pt x="9197" y="1082"/>
                      <a:pt x="9136" y="1082"/>
                    </a:cubicBezTo>
                    <a:cubicBezTo>
                      <a:pt x="9087" y="1082"/>
                      <a:pt x="9037" y="1098"/>
                      <a:pt x="8993" y="1098"/>
                    </a:cubicBezTo>
                    <a:cubicBezTo>
                      <a:pt x="8943" y="1098"/>
                      <a:pt x="8901" y="1078"/>
                      <a:pt x="8875" y="992"/>
                    </a:cubicBezTo>
                    <a:cubicBezTo>
                      <a:pt x="8799" y="748"/>
                      <a:pt x="9073" y="230"/>
                      <a:pt x="8860" y="77"/>
                    </a:cubicBezTo>
                    <a:cubicBezTo>
                      <a:pt x="8778" y="19"/>
                      <a:pt x="8725" y="1"/>
                      <a:pt x="8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660181" y="279061"/>
                <a:ext cx="10338" cy="33164"/>
              </a:xfrm>
              <a:custGeom>
                <a:avLst/>
                <a:gdLst/>
                <a:ahLst/>
                <a:cxnLst/>
                <a:rect l="l" t="t" r="r" b="b"/>
                <a:pathLst>
                  <a:path w="351" h="1126" extrusionOk="0">
                    <a:moveTo>
                      <a:pt x="299" y="0"/>
                    </a:moveTo>
                    <a:cubicBezTo>
                      <a:pt x="280" y="0"/>
                      <a:pt x="254" y="18"/>
                      <a:pt x="244" y="29"/>
                    </a:cubicBezTo>
                    <a:cubicBezTo>
                      <a:pt x="31" y="333"/>
                      <a:pt x="0" y="745"/>
                      <a:pt x="168" y="1095"/>
                    </a:cubicBezTo>
                    <a:cubicBezTo>
                      <a:pt x="183" y="1110"/>
                      <a:pt x="198" y="1126"/>
                      <a:pt x="229" y="1126"/>
                    </a:cubicBezTo>
                    <a:cubicBezTo>
                      <a:pt x="229" y="1126"/>
                      <a:pt x="244" y="1126"/>
                      <a:pt x="244" y="1110"/>
                    </a:cubicBezTo>
                    <a:cubicBezTo>
                      <a:pt x="259" y="1095"/>
                      <a:pt x="274" y="1050"/>
                      <a:pt x="259" y="1034"/>
                    </a:cubicBezTo>
                    <a:cubicBezTo>
                      <a:pt x="107" y="745"/>
                      <a:pt x="153" y="349"/>
                      <a:pt x="335" y="90"/>
                    </a:cubicBezTo>
                    <a:cubicBezTo>
                      <a:pt x="351" y="59"/>
                      <a:pt x="335" y="29"/>
                      <a:pt x="320" y="13"/>
                    </a:cubicBezTo>
                    <a:cubicBezTo>
                      <a:pt x="315" y="4"/>
                      <a:pt x="308" y="0"/>
                      <a:pt x="299" y="0"/>
                    </a:cubicBezTo>
                    <a:close/>
                  </a:path>
                </a:pathLst>
              </a:custGeom>
              <a:solidFill>
                <a:srgbClr val="DC76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3"/>
              <p:cNvSpPr/>
              <p:nvPr/>
            </p:nvSpPr>
            <p:spPr>
              <a:xfrm>
                <a:off x="402154" y="271374"/>
                <a:ext cx="307425" cy="416900"/>
              </a:xfrm>
              <a:custGeom>
                <a:avLst/>
                <a:gdLst/>
                <a:ahLst/>
                <a:cxnLst/>
                <a:rect l="l" t="t" r="r" b="b"/>
                <a:pathLst>
                  <a:path w="10438" h="14155" extrusionOk="0">
                    <a:moveTo>
                      <a:pt x="10254" y="0"/>
                    </a:moveTo>
                    <a:lnTo>
                      <a:pt x="10254" y="0"/>
                    </a:lnTo>
                    <a:cubicBezTo>
                      <a:pt x="10254" y="0"/>
                      <a:pt x="9416" y="808"/>
                      <a:pt x="8167" y="2347"/>
                    </a:cubicBezTo>
                    <a:cubicBezTo>
                      <a:pt x="8076" y="2057"/>
                      <a:pt x="7999" y="1737"/>
                      <a:pt x="7969" y="1387"/>
                    </a:cubicBezTo>
                    <a:cubicBezTo>
                      <a:pt x="7954" y="1128"/>
                      <a:pt x="7999" y="747"/>
                      <a:pt x="8243" y="396"/>
                    </a:cubicBezTo>
                    <a:cubicBezTo>
                      <a:pt x="8258" y="381"/>
                      <a:pt x="8258" y="351"/>
                      <a:pt x="8228" y="320"/>
                    </a:cubicBezTo>
                    <a:cubicBezTo>
                      <a:pt x="8217" y="315"/>
                      <a:pt x="8206" y="311"/>
                      <a:pt x="8195" y="311"/>
                    </a:cubicBezTo>
                    <a:cubicBezTo>
                      <a:pt x="8177" y="311"/>
                      <a:pt x="8161" y="322"/>
                      <a:pt x="8152" y="351"/>
                    </a:cubicBezTo>
                    <a:cubicBezTo>
                      <a:pt x="7893" y="701"/>
                      <a:pt x="7862" y="1112"/>
                      <a:pt x="7862" y="1387"/>
                    </a:cubicBezTo>
                    <a:cubicBezTo>
                      <a:pt x="7878" y="1752"/>
                      <a:pt x="7969" y="2103"/>
                      <a:pt x="8076" y="2377"/>
                    </a:cubicBezTo>
                    <a:lnTo>
                      <a:pt x="8076" y="2408"/>
                    </a:lnTo>
                    <a:lnTo>
                      <a:pt x="8076" y="2438"/>
                    </a:lnTo>
                    <a:cubicBezTo>
                      <a:pt x="7954" y="2590"/>
                      <a:pt x="7817" y="2743"/>
                      <a:pt x="7710" y="2895"/>
                    </a:cubicBezTo>
                    <a:cubicBezTo>
                      <a:pt x="7329" y="3367"/>
                      <a:pt x="6765" y="4160"/>
                      <a:pt x="6141" y="5043"/>
                    </a:cubicBezTo>
                    <a:cubicBezTo>
                      <a:pt x="6064" y="4739"/>
                      <a:pt x="6141" y="4403"/>
                      <a:pt x="6217" y="4053"/>
                    </a:cubicBezTo>
                    <a:cubicBezTo>
                      <a:pt x="6278" y="3855"/>
                      <a:pt x="6308" y="3626"/>
                      <a:pt x="6339" y="3398"/>
                    </a:cubicBezTo>
                    <a:cubicBezTo>
                      <a:pt x="6354" y="3032"/>
                      <a:pt x="6278" y="2682"/>
                      <a:pt x="6202" y="2347"/>
                    </a:cubicBezTo>
                    <a:lnTo>
                      <a:pt x="6141" y="2118"/>
                    </a:lnTo>
                    <a:cubicBezTo>
                      <a:pt x="6064" y="1752"/>
                      <a:pt x="5988" y="1295"/>
                      <a:pt x="6171" y="899"/>
                    </a:cubicBezTo>
                    <a:cubicBezTo>
                      <a:pt x="6186" y="884"/>
                      <a:pt x="6171" y="838"/>
                      <a:pt x="6125" y="823"/>
                    </a:cubicBezTo>
                    <a:cubicBezTo>
                      <a:pt x="6113" y="819"/>
                      <a:pt x="6103" y="817"/>
                      <a:pt x="6095" y="817"/>
                    </a:cubicBezTo>
                    <a:cubicBezTo>
                      <a:pt x="6072" y="817"/>
                      <a:pt x="6060" y="831"/>
                      <a:pt x="6049" y="853"/>
                    </a:cubicBezTo>
                    <a:cubicBezTo>
                      <a:pt x="5882" y="1280"/>
                      <a:pt x="5943" y="1768"/>
                      <a:pt x="6034" y="2148"/>
                    </a:cubicBezTo>
                    <a:lnTo>
                      <a:pt x="6080" y="2377"/>
                    </a:lnTo>
                    <a:cubicBezTo>
                      <a:pt x="6156" y="2712"/>
                      <a:pt x="6232" y="3047"/>
                      <a:pt x="6217" y="3398"/>
                    </a:cubicBezTo>
                    <a:cubicBezTo>
                      <a:pt x="6202" y="3596"/>
                      <a:pt x="6171" y="3824"/>
                      <a:pt x="6110" y="4038"/>
                    </a:cubicBezTo>
                    <a:cubicBezTo>
                      <a:pt x="6004" y="4419"/>
                      <a:pt x="5943" y="4815"/>
                      <a:pt x="6049" y="5180"/>
                    </a:cubicBezTo>
                    <a:cubicBezTo>
                      <a:pt x="5607" y="5805"/>
                      <a:pt x="5150" y="6491"/>
                      <a:pt x="4693" y="7176"/>
                    </a:cubicBezTo>
                    <a:cubicBezTo>
                      <a:pt x="4556" y="6841"/>
                      <a:pt x="4541" y="6475"/>
                      <a:pt x="4541" y="6095"/>
                    </a:cubicBezTo>
                    <a:cubicBezTo>
                      <a:pt x="4526" y="5759"/>
                      <a:pt x="4510" y="5409"/>
                      <a:pt x="4419" y="5089"/>
                    </a:cubicBezTo>
                    <a:cubicBezTo>
                      <a:pt x="4358" y="4876"/>
                      <a:pt x="4267" y="4662"/>
                      <a:pt x="4160" y="4480"/>
                    </a:cubicBezTo>
                    <a:cubicBezTo>
                      <a:pt x="3992" y="4114"/>
                      <a:pt x="3825" y="3779"/>
                      <a:pt x="3855" y="3398"/>
                    </a:cubicBezTo>
                    <a:cubicBezTo>
                      <a:pt x="3855" y="3352"/>
                      <a:pt x="3840" y="3337"/>
                      <a:pt x="3810" y="3337"/>
                    </a:cubicBezTo>
                    <a:cubicBezTo>
                      <a:pt x="3764" y="3337"/>
                      <a:pt x="3749" y="3352"/>
                      <a:pt x="3749" y="3398"/>
                    </a:cubicBezTo>
                    <a:cubicBezTo>
                      <a:pt x="3703" y="3794"/>
                      <a:pt x="3886" y="4175"/>
                      <a:pt x="4053" y="4541"/>
                    </a:cubicBezTo>
                    <a:cubicBezTo>
                      <a:pt x="4145" y="4723"/>
                      <a:pt x="4236" y="4937"/>
                      <a:pt x="4297" y="5119"/>
                    </a:cubicBezTo>
                    <a:cubicBezTo>
                      <a:pt x="4388" y="5455"/>
                      <a:pt x="4419" y="5790"/>
                      <a:pt x="4434" y="6110"/>
                    </a:cubicBezTo>
                    <a:cubicBezTo>
                      <a:pt x="4449" y="6521"/>
                      <a:pt x="4465" y="6933"/>
                      <a:pt x="4617" y="7313"/>
                    </a:cubicBezTo>
                    <a:cubicBezTo>
                      <a:pt x="4129" y="8060"/>
                      <a:pt x="3657" y="8776"/>
                      <a:pt x="3215" y="9446"/>
                    </a:cubicBezTo>
                    <a:cubicBezTo>
                      <a:pt x="3139" y="9066"/>
                      <a:pt x="2987" y="8685"/>
                      <a:pt x="2789" y="8350"/>
                    </a:cubicBezTo>
                    <a:cubicBezTo>
                      <a:pt x="2713" y="8197"/>
                      <a:pt x="2621" y="8045"/>
                      <a:pt x="2530" y="7908"/>
                    </a:cubicBezTo>
                    <a:cubicBezTo>
                      <a:pt x="2255" y="7481"/>
                      <a:pt x="1996" y="7054"/>
                      <a:pt x="1996" y="6567"/>
                    </a:cubicBezTo>
                    <a:cubicBezTo>
                      <a:pt x="1996" y="6536"/>
                      <a:pt x="1981" y="6521"/>
                      <a:pt x="1936" y="6521"/>
                    </a:cubicBezTo>
                    <a:cubicBezTo>
                      <a:pt x="1905" y="6521"/>
                      <a:pt x="1875" y="6536"/>
                      <a:pt x="1875" y="6567"/>
                    </a:cubicBezTo>
                    <a:cubicBezTo>
                      <a:pt x="1905" y="7085"/>
                      <a:pt x="2164" y="7527"/>
                      <a:pt x="2438" y="7969"/>
                    </a:cubicBezTo>
                    <a:cubicBezTo>
                      <a:pt x="2530" y="8121"/>
                      <a:pt x="2606" y="8243"/>
                      <a:pt x="2697" y="8395"/>
                    </a:cubicBezTo>
                    <a:cubicBezTo>
                      <a:pt x="2911" y="8776"/>
                      <a:pt x="3048" y="9157"/>
                      <a:pt x="3124" y="9584"/>
                    </a:cubicBezTo>
                    <a:cubicBezTo>
                      <a:pt x="2682" y="10269"/>
                      <a:pt x="2301" y="10833"/>
                      <a:pt x="2027" y="11260"/>
                    </a:cubicBezTo>
                    <a:cubicBezTo>
                      <a:pt x="1951" y="10604"/>
                      <a:pt x="1707" y="9980"/>
                      <a:pt x="1326" y="9446"/>
                    </a:cubicBezTo>
                    <a:cubicBezTo>
                      <a:pt x="1315" y="9436"/>
                      <a:pt x="1289" y="9425"/>
                      <a:pt x="1270" y="9425"/>
                    </a:cubicBezTo>
                    <a:cubicBezTo>
                      <a:pt x="1261" y="9425"/>
                      <a:pt x="1254" y="9427"/>
                      <a:pt x="1250" y="9431"/>
                    </a:cubicBezTo>
                    <a:cubicBezTo>
                      <a:pt x="1235" y="9446"/>
                      <a:pt x="1219" y="9492"/>
                      <a:pt x="1235" y="9507"/>
                    </a:cubicBezTo>
                    <a:cubicBezTo>
                      <a:pt x="1631" y="10056"/>
                      <a:pt x="1859" y="10711"/>
                      <a:pt x="1936" y="11366"/>
                    </a:cubicBezTo>
                    <a:lnTo>
                      <a:pt x="1936" y="11397"/>
                    </a:lnTo>
                    <a:cubicBezTo>
                      <a:pt x="1783" y="11625"/>
                      <a:pt x="1692" y="11778"/>
                      <a:pt x="1646" y="11854"/>
                    </a:cubicBezTo>
                    <a:cubicBezTo>
                      <a:pt x="1326" y="12341"/>
                      <a:pt x="1" y="13941"/>
                      <a:pt x="1" y="13941"/>
                    </a:cubicBezTo>
                    <a:lnTo>
                      <a:pt x="305" y="14154"/>
                    </a:lnTo>
                    <a:cubicBezTo>
                      <a:pt x="305" y="14154"/>
                      <a:pt x="1448" y="12555"/>
                      <a:pt x="1951" y="11823"/>
                    </a:cubicBezTo>
                    <a:cubicBezTo>
                      <a:pt x="2027" y="11732"/>
                      <a:pt x="2164" y="11549"/>
                      <a:pt x="2316" y="11290"/>
                    </a:cubicBezTo>
                    <a:cubicBezTo>
                      <a:pt x="2362" y="11275"/>
                      <a:pt x="2415" y="11271"/>
                      <a:pt x="2465" y="11271"/>
                    </a:cubicBezTo>
                    <a:cubicBezTo>
                      <a:pt x="2514" y="11271"/>
                      <a:pt x="2560" y="11275"/>
                      <a:pt x="2591" y="11275"/>
                    </a:cubicBezTo>
                    <a:cubicBezTo>
                      <a:pt x="2682" y="11290"/>
                      <a:pt x="2789" y="11321"/>
                      <a:pt x="2895" y="11351"/>
                    </a:cubicBezTo>
                    <a:lnTo>
                      <a:pt x="3063" y="11412"/>
                    </a:lnTo>
                    <a:cubicBezTo>
                      <a:pt x="3215" y="11442"/>
                      <a:pt x="3368" y="11473"/>
                      <a:pt x="3505" y="11473"/>
                    </a:cubicBezTo>
                    <a:cubicBezTo>
                      <a:pt x="3703" y="11473"/>
                      <a:pt x="3916" y="11427"/>
                      <a:pt x="4129" y="11351"/>
                    </a:cubicBezTo>
                    <a:cubicBezTo>
                      <a:pt x="4160" y="11336"/>
                      <a:pt x="4160" y="11321"/>
                      <a:pt x="4160" y="11275"/>
                    </a:cubicBezTo>
                    <a:cubicBezTo>
                      <a:pt x="4145" y="11244"/>
                      <a:pt x="4129" y="11244"/>
                      <a:pt x="4084" y="11244"/>
                    </a:cubicBezTo>
                    <a:cubicBezTo>
                      <a:pt x="3897" y="11307"/>
                      <a:pt x="3705" y="11338"/>
                      <a:pt x="3508" y="11338"/>
                    </a:cubicBezTo>
                    <a:cubicBezTo>
                      <a:pt x="3368" y="11338"/>
                      <a:pt x="3224" y="11322"/>
                      <a:pt x="3078" y="11290"/>
                    </a:cubicBezTo>
                    <a:lnTo>
                      <a:pt x="2911" y="11244"/>
                    </a:lnTo>
                    <a:cubicBezTo>
                      <a:pt x="2819" y="11199"/>
                      <a:pt x="2697" y="11168"/>
                      <a:pt x="2591" y="11168"/>
                    </a:cubicBezTo>
                    <a:cubicBezTo>
                      <a:pt x="2540" y="11168"/>
                      <a:pt x="2496" y="11155"/>
                      <a:pt x="2454" y="11155"/>
                    </a:cubicBezTo>
                    <a:cubicBezTo>
                      <a:pt x="2433" y="11155"/>
                      <a:pt x="2413" y="11158"/>
                      <a:pt x="2393" y="11168"/>
                    </a:cubicBezTo>
                    <a:cubicBezTo>
                      <a:pt x="2682" y="10742"/>
                      <a:pt x="3048" y="10193"/>
                      <a:pt x="3444" y="9584"/>
                    </a:cubicBezTo>
                    <a:cubicBezTo>
                      <a:pt x="3528" y="9553"/>
                      <a:pt x="3619" y="9542"/>
                      <a:pt x="3705" y="9542"/>
                    </a:cubicBezTo>
                    <a:cubicBezTo>
                      <a:pt x="3790" y="9542"/>
                      <a:pt x="3870" y="9553"/>
                      <a:pt x="3931" y="9568"/>
                    </a:cubicBezTo>
                    <a:cubicBezTo>
                      <a:pt x="4053" y="9584"/>
                      <a:pt x="4190" y="9614"/>
                      <a:pt x="4297" y="9645"/>
                    </a:cubicBezTo>
                    <a:cubicBezTo>
                      <a:pt x="4449" y="9675"/>
                      <a:pt x="4602" y="9721"/>
                      <a:pt x="4754" y="9736"/>
                    </a:cubicBezTo>
                    <a:cubicBezTo>
                      <a:pt x="4830" y="9736"/>
                      <a:pt x="4891" y="9751"/>
                      <a:pt x="4967" y="9751"/>
                    </a:cubicBezTo>
                    <a:cubicBezTo>
                      <a:pt x="5226" y="9751"/>
                      <a:pt x="5501" y="9690"/>
                      <a:pt x="5744" y="9568"/>
                    </a:cubicBezTo>
                    <a:cubicBezTo>
                      <a:pt x="5760" y="9538"/>
                      <a:pt x="5790" y="9523"/>
                      <a:pt x="5760" y="9492"/>
                    </a:cubicBezTo>
                    <a:cubicBezTo>
                      <a:pt x="5749" y="9470"/>
                      <a:pt x="5737" y="9456"/>
                      <a:pt x="5714" y="9456"/>
                    </a:cubicBezTo>
                    <a:cubicBezTo>
                      <a:pt x="5706" y="9456"/>
                      <a:pt x="5696" y="9458"/>
                      <a:pt x="5684" y="9462"/>
                    </a:cubicBezTo>
                    <a:cubicBezTo>
                      <a:pt x="5470" y="9569"/>
                      <a:pt x="5219" y="9629"/>
                      <a:pt x="4975" y="9629"/>
                    </a:cubicBezTo>
                    <a:cubicBezTo>
                      <a:pt x="4906" y="9629"/>
                      <a:pt x="4837" y="9624"/>
                      <a:pt x="4769" y="9614"/>
                    </a:cubicBezTo>
                    <a:cubicBezTo>
                      <a:pt x="4617" y="9599"/>
                      <a:pt x="4495" y="9568"/>
                      <a:pt x="4343" y="9523"/>
                    </a:cubicBezTo>
                    <a:cubicBezTo>
                      <a:pt x="4221" y="9492"/>
                      <a:pt x="4084" y="9462"/>
                      <a:pt x="3962" y="9431"/>
                    </a:cubicBezTo>
                    <a:cubicBezTo>
                      <a:pt x="3886" y="9424"/>
                      <a:pt x="3810" y="9420"/>
                      <a:pt x="3737" y="9420"/>
                    </a:cubicBezTo>
                    <a:cubicBezTo>
                      <a:pt x="3665" y="9420"/>
                      <a:pt x="3596" y="9424"/>
                      <a:pt x="3535" y="9431"/>
                    </a:cubicBezTo>
                    <a:cubicBezTo>
                      <a:pt x="3962" y="8776"/>
                      <a:pt x="4388" y="8090"/>
                      <a:pt x="4815" y="7466"/>
                    </a:cubicBezTo>
                    <a:lnTo>
                      <a:pt x="4983" y="7466"/>
                    </a:lnTo>
                    <a:cubicBezTo>
                      <a:pt x="5303" y="7466"/>
                      <a:pt x="5607" y="7390"/>
                      <a:pt x="5912" y="7329"/>
                    </a:cubicBezTo>
                    <a:cubicBezTo>
                      <a:pt x="6195" y="7264"/>
                      <a:pt x="6479" y="7200"/>
                      <a:pt x="6753" y="7200"/>
                    </a:cubicBezTo>
                    <a:cubicBezTo>
                      <a:pt x="6803" y="7200"/>
                      <a:pt x="6853" y="7202"/>
                      <a:pt x="6902" y="7207"/>
                    </a:cubicBezTo>
                    <a:cubicBezTo>
                      <a:pt x="7116" y="7207"/>
                      <a:pt x="7344" y="7237"/>
                      <a:pt x="7558" y="7283"/>
                    </a:cubicBezTo>
                    <a:cubicBezTo>
                      <a:pt x="7786" y="7327"/>
                      <a:pt x="8015" y="7371"/>
                      <a:pt x="8241" y="7371"/>
                    </a:cubicBezTo>
                    <a:cubicBezTo>
                      <a:pt x="8406" y="7371"/>
                      <a:pt x="8570" y="7347"/>
                      <a:pt x="8731" y="7283"/>
                    </a:cubicBezTo>
                    <a:cubicBezTo>
                      <a:pt x="8776" y="7253"/>
                      <a:pt x="8776" y="7237"/>
                      <a:pt x="8776" y="7207"/>
                    </a:cubicBezTo>
                    <a:cubicBezTo>
                      <a:pt x="8761" y="7161"/>
                      <a:pt x="8731" y="7161"/>
                      <a:pt x="8700" y="7161"/>
                    </a:cubicBezTo>
                    <a:cubicBezTo>
                      <a:pt x="8549" y="7218"/>
                      <a:pt x="8398" y="7238"/>
                      <a:pt x="8245" y="7238"/>
                    </a:cubicBezTo>
                    <a:cubicBezTo>
                      <a:pt x="8028" y="7238"/>
                      <a:pt x="7805" y="7197"/>
                      <a:pt x="7573" y="7161"/>
                    </a:cubicBezTo>
                    <a:cubicBezTo>
                      <a:pt x="7360" y="7131"/>
                      <a:pt x="7131" y="7085"/>
                      <a:pt x="6933" y="7070"/>
                    </a:cubicBezTo>
                    <a:cubicBezTo>
                      <a:pt x="6902" y="7068"/>
                      <a:pt x="6872" y="7068"/>
                      <a:pt x="6842" y="7068"/>
                    </a:cubicBezTo>
                    <a:cubicBezTo>
                      <a:pt x="6524" y="7068"/>
                      <a:pt x="6218" y="7137"/>
                      <a:pt x="5912" y="7207"/>
                    </a:cubicBezTo>
                    <a:cubicBezTo>
                      <a:pt x="5629" y="7271"/>
                      <a:pt x="5335" y="7336"/>
                      <a:pt x="5057" y="7336"/>
                    </a:cubicBezTo>
                    <a:cubicBezTo>
                      <a:pt x="5006" y="7336"/>
                      <a:pt x="4956" y="7333"/>
                      <a:pt x="4907" y="7329"/>
                    </a:cubicBezTo>
                    <a:cubicBezTo>
                      <a:pt x="5485" y="6445"/>
                      <a:pt x="5973" y="5683"/>
                      <a:pt x="6202" y="5333"/>
                    </a:cubicBezTo>
                    <a:lnTo>
                      <a:pt x="6339" y="5333"/>
                    </a:lnTo>
                    <a:cubicBezTo>
                      <a:pt x="6704" y="5333"/>
                      <a:pt x="7024" y="5165"/>
                      <a:pt x="7344" y="4967"/>
                    </a:cubicBezTo>
                    <a:cubicBezTo>
                      <a:pt x="7542" y="4876"/>
                      <a:pt x="7725" y="4769"/>
                      <a:pt x="7938" y="4693"/>
                    </a:cubicBezTo>
                    <a:cubicBezTo>
                      <a:pt x="8258" y="4571"/>
                      <a:pt x="8609" y="4571"/>
                      <a:pt x="8944" y="4556"/>
                    </a:cubicBezTo>
                    <a:cubicBezTo>
                      <a:pt x="9020" y="4556"/>
                      <a:pt x="9096" y="4556"/>
                      <a:pt x="9188" y="4541"/>
                    </a:cubicBezTo>
                    <a:cubicBezTo>
                      <a:pt x="9565" y="4510"/>
                      <a:pt x="10062" y="4465"/>
                      <a:pt x="10427" y="4183"/>
                    </a:cubicBezTo>
                    <a:lnTo>
                      <a:pt x="10427" y="4183"/>
                    </a:lnTo>
                    <a:cubicBezTo>
                      <a:pt x="10432" y="4188"/>
                      <a:pt x="10434" y="4191"/>
                      <a:pt x="10435" y="4191"/>
                    </a:cubicBezTo>
                    <a:cubicBezTo>
                      <a:pt x="10437" y="4191"/>
                      <a:pt x="10437" y="4187"/>
                      <a:pt x="10437" y="4175"/>
                    </a:cubicBezTo>
                    <a:lnTo>
                      <a:pt x="10437" y="4175"/>
                    </a:lnTo>
                    <a:cubicBezTo>
                      <a:pt x="10434" y="4177"/>
                      <a:pt x="10431" y="4180"/>
                      <a:pt x="10427" y="4183"/>
                    </a:cubicBezTo>
                    <a:lnTo>
                      <a:pt x="10427" y="4183"/>
                    </a:lnTo>
                    <a:cubicBezTo>
                      <a:pt x="10423" y="4177"/>
                      <a:pt x="10416" y="4169"/>
                      <a:pt x="10407" y="4160"/>
                    </a:cubicBezTo>
                    <a:cubicBezTo>
                      <a:pt x="10396" y="4137"/>
                      <a:pt x="10376" y="4123"/>
                      <a:pt x="10355" y="4123"/>
                    </a:cubicBezTo>
                    <a:cubicBezTo>
                      <a:pt x="10347" y="4123"/>
                      <a:pt x="10339" y="4125"/>
                      <a:pt x="10331" y="4129"/>
                    </a:cubicBezTo>
                    <a:cubicBezTo>
                      <a:pt x="9995" y="4403"/>
                      <a:pt x="9538" y="4464"/>
                      <a:pt x="9157" y="4480"/>
                    </a:cubicBezTo>
                    <a:cubicBezTo>
                      <a:pt x="9081" y="4480"/>
                      <a:pt x="9005" y="4480"/>
                      <a:pt x="8914" y="4495"/>
                    </a:cubicBezTo>
                    <a:cubicBezTo>
                      <a:pt x="8563" y="4510"/>
                      <a:pt x="8197" y="4510"/>
                      <a:pt x="7862" y="4632"/>
                    </a:cubicBezTo>
                    <a:cubicBezTo>
                      <a:pt x="7649" y="4708"/>
                      <a:pt x="7436" y="4800"/>
                      <a:pt x="7253" y="4921"/>
                    </a:cubicBezTo>
                    <a:cubicBezTo>
                      <a:pt x="6917" y="5096"/>
                      <a:pt x="6610" y="5258"/>
                      <a:pt x="6263" y="5258"/>
                    </a:cubicBezTo>
                    <a:cubicBezTo>
                      <a:pt x="6248" y="5258"/>
                      <a:pt x="6232" y="5257"/>
                      <a:pt x="6217" y="5257"/>
                    </a:cubicBezTo>
                    <a:cubicBezTo>
                      <a:pt x="6628" y="4647"/>
                      <a:pt x="7558" y="3352"/>
                      <a:pt x="8182" y="2499"/>
                    </a:cubicBezTo>
                    <a:cubicBezTo>
                      <a:pt x="8350" y="2514"/>
                      <a:pt x="8548" y="2529"/>
                      <a:pt x="8761" y="2529"/>
                    </a:cubicBezTo>
                    <a:cubicBezTo>
                      <a:pt x="8883" y="2529"/>
                      <a:pt x="9020" y="2529"/>
                      <a:pt x="9157" y="2514"/>
                    </a:cubicBezTo>
                    <a:cubicBezTo>
                      <a:pt x="9432" y="2468"/>
                      <a:pt x="9843" y="2362"/>
                      <a:pt x="10148" y="2042"/>
                    </a:cubicBezTo>
                    <a:cubicBezTo>
                      <a:pt x="10163" y="2027"/>
                      <a:pt x="10163" y="1981"/>
                      <a:pt x="10148" y="1966"/>
                    </a:cubicBezTo>
                    <a:cubicBezTo>
                      <a:pt x="10140" y="1958"/>
                      <a:pt x="10125" y="1954"/>
                      <a:pt x="10110" y="1954"/>
                    </a:cubicBezTo>
                    <a:cubicBezTo>
                      <a:pt x="10094" y="1954"/>
                      <a:pt x="10079" y="1958"/>
                      <a:pt x="10071" y="1966"/>
                    </a:cubicBezTo>
                    <a:cubicBezTo>
                      <a:pt x="9782" y="2255"/>
                      <a:pt x="9416" y="2362"/>
                      <a:pt x="9157" y="2408"/>
                    </a:cubicBezTo>
                    <a:cubicBezTo>
                      <a:pt x="9029" y="2420"/>
                      <a:pt x="8900" y="2425"/>
                      <a:pt x="8773" y="2425"/>
                    </a:cubicBezTo>
                    <a:cubicBezTo>
                      <a:pt x="8600" y="2425"/>
                      <a:pt x="8432" y="2416"/>
                      <a:pt x="8274" y="2408"/>
                    </a:cubicBezTo>
                    <a:cubicBezTo>
                      <a:pt x="8472" y="2148"/>
                      <a:pt x="8624" y="1950"/>
                      <a:pt x="8731" y="1829"/>
                    </a:cubicBezTo>
                    <a:cubicBezTo>
                      <a:pt x="8837" y="1737"/>
                      <a:pt x="8929" y="1600"/>
                      <a:pt x="9066" y="1448"/>
                    </a:cubicBezTo>
                    <a:lnTo>
                      <a:pt x="9081" y="1463"/>
                    </a:lnTo>
                    <a:cubicBezTo>
                      <a:pt x="9142" y="1493"/>
                      <a:pt x="9218" y="1493"/>
                      <a:pt x="9264" y="1493"/>
                    </a:cubicBezTo>
                    <a:cubicBezTo>
                      <a:pt x="9569" y="1493"/>
                      <a:pt x="9904" y="1356"/>
                      <a:pt x="10087" y="1112"/>
                    </a:cubicBezTo>
                    <a:cubicBezTo>
                      <a:pt x="10102" y="1082"/>
                      <a:pt x="10102" y="1052"/>
                      <a:pt x="10087" y="1036"/>
                    </a:cubicBezTo>
                    <a:cubicBezTo>
                      <a:pt x="10079" y="1021"/>
                      <a:pt x="10064" y="1013"/>
                      <a:pt x="10049" y="1013"/>
                    </a:cubicBezTo>
                    <a:cubicBezTo>
                      <a:pt x="10033" y="1013"/>
                      <a:pt x="10018" y="1021"/>
                      <a:pt x="10011" y="1036"/>
                    </a:cubicBezTo>
                    <a:cubicBezTo>
                      <a:pt x="9831" y="1241"/>
                      <a:pt x="9566" y="1371"/>
                      <a:pt x="9296" y="1371"/>
                    </a:cubicBezTo>
                    <a:cubicBezTo>
                      <a:pt x="9245" y="1371"/>
                      <a:pt x="9193" y="1366"/>
                      <a:pt x="9142" y="1356"/>
                    </a:cubicBezTo>
                    <a:cubicBezTo>
                      <a:pt x="9630" y="762"/>
                      <a:pt x="10254" y="0"/>
                      <a:pt x="10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6" name="Google Shape;1336;p43"/>
          <p:cNvSpPr txBox="1">
            <a:spLocks noGrp="1"/>
          </p:cNvSpPr>
          <p:nvPr>
            <p:ph type="ctrTitle"/>
          </p:nvPr>
        </p:nvSpPr>
        <p:spPr>
          <a:xfrm>
            <a:off x="1526050" y="1268488"/>
            <a:ext cx="5449200" cy="161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0" smtClean="0">
                <a:latin typeface="Open Sans" panose="020B0604020202020204" charset="0"/>
                <a:ea typeface="Open Sans" panose="020B0604020202020204" charset="0"/>
                <a:cs typeface="Open Sans" panose="020B0604020202020204" charset="0"/>
              </a:rPr>
              <a:t>Biogeografia</a:t>
            </a:r>
            <a:br>
              <a:rPr lang="en" b="0" smtClean="0">
                <a:latin typeface="Open Sans" panose="020B0604020202020204" charset="0"/>
                <a:ea typeface="Open Sans" panose="020B0604020202020204" charset="0"/>
                <a:cs typeface="Open Sans" panose="020B0604020202020204" charset="0"/>
              </a:rPr>
            </a:br>
            <a:r>
              <a:rPr lang="en" b="0" smtClean="0">
                <a:solidFill>
                  <a:schemeClr val="accent2"/>
                </a:solidFill>
                <a:latin typeface="Open Sans" panose="020B0604020202020204" charset="0"/>
                <a:ea typeface="Open Sans" panose="020B0604020202020204" charset="0"/>
                <a:cs typeface="Open Sans" panose="020B0604020202020204" charset="0"/>
              </a:rPr>
              <a:t>Caderno de Aulas Práticas</a:t>
            </a:r>
            <a:endParaRPr b="0" dirty="0">
              <a:solidFill>
                <a:schemeClr val="accent2"/>
              </a:solidFill>
              <a:latin typeface="Open Sans" panose="020B0604020202020204" charset="0"/>
              <a:ea typeface="Open Sans" panose="020B0604020202020204" charset="0"/>
              <a:cs typeface="Open Sans" panose="020B0604020202020204" charset="0"/>
            </a:endParaRPr>
          </a:p>
        </p:txBody>
      </p:sp>
      <p:sp>
        <p:nvSpPr>
          <p:cNvPr id="1337" name="Google Shape;1337;p43"/>
          <p:cNvSpPr txBox="1">
            <a:spLocks noGrp="1"/>
          </p:cNvSpPr>
          <p:nvPr>
            <p:ph type="subTitle" idx="1"/>
          </p:nvPr>
        </p:nvSpPr>
        <p:spPr>
          <a:xfrm>
            <a:off x="1526050" y="3013925"/>
            <a:ext cx="54492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Open Sans"/>
                <a:ea typeface="Open Sans"/>
                <a:cs typeface="Open Sans"/>
                <a:sym typeface="Open Sans"/>
              </a:rPr>
              <a:t>Dra. Sueli Angelo Furlan</a:t>
            </a:r>
            <a:endParaRPr dirty="0">
              <a:latin typeface="Open Sans"/>
              <a:ea typeface="Open Sans"/>
              <a:cs typeface="Open Sans"/>
              <a:sym typeface="Open Sans"/>
            </a:endParaRPr>
          </a:p>
        </p:txBody>
      </p:sp>
      <p:cxnSp>
        <p:nvCxnSpPr>
          <p:cNvPr id="1338" name="Google Shape;1338;p43"/>
          <p:cNvCxnSpPr/>
          <p:nvPr/>
        </p:nvCxnSpPr>
        <p:spPr>
          <a:xfrm>
            <a:off x="1652441" y="2946256"/>
            <a:ext cx="4174200" cy="0"/>
          </a:xfrm>
          <a:prstGeom prst="straightConnector1">
            <a:avLst/>
          </a:prstGeom>
          <a:noFill/>
          <a:ln w="19050" cap="flat" cmpd="sng">
            <a:solidFill>
              <a:schemeClr val="accent6"/>
            </a:solidFill>
            <a:prstDash val="solid"/>
            <a:round/>
            <a:headEnd type="none" w="med" len="med"/>
            <a:tailEnd type="none" w="med" len="med"/>
          </a:ln>
        </p:spPr>
      </p:cxnSp>
      <p:pic>
        <p:nvPicPr>
          <p:cNvPr id="2050" name="Imagem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457" y="4038910"/>
            <a:ext cx="581025" cy="4191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245" y="4073705"/>
            <a:ext cx="2003425" cy="293688"/>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914" y="3795892"/>
            <a:ext cx="706438" cy="706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571932" y="309263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1571932" y="3626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6"/>
          <p:cNvSpPr>
            <a:spLocks noChangeArrowheads="1"/>
          </p:cNvSpPr>
          <p:nvPr/>
        </p:nvSpPr>
        <p:spPr bwMode="auto">
          <a:xfrm>
            <a:off x="1571932" y="40451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BR" sz="11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kumimoji="0" lang="pt-PT" altLang="pt-BR" sz="1800" b="0" i="0" u="none" strike="noStrike" cap="none" normalizeH="0" baseline="0" smtClean="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8969559" y="452038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55"/>
          <p:cNvSpPr txBox="1">
            <a:spLocks noGrp="1"/>
          </p:cNvSpPr>
          <p:nvPr>
            <p:ph type="title"/>
          </p:nvPr>
        </p:nvSpPr>
        <p:spPr>
          <a:xfrm>
            <a:off x="3153615" y="4116583"/>
            <a:ext cx="4436721" cy="531900"/>
          </a:xfrm>
          <a:prstGeom prst="rect">
            <a:avLst/>
          </a:prstGeom>
        </p:spPr>
        <p:txBody>
          <a:bodyPr spcFirstLastPara="1" wrap="square" lIns="91425" tIns="91425" rIns="91425" bIns="91425" anchor="ctr" anchorCtr="0">
            <a:noAutofit/>
          </a:bodyPr>
          <a:lstStyle/>
          <a:p>
            <a:pPr marL="228600" indent="-228600">
              <a:buSzPct val="100000"/>
              <a:buFont typeface="Symbol" panose="05050102010706020507" pitchFamily="18" charset="2"/>
              <a:buChar char="®"/>
            </a:pPr>
            <a:r>
              <a:rPr lang="pt-PT" sz="1100" dirty="0" smtClean="0"/>
              <a:t>Texto </a:t>
            </a:r>
            <a:r>
              <a:rPr lang="pt-PT" sz="1100" dirty="0"/>
              <a:t>descrevendo a vegetação (faça </a:t>
            </a:r>
            <a:r>
              <a:rPr lang="pt-PT" sz="1100" dirty="0" smtClean="0"/>
              <a:t>individualmente e entregue junto com seu grupo)</a:t>
            </a:r>
            <a:r>
              <a:rPr lang="pt-BR" sz="1100" dirty="0"/>
              <a:t/>
            </a:r>
            <a:br>
              <a:rPr lang="pt-BR" sz="1100" dirty="0"/>
            </a:br>
            <a:endParaRPr sz="1100" dirty="0"/>
          </a:p>
        </p:txBody>
      </p:sp>
      <p:cxnSp>
        <p:nvCxnSpPr>
          <p:cNvPr id="1798" name="Google Shape;1798;p55"/>
          <p:cNvCxnSpPr/>
          <p:nvPr/>
        </p:nvCxnSpPr>
        <p:spPr>
          <a:xfrm>
            <a:off x="3530252" y="3888819"/>
            <a:ext cx="4174200" cy="0"/>
          </a:xfrm>
          <a:prstGeom prst="straightConnector1">
            <a:avLst/>
          </a:prstGeom>
          <a:noFill/>
          <a:ln w="19050" cap="flat" cmpd="sng">
            <a:solidFill>
              <a:schemeClr val="accent6"/>
            </a:solidFill>
            <a:prstDash val="solid"/>
            <a:round/>
            <a:headEnd type="none" w="med" len="med"/>
            <a:tailEnd type="none" w="med" len="med"/>
          </a:ln>
        </p:spPr>
      </p:cxnSp>
      <p:grpSp>
        <p:nvGrpSpPr>
          <p:cNvPr id="1799" name="Google Shape;1799;p55"/>
          <p:cNvGrpSpPr/>
          <p:nvPr/>
        </p:nvGrpSpPr>
        <p:grpSpPr>
          <a:xfrm rot="7515996">
            <a:off x="7754331" y="4198720"/>
            <a:ext cx="201389" cy="517604"/>
            <a:chOff x="1831800" y="1005931"/>
            <a:chExt cx="186702" cy="479722"/>
          </a:xfrm>
        </p:grpSpPr>
        <p:sp>
          <p:nvSpPr>
            <p:cNvPr id="1800" name="Google Shape;1800;p55"/>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5"/>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5"/>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55"/>
          <p:cNvGrpSpPr/>
          <p:nvPr/>
        </p:nvGrpSpPr>
        <p:grpSpPr>
          <a:xfrm>
            <a:off x="-599791" y="369323"/>
            <a:ext cx="4130043" cy="4978762"/>
            <a:chOff x="-609538" y="301589"/>
            <a:chExt cx="4130043" cy="4978762"/>
          </a:xfrm>
        </p:grpSpPr>
        <p:grpSp>
          <p:nvGrpSpPr>
            <p:cNvPr id="1804" name="Google Shape;1804;p55"/>
            <p:cNvGrpSpPr/>
            <p:nvPr/>
          </p:nvGrpSpPr>
          <p:grpSpPr>
            <a:xfrm>
              <a:off x="-609538" y="906827"/>
              <a:ext cx="3631409" cy="4373524"/>
              <a:chOff x="-596122" y="906827"/>
              <a:chExt cx="3631409" cy="4373524"/>
            </a:xfrm>
          </p:grpSpPr>
          <p:grpSp>
            <p:nvGrpSpPr>
              <p:cNvPr id="1805" name="Google Shape;1805;p55"/>
              <p:cNvGrpSpPr/>
              <p:nvPr/>
            </p:nvGrpSpPr>
            <p:grpSpPr>
              <a:xfrm>
                <a:off x="1610870" y="3628337"/>
                <a:ext cx="1260050" cy="1361340"/>
                <a:chOff x="6039053" y="476977"/>
                <a:chExt cx="719782" cy="608040"/>
              </a:xfrm>
            </p:grpSpPr>
            <p:sp>
              <p:nvSpPr>
                <p:cNvPr id="1806" name="Google Shape;1806;p55"/>
                <p:cNvSpPr/>
                <p:nvPr/>
              </p:nvSpPr>
              <p:spPr>
                <a:xfrm>
                  <a:off x="6039053" y="476977"/>
                  <a:ext cx="504904" cy="346950"/>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5"/>
                <p:cNvSpPr/>
                <p:nvPr/>
              </p:nvSpPr>
              <p:spPr>
                <a:xfrm>
                  <a:off x="6384581" y="526102"/>
                  <a:ext cx="374253" cy="294790"/>
                </a:xfrm>
                <a:custGeom>
                  <a:avLst/>
                  <a:gdLst/>
                  <a:ahLst/>
                  <a:cxnLst/>
                  <a:rect l="l" t="t" r="r" b="b"/>
                  <a:pathLst>
                    <a:path w="12707" h="10009" extrusionOk="0">
                      <a:moveTo>
                        <a:pt x="6828" y="1"/>
                      </a:moveTo>
                      <a:cubicBezTo>
                        <a:pt x="6554" y="1"/>
                        <a:pt x="6235" y="125"/>
                        <a:pt x="6125" y="386"/>
                      </a:cubicBezTo>
                      <a:cubicBezTo>
                        <a:pt x="6074" y="263"/>
                        <a:pt x="5941" y="209"/>
                        <a:pt x="5800" y="209"/>
                      </a:cubicBezTo>
                      <a:cubicBezTo>
                        <a:pt x="5645" y="209"/>
                        <a:pt x="5481" y="274"/>
                        <a:pt x="5409" y="386"/>
                      </a:cubicBezTo>
                      <a:cubicBezTo>
                        <a:pt x="5372" y="372"/>
                        <a:pt x="5341" y="366"/>
                        <a:pt x="5317" y="366"/>
                      </a:cubicBezTo>
                      <a:cubicBezTo>
                        <a:pt x="5130" y="366"/>
                        <a:pt x="5264" y="732"/>
                        <a:pt x="5089" y="813"/>
                      </a:cubicBezTo>
                      <a:cubicBezTo>
                        <a:pt x="5047" y="832"/>
                        <a:pt x="5012" y="840"/>
                        <a:pt x="4982" y="840"/>
                      </a:cubicBezTo>
                      <a:cubicBezTo>
                        <a:pt x="4784" y="840"/>
                        <a:pt x="4818" y="475"/>
                        <a:pt x="4591" y="475"/>
                      </a:cubicBezTo>
                      <a:cubicBezTo>
                        <a:pt x="4580" y="475"/>
                        <a:pt x="4568" y="476"/>
                        <a:pt x="4556" y="478"/>
                      </a:cubicBezTo>
                      <a:cubicBezTo>
                        <a:pt x="4571" y="508"/>
                        <a:pt x="4571" y="569"/>
                        <a:pt x="4571" y="615"/>
                      </a:cubicBezTo>
                      <a:cubicBezTo>
                        <a:pt x="4535" y="608"/>
                        <a:pt x="4504" y="605"/>
                        <a:pt x="4478" y="605"/>
                      </a:cubicBezTo>
                      <a:cubicBezTo>
                        <a:pt x="4275" y="605"/>
                        <a:pt x="4359" y="800"/>
                        <a:pt x="4251" y="935"/>
                      </a:cubicBezTo>
                      <a:cubicBezTo>
                        <a:pt x="4114" y="1087"/>
                        <a:pt x="3916" y="965"/>
                        <a:pt x="3824" y="1178"/>
                      </a:cubicBezTo>
                      <a:cubicBezTo>
                        <a:pt x="3824" y="1181"/>
                        <a:pt x="3823" y="1182"/>
                        <a:pt x="3821" y="1182"/>
                      </a:cubicBezTo>
                      <a:cubicBezTo>
                        <a:pt x="3809" y="1182"/>
                        <a:pt x="3768" y="1148"/>
                        <a:pt x="3794" y="1148"/>
                      </a:cubicBezTo>
                      <a:cubicBezTo>
                        <a:pt x="3809" y="1117"/>
                        <a:pt x="3824" y="1087"/>
                        <a:pt x="3840" y="1072"/>
                      </a:cubicBezTo>
                      <a:cubicBezTo>
                        <a:pt x="3628" y="843"/>
                        <a:pt x="3340" y="742"/>
                        <a:pt x="3050" y="742"/>
                      </a:cubicBezTo>
                      <a:cubicBezTo>
                        <a:pt x="2338" y="742"/>
                        <a:pt x="1617" y="1348"/>
                        <a:pt x="1996" y="2138"/>
                      </a:cubicBezTo>
                      <a:cubicBezTo>
                        <a:pt x="1889" y="2245"/>
                        <a:pt x="1661" y="2397"/>
                        <a:pt x="1859" y="2550"/>
                      </a:cubicBezTo>
                      <a:cubicBezTo>
                        <a:pt x="1767" y="2611"/>
                        <a:pt x="1600" y="2565"/>
                        <a:pt x="1524" y="2672"/>
                      </a:cubicBezTo>
                      <a:cubicBezTo>
                        <a:pt x="1447" y="2763"/>
                        <a:pt x="1539" y="2870"/>
                        <a:pt x="1524" y="2991"/>
                      </a:cubicBezTo>
                      <a:cubicBezTo>
                        <a:pt x="1508" y="3052"/>
                        <a:pt x="1402" y="3083"/>
                        <a:pt x="1402" y="3129"/>
                      </a:cubicBezTo>
                      <a:cubicBezTo>
                        <a:pt x="1402" y="3144"/>
                        <a:pt x="1447" y="3235"/>
                        <a:pt x="1447" y="3250"/>
                      </a:cubicBezTo>
                      <a:cubicBezTo>
                        <a:pt x="1432" y="3357"/>
                        <a:pt x="1524" y="3403"/>
                        <a:pt x="1432" y="3540"/>
                      </a:cubicBezTo>
                      <a:cubicBezTo>
                        <a:pt x="1554" y="3631"/>
                        <a:pt x="1691" y="3784"/>
                        <a:pt x="1691" y="3936"/>
                      </a:cubicBezTo>
                      <a:cubicBezTo>
                        <a:pt x="1698" y="4104"/>
                        <a:pt x="1666" y="4154"/>
                        <a:pt x="1614" y="4154"/>
                      </a:cubicBezTo>
                      <a:cubicBezTo>
                        <a:pt x="1548" y="4154"/>
                        <a:pt x="1450" y="4075"/>
                        <a:pt x="1356" y="4058"/>
                      </a:cubicBezTo>
                      <a:cubicBezTo>
                        <a:pt x="1356" y="4119"/>
                        <a:pt x="1295" y="4165"/>
                        <a:pt x="1234" y="4226"/>
                      </a:cubicBezTo>
                      <a:cubicBezTo>
                        <a:pt x="1188" y="4226"/>
                        <a:pt x="1128" y="4241"/>
                        <a:pt x="1051" y="4302"/>
                      </a:cubicBezTo>
                      <a:cubicBezTo>
                        <a:pt x="869" y="4439"/>
                        <a:pt x="914" y="4576"/>
                        <a:pt x="929" y="4759"/>
                      </a:cubicBezTo>
                      <a:cubicBezTo>
                        <a:pt x="885" y="4753"/>
                        <a:pt x="847" y="4750"/>
                        <a:pt x="815" y="4750"/>
                      </a:cubicBezTo>
                      <a:cubicBezTo>
                        <a:pt x="516" y="4750"/>
                        <a:pt x="713" y="4988"/>
                        <a:pt x="823" y="5140"/>
                      </a:cubicBezTo>
                      <a:cubicBezTo>
                        <a:pt x="1112" y="5582"/>
                        <a:pt x="579" y="5231"/>
                        <a:pt x="549" y="5582"/>
                      </a:cubicBezTo>
                      <a:cubicBezTo>
                        <a:pt x="533" y="5688"/>
                        <a:pt x="747" y="5749"/>
                        <a:pt x="747" y="5841"/>
                      </a:cubicBezTo>
                      <a:cubicBezTo>
                        <a:pt x="762" y="6023"/>
                        <a:pt x="564" y="5993"/>
                        <a:pt x="503" y="6054"/>
                      </a:cubicBezTo>
                      <a:cubicBezTo>
                        <a:pt x="427" y="6115"/>
                        <a:pt x="274" y="6221"/>
                        <a:pt x="274" y="6328"/>
                      </a:cubicBezTo>
                      <a:cubicBezTo>
                        <a:pt x="290" y="6480"/>
                        <a:pt x="503" y="6496"/>
                        <a:pt x="533" y="6648"/>
                      </a:cubicBezTo>
                      <a:cubicBezTo>
                        <a:pt x="229" y="6724"/>
                        <a:pt x="0" y="7044"/>
                        <a:pt x="198" y="7334"/>
                      </a:cubicBezTo>
                      <a:cubicBezTo>
                        <a:pt x="290" y="7486"/>
                        <a:pt x="503" y="7486"/>
                        <a:pt x="610" y="7638"/>
                      </a:cubicBezTo>
                      <a:cubicBezTo>
                        <a:pt x="701" y="7776"/>
                        <a:pt x="579" y="7882"/>
                        <a:pt x="762" y="7974"/>
                      </a:cubicBezTo>
                      <a:cubicBezTo>
                        <a:pt x="655" y="8035"/>
                        <a:pt x="503" y="8095"/>
                        <a:pt x="396" y="8202"/>
                      </a:cubicBezTo>
                      <a:cubicBezTo>
                        <a:pt x="503" y="8400"/>
                        <a:pt x="960" y="8431"/>
                        <a:pt x="1158" y="8507"/>
                      </a:cubicBezTo>
                      <a:cubicBezTo>
                        <a:pt x="1112" y="8537"/>
                        <a:pt x="1036" y="8629"/>
                        <a:pt x="975" y="8659"/>
                      </a:cubicBezTo>
                      <a:cubicBezTo>
                        <a:pt x="1149" y="8833"/>
                        <a:pt x="1384" y="8963"/>
                        <a:pt x="1599" y="8963"/>
                      </a:cubicBezTo>
                      <a:cubicBezTo>
                        <a:pt x="1742" y="8963"/>
                        <a:pt x="1877" y="8906"/>
                        <a:pt x="1981" y="8766"/>
                      </a:cubicBezTo>
                      <a:cubicBezTo>
                        <a:pt x="1981" y="8796"/>
                        <a:pt x="1996" y="8842"/>
                        <a:pt x="2042" y="8857"/>
                      </a:cubicBezTo>
                      <a:cubicBezTo>
                        <a:pt x="2044" y="8858"/>
                        <a:pt x="2046" y="8859"/>
                        <a:pt x="2049" y="8859"/>
                      </a:cubicBezTo>
                      <a:cubicBezTo>
                        <a:pt x="2094" y="8859"/>
                        <a:pt x="2244" y="8764"/>
                        <a:pt x="2301" y="8735"/>
                      </a:cubicBezTo>
                      <a:cubicBezTo>
                        <a:pt x="2331" y="8834"/>
                        <a:pt x="2396" y="8865"/>
                        <a:pt x="2468" y="8865"/>
                      </a:cubicBezTo>
                      <a:cubicBezTo>
                        <a:pt x="2541" y="8865"/>
                        <a:pt x="2621" y="8834"/>
                        <a:pt x="2682" y="8812"/>
                      </a:cubicBezTo>
                      <a:lnTo>
                        <a:pt x="2682" y="8812"/>
                      </a:lnTo>
                      <a:cubicBezTo>
                        <a:pt x="2423" y="9086"/>
                        <a:pt x="2803" y="9238"/>
                        <a:pt x="2986" y="9299"/>
                      </a:cubicBezTo>
                      <a:cubicBezTo>
                        <a:pt x="3200" y="9345"/>
                        <a:pt x="3428" y="9375"/>
                        <a:pt x="3443" y="9619"/>
                      </a:cubicBezTo>
                      <a:cubicBezTo>
                        <a:pt x="3458" y="9621"/>
                        <a:pt x="3473" y="9622"/>
                        <a:pt x="3486" y="9622"/>
                      </a:cubicBezTo>
                      <a:cubicBezTo>
                        <a:pt x="3647" y="9622"/>
                        <a:pt x="3684" y="9463"/>
                        <a:pt x="3824" y="9421"/>
                      </a:cubicBezTo>
                      <a:cubicBezTo>
                        <a:pt x="3855" y="9558"/>
                        <a:pt x="3931" y="9619"/>
                        <a:pt x="4038" y="9695"/>
                      </a:cubicBezTo>
                      <a:cubicBezTo>
                        <a:pt x="4175" y="9771"/>
                        <a:pt x="4479" y="9924"/>
                        <a:pt x="4632" y="9985"/>
                      </a:cubicBezTo>
                      <a:cubicBezTo>
                        <a:pt x="4685" y="10001"/>
                        <a:pt x="4739" y="10008"/>
                        <a:pt x="4793" y="10008"/>
                      </a:cubicBezTo>
                      <a:cubicBezTo>
                        <a:pt x="5144" y="10008"/>
                        <a:pt x="5515" y="9703"/>
                        <a:pt x="5805" y="9558"/>
                      </a:cubicBezTo>
                      <a:lnTo>
                        <a:pt x="5805" y="9558"/>
                      </a:lnTo>
                      <a:cubicBezTo>
                        <a:pt x="5783" y="9711"/>
                        <a:pt x="5827" y="9749"/>
                        <a:pt x="5899" y="9749"/>
                      </a:cubicBezTo>
                      <a:cubicBezTo>
                        <a:pt x="5971" y="9749"/>
                        <a:pt x="6072" y="9710"/>
                        <a:pt x="6163" y="9710"/>
                      </a:cubicBezTo>
                      <a:cubicBezTo>
                        <a:pt x="6171" y="9710"/>
                        <a:pt x="6178" y="9710"/>
                        <a:pt x="6186" y="9710"/>
                      </a:cubicBezTo>
                      <a:cubicBezTo>
                        <a:pt x="6308" y="9726"/>
                        <a:pt x="6369" y="9832"/>
                        <a:pt x="6475" y="9832"/>
                      </a:cubicBezTo>
                      <a:cubicBezTo>
                        <a:pt x="6569" y="9832"/>
                        <a:pt x="6662" y="9751"/>
                        <a:pt x="6755" y="9751"/>
                      </a:cubicBezTo>
                      <a:cubicBezTo>
                        <a:pt x="6769" y="9751"/>
                        <a:pt x="6782" y="9752"/>
                        <a:pt x="6795" y="9756"/>
                      </a:cubicBezTo>
                      <a:lnTo>
                        <a:pt x="6795" y="9787"/>
                      </a:lnTo>
                      <a:cubicBezTo>
                        <a:pt x="6811" y="9771"/>
                        <a:pt x="6902" y="9710"/>
                        <a:pt x="6932" y="9695"/>
                      </a:cubicBezTo>
                      <a:cubicBezTo>
                        <a:pt x="6940" y="9848"/>
                        <a:pt x="7020" y="9886"/>
                        <a:pt x="7121" y="9886"/>
                      </a:cubicBezTo>
                      <a:cubicBezTo>
                        <a:pt x="7211" y="9886"/>
                        <a:pt x="7318" y="9855"/>
                        <a:pt x="7405" y="9848"/>
                      </a:cubicBezTo>
                      <a:cubicBezTo>
                        <a:pt x="7344" y="9604"/>
                        <a:pt x="7527" y="9347"/>
                        <a:pt x="7673" y="9347"/>
                      </a:cubicBezTo>
                      <a:cubicBezTo>
                        <a:pt x="7747" y="9347"/>
                        <a:pt x="7811" y="9411"/>
                        <a:pt x="7831" y="9573"/>
                      </a:cubicBezTo>
                      <a:cubicBezTo>
                        <a:pt x="7938" y="9619"/>
                        <a:pt x="7999" y="9710"/>
                        <a:pt x="8090" y="9756"/>
                      </a:cubicBezTo>
                      <a:cubicBezTo>
                        <a:pt x="8136" y="9766"/>
                        <a:pt x="8190" y="9770"/>
                        <a:pt x="8248" y="9770"/>
                      </a:cubicBezTo>
                      <a:cubicBezTo>
                        <a:pt x="8363" y="9770"/>
                        <a:pt x="8492" y="9756"/>
                        <a:pt x="8593" y="9756"/>
                      </a:cubicBezTo>
                      <a:lnTo>
                        <a:pt x="8593" y="9467"/>
                      </a:lnTo>
                      <a:cubicBezTo>
                        <a:pt x="8700" y="9482"/>
                        <a:pt x="8700" y="9451"/>
                        <a:pt x="8776" y="9543"/>
                      </a:cubicBezTo>
                      <a:cubicBezTo>
                        <a:pt x="8761" y="9467"/>
                        <a:pt x="8776" y="9391"/>
                        <a:pt x="8776" y="9314"/>
                      </a:cubicBezTo>
                      <a:cubicBezTo>
                        <a:pt x="8913" y="9314"/>
                        <a:pt x="8989" y="9223"/>
                        <a:pt x="9126" y="9223"/>
                      </a:cubicBezTo>
                      <a:cubicBezTo>
                        <a:pt x="9324" y="9223"/>
                        <a:pt x="9446" y="9314"/>
                        <a:pt x="9614" y="9406"/>
                      </a:cubicBezTo>
                      <a:cubicBezTo>
                        <a:pt x="9599" y="9192"/>
                        <a:pt x="9858" y="9162"/>
                        <a:pt x="10041" y="9162"/>
                      </a:cubicBezTo>
                      <a:cubicBezTo>
                        <a:pt x="10041" y="8848"/>
                        <a:pt x="10347" y="8779"/>
                        <a:pt x="10597" y="8779"/>
                      </a:cubicBezTo>
                      <a:cubicBezTo>
                        <a:pt x="10626" y="8779"/>
                        <a:pt x="10654" y="8780"/>
                        <a:pt x="10680" y="8781"/>
                      </a:cubicBezTo>
                      <a:cubicBezTo>
                        <a:pt x="10635" y="8705"/>
                        <a:pt x="10513" y="8400"/>
                        <a:pt x="10528" y="8309"/>
                      </a:cubicBezTo>
                      <a:cubicBezTo>
                        <a:pt x="10544" y="8153"/>
                        <a:pt x="10593" y="8100"/>
                        <a:pt x="10654" y="8100"/>
                      </a:cubicBezTo>
                      <a:cubicBezTo>
                        <a:pt x="10768" y="8100"/>
                        <a:pt x="10927" y="8280"/>
                        <a:pt x="11016" y="8339"/>
                      </a:cubicBezTo>
                      <a:cubicBezTo>
                        <a:pt x="11114" y="8403"/>
                        <a:pt x="11171" y="8429"/>
                        <a:pt x="11207" y="8429"/>
                      </a:cubicBezTo>
                      <a:cubicBezTo>
                        <a:pt x="11301" y="8429"/>
                        <a:pt x="11254" y="8258"/>
                        <a:pt x="11397" y="8126"/>
                      </a:cubicBezTo>
                      <a:cubicBezTo>
                        <a:pt x="11449" y="8080"/>
                        <a:pt x="11544" y="8068"/>
                        <a:pt x="11649" y="8068"/>
                      </a:cubicBezTo>
                      <a:cubicBezTo>
                        <a:pt x="11763" y="8068"/>
                        <a:pt x="11889" y="8082"/>
                        <a:pt x="11983" y="8082"/>
                      </a:cubicBezTo>
                      <a:cubicBezTo>
                        <a:pt x="12002" y="8082"/>
                        <a:pt x="12020" y="8082"/>
                        <a:pt x="12036" y="8080"/>
                      </a:cubicBezTo>
                      <a:cubicBezTo>
                        <a:pt x="12113" y="7852"/>
                        <a:pt x="12631" y="7943"/>
                        <a:pt x="12707" y="7623"/>
                      </a:cubicBezTo>
                      <a:cubicBezTo>
                        <a:pt x="12261" y="7508"/>
                        <a:pt x="12589" y="6700"/>
                        <a:pt x="12178" y="6700"/>
                      </a:cubicBezTo>
                      <a:cubicBezTo>
                        <a:pt x="12154" y="6700"/>
                        <a:pt x="12127" y="6703"/>
                        <a:pt x="12097" y="6709"/>
                      </a:cubicBezTo>
                      <a:cubicBezTo>
                        <a:pt x="12128" y="6374"/>
                        <a:pt x="11884" y="6420"/>
                        <a:pt x="11656" y="6404"/>
                      </a:cubicBezTo>
                      <a:cubicBezTo>
                        <a:pt x="11762" y="6115"/>
                        <a:pt x="11518" y="5978"/>
                        <a:pt x="11473" y="5749"/>
                      </a:cubicBezTo>
                      <a:lnTo>
                        <a:pt x="11381" y="5749"/>
                      </a:lnTo>
                      <a:cubicBezTo>
                        <a:pt x="11434" y="5631"/>
                        <a:pt x="11396" y="5478"/>
                        <a:pt x="11266" y="5478"/>
                      </a:cubicBezTo>
                      <a:cubicBezTo>
                        <a:pt x="11246" y="5478"/>
                        <a:pt x="11223" y="5482"/>
                        <a:pt x="11198" y="5490"/>
                      </a:cubicBezTo>
                      <a:cubicBezTo>
                        <a:pt x="11214" y="5292"/>
                        <a:pt x="11427" y="5338"/>
                        <a:pt x="11473" y="5185"/>
                      </a:cubicBezTo>
                      <a:cubicBezTo>
                        <a:pt x="11549" y="4926"/>
                        <a:pt x="11320" y="4972"/>
                        <a:pt x="11183" y="4926"/>
                      </a:cubicBezTo>
                      <a:cubicBezTo>
                        <a:pt x="11092" y="4896"/>
                        <a:pt x="10894" y="4896"/>
                        <a:pt x="10833" y="4805"/>
                      </a:cubicBezTo>
                      <a:cubicBezTo>
                        <a:pt x="10726" y="4652"/>
                        <a:pt x="10833" y="4667"/>
                        <a:pt x="10833" y="4530"/>
                      </a:cubicBezTo>
                      <a:cubicBezTo>
                        <a:pt x="10833" y="4424"/>
                        <a:pt x="10879" y="4393"/>
                        <a:pt x="10833" y="4287"/>
                      </a:cubicBezTo>
                      <a:cubicBezTo>
                        <a:pt x="10818" y="4210"/>
                        <a:pt x="10787" y="4210"/>
                        <a:pt x="10802" y="4119"/>
                      </a:cubicBezTo>
                      <a:cubicBezTo>
                        <a:pt x="10620" y="4073"/>
                        <a:pt x="10361" y="3967"/>
                        <a:pt x="10345" y="3753"/>
                      </a:cubicBezTo>
                      <a:lnTo>
                        <a:pt x="10345" y="3753"/>
                      </a:lnTo>
                      <a:cubicBezTo>
                        <a:pt x="10359" y="3756"/>
                        <a:pt x="10373" y="3757"/>
                        <a:pt x="10387" y="3757"/>
                      </a:cubicBezTo>
                      <a:cubicBezTo>
                        <a:pt x="10449" y="3757"/>
                        <a:pt x="10512" y="3732"/>
                        <a:pt x="10574" y="3708"/>
                      </a:cubicBezTo>
                      <a:cubicBezTo>
                        <a:pt x="10589" y="3601"/>
                        <a:pt x="10498" y="3540"/>
                        <a:pt x="10391" y="3509"/>
                      </a:cubicBezTo>
                      <a:cubicBezTo>
                        <a:pt x="10772" y="3037"/>
                        <a:pt x="10056" y="3220"/>
                        <a:pt x="10010" y="2915"/>
                      </a:cubicBezTo>
                      <a:cubicBezTo>
                        <a:pt x="10039" y="2728"/>
                        <a:pt x="9945" y="2609"/>
                        <a:pt x="9781" y="2609"/>
                      </a:cubicBezTo>
                      <a:cubicBezTo>
                        <a:pt x="9771" y="2609"/>
                        <a:pt x="9761" y="2610"/>
                        <a:pt x="9751" y="2611"/>
                      </a:cubicBezTo>
                      <a:cubicBezTo>
                        <a:pt x="10082" y="2189"/>
                        <a:pt x="9819" y="1574"/>
                        <a:pt x="9298" y="1574"/>
                      </a:cubicBezTo>
                      <a:cubicBezTo>
                        <a:pt x="9292" y="1574"/>
                        <a:pt x="9285" y="1574"/>
                        <a:pt x="9279" y="1575"/>
                      </a:cubicBezTo>
                      <a:cubicBezTo>
                        <a:pt x="9251" y="1406"/>
                        <a:pt x="9236" y="1032"/>
                        <a:pt x="8973" y="1032"/>
                      </a:cubicBezTo>
                      <a:cubicBezTo>
                        <a:pt x="8950" y="1032"/>
                        <a:pt x="8925" y="1035"/>
                        <a:pt x="8898" y="1041"/>
                      </a:cubicBezTo>
                      <a:cubicBezTo>
                        <a:pt x="8776" y="1082"/>
                        <a:pt x="8774" y="1328"/>
                        <a:pt x="8604" y="1328"/>
                      </a:cubicBezTo>
                      <a:cubicBezTo>
                        <a:pt x="8583" y="1328"/>
                        <a:pt x="8559" y="1324"/>
                        <a:pt x="8532" y="1316"/>
                      </a:cubicBezTo>
                      <a:cubicBezTo>
                        <a:pt x="8380" y="1255"/>
                        <a:pt x="8410" y="1087"/>
                        <a:pt x="8410" y="935"/>
                      </a:cubicBezTo>
                      <a:cubicBezTo>
                        <a:pt x="8319" y="935"/>
                        <a:pt x="8243" y="950"/>
                        <a:pt x="8151" y="965"/>
                      </a:cubicBezTo>
                      <a:cubicBezTo>
                        <a:pt x="8227" y="767"/>
                        <a:pt x="8136" y="630"/>
                        <a:pt x="7953" y="493"/>
                      </a:cubicBezTo>
                      <a:cubicBezTo>
                        <a:pt x="7862" y="424"/>
                        <a:pt x="7767" y="417"/>
                        <a:pt x="7675" y="417"/>
                      </a:cubicBezTo>
                      <a:cubicBezTo>
                        <a:pt x="7649" y="417"/>
                        <a:pt x="7623" y="417"/>
                        <a:pt x="7598" y="417"/>
                      </a:cubicBezTo>
                      <a:cubicBezTo>
                        <a:pt x="7535" y="417"/>
                        <a:pt x="7474" y="413"/>
                        <a:pt x="7420" y="386"/>
                      </a:cubicBezTo>
                      <a:cubicBezTo>
                        <a:pt x="7191" y="264"/>
                        <a:pt x="7298" y="36"/>
                        <a:pt x="6917" y="5"/>
                      </a:cubicBezTo>
                      <a:cubicBezTo>
                        <a:pt x="6888" y="2"/>
                        <a:pt x="6859" y="1"/>
                        <a:pt x="68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5"/>
                <p:cNvSpPr/>
                <p:nvPr/>
              </p:nvSpPr>
              <p:spPr>
                <a:xfrm>
                  <a:off x="6273842" y="780890"/>
                  <a:ext cx="288222" cy="304127"/>
                </a:xfrm>
                <a:custGeom>
                  <a:avLst/>
                  <a:gdLst/>
                  <a:ahLst/>
                  <a:cxnLst/>
                  <a:rect l="l" t="t" r="r" b="b"/>
                  <a:pathLst>
                    <a:path w="9786" h="10326" extrusionOk="0">
                      <a:moveTo>
                        <a:pt x="5427" y="1"/>
                      </a:moveTo>
                      <a:cubicBezTo>
                        <a:pt x="5425" y="1"/>
                        <a:pt x="5423" y="3"/>
                        <a:pt x="5421" y="8"/>
                      </a:cubicBezTo>
                      <a:cubicBezTo>
                        <a:pt x="5360" y="602"/>
                        <a:pt x="5086" y="1532"/>
                        <a:pt x="4781" y="2415"/>
                      </a:cubicBezTo>
                      <a:cubicBezTo>
                        <a:pt x="4705" y="2629"/>
                        <a:pt x="4613" y="2827"/>
                        <a:pt x="4507" y="3040"/>
                      </a:cubicBezTo>
                      <a:cubicBezTo>
                        <a:pt x="4461" y="3116"/>
                        <a:pt x="4446" y="3193"/>
                        <a:pt x="4400" y="3284"/>
                      </a:cubicBezTo>
                      <a:cubicBezTo>
                        <a:pt x="4370" y="3193"/>
                        <a:pt x="4324" y="3086"/>
                        <a:pt x="4278" y="2979"/>
                      </a:cubicBezTo>
                      <a:cubicBezTo>
                        <a:pt x="4171" y="2812"/>
                        <a:pt x="4080" y="2659"/>
                        <a:pt x="4004" y="2507"/>
                      </a:cubicBezTo>
                      <a:lnTo>
                        <a:pt x="3897" y="2278"/>
                      </a:lnTo>
                      <a:cubicBezTo>
                        <a:pt x="3851" y="2202"/>
                        <a:pt x="3821" y="2111"/>
                        <a:pt x="3775" y="2035"/>
                      </a:cubicBezTo>
                      <a:cubicBezTo>
                        <a:pt x="3699" y="1882"/>
                        <a:pt x="3623" y="1715"/>
                        <a:pt x="3562" y="1578"/>
                      </a:cubicBezTo>
                      <a:cubicBezTo>
                        <a:pt x="3532" y="1501"/>
                        <a:pt x="3516" y="1440"/>
                        <a:pt x="3471" y="1364"/>
                      </a:cubicBezTo>
                      <a:cubicBezTo>
                        <a:pt x="3455" y="1288"/>
                        <a:pt x="3440" y="1227"/>
                        <a:pt x="3394" y="1151"/>
                      </a:cubicBezTo>
                      <a:cubicBezTo>
                        <a:pt x="3367" y="1083"/>
                        <a:pt x="3254" y="708"/>
                        <a:pt x="3220" y="708"/>
                      </a:cubicBezTo>
                      <a:cubicBezTo>
                        <a:pt x="3216" y="708"/>
                        <a:pt x="3213" y="713"/>
                        <a:pt x="3212" y="724"/>
                      </a:cubicBezTo>
                      <a:cubicBezTo>
                        <a:pt x="3242" y="983"/>
                        <a:pt x="3288" y="1349"/>
                        <a:pt x="3440" y="1730"/>
                      </a:cubicBezTo>
                      <a:cubicBezTo>
                        <a:pt x="3516" y="1913"/>
                        <a:pt x="3562" y="2111"/>
                        <a:pt x="3638" y="2294"/>
                      </a:cubicBezTo>
                      <a:cubicBezTo>
                        <a:pt x="3714" y="2507"/>
                        <a:pt x="3836" y="2705"/>
                        <a:pt x="3928" y="2888"/>
                      </a:cubicBezTo>
                      <a:cubicBezTo>
                        <a:pt x="4019" y="3086"/>
                        <a:pt x="4126" y="3269"/>
                        <a:pt x="4156" y="3467"/>
                      </a:cubicBezTo>
                      <a:cubicBezTo>
                        <a:pt x="4171" y="3558"/>
                        <a:pt x="4202" y="3650"/>
                        <a:pt x="4202" y="3741"/>
                      </a:cubicBezTo>
                      <a:cubicBezTo>
                        <a:pt x="4202" y="3787"/>
                        <a:pt x="4202" y="3848"/>
                        <a:pt x="4217" y="3878"/>
                      </a:cubicBezTo>
                      <a:lnTo>
                        <a:pt x="4217" y="4015"/>
                      </a:lnTo>
                      <a:lnTo>
                        <a:pt x="4217" y="4152"/>
                      </a:lnTo>
                      <a:cubicBezTo>
                        <a:pt x="4202" y="4305"/>
                        <a:pt x="4171" y="4457"/>
                        <a:pt x="4171" y="4579"/>
                      </a:cubicBezTo>
                      <a:cubicBezTo>
                        <a:pt x="4156" y="4716"/>
                        <a:pt x="4141" y="4853"/>
                        <a:pt x="4141" y="4960"/>
                      </a:cubicBezTo>
                      <a:cubicBezTo>
                        <a:pt x="4126" y="5082"/>
                        <a:pt x="4095" y="5234"/>
                        <a:pt x="4080" y="5402"/>
                      </a:cubicBezTo>
                      <a:lnTo>
                        <a:pt x="3943" y="5143"/>
                      </a:lnTo>
                      <a:cubicBezTo>
                        <a:pt x="3897" y="5021"/>
                        <a:pt x="3821" y="4868"/>
                        <a:pt x="3714" y="4716"/>
                      </a:cubicBezTo>
                      <a:cubicBezTo>
                        <a:pt x="3623" y="4579"/>
                        <a:pt x="3532" y="4427"/>
                        <a:pt x="3394" y="4274"/>
                      </a:cubicBezTo>
                      <a:cubicBezTo>
                        <a:pt x="3151" y="4000"/>
                        <a:pt x="2922" y="3711"/>
                        <a:pt x="2754" y="3345"/>
                      </a:cubicBezTo>
                      <a:cubicBezTo>
                        <a:pt x="2648" y="3177"/>
                        <a:pt x="2572" y="2979"/>
                        <a:pt x="2480" y="2812"/>
                      </a:cubicBezTo>
                      <a:cubicBezTo>
                        <a:pt x="2419" y="2720"/>
                        <a:pt x="2404" y="2644"/>
                        <a:pt x="2374" y="2553"/>
                      </a:cubicBezTo>
                      <a:cubicBezTo>
                        <a:pt x="2343" y="2446"/>
                        <a:pt x="2313" y="2370"/>
                        <a:pt x="2297" y="2278"/>
                      </a:cubicBezTo>
                      <a:cubicBezTo>
                        <a:pt x="2191" y="1897"/>
                        <a:pt x="2084" y="1562"/>
                        <a:pt x="1993" y="1242"/>
                      </a:cubicBezTo>
                      <a:cubicBezTo>
                        <a:pt x="1937" y="1159"/>
                        <a:pt x="1793" y="758"/>
                        <a:pt x="1745" y="758"/>
                      </a:cubicBezTo>
                      <a:cubicBezTo>
                        <a:pt x="1740" y="758"/>
                        <a:pt x="1736" y="762"/>
                        <a:pt x="1734" y="770"/>
                      </a:cubicBezTo>
                      <a:cubicBezTo>
                        <a:pt x="1810" y="1059"/>
                        <a:pt x="1917" y="1440"/>
                        <a:pt x="2008" y="1882"/>
                      </a:cubicBezTo>
                      <a:cubicBezTo>
                        <a:pt x="2069" y="2080"/>
                        <a:pt x="2099" y="2309"/>
                        <a:pt x="2160" y="2537"/>
                      </a:cubicBezTo>
                      <a:cubicBezTo>
                        <a:pt x="2176" y="2659"/>
                        <a:pt x="2236" y="2796"/>
                        <a:pt x="2267" y="2888"/>
                      </a:cubicBezTo>
                      <a:lnTo>
                        <a:pt x="2404" y="3208"/>
                      </a:lnTo>
                      <a:cubicBezTo>
                        <a:pt x="2450" y="3299"/>
                        <a:pt x="2480" y="3375"/>
                        <a:pt x="2526" y="3482"/>
                      </a:cubicBezTo>
                      <a:cubicBezTo>
                        <a:pt x="2328" y="3269"/>
                        <a:pt x="2115" y="3055"/>
                        <a:pt x="1917" y="2888"/>
                      </a:cubicBezTo>
                      <a:cubicBezTo>
                        <a:pt x="1642" y="2675"/>
                        <a:pt x="1398" y="2492"/>
                        <a:pt x="1170" y="2278"/>
                      </a:cubicBezTo>
                      <a:cubicBezTo>
                        <a:pt x="941" y="2080"/>
                        <a:pt x="743" y="1882"/>
                        <a:pt x="576" y="1669"/>
                      </a:cubicBezTo>
                      <a:cubicBezTo>
                        <a:pt x="515" y="1608"/>
                        <a:pt x="347" y="1425"/>
                        <a:pt x="210" y="1227"/>
                      </a:cubicBezTo>
                      <a:cubicBezTo>
                        <a:pt x="110" y="1090"/>
                        <a:pt x="11" y="963"/>
                        <a:pt x="3" y="963"/>
                      </a:cubicBezTo>
                      <a:lnTo>
                        <a:pt x="3" y="963"/>
                      </a:lnTo>
                      <a:cubicBezTo>
                        <a:pt x="1" y="963"/>
                        <a:pt x="4" y="969"/>
                        <a:pt x="12" y="983"/>
                      </a:cubicBezTo>
                      <a:cubicBezTo>
                        <a:pt x="134" y="1212"/>
                        <a:pt x="286" y="1456"/>
                        <a:pt x="484" y="1730"/>
                      </a:cubicBezTo>
                      <a:cubicBezTo>
                        <a:pt x="576" y="1867"/>
                        <a:pt x="698" y="1989"/>
                        <a:pt x="804" y="2126"/>
                      </a:cubicBezTo>
                      <a:cubicBezTo>
                        <a:pt x="926" y="2263"/>
                        <a:pt x="1048" y="2385"/>
                        <a:pt x="1185" y="2507"/>
                      </a:cubicBezTo>
                      <a:cubicBezTo>
                        <a:pt x="1459" y="2751"/>
                        <a:pt x="1779" y="2994"/>
                        <a:pt x="2038" y="3284"/>
                      </a:cubicBezTo>
                      <a:cubicBezTo>
                        <a:pt x="2176" y="3436"/>
                        <a:pt x="2313" y="3573"/>
                        <a:pt x="2450" y="3726"/>
                      </a:cubicBezTo>
                      <a:cubicBezTo>
                        <a:pt x="2556" y="3878"/>
                        <a:pt x="2694" y="4030"/>
                        <a:pt x="2800" y="4198"/>
                      </a:cubicBezTo>
                      <a:cubicBezTo>
                        <a:pt x="2922" y="4381"/>
                        <a:pt x="3029" y="4518"/>
                        <a:pt x="3135" y="4701"/>
                      </a:cubicBezTo>
                      <a:lnTo>
                        <a:pt x="3410" y="5204"/>
                      </a:lnTo>
                      <a:cubicBezTo>
                        <a:pt x="3562" y="5554"/>
                        <a:pt x="3669" y="5920"/>
                        <a:pt x="3714" y="6255"/>
                      </a:cubicBezTo>
                      <a:cubicBezTo>
                        <a:pt x="3775" y="6605"/>
                        <a:pt x="3836" y="6941"/>
                        <a:pt x="3897" y="7245"/>
                      </a:cubicBezTo>
                      <a:cubicBezTo>
                        <a:pt x="3928" y="7535"/>
                        <a:pt x="3943" y="7794"/>
                        <a:pt x="3943" y="8022"/>
                      </a:cubicBezTo>
                      <a:cubicBezTo>
                        <a:pt x="3943" y="8220"/>
                        <a:pt x="3928" y="8525"/>
                        <a:pt x="3851" y="8845"/>
                      </a:cubicBezTo>
                      <a:cubicBezTo>
                        <a:pt x="3775" y="9165"/>
                        <a:pt x="3623" y="9500"/>
                        <a:pt x="3410" y="9759"/>
                      </a:cubicBezTo>
                      <a:cubicBezTo>
                        <a:pt x="3242" y="9988"/>
                        <a:pt x="3074" y="10155"/>
                        <a:pt x="2907" y="10323"/>
                      </a:cubicBezTo>
                      <a:lnTo>
                        <a:pt x="5237" y="10323"/>
                      </a:lnTo>
                      <a:cubicBezTo>
                        <a:pt x="5213" y="10313"/>
                        <a:pt x="5199" y="10280"/>
                        <a:pt x="5177" y="10247"/>
                      </a:cubicBezTo>
                      <a:cubicBezTo>
                        <a:pt x="5086" y="10140"/>
                        <a:pt x="5055" y="10033"/>
                        <a:pt x="4979" y="9912"/>
                      </a:cubicBezTo>
                      <a:cubicBezTo>
                        <a:pt x="4964" y="9835"/>
                        <a:pt x="4948" y="9790"/>
                        <a:pt x="4903" y="9713"/>
                      </a:cubicBezTo>
                      <a:cubicBezTo>
                        <a:pt x="4888" y="9607"/>
                        <a:pt x="4842" y="9515"/>
                        <a:pt x="4811" y="9439"/>
                      </a:cubicBezTo>
                      <a:cubicBezTo>
                        <a:pt x="4766" y="9363"/>
                        <a:pt x="4750" y="9287"/>
                        <a:pt x="4735" y="9211"/>
                      </a:cubicBezTo>
                      <a:lnTo>
                        <a:pt x="4735" y="9104"/>
                      </a:lnTo>
                      <a:lnTo>
                        <a:pt x="4735" y="8982"/>
                      </a:lnTo>
                      <a:lnTo>
                        <a:pt x="4735" y="8693"/>
                      </a:lnTo>
                      <a:lnTo>
                        <a:pt x="4735" y="8434"/>
                      </a:lnTo>
                      <a:cubicBezTo>
                        <a:pt x="4705" y="8114"/>
                        <a:pt x="4689" y="7809"/>
                        <a:pt x="4689" y="7596"/>
                      </a:cubicBezTo>
                      <a:cubicBezTo>
                        <a:pt x="4689" y="7443"/>
                        <a:pt x="4689" y="7291"/>
                        <a:pt x="4705" y="7139"/>
                      </a:cubicBezTo>
                      <a:lnTo>
                        <a:pt x="4735" y="7139"/>
                      </a:lnTo>
                      <a:lnTo>
                        <a:pt x="4735" y="7093"/>
                      </a:lnTo>
                      <a:cubicBezTo>
                        <a:pt x="4750" y="6986"/>
                        <a:pt x="4750" y="6895"/>
                        <a:pt x="4781" y="6773"/>
                      </a:cubicBezTo>
                      <a:cubicBezTo>
                        <a:pt x="4827" y="6621"/>
                        <a:pt x="4857" y="6468"/>
                        <a:pt x="4918" y="6316"/>
                      </a:cubicBezTo>
                      <a:lnTo>
                        <a:pt x="4964" y="6209"/>
                      </a:lnTo>
                      <a:cubicBezTo>
                        <a:pt x="4979" y="6164"/>
                        <a:pt x="4979" y="6148"/>
                        <a:pt x="4994" y="6103"/>
                      </a:cubicBezTo>
                      <a:lnTo>
                        <a:pt x="5070" y="6011"/>
                      </a:lnTo>
                      <a:lnTo>
                        <a:pt x="5116" y="5950"/>
                      </a:lnTo>
                      <a:cubicBezTo>
                        <a:pt x="5116" y="5950"/>
                        <a:pt x="5162" y="5874"/>
                        <a:pt x="5162" y="5828"/>
                      </a:cubicBezTo>
                      <a:lnTo>
                        <a:pt x="5162" y="5844"/>
                      </a:lnTo>
                      <a:cubicBezTo>
                        <a:pt x="5207" y="5767"/>
                        <a:pt x="5238" y="5676"/>
                        <a:pt x="5345" y="5569"/>
                      </a:cubicBezTo>
                      <a:cubicBezTo>
                        <a:pt x="5375" y="5539"/>
                        <a:pt x="5421" y="5478"/>
                        <a:pt x="5451" y="5417"/>
                      </a:cubicBezTo>
                      <a:lnTo>
                        <a:pt x="5543" y="5249"/>
                      </a:lnTo>
                      <a:cubicBezTo>
                        <a:pt x="5619" y="5143"/>
                        <a:pt x="5665" y="5006"/>
                        <a:pt x="5695" y="4884"/>
                      </a:cubicBezTo>
                      <a:cubicBezTo>
                        <a:pt x="5741" y="4777"/>
                        <a:pt x="5802" y="4686"/>
                        <a:pt x="5878" y="4579"/>
                      </a:cubicBezTo>
                      <a:cubicBezTo>
                        <a:pt x="6030" y="4396"/>
                        <a:pt x="6198" y="4168"/>
                        <a:pt x="6365" y="4000"/>
                      </a:cubicBezTo>
                      <a:cubicBezTo>
                        <a:pt x="6442" y="3893"/>
                        <a:pt x="6563" y="3817"/>
                        <a:pt x="6655" y="3741"/>
                      </a:cubicBezTo>
                      <a:cubicBezTo>
                        <a:pt x="6746" y="3650"/>
                        <a:pt x="6868" y="3558"/>
                        <a:pt x="6960" y="3467"/>
                      </a:cubicBezTo>
                      <a:cubicBezTo>
                        <a:pt x="7051" y="3360"/>
                        <a:pt x="7127" y="3269"/>
                        <a:pt x="7219" y="3177"/>
                      </a:cubicBezTo>
                      <a:cubicBezTo>
                        <a:pt x="7325" y="3101"/>
                        <a:pt x="7401" y="3010"/>
                        <a:pt x="7508" y="2949"/>
                      </a:cubicBezTo>
                      <a:cubicBezTo>
                        <a:pt x="7721" y="2812"/>
                        <a:pt x="7904" y="2675"/>
                        <a:pt x="8133" y="2553"/>
                      </a:cubicBezTo>
                      <a:cubicBezTo>
                        <a:pt x="8559" y="2294"/>
                        <a:pt x="8940" y="2035"/>
                        <a:pt x="9245" y="1745"/>
                      </a:cubicBezTo>
                      <a:cubicBezTo>
                        <a:pt x="9306" y="1684"/>
                        <a:pt x="9489" y="1486"/>
                        <a:pt x="9626" y="1288"/>
                      </a:cubicBezTo>
                      <a:cubicBezTo>
                        <a:pt x="9702" y="1197"/>
                        <a:pt x="9733" y="1105"/>
                        <a:pt x="9763" y="1044"/>
                      </a:cubicBezTo>
                      <a:cubicBezTo>
                        <a:pt x="9774" y="1000"/>
                        <a:pt x="9785" y="971"/>
                        <a:pt x="9779" y="971"/>
                      </a:cubicBezTo>
                      <a:lnTo>
                        <a:pt x="9779" y="971"/>
                      </a:lnTo>
                      <a:cubicBezTo>
                        <a:pt x="9776" y="971"/>
                        <a:pt x="9771" y="975"/>
                        <a:pt x="9763" y="983"/>
                      </a:cubicBezTo>
                      <a:cubicBezTo>
                        <a:pt x="9656" y="1151"/>
                        <a:pt x="9504" y="1334"/>
                        <a:pt x="9336" y="1501"/>
                      </a:cubicBezTo>
                      <a:cubicBezTo>
                        <a:pt x="9169" y="1669"/>
                        <a:pt x="8956" y="1806"/>
                        <a:pt x="8727" y="1958"/>
                      </a:cubicBezTo>
                      <a:cubicBezTo>
                        <a:pt x="8498" y="2111"/>
                        <a:pt x="8255" y="2248"/>
                        <a:pt x="8011" y="2400"/>
                      </a:cubicBezTo>
                      <a:cubicBezTo>
                        <a:pt x="7874" y="2476"/>
                        <a:pt x="7752" y="2553"/>
                        <a:pt x="7630" y="2629"/>
                      </a:cubicBezTo>
                      <a:cubicBezTo>
                        <a:pt x="7493" y="2705"/>
                        <a:pt x="7356" y="2781"/>
                        <a:pt x="7219" y="2873"/>
                      </a:cubicBezTo>
                      <a:cubicBezTo>
                        <a:pt x="7066" y="2979"/>
                        <a:pt x="6944" y="3116"/>
                        <a:pt x="6807" y="3253"/>
                      </a:cubicBezTo>
                      <a:cubicBezTo>
                        <a:pt x="6838" y="3193"/>
                        <a:pt x="6899" y="3132"/>
                        <a:pt x="6944" y="3055"/>
                      </a:cubicBezTo>
                      <a:cubicBezTo>
                        <a:pt x="6975" y="3010"/>
                        <a:pt x="7036" y="2949"/>
                        <a:pt x="7066" y="2873"/>
                      </a:cubicBezTo>
                      <a:cubicBezTo>
                        <a:pt x="7112" y="2812"/>
                        <a:pt x="7142" y="2735"/>
                        <a:pt x="7188" y="2675"/>
                      </a:cubicBezTo>
                      <a:cubicBezTo>
                        <a:pt x="7341" y="2431"/>
                        <a:pt x="7432" y="2172"/>
                        <a:pt x="7523" y="1943"/>
                      </a:cubicBezTo>
                      <a:cubicBezTo>
                        <a:pt x="7566" y="1801"/>
                        <a:pt x="7822" y="1125"/>
                        <a:pt x="7793" y="1125"/>
                      </a:cubicBezTo>
                      <a:lnTo>
                        <a:pt x="7793" y="1125"/>
                      </a:lnTo>
                      <a:cubicBezTo>
                        <a:pt x="7791" y="1125"/>
                        <a:pt x="7787" y="1129"/>
                        <a:pt x="7782" y="1136"/>
                      </a:cubicBezTo>
                      <a:cubicBezTo>
                        <a:pt x="7569" y="1578"/>
                        <a:pt x="7325" y="2141"/>
                        <a:pt x="6960" y="2735"/>
                      </a:cubicBezTo>
                      <a:cubicBezTo>
                        <a:pt x="6762" y="3025"/>
                        <a:pt x="6518" y="3284"/>
                        <a:pt x="6274" y="3558"/>
                      </a:cubicBezTo>
                      <a:cubicBezTo>
                        <a:pt x="6152" y="3695"/>
                        <a:pt x="6030" y="3848"/>
                        <a:pt x="5893" y="4000"/>
                      </a:cubicBezTo>
                      <a:cubicBezTo>
                        <a:pt x="5771" y="4152"/>
                        <a:pt x="5665" y="4320"/>
                        <a:pt x="5543" y="4472"/>
                      </a:cubicBezTo>
                      <a:cubicBezTo>
                        <a:pt x="5451" y="4640"/>
                        <a:pt x="5360" y="4792"/>
                        <a:pt x="5268" y="4960"/>
                      </a:cubicBezTo>
                      <a:cubicBezTo>
                        <a:pt x="5192" y="5082"/>
                        <a:pt x="5116" y="5219"/>
                        <a:pt x="5040" y="5326"/>
                      </a:cubicBezTo>
                      <a:cubicBezTo>
                        <a:pt x="4918" y="5417"/>
                        <a:pt x="4766" y="5539"/>
                        <a:pt x="4613" y="5630"/>
                      </a:cubicBezTo>
                      <a:cubicBezTo>
                        <a:pt x="4583" y="5295"/>
                        <a:pt x="4537" y="4990"/>
                        <a:pt x="4537" y="4792"/>
                      </a:cubicBezTo>
                      <a:cubicBezTo>
                        <a:pt x="4537" y="4686"/>
                        <a:pt x="4522" y="4549"/>
                        <a:pt x="4537" y="4396"/>
                      </a:cubicBezTo>
                      <a:lnTo>
                        <a:pt x="4537" y="4320"/>
                      </a:lnTo>
                      <a:cubicBezTo>
                        <a:pt x="4537" y="4168"/>
                        <a:pt x="4552" y="4015"/>
                        <a:pt x="4598" y="3848"/>
                      </a:cubicBezTo>
                      <a:cubicBezTo>
                        <a:pt x="4613" y="3665"/>
                        <a:pt x="4674" y="3497"/>
                        <a:pt x="4735" y="3314"/>
                      </a:cubicBezTo>
                      <a:cubicBezTo>
                        <a:pt x="4781" y="3132"/>
                        <a:pt x="4857" y="2949"/>
                        <a:pt x="4933" y="2751"/>
                      </a:cubicBezTo>
                      <a:cubicBezTo>
                        <a:pt x="5086" y="2355"/>
                        <a:pt x="5162" y="1974"/>
                        <a:pt x="5268" y="1593"/>
                      </a:cubicBezTo>
                      <a:cubicBezTo>
                        <a:pt x="5360" y="1212"/>
                        <a:pt x="5421" y="846"/>
                        <a:pt x="5451" y="541"/>
                      </a:cubicBezTo>
                      <a:cubicBezTo>
                        <a:pt x="5451" y="456"/>
                        <a:pt x="5451" y="1"/>
                        <a:pt x="5427" y="1"/>
                      </a:cubicBezTo>
                      <a:close/>
                      <a:moveTo>
                        <a:pt x="5237" y="10323"/>
                      </a:moveTo>
                      <a:lnTo>
                        <a:pt x="5237" y="10323"/>
                      </a:lnTo>
                      <a:cubicBezTo>
                        <a:pt x="5241" y="10325"/>
                        <a:pt x="5246" y="10326"/>
                        <a:pt x="5252" y="10326"/>
                      </a:cubicBezTo>
                      <a:cubicBezTo>
                        <a:pt x="5257" y="10326"/>
                        <a:pt x="5262" y="10325"/>
                        <a:pt x="5268" y="1032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5"/>
                <p:cNvSpPr/>
                <p:nvPr/>
              </p:nvSpPr>
              <p:spPr>
                <a:xfrm>
                  <a:off x="6173206" y="607919"/>
                  <a:ext cx="449239" cy="242806"/>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55"/>
              <p:cNvGrpSpPr/>
              <p:nvPr/>
            </p:nvGrpSpPr>
            <p:grpSpPr>
              <a:xfrm flipH="1">
                <a:off x="-386241" y="1519143"/>
                <a:ext cx="1634014" cy="3624477"/>
                <a:chOff x="5270832" y="1381501"/>
                <a:chExt cx="481513" cy="1068033"/>
              </a:xfrm>
            </p:grpSpPr>
            <p:sp>
              <p:nvSpPr>
                <p:cNvPr id="1811" name="Google Shape;1811;p55"/>
                <p:cNvSpPr/>
                <p:nvPr/>
              </p:nvSpPr>
              <p:spPr>
                <a:xfrm>
                  <a:off x="5402305" y="1381501"/>
                  <a:ext cx="220805" cy="297117"/>
                </a:xfrm>
                <a:custGeom>
                  <a:avLst/>
                  <a:gdLst/>
                  <a:ahLst/>
                  <a:cxnLst/>
                  <a:rect l="l" t="t" r="r" b="b"/>
                  <a:pathLst>
                    <a:path w="7497" h="10088" extrusionOk="0">
                      <a:moveTo>
                        <a:pt x="3383" y="1"/>
                      </a:moveTo>
                      <a:cubicBezTo>
                        <a:pt x="3231" y="92"/>
                        <a:pt x="3033" y="641"/>
                        <a:pt x="2972" y="839"/>
                      </a:cubicBezTo>
                      <a:cubicBezTo>
                        <a:pt x="2895" y="1098"/>
                        <a:pt x="2926" y="1448"/>
                        <a:pt x="2774" y="1692"/>
                      </a:cubicBezTo>
                      <a:cubicBezTo>
                        <a:pt x="2697" y="1814"/>
                        <a:pt x="2499" y="1829"/>
                        <a:pt x="2438" y="1966"/>
                      </a:cubicBezTo>
                      <a:cubicBezTo>
                        <a:pt x="2393" y="2088"/>
                        <a:pt x="2469" y="2119"/>
                        <a:pt x="2438" y="2241"/>
                      </a:cubicBezTo>
                      <a:cubicBezTo>
                        <a:pt x="2423" y="2423"/>
                        <a:pt x="2103" y="2667"/>
                        <a:pt x="2393" y="2774"/>
                      </a:cubicBezTo>
                      <a:cubicBezTo>
                        <a:pt x="2195" y="3109"/>
                        <a:pt x="1722" y="3063"/>
                        <a:pt x="1418" y="3277"/>
                      </a:cubicBezTo>
                      <a:cubicBezTo>
                        <a:pt x="1326" y="3353"/>
                        <a:pt x="1037" y="3444"/>
                        <a:pt x="991" y="3536"/>
                      </a:cubicBezTo>
                      <a:cubicBezTo>
                        <a:pt x="900" y="3718"/>
                        <a:pt x="1113" y="3688"/>
                        <a:pt x="1052" y="3871"/>
                      </a:cubicBezTo>
                      <a:cubicBezTo>
                        <a:pt x="1011" y="3960"/>
                        <a:pt x="924" y="3976"/>
                        <a:pt x="830" y="3976"/>
                      </a:cubicBezTo>
                      <a:cubicBezTo>
                        <a:pt x="777" y="3976"/>
                        <a:pt x="722" y="3971"/>
                        <a:pt x="673" y="3971"/>
                      </a:cubicBezTo>
                      <a:cubicBezTo>
                        <a:pt x="645" y="3971"/>
                        <a:pt x="618" y="3972"/>
                        <a:pt x="595" y="3977"/>
                      </a:cubicBezTo>
                      <a:cubicBezTo>
                        <a:pt x="412" y="4038"/>
                        <a:pt x="427" y="4099"/>
                        <a:pt x="305" y="4252"/>
                      </a:cubicBezTo>
                      <a:cubicBezTo>
                        <a:pt x="229" y="4358"/>
                        <a:pt x="138" y="4419"/>
                        <a:pt x="107" y="4572"/>
                      </a:cubicBezTo>
                      <a:cubicBezTo>
                        <a:pt x="1" y="4892"/>
                        <a:pt x="214" y="4876"/>
                        <a:pt x="366" y="5029"/>
                      </a:cubicBezTo>
                      <a:cubicBezTo>
                        <a:pt x="503" y="5166"/>
                        <a:pt x="427" y="5501"/>
                        <a:pt x="717" y="5577"/>
                      </a:cubicBezTo>
                      <a:cubicBezTo>
                        <a:pt x="823" y="5973"/>
                        <a:pt x="336" y="5806"/>
                        <a:pt x="214" y="6019"/>
                      </a:cubicBezTo>
                      <a:cubicBezTo>
                        <a:pt x="138" y="6156"/>
                        <a:pt x="229" y="6491"/>
                        <a:pt x="275" y="6644"/>
                      </a:cubicBezTo>
                      <a:cubicBezTo>
                        <a:pt x="305" y="6872"/>
                        <a:pt x="381" y="7086"/>
                        <a:pt x="442" y="7299"/>
                      </a:cubicBezTo>
                      <a:cubicBezTo>
                        <a:pt x="519" y="7558"/>
                        <a:pt x="244" y="7619"/>
                        <a:pt x="275" y="7878"/>
                      </a:cubicBezTo>
                      <a:cubicBezTo>
                        <a:pt x="275" y="8076"/>
                        <a:pt x="442" y="8259"/>
                        <a:pt x="625" y="8289"/>
                      </a:cubicBezTo>
                      <a:cubicBezTo>
                        <a:pt x="595" y="8518"/>
                        <a:pt x="473" y="8594"/>
                        <a:pt x="656" y="8822"/>
                      </a:cubicBezTo>
                      <a:cubicBezTo>
                        <a:pt x="732" y="8914"/>
                        <a:pt x="854" y="9005"/>
                        <a:pt x="960" y="9081"/>
                      </a:cubicBezTo>
                      <a:cubicBezTo>
                        <a:pt x="1098" y="9203"/>
                        <a:pt x="1219" y="9295"/>
                        <a:pt x="1341" y="9432"/>
                      </a:cubicBezTo>
                      <a:cubicBezTo>
                        <a:pt x="1357" y="9447"/>
                        <a:pt x="1372" y="9478"/>
                        <a:pt x="1387" y="9508"/>
                      </a:cubicBezTo>
                      <a:cubicBezTo>
                        <a:pt x="1418" y="9630"/>
                        <a:pt x="1387" y="9767"/>
                        <a:pt x="1418" y="9919"/>
                      </a:cubicBezTo>
                      <a:cubicBezTo>
                        <a:pt x="1600" y="9965"/>
                        <a:pt x="1798" y="10087"/>
                        <a:pt x="1966" y="10087"/>
                      </a:cubicBezTo>
                      <a:cubicBezTo>
                        <a:pt x="2225" y="10087"/>
                        <a:pt x="2225" y="9828"/>
                        <a:pt x="2423" y="9813"/>
                      </a:cubicBezTo>
                      <a:cubicBezTo>
                        <a:pt x="2436" y="9809"/>
                        <a:pt x="2451" y="9807"/>
                        <a:pt x="2466" y="9807"/>
                      </a:cubicBezTo>
                      <a:cubicBezTo>
                        <a:pt x="2574" y="9807"/>
                        <a:pt x="2726" y="9891"/>
                        <a:pt x="2819" y="9904"/>
                      </a:cubicBezTo>
                      <a:cubicBezTo>
                        <a:pt x="2941" y="9919"/>
                        <a:pt x="2972" y="9935"/>
                        <a:pt x="3109" y="9935"/>
                      </a:cubicBezTo>
                      <a:cubicBezTo>
                        <a:pt x="3174" y="9935"/>
                        <a:pt x="3185" y="9896"/>
                        <a:pt x="3219" y="9896"/>
                      </a:cubicBezTo>
                      <a:cubicBezTo>
                        <a:pt x="3233" y="9896"/>
                        <a:pt x="3250" y="9902"/>
                        <a:pt x="3276" y="9919"/>
                      </a:cubicBezTo>
                      <a:cubicBezTo>
                        <a:pt x="3429" y="9889"/>
                        <a:pt x="3551" y="9767"/>
                        <a:pt x="3703" y="9767"/>
                      </a:cubicBezTo>
                      <a:cubicBezTo>
                        <a:pt x="3825" y="9767"/>
                        <a:pt x="3977" y="9889"/>
                        <a:pt x="4160" y="9889"/>
                      </a:cubicBezTo>
                      <a:cubicBezTo>
                        <a:pt x="4234" y="9683"/>
                        <a:pt x="4137" y="9477"/>
                        <a:pt x="4377" y="9477"/>
                      </a:cubicBezTo>
                      <a:cubicBezTo>
                        <a:pt x="4386" y="9477"/>
                        <a:pt x="4394" y="9477"/>
                        <a:pt x="4404" y="9478"/>
                      </a:cubicBezTo>
                      <a:cubicBezTo>
                        <a:pt x="4541" y="9508"/>
                        <a:pt x="4769" y="9599"/>
                        <a:pt x="4922" y="9615"/>
                      </a:cubicBezTo>
                      <a:cubicBezTo>
                        <a:pt x="4907" y="9424"/>
                        <a:pt x="5028" y="9405"/>
                        <a:pt x="5175" y="9405"/>
                      </a:cubicBezTo>
                      <a:cubicBezTo>
                        <a:pt x="5212" y="9405"/>
                        <a:pt x="5250" y="9406"/>
                        <a:pt x="5288" y="9406"/>
                      </a:cubicBezTo>
                      <a:cubicBezTo>
                        <a:pt x="5402" y="9406"/>
                        <a:pt x="5514" y="9396"/>
                        <a:pt x="5577" y="9310"/>
                      </a:cubicBezTo>
                      <a:cubicBezTo>
                        <a:pt x="5684" y="9188"/>
                        <a:pt x="5607" y="9021"/>
                        <a:pt x="5684" y="8929"/>
                      </a:cubicBezTo>
                      <a:cubicBezTo>
                        <a:pt x="5760" y="8838"/>
                        <a:pt x="6065" y="8838"/>
                        <a:pt x="6171" y="8807"/>
                      </a:cubicBezTo>
                      <a:cubicBezTo>
                        <a:pt x="6095" y="8716"/>
                        <a:pt x="6217" y="8472"/>
                        <a:pt x="6308" y="8411"/>
                      </a:cubicBezTo>
                      <a:cubicBezTo>
                        <a:pt x="6341" y="8392"/>
                        <a:pt x="6374" y="8385"/>
                        <a:pt x="6408" y="8385"/>
                      </a:cubicBezTo>
                      <a:cubicBezTo>
                        <a:pt x="6493" y="8385"/>
                        <a:pt x="6580" y="8430"/>
                        <a:pt x="6662" y="8430"/>
                      </a:cubicBezTo>
                      <a:cubicBezTo>
                        <a:pt x="6698" y="8430"/>
                        <a:pt x="6732" y="8421"/>
                        <a:pt x="6765" y="8396"/>
                      </a:cubicBezTo>
                      <a:cubicBezTo>
                        <a:pt x="6643" y="8198"/>
                        <a:pt x="7009" y="7802"/>
                        <a:pt x="7146" y="7710"/>
                      </a:cubicBezTo>
                      <a:cubicBezTo>
                        <a:pt x="7161" y="7360"/>
                        <a:pt x="7024" y="6735"/>
                        <a:pt x="7207" y="6415"/>
                      </a:cubicBezTo>
                      <a:cubicBezTo>
                        <a:pt x="7283" y="6248"/>
                        <a:pt x="7451" y="6248"/>
                        <a:pt x="7481" y="6050"/>
                      </a:cubicBezTo>
                      <a:cubicBezTo>
                        <a:pt x="7436" y="5821"/>
                        <a:pt x="7238" y="5577"/>
                        <a:pt x="7497" y="5516"/>
                      </a:cubicBezTo>
                      <a:cubicBezTo>
                        <a:pt x="7390" y="5181"/>
                        <a:pt x="7360" y="4861"/>
                        <a:pt x="7344" y="4480"/>
                      </a:cubicBezTo>
                      <a:cubicBezTo>
                        <a:pt x="7161" y="4480"/>
                        <a:pt x="7070" y="4419"/>
                        <a:pt x="6933" y="4358"/>
                      </a:cubicBezTo>
                      <a:cubicBezTo>
                        <a:pt x="6735" y="4252"/>
                        <a:pt x="6826" y="4358"/>
                        <a:pt x="6765" y="4130"/>
                      </a:cubicBezTo>
                      <a:cubicBezTo>
                        <a:pt x="6735" y="3947"/>
                        <a:pt x="6689" y="3901"/>
                        <a:pt x="6522" y="3764"/>
                      </a:cubicBezTo>
                      <a:cubicBezTo>
                        <a:pt x="6445" y="3718"/>
                        <a:pt x="6308" y="3657"/>
                        <a:pt x="6217" y="3581"/>
                      </a:cubicBezTo>
                      <a:cubicBezTo>
                        <a:pt x="6095" y="3490"/>
                        <a:pt x="6141" y="3414"/>
                        <a:pt x="6125" y="3277"/>
                      </a:cubicBezTo>
                      <a:cubicBezTo>
                        <a:pt x="6125" y="3231"/>
                        <a:pt x="6141" y="3139"/>
                        <a:pt x="6141" y="3109"/>
                      </a:cubicBezTo>
                      <a:cubicBezTo>
                        <a:pt x="6141" y="3048"/>
                        <a:pt x="6065" y="3033"/>
                        <a:pt x="6065" y="2957"/>
                      </a:cubicBezTo>
                      <a:cubicBezTo>
                        <a:pt x="6065" y="2820"/>
                        <a:pt x="6247" y="2759"/>
                        <a:pt x="6232" y="2621"/>
                      </a:cubicBezTo>
                      <a:cubicBezTo>
                        <a:pt x="6217" y="2500"/>
                        <a:pt x="6049" y="2439"/>
                        <a:pt x="5943" y="2393"/>
                      </a:cubicBezTo>
                      <a:cubicBezTo>
                        <a:pt x="5836" y="2347"/>
                        <a:pt x="5714" y="2301"/>
                        <a:pt x="5623" y="2241"/>
                      </a:cubicBezTo>
                      <a:cubicBezTo>
                        <a:pt x="5562" y="2210"/>
                        <a:pt x="5409" y="2088"/>
                        <a:pt x="5379" y="2073"/>
                      </a:cubicBezTo>
                      <a:cubicBezTo>
                        <a:pt x="5372" y="2072"/>
                        <a:pt x="5365" y="2072"/>
                        <a:pt x="5359" y="2072"/>
                      </a:cubicBezTo>
                      <a:cubicBezTo>
                        <a:pt x="5171" y="2072"/>
                        <a:pt x="5106" y="2413"/>
                        <a:pt x="4988" y="2413"/>
                      </a:cubicBezTo>
                      <a:cubicBezTo>
                        <a:pt x="4964" y="2413"/>
                        <a:pt x="4937" y="2398"/>
                        <a:pt x="4907" y="2362"/>
                      </a:cubicBezTo>
                      <a:cubicBezTo>
                        <a:pt x="4693" y="2149"/>
                        <a:pt x="5181" y="1921"/>
                        <a:pt x="4754" y="1860"/>
                      </a:cubicBezTo>
                      <a:cubicBezTo>
                        <a:pt x="4742" y="1858"/>
                        <a:pt x="4729" y="1858"/>
                        <a:pt x="4715" y="1858"/>
                      </a:cubicBezTo>
                      <a:cubicBezTo>
                        <a:pt x="4649" y="1858"/>
                        <a:pt x="4577" y="1871"/>
                        <a:pt x="4510" y="1871"/>
                      </a:cubicBezTo>
                      <a:cubicBezTo>
                        <a:pt x="4430" y="1871"/>
                        <a:pt x="4358" y="1852"/>
                        <a:pt x="4312" y="1768"/>
                      </a:cubicBezTo>
                      <a:cubicBezTo>
                        <a:pt x="4251" y="1677"/>
                        <a:pt x="4343" y="1479"/>
                        <a:pt x="4328" y="1372"/>
                      </a:cubicBezTo>
                      <a:cubicBezTo>
                        <a:pt x="4267" y="1128"/>
                        <a:pt x="4069" y="900"/>
                        <a:pt x="3871" y="763"/>
                      </a:cubicBezTo>
                      <a:cubicBezTo>
                        <a:pt x="3581" y="549"/>
                        <a:pt x="3474" y="336"/>
                        <a:pt x="3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5"/>
                <p:cNvSpPr/>
                <p:nvPr/>
              </p:nvSpPr>
              <p:spPr>
                <a:xfrm>
                  <a:off x="5309414" y="1691304"/>
                  <a:ext cx="267929" cy="163609"/>
                </a:xfrm>
                <a:custGeom>
                  <a:avLst/>
                  <a:gdLst/>
                  <a:ahLst/>
                  <a:cxnLst/>
                  <a:rect l="l" t="t" r="r" b="b"/>
                  <a:pathLst>
                    <a:path w="9097" h="5555" extrusionOk="0">
                      <a:moveTo>
                        <a:pt x="5380" y="0"/>
                      </a:moveTo>
                      <a:cubicBezTo>
                        <a:pt x="5353" y="0"/>
                        <a:pt x="5319" y="3"/>
                        <a:pt x="5272" y="10"/>
                      </a:cubicBezTo>
                      <a:cubicBezTo>
                        <a:pt x="5166" y="25"/>
                        <a:pt x="5059" y="86"/>
                        <a:pt x="4983" y="147"/>
                      </a:cubicBezTo>
                      <a:cubicBezTo>
                        <a:pt x="4937" y="86"/>
                        <a:pt x="4891" y="10"/>
                        <a:pt x="4800" y="10"/>
                      </a:cubicBezTo>
                      <a:cubicBezTo>
                        <a:pt x="4663" y="10"/>
                        <a:pt x="4556" y="284"/>
                        <a:pt x="4404" y="315"/>
                      </a:cubicBezTo>
                      <a:cubicBezTo>
                        <a:pt x="4375" y="322"/>
                        <a:pt x="4348" y="325"/>
                        <a:pt x="4321" y="325"/>
                      </a:cubicBezTo>
                      <a:cubicBezTo>
                        <a:pt x="4123" y="325"/>
                        <a:pt x="3961" y="157"/>
                        <a:pt x="3781" y="157"/>
                      </a:cubicBezTo>
                      <a:cubicBezTo>
                        <a:pt x="3722" y="157"/>
                        <a:pt x="3661" y="175"/>
                        <a:pt x="3596" y="223"/>
                      </a:cubicBezTo>
                      <a:cubicBezTo>
                        <a:pt x="3535" y="254"/>
                        <a:pt x="3520" y="376"/>
                        <a:pt x="3490" y="391"/>
                      </a:cubicBezTo>
                      <a:cubicBezTo>
                        <a:pt x="3459" y="414"/>
                        <a:pt x="3429" y="414"/>
                        <a:pt x="3398" y="414"/>
                      </a:cubicBezTo>
                      <a:cubicBezTo>
                        <a:pt x="3368" y="414"/>
                        <a:pt x="3337" y="414"/>
                        <a:pt x="3307" y="436"/>
                      </a:cubicBezTo>
                      <a:cubicBezTo>
                        <a:pt x="3231" y="467"/>
                        <a:pt x="3124" y="513"/>
                        <a:pt x="3033" y="528"/>
                      </a:cubicBezTo>
                      <a:cubicBezTo>
                        <a:pt x="2923" y="552"/>
                        <a:pt x="2804" y="560"/>
                        <a:pt x="2681" y="560"/>
                      </a:cubicBezTo>
                      <a:cubicBezTo>
                        <a:pt x="2498" y="560"/>
                        <a:pt x="2307" y="543"/>
                        <a:pt x="2134" y="543"/>
                      </a:cubicBezTo>
                      <a:cubicBezTo>
                        <a:pt x="2091" y="543"/>
                        <a:pt x="2053" y="542"/>
                        <a:pt x="2018" y="542"/>
                      </a:cubicBezTo>
                      <a:cubicBezTo>
                        <a:pt x="1879" y="542"/>
                        <a:pt x="1799" y="561"/>
                        <a:pt x="1738" y="756"/>
                      </a:cubicBezTo>
                      <a:cubicBezTo>
                        <a:pt x="1661" y="970"/>
                        <a:pt x="1738" y="970"/>
                        <a:pt x="1890" y="1122"/>
                      </a:cubicBezTo>
                      <a:cubicBezTo>
                        <a:pt x="1646" y="1153"/>
                        <a:pt x="1235" y="1351"/>
                        <a:pt x="1265" y="1610"/>
                      </a:cubicBezTo>
                      <a:cubicBezTo>
                        <a:pt x="1022" y="1701"/>
                        <a:pt x="488" y="1853"/>
                        <a:pt x="412" y="2067"/>
                      </a:cubicBezTo>
                      <a:cubicBezTo>
                        <a:pt x="336" y="2265"/>
                        <a:pt x="397" y="2432"/>
                        <a:pt x="260" y="2646"/>
                      </a:cubicBezTo>
                      <a:cubicBezTo>
                        <a:pt x="153" y="2798"/>
                        <a:pt x="1" y="2889"/>
                        <a:pt x="31" y="3103"/>
                      </a:cubicBezTo>
                      <a:cubicBezTo>
                        <a:pt x="62" y="3209"/>
                        <a:pt x="199" y="3529"/>
                        <a:pt x="305" y="3606"/>
                      </a:cubicBezTo>
                      <a:cubicBezTo>
                        <a:pt x="412" y="3727"/>
                        <a:pt x="610" y="3712"/>
                        <a:pt x="763" y="3758"/>
                      </a:cubicBezTo>
                      <a:cubicBezTo>
                        <a:pt x="869" y="3819"/>
                        <a:pt x="1143" y="3895"/>
                        <a:pt x="1235" y="3971"/>
                      </a:cubicBezTo>
                      <a:cubicBezTo>
                        <a:pt x="1387" y="4093"/>
                        <a:pt x="1326" y="4276"/>
                        <a:pt x="1540" y="4352"/>
                      </a:cubicBezTo>
                      <a:cubicBezTo>
                        <a:pt x="1575" y="4367"/>
                        <a:pt x="1614" y="4371"/>
                        <a:pt x="1655" y="4371"/>
                      </a:cubicBezTo>
                      <a:cubicBezTo>
                        <a:pt x="1687" y="4371"/>
                        <a:pt x="1721" y="4369"/>
                        <a:pt x="1755" y="4369"/>
                      </a:cubicBezTo>
                      <a:cubicBezTo>
                        <a:pt x="1805" y="4369"/>
                        <a:pt x="1856" y="4373"/>
                        <a:pt x="1905" y="4398"/>
                      </a:cubicBezTo>
                      <a:cubicBezTo>
                        <a:pt x="1981" y="4428"/>
                        <a:pt x="1997" y="4504"/>
                        <a:pt x="2073" y="4565"/>
                      </a:cubicBezTo>
                      <a:cubicBezTo>
                        <a:pt x="2286" y="4703"/>
                        <a:pt x="2530" y="4703"/>
                        <a:pt x="2713" y="4870"/>
                      </a:cubicBezTo>
                      <a:cubicBezTo>
                        <a:pt x="2756" y="4826"/>
                        <a:pt x="2884" y="4671"/>
                        <a:pt x="2962" y="4671"/>
                      </a:cubicBezTo>
                      <a:cubicBezTo>
                        <a:pt x="2965" y="4671"/>
                        <a:pt x="2968" y="4671"/>
                        <a:pt x="2972" y="4672"/>
                      </a:cubicBezTo>
                      <a:cubicBezTo>
                        <a:pt x="3078" y="4703"/>
                        <a:pt x="3063" y="4885"/>
                        <a:pt x="3017" y="4946"/>
                      </a:cubicBezTo>
                      <a:cubicBezTo>
                        <a:pt x="3246" y="4977"/>
                        <a:pt x="3124" y="5327"/>
                        <a:pt x="3307" y="5464"/>
                      </a:cubicBezTo>
                      <a:cubicBezTo>
                        <a:pt x="3401" y="5529"/>
                        <a:pt x="3485" y="5555"/>
                        <a:pt x="3565" y="5555"/>
                      </a:cubicBezTo>
                      <a:cubicBezTo>
                        <a:pt x="3691" y="5555"/>
                        <a:pt x="3804" y="5488"/>
                        <a:pt x="3916" y="5403"/>
                      </a:cubicBezTo>
                      <a:cubicBezTo>
                        <a:pt x="4038" y="5480"/>
                        <a:pt x="4130" y="5495"/>
                        <a:pt x="4267" y="5510"/>
                      </a:cubicBezTo>
                      <a:cubicBezTo>
                        <a:pt x="4320" y="5521"/>
                        <a:pt x="4358" y="5526"/>
                        <a:pt x="4387" y="5526"/>
                      </a:cubicBezTo>
                      <a:cubicBezTo>
                        <a:pt x="4483" y="5526"/>
                        <a:pt x="4488" y="5473"/>
                        <a:pt x="4663" y="5403"/>
                      </a:cubicBezTo>
                      <a:cubicBezTo>
                        <a:pt x="4691" y="5389"/>
                        <a:pt x="4723" y="5384"/>
                        <a:pt x="4758" y="5384"/>
                      </a:cubicBezTo>
                      <a:cubicBezTo>
                        <a:pt x="4876" y="5384"/>
                        <a:pt x="5021" y="5446"/>
                        <a:pt x="5119" y="5446"/>
                      </a:cubicBezTo>
                      <a:cubicBezTo>
                        <a:pt x="5180" y="5446"/>
                        <a:pt x="5222" y="5422"/>
                        <a:pt x="5227" y="5342"/>
                      </a:cubicBezTo>
                      <a:cubicBezTo>
                        <a:pt x="5250" y="5336"/>
                        <a:pt x="5273" y="5333"/>
                        <a:pt x="5293" y="5333"/>
                      </a:cubicBezTo>
                      <a:cubicBezTo>
                        <a:pt x="5449" y="5333"/>
                        <a:pt x="5528" y="5489"/>
                        <a:pt x="5648" y="5489"/>
                      </a:cubicBezTo>
                      <a:cubicBezTo>
                        <a:pt x="5707" y="5489"/>
                        <a:pt x="5775" y="5452"/>
                        <a:pt x="5867" y="5342"/>
                      </a:cubicBezTo>
                      <a:cubicBezTo>
                        <a:pt x="5912" y="5266"/>
                        <a:pt x="5943" y="5053"/>
                        <a:pt x="6049" y="5038"/>
                      </a:cubicBezTo>
                      <a:cubicBezTo>
                        <a:pt x="6056" y="5037"/>
                        <a:pt x="6062" y="5037"/>
                        <a:pt x="6068" y="5037"/>
                      </a:cubicBezTo>
                      <a:cubicBezTo>
                        <a:pt x="6239" y="5037"/>
                        <a:pt x="6112" y="5252"/>
                        <a:pt x="6171" y="5297"/>
                      </a:cubicBezTo>
                      <a:cubicBezTo>
                        <a:pt x="6209" y="5348"/>
                        <a:pt x="6243" y="5368"/>
                        <a:pt x="6277" y="5368"/>
                      </a:cubicBezTo>
                      <a:cubicBezTo>
                        <a:pt x="6392" y="5368"/>
                        <a:pt x="6493" y="5129"/>
                        <a:pt x="6659" y="5129"/>
                      </a:cubicBezTo>
                      <a:cubicBezTo>
                        <a:pt x="6729" y="5129"/>
                        <a:pt x="6790" y="5219"/>
                        <a:pt x="6898" y="5219"/>
                      </a:cubicBezTo>
                      <a:cubicBezTo>
                        <a:pt x="6931" y="5219"/>
                        <a:pt x="6967" y="5211"/>
                        <a:pt x="7009" y="5190"/>
                      </a:cubicBezTo>
                      <a:cubicBezTo>
                        <a:pt x="7131" y="5114"/>
                        <a:pt x="7177" y="4931"/>
                        <a:pt x="7329" y="4885"/>
                      </a:cubicBezTo>
                      <a:cubicBezTo>
                        <a:pt x="7353" y="4873"/>
                        <a:pt x="7386" y="4869"/>
                        <a:pt x="7423" y="4869"/>
                      </a:cubicBezTo>
                      <a:cubicBezTo>
                        <a:pt x="7526" y="4869"/>
                        <a:pt x="7662" y="4905"/>
                        <a:pt x="7741" y="4916"/>
                      </a:cubicBezTo>
                      <a:cubicBezTo>
                        <a:pt x="7794" y="4922"/>
                        <a:pt x="7842" y="4925"/>
                        <a:pt x="7885" y="4925"/>
                      </a:cubicBezTo>
                      <a:cubicBezTo>
                        <a:pt x="8061" y="4925"/>
                        <a:pt x="8166" y="4874"/>
                        <a:pt x="8350" y="4763"/>
                      </a:cubicBezTo>
                      <a:cubicBezTo>
                        <a:pt x="8320" y="4733"/>
                        <a:pt x="8320" y="4672"/>
                        <a:pt x="8259" y="4657"/>
                      </a:cubicBezTo>
                      <a:cubicBezTo>
                        <a:pt x="8411" y="4565"/>
                        <a:pt x="8685" y="4459"/>
                        <a:pt x="8777" y="4306"/>
                      </a:cubicBezTo>
                      <a:cubicBezTo>
                        <a:pt x="8883" y="4154"/>
                        <a:pt x="8792" y="4154"/>
                        <a:pt x="8792" y="4002"/>
                      </a:cubicBezTo>
                      <a:cubicBezTo>
                        <a:pt x="8761" y="3819"/>
                        <a:pt x="8822" y="3910"/>
                        <a:pt x="8975" y="3743"/>
                      </a:cubicBezTo>
                      <a:cubicBezTo>
                        <a:pt x="9051" y="3666"/>
                        <a:pt x="9097" y="3590"/>
                        <a:pt x="9097" y="3453"/>
                      </a:cubicBezTo>
                      <a:cubicBezTo>
                        <a:pt x="9081" y="3179"/>
                        <a:pt x="8792" y="3194"/>
                        <a:pt x="8761" y="2920"/>
                      </a:cubicBezTo>
                      <a:cubicBezTo>
                        <a:pt x="8746" y="2722"/>
                        <a:pt x="8761" y="2417"/>
                        <a:pt x="8548" y="2295"/>
                      </a:cubicBezTo>
                      <a:cubicBezTo>
                        <a:pt x="8472" y="2234"/>
                        <a:pt x="8365" y="2295"/>
                        <a:pt x="8289" y="2219"/>
                      </a:cubicBezTo>
                      <a:cubicBezTo>
                        <a:pt x="8213" y="2143"/>
                        <a:pt x="8243" y="1975"/>
                        <a:pt x="8213" y="1884"/>
                      </a:cubicBezTo>
                      <a:cubicBezTo>
                        <a:pt x="8152" y="1701"/>
                        <a:pt x="8000" y="1686"/>
                        <a:pt x="7939" y="1533"/>
                      </a:cubicBezTo>
                      <a:cubicBezTo>
                        <a:pt x="7867" y="1533"/>
                        <a:pt x="7784" y="1542"/>
                        <a:pt x="7700" y="1542"/>
                      </a:cubicBezTo>
                      <a:cubicBezTo>
                        <a:pt x="7589" y="1542"/>
                        <a:pt x="7477" y="1527"/>
                        <a:pt x="7390" y="1457"/>
                      </a:cubicBezTo>
                      <a:cubicBezTo>
                        <a:pt x="7192" y="1305"/>
                        <a:pt x="7299" y="1137"/>
                        <a:pt x="7192" y="970"/>
                      </a:cubicBezTo>
                      <a:cubicBezTo>
                        <a:pt x="7101" y="817"/>
                        <a:pt x="7009" y="909"/>
                        <a:pt x="6872" y="833"/>
                      </a:cubicBezTo>
                      <a:cubicBezTo>
                        <a:pt x="6781" y="772"/>
                        <a:pt x="6781" y="680"/>
                        <a:pt x="6689" y="635"/>
                      </a:cubicBezTo>
                      <a:cubicBezTo>
                        <a:pt x="6663" y="627"/>
                        <a:pt x="6642" y="624"/>
                        <a:pt x="6624" y="624"/>
                      </a:cubicBezTo>
                      <a:cubicBezTo>
                        <a:pt x="6575" y="624"/>
                        <a:pt x="6550" y="645"/>
                        <a:pt x="6515" y="645"/>
                      </a:cubicBezTo>
                      <a:cubicBezTo>
                        <a:pt x="6488" y="645"/>
                        <a:pt x="6454" y="633"/>
                        <a:pt x="6400" y="589"/>
                      </a:cubicBezTo>
                      <a:cubicBezTo>
                        <a:pt x="6263" y="467"/>
                        <a:pt x="6339" y="406"/>
                        <a:pt x="6171" y="360"/>
                      </a:cubicBezTo>
                      <a:cubicBezTo>
                        <a:pt x="6158" y="354"/>
                        <a:pt x="6145" y="351"/>
                        <a:pt x="6131" y="351"/>
                      </a:cubicBezTo>
                      <a:cubicBezTo>
                        <a:pt x="6093" y="351"/>
                        <a:pt x="6052" y="369"/>
                        <a:pt x="6014" y="369"/>
                      </a:cubicBezTo>
                      <a:cubicBezTo>
                        <a:pt x="6000" y="369"/>
                        <a:pt x="5986" y="367"/>
                        <a:pt x="5973" y="360"/>
                      </a:cubicBezTo>
                      <a:cubicBezTo>
                        <a:pt x="5928" y="315"/>
                        <a:pt x="5928" y="238"/>
                        <a:pt x="5897" y="223"/>
                      </a:cubicBezTo>
                      <a:cubicBezTo>
                        <a:pt x="5806" y="147"/>
                        <a:pt x="5745" y="147"/>
                        <a:pt x="5623" y="86"/>
                      </a:cubicBezTo>
                      <a:cubicBezTo>
                        <a:pt x="5480" y="38"/>
                        <a:pt x="5477" y="0"/>
                        <a:pt x="5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5"/>
                <p:cNvSpPr/>
                <p:nvPr/>
              </p:nvSpPr>
              <p:spPr>
                <a:xfrm>
                  <a:off x="5410374" y="1537212"/>
                  <a:ext cx="249993" cy="249757"/>
                </a:xfrm>
                <a:custGeom>
                  <a:avLst/>
                  <a:gdLst/>
                  <a:ahLst/>
                  <a:cxnLst/>
                  <a:rect l="l" t="t" r="r" b="b"/>
                  <a:pathLst>
                    <a:path w="8488" h="8480" extrusionOk="0">
                      <a:moveTo>
                        <a:pt x="5410" y="1"/>
                      </a:moveTo>
                      <a:cubicBezTo>
                        <a:pt x="5151" y="138"/>
                        <a:pt x="4983" y="321"/>
                        <a:pt x="4770" y="519"/>
                      </a:cubicBezTo>
                      <a:cubicBezTo>
                        <a:pt x="4602" y="656"/>
                        <a:pt x="4602" y="580"/>
                        <a:pt x="4435" y="656"/>
                      </a:cubicBezTo>
                      <a:cubicBezTo>
                        <a:pt x="4252" y="732"/>
                        <a:pt x="4175" y="930"/>
                        <a:pt x="4054" y="1052"/>
                      </a:cubicBezTo>
                      <a:cubicBezTo>
                        <a:pt x="3962" y="1143"/>
                        <a:pt x="3840" y="1204"/>
                        <a:pt x="3749" y="1311"/>
                      </a:cubicBezTo>
                      <a:cubicBezTo>
                        <a:pt x="3688" y="1387"/>
                        <a:pt x="3536" y="1540"/>
                        <a:pt x="3520" y="1646"/>
                      </a:cubicBezTo>
                      <a:cubicBezTo>
                        <a:pt x="3475" y="1738"/>
                        <a:pt x="3551" y="1890"/>
                        <a:pt x="3505" y="1966"/>
                      </a:cubicBezTo>
                      <a:cubicBezTo>
                        <a:pt x="3353" y="2195"/>
                        <a:pt x="3048" y="2073"/>
                        <a:pt x="3018" y="2454"/>
                      </a:cubicBezTo>
                      <a:cubicBezTo>
                        <a:pt x="2926" y="2454"/>
                        <a:pt x="2850" y="2515"/>
                        <a:pt x="2819" y="2591"/>
                      </a:cubicBezTo>
                      <a:cubicBezTo>
                        <a:pt x="2911" y="2758"/>
                        <a:pt x="3124" y="2972"/>
                        <a:pt x="3002" y="3185"/>
                      </a:cubicBezTo>
                      <a:cubicBezTo>
                        <a:pt x="2953" y="3279"/>
                        <a:pt x="2898" y="3316"/>
                        <a:pt x="2841" y="3316"/>
                      </a:cubicBezTo>
                      <a:cubicBezTo>
                        <a:pt x="2688" y="3316"/>
                        <a:pt x="2529" y="3040"/>
                        <a:pt x="2484" y="2896"/>
                      </a:cubicBezTo>
                      <a:cubicBezTo>
                        <a:pt x="2438" y="2948"/>
                        <a:pt x="2397" y="2966"/>
                        <a:pt x="2360" y="2966"/>
                      </a:cubicBezTo>
                      <a:cubicBezTo>
                        <a:pt x="2260" y="2966"/>
                        <a:pt x="2181" y="2835"/>
                        <a:pt x="2090" y="2835"/>
                      </a:cubicBezTo>
                      <a:cubicBezTo>
                        <a:pt x="2043" y="2835"/>
                        <a:pt x="1993" y="2869"/>
                        <a:pt x="1936" y="2972"/>
                      </a:cubicBezTo>
                      <a:cubicBezTo>
                        <a:pt x="1829" y="3185"/>
                        <a:pt x="1829" y="3322"/>
                        <a:pt x="1555" y="3398"/>
                      </a:cubicBezTo>
                      <a:cubicBezTo>
                        <a:pt x="1570" y="3475"/>
                        <a:pt x="1646" y="3520"/>
                        <a:pt x="1723" y="3581"/>
                      </a:cubicBezTo>
                      <a:cubicBezTo>
                        <a:pt x="1628" y="3785"/>
                        <a:pt x="1522" y="3815"/>
                        <a:pt x="1403" y="3815"/>
                      </a:cubicBezTo>
                      <a:cubicBezTo>
                        <a:pt x="1354" y="3815"/>
                        <a:pt x="1302" y="3810"/>
                        <a:pt x="1249" y="3810"/>
                      </a:cubicBezTo>
                      <a:cubicBezTo>
                        <a:pt x="1181" y="3810"/>
                        <a:pt x="1111" y="3818"/>
                        <a:pt x="1037" y="3855"/>
                      </a:cubicBezTo>
                      <a:cubicBezTo>
                        <a:pt x="991" y="3886"/>
                        <a:pt x="854" y="3947"/>
                        <a:pt x="839" y="3962"/>
                      </a:cubicBezTo>
                      <a:cubicBezTo>
                        <a:pt x="793" y="3977"/>
                        <a:pt x="717" y="3977"/>
                        <a:pt x="702" y="4023"/>
                      </a:cubicBezTo>
                      <a:cubicBezTo>
                        <a:pt x="610" y="4160"/>
                        <a:pt x="717" y="4191"/>
                        <a:pt x="808" y="4312"/>
                      </a:cubicBezTo>
                      <a:cubicBezTo>
                        <a:pt x="744" y="4393"/>
                        <a:pt x="646" y="4409"/>
                        <a:pt x="542" y="4409"/>
                      </a:cubicBezTo>
                      <a:cubicBezTo>
                        <a:pt x="470" y="4409"/>
                        <a:pt x="395" y="4401"/>
                        <a:pt x="327" y="4401"/>
                      </a:cubicBezTo>
                      <a:cubicBezTo>
                        <a:pt x="212" y="4401"/>
                        <a:pt x="114" y="4423"/>
                        <a:pt x="77" y="4541"/>
                      </a:cubicBezTo>
                      <a:cubicBezTo>
                        <a:pt x="1" y="4739"/>
                        <a:pt x="382" y="4709"/>
                        <a:pt x="488" y="4861"/>
                      </a:cubicBezTo>
                      <a:cubicBezTo>
                        <a:pt x="382" y="5013"/>
                        <a:pt x="168" y="5120"/>
                        <a:pt x="382" y="5272"/>
                      </a:cubicBezTo>
                      <a:cubicBezTo>
                        <a:pt x="504" y="5379"/>
                        <a:pt x="732" y="5318"/>
                        <a:pt x="885" y="5379"/>
                      </a:cubicBezTo>
                      <a:cubicBezTo>
                        <a:pt x="763" y="5638"/>
                        <a:pt x="1326" y="5775"/>
                        <a:pt x="1463" y="5912"/>
                      </a:cubicBezTo>
                      <a:cubicBezTo>
                        <a:pt x="1342" y="6186"/>
                        <a:pt x="1144" y="6293"/>
                        <a:pt x="1418" y="6567"/>
                      </a:cubicBezTo>
                      <a:cubicBezTo>
                        <a:pt x="1555" y="6705"/>
                        <a:pt x="1783" y="6872"/>
                        <a:pt x="1982" y="6872"/>
                      </a:cubicBezTo>
                      <a:cubicBezTo>
                        <a:pt x="2058" y="6872"/>
                        <a:pt x="2149" y="6826"/>
                        <a:pt x="2225" y="6826"/>
                      </a:cubicBezTo>
                      <a:cubicBezTo>
                        <a:pt x="2276" y="6826"/>
                        <a:pt x="2316" y="6879"/>
                        <a:pt x="2355" y="6879"/>
                      </a:cubicBezTo>
                      <a:cubicBezTo>
                        <a:pt x="2362" y="6879"/>
                        <a:pt x="2370" y="6877"/>
                        <a:pt x="2378" y="6872"/>
                      </a:cubicBezTo>
                      <a:cubicBezTo>
                        <a:pt x="2545" y="6857"/>
                        <a:pt x="2591" y="6689"/>
                        <a:pt x="2637" y="6537"/>
                      </a:cubicBezTo>
                      <a:cubicBezTo>
                        <a:pt x="2675" y="6459"/>
                        <a:pt x="2670" y="6206"/>
                        <a:pt x="2780" y="6206"/>
                      </a:cubicBezTo>
                      <a:cubicBezTo>
                        <a:pt x="2799" y="6206"/>
                        <a:pt x="2822" y="6214"/>
                        <a:pt x="2850" y="6232"/>
                      </a:cubicBezTo>
                      <a:cubicBezTo>
                        <a:pt x="3002" y="6324"/>
                        <a:pt x="2850" y="6446"/>
                        <a:pt x="2835" y="6552"/>
                      </a:cubicBezTo>
                      <a:cubicBezTo>
                        <a:pt x="2819" y="6720"/>
                        <a:pt x="2896" y="6705"/>
                        <a:pt x="2896" y="6826"/>
                      </a:cubicBezTo>
                      <a:cubicBezTo>
                        <a:pt x="2911" y="6933"/>
                        <a:pt x="2926" y="6994"/>
                        <a:pt x="2789" y="7070"/>
                      </a:cubicBezTo>
                      <a:cubicBezTo>
                        <a:pt x="2926" y="7253"/>
                        <a:pt x="2789" y="7329"/>
                        <a:pt x="2774" y="7527"/>
                      </a:cubicBezTo>
                      <a:cubicBezTo>
                        <a:pt x="2755" y="7718"/>
                        <a:pt x="2795" y="7724"/>
                        <a:pt x="2877" y="7724"/>
                      </a:cubicBezTo>
                      <a:cubicBezTo>
                        <a:pt x="2882" y="7724"/>
                        <a:pt x="2888" y="7724"/>
                        <a:pt x="2893" y="7724"/>
                      </a:cubicBezTo>
                      <a:cubicBezTo>
                        <a:pt x="2940" y="7724"/>
                        <a:pt x="2997" y="7725"/>
                        <a:pt x="3063" y="7756"/>
                      </a:cubicBezTo>
                      <a:cubicBezTo>
                        <a:pt x="3246" y="7847"/>
                        <a:pt x="3094" y="7984"/>
                        <a:pt x="3170" y="8152"/>
                      </a:cubicBezTo>
                      <a:cubicBezTo>
                        <a:pt x="3207" y="8238"/>
                        <a:pt x="3241" y="8272"/>
                        <a:pt x="3270" y="8272"/>
                      </a:cubicBezTo>
                      <a:cubicBezTo>
                        <a:pt x="3323" y="8272"/>
                        <a:pt x="3358" y="8153"/>
                        <a:pt x="3368" y="8015"/>
                      </a:cubicBezTo>
                      <a:cubicBezTo>
                        <a:pt x="3381" y="8012"/>
                        <a:pt x="3393" y="8011"/>
                        <a:pt x="3405" y="8011"/>
                      </a:cubicBezTo>
                      <a:cubicBezTo>
                        <a:pt x="3580" y="8011"/>
                        <a:pt x="3607" y="8305"/>
                        <a:pt x="3768" y="8305"/>
                      </a:cubicBezTo>
                      <a:cubicBezTo>
                        <a:pt x="3772" y="8305"/>
                        <a:pt x="3775" y="8305"/>
                        <a:pt x="3779" y="8304"/>
                      </a:cubicBezTo>
                      <a:cubicBezTo>
                        <a:pt x="3840" y="8380"/>
                        <a:pt x="3901" y="8441"/>
                        <a:pt x="3977" y="8457"/>
                      </a:cubicBezTo>
                      <a:cubicBezTo>
                        <a:pt x="4018" y="8471"/>
                        <a:pt x="4063" y="8479"/>
                        <a:pt x="4108" y="8479"/>
                      </a:cubicBezTo>
                      <a:cubicBezTo>
                        <a:pt x="4247" y="8479"/>
                        <a:pt x="4381" y="8405"/>
                        <a:pt x="4358" y="8243"/>
                      </a:cubicBezTo>
                      <a:cubicBezTo>
                        <a:pt x="4437" y="8243"/>
                        <a:pt x="4520" y="8253"/>
                        <a:pt x="4600" y="8253"/>
                      </a:cubicBezTo>
                      <a:cubicBezTo>
                        <a:pt x="4660" y="8253"/>
                        <a:pt x="4717" y="8248"/>
                        <a:pt x="4770" y="8228"/>
                      </a:cubicBezTo>
                      <a:lnTo>
                        <a:pt x="4922" y="8152"/>
                      </a:lnTo>
                      <a:cubicBezTo>
                        <a:pt x="4933" y="8148"/>
                        <a:pt x="4946" y="8147"/>
                        <a:pt x="4959" y="8147"/>
                      </a:cubicBezTo>
                      <a:cubicBezTo>
                        <a:pt x="4973" y="8147"/>
                        <a:pt x="4987" y="8148"/>
                        <a:pt x="5002" y="8148"/>
                      </a:cubicBezTo>
                      <a:cubicBezTo>
                        <a:pt x="5033" y="8148"/>
                        <a:pt x="5067" y="8144"/>
                        <a:pt x="5105" y="8121"/>
                      </a:cubicBezTo>
                      <a:cubicBezTo>
                        <a:pt x="5044" y="8015"/>
                        <a:pt x="5059" y="7908"/>
                        <a:pt x="5151" y="7832"/>
                      </a:cubicBezTo>
                      <a:cubicBezTo>
                        <a:pt x="5183" y="7812"/>
                        <a:pt x="5212" y="7805"/>
                        <a:pt x="5238" y="7805"/>
                      </a:cubicBezTo>
                      <a:cubicBezTo>
                        <a:pt x="5333" y="7805"/>
                        <a:pt x="5393" y="7908"/>
                        <a:pt x="5501" y="7908"/>
                      </a:cubicBezTo>
                      <a:cubicBezTo>
                        <a:pt x="5669" y="7908"/>
                        <a:pt x="5577" y="7832"/>
                        <a:pt x="5684" y="7771"/>
                      </a:cubicBezTo>
                      <a:cubicBezTo>
                        <a:pt x="5760" y="7741"/>
                        <a:pt x="5882" y="7756"/>
                        <a:pt x="5958" y="7710"/>
                      </a:cubicBezTo>
                      <a:cubicBezTo>
                        <a:pt x="6095" y="7664"/>
                        <a:pt x="6263" y="7436"/>
                        <a:pt x="6339" y="7329"/>
                      </a:cubicBezTo>
                      <a:cubicBezTo>
                        <a:pt x="6430" y="7223"/>
                        <a:pt x="6324" y="7223"/>
                        <a:pt x="6491" y="7223"/>
                      </a:cubicBezTo>
                      <a:cubicBezTo>
                        <a:pt x="6586" y="7223"/>
                        <a:pt x="6667" y="7288"/>
                        <a:pt x="6748" y="7288"/>
                      </a:cubicBezTo>
                      <a:cubicBezTo>
                        <a:pt x="6783" y="7288"/>
                        <a:pt x="6820" y="7275"/>
                        <a:pt x="6857" y="7238"/>
                      </a:cubicBezTo>
                      <a:cubicBezTo>
                        <a:pt x="6705" y="7101"/>
                        <a:pt x="6735" y="6994"/>
                        <a:pt x="6827" y="6857"/>
                      </a:cubicBezTo>
                      <a:lnTo>
                        <a:pt x="6827" y="6857"/>
                      </a:lnTo>
                      <a:cubicBezTo>
                        <a:pt x="6926" y="6872"/>
                        <a:pt x="7029" y="6885"/>
                        <a:pt x="7127" y="6885"/>
                      </a:cubicBezTo>
                      <a:cubicBezTo>
                        <a:pt x="7331" y="6885"/>
                        <a:pt x="7516" y="6829"/>
                        <a:pt x="7619" y="6613"/>
                      </a:cubicBezTo>
                      <a:cubicBezTo>
                        <a:pt x="7710" y="6400"/>
                        <a:pt x="7558" y="5775"/>
                        <a:pt x="7725" y="5775"/>
                      </a:cubicBezTo>
                      <a:cubicBezTo>
                        <a:pt x="7741" y="5760"/>
                        <a:pt x="7725" y="5729"/>
                        <a:pt x="7771" y="5714"/>
                      </a:cubicBezTo>
                      <a:cubicBezTo>
                        <a:pt x="7771" y="5623"/>
                        <a:pt x="7665" y="5470"/>
                        <a:pt x="7741" y="5379"/>
                      </a:cubicBezTo>
                      <a:cubicBezTo>
                        <a:pt x="7817" y="5303"/>
                        <a:pt x="8000" y="5349"/>
                        <a:pt x="8091" y="5318"/>
                      </a:cubicBezTo>
                      <a:cubicBezTo>
                        <a:pt x="7954" y="5013"/>
                        <a:pt x="8122" y="5044"/>
                        <a:pt x="8274" y="4876"/>
                      </a:cubicBezTo>
                      <a:cubicBezTo>
                        <a:pt x="8472" y="4693"/>
                        <a:pt x="8381" y="4495"/>
                        <a:pt x="8335" y="4282"/>
                      </a:cubicBezTo>
                      <a:cubicBezTo>
                        <a:pt x="8304" y="4053"/>
                        <a:pt x="8335" y="4175"/>
                        <a:pt x="8426" y="3977"/>
                      </a:cubicBezTo>
                      <a:cubicBezTo>
                        <a:pt x="8487" y="3886"/>
                        <a:pt x="8411" y="3947"/>
                        <a:pt x="8411" y="3779"/>
                      </a:cubicBezTo>
                      <a:cubicBezTo>
                        <a:pt x="8411" y="3551"/>
                        <a:pt x="8457" y="3383"/>
                        <a:pt x="8289" y="3155"/>
                      </a:cubicBezTo>
                      <a:cubicBezTo>
                        <a:pt x="8186" y="3232"/>
                        <a:pt x="8017" y="3418"/>
                        <a:pt x="7866" y="3418"/>
                      </a:cubicBezTo>
                      <a:cubicBezTo>
                        <a:pt x="7839" y="3418"/>
                        <a:pt x="7812" y="3412"/>
                        <a:pt x="7786" y="3398"/>
                      </a:cubicBezTo>
                      <a:cubicBezTo>
                        <a:pt x="7695" y="3337"/>
                        <a:pt x="7725" y="3170"/>
                        <a:pt x="7680" y="3094"/>
                      </a:cubicBezTo>
                      <a:cubicBezTo>
                        <a:pt x="7604" y="2972"/>
                        <a:pt x="7497" y="3017"/>
                        <a:pt x="7390" y="2926"/>
                      </a:cubicBezTo>
                      <a:cubicBezTo>
                        <a:pt x="7177" y="2728"/>
                        <a:pt x="7497" y="2667"/>
                        <a:pt x="7634" y="2484"/>
                      </a:cubicBezTo>
                      <a:cubicBezTo>
                        <a:pt x="7436" y="2347"/>
                        <a:pt x="7512" y="2012"/>
                        <a:pt x="7466" y="1814"/>
                      </a:cubicBezTo>
                      <a:cubicBezTo>
                        <a:pt x="7436" y="1738"/>
                        <a:pt x="7436" y="1570"/>
                        <a:pt x="7390" y="1494"/>
                      </a:cubicBezTo>
                      <a:cubicBezTo>
                        <a:pt x="7314" y="1372"/>
                        <a:pt x="7116" y="1372"/>
                        <a:pt x="7040" y="1250"/>
                      </a:cubicBezTo>
                      <a:cubicBezTo>
                        <a:pt x="6933" y="1052"/>
                        <a:pt x="7101" y="671"/>
                        <a:pt x="6811" y="519"/>
                      </a:cubicBezTo>
                      <a:cubicBezTo>
                        <a:pt x="6783" y="506"/>
                        <a:pt x="6755" y="500"/>
                        <a:pt x="6726" y="500"/>
                      </a:cubicBezTo>
                      <a:cubicBezTo>
                        <a:pt x="6543" y="500"/>
                        <a:pt x="6355" y="739"/>
                        <a:pt x="6141" y="739"/>
                      </a:cubicBezTo>
                      <a:cubicBezTo>
                        <a:pt x="6121" y="739"/>
                        <a:pt x="6101" y="737"/>
                        <a:pt x="6080" y="732"/>
                      </a:cubicBezTo>
                      <a:cubicBezTo>
                        <a:pt x="5958" y="717"/>
                        <a:pt x="5943" y="610"/>
                        <a:pt x="5836" y="580"/>
                      </a:cubicBezTo>
                      <a:cubicBezTo>
                        <a:pt x="5730" y="534"/>
                        <a:pt x="5638" y="580"/>
                        <a:pt x="5531" y="504"/>
                      </a:cubicBezTo>
                      <a:cubicBezTo>
                        <a:pt x="5653" y="366"/>
                        <a:pt x="5531" y="92"/>
                        <a:pt x="5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5"/>
                <p:cNvSpPr/>
                <p:nvPr/>
              </p:nvSpPr>
              <p:spPr>
                <a:xfrm>
                  <a:off x="5270832" y="1903976"/>
                  <a:ext cx="215857" cy="169146"/>
                </a:xfrm>
                <a:custGeom>
                  <a:avLst/>
                  <a:gdLst/>
                  <a:ahLst/>
                  <a:cxnLst/>
                  <a:rect l="l" t="t" r="r" b="b"/>
                  <a:pathLst>
                    <a:path w="7329" h="5743" extrusionOk="0">
                      <a:moveTo>
                        <a:pt x="4436" y="5027"/>
                      </a:moveTo>
                      <a:cubicBezTo>
                        <a:pt x="4453" y="5027"/>
                        <a:pt x="4472" y="5031"/>
                        <a:pt x="4495" y="5039"/>
                      </a:cubicBezTo>
                      <a:lnTo>
                        <a:pt x="4388" y="5039"/>
                      </a:lnTo>
                      <a:cubicBezTo>
                        <a:pt x="4404" y="5031"/>
                        <a:pt x="4419" y="5027"/>
                        <a:pt x="4436" y="5027"/>
                      </a:cubicBezTo>
                      <a:close/>
                      <a:moveTo>
                        <a:pt x="2686" y="1"/>
                      </a:moveTo>
                      <a:cubicBezTo>
                        <a:pt x="2444" y="1"/>
                        <a:pt x="2184" y="189"/>
                        <a:pt x="2088" y="392"/>
                      </a:cubicBezTo>
                      <a:cubicBezTo>
                        <a:pt x="2038" y="329"/>
                        <a:pt x="1993" y="306"/>
                        <a:pt x="1951" y="306"/>
                      </a:cubicBezTo>
                      <a:cubicBezTo>
                        <a:pt x="1843" y="306"/>
                        <a:pt x="1750" y="453"/>
                        <a:pt x="1615" y="453"/>
                      </a:cubicBezTo>
                      <a:cubicBezTo>
                        <a:pt x="1610" y="453"/>
                        <a:pt x="1605" y="453"/>
                        <a:pt x="1600" y="453"/>
                      </a:cubicBezTo>
                      <a:cubicBezTo>
                        <a:pt x="1539" y="453"/>
                        <a:pt x="1448" y="346"/>
                        <a:pt x="1341" y="331"/>
                      </a:cubicBezTo>
                      <a:cubicBezTo>
                        <a:pt x="1280" y="323"/>
                        <a:pt x="1212" y="319"/>
                        <a:pt x="1141" y="319"/>
                      </a:cubicBezTo>
                      <a:cubicBezTo>
                        <a:pt x="1071" y="319"/>
                        <a:pt x="998" y="323"/>
                        <a:pt x="930" y="331"/>
                      </a:cubicBezTo>
                      <a:cubicBezTo>
                        <a:pt x="579" y="346"/>
                        <a:pt x="564" y="422"/>
                        <a:pt x="488" y="712"/>
                      </a:cubicBezTo>
                      <a:cubicBezTo>
                        <a:pt x="412" y="1062"/>
                        <a:pt x="259" y="940"/>
                        <a:pt x="16" y="1077"/>
                      </a:cubicBezTo>
                      <a:cubicBezTo>
                        <a:pt x="0" y="1321"/>
                        <a:pt x="16" y="1321"/>
                        <a:pt x="199" y="1443"/>
                      </a:cubicBezTo>
                      <a:cubicBezTo>
                        <a:pt x="381" y="1534"/>
                        <a:pt x="381" y="1550"/>
                        <a:pt x="488" y="1702"/>
                      </a:cubicBezTo>
                      <a:cubicBezTo>
                        <a:pt x="564" y="1778"/>
                        <a:pt x="732" y="1748"/>
                        <a:pt x="625" y="1915"/>
                      </a:cubicBezTo>
                      <a:cubicBezTo>
                        <a:pt x="564" y="2007"/>
                        <a:pt x="336" y="1930"/>
                        <a:pt x="305" y="2144"/>
                      </a:cubicBezTo>
                      <a:cubicBezTo>
                        <a:pt x="259" y="2296"/>
                        <a:pt x="351" y="2448"/>
                        <a:pt x="427" y="2555"/>
                      </a:cubicBezTo>
                      <a:cubicBezTo>
                        <a:pt x="473" y="2616"/>
                        <a:pt x="549" y="2631"/>
                        <a:pt x="579" y="2707"/>
                      </a:cubicBezTo>
                      <a:cubicBezTo>
                        <a:pt x="610" y="2768"/>
                        <a:pt x="564" y="2845"/>
                        <a:pt x="579" y="2906"/>
                      </a:cubicBezTo>
                      <a:cubicBezTo>
                        <a:pt x="625" y="2997"/>
                        <a:pt x="762" y="3073"/>
                        <a:pt x="778" y="3165"/>
                      </a:cubicBezTo>
                      <a:cubicBezTo>
                        <a:pt x="808" y="3302"/>
                        <a:pt x="625" y="3347"/>
                        <a:pt x="778" y="3500"/>
                      </a:cubicBezTo>
                      <a:cubicBezTo>
                        <a:pt x="833" y="3561"/>
                        <a:pt x="871" y="3581"/>
                        <a:pt x="903" y="3581"/>
                      </a:cubicBezTo>
                      <a:cubicBezTo>
                        <a:pt x="967" y="3581"/>
                        <a:pt x="1011" y="3500"/>
                        <a:pt x="1143" y="3500"/>
                      </a:cubicBezTo>
                      <a:cubicBezTo>
                        <a:pt x="1250" y="3500"/>
                        <a:pt x="1417" y="3591"/>
                        <a:pt x="1296" y="3698"/>
                      </a:cubicBezTo>
                      <a:cubicBezTo>
                        <a:pt x="1394" y="3768"/>
                        <a:pt x="1532" y="4008"/>
                        <a:pt x="1324" y="4008"/>
                      </a:cubicBezTo>
                      <a:cubicBezTo>
                        <a:pt x="1307" y="4008"/>
                        <a:pt x="1287" y="4006"/>
                        <a:pt x="1265" y="4002"/>
                      </a:cubicBezTo>
                      <a:lnTo>
                        <a:pt x="1265" y="4002"/>
                      </a:lnTo>
                      <a:cubicBezTo>
                        <a:pt x="1296" y="4124"/>
                        <a:pt x="1341" y="4581"/>
                        <a:pt x="1433" y="4612"/>
                      </a:cubicBezTo>
                      <a:cubicBezTo>
                        <a:pt x="1291" y="4959"/>
                        <a:pt x="1595" y="5339"/>
                        <a:pt x="1940" y="5339"/>
                      </a:cubicBezTo>
                      <a:cubicBezTo>
                        <a:pt x="2004" y="5339"/>
                        <a:pt x="2069" y="5326"/>
                        <a:pt x="2133" y="5298"/>
                      </a:cubicBezTo>
                      <a:cubicBezTo>
                        <a:pt x="2095" y="5199"/>
                        <a:pt x="2118" y="5172"/>
                        <a:pt x="2156" y="5172"/>
                      </a:cubicBezTo>
                      <a:cubicBezTo>
                        <a:pt x="2194" y="5172"/>
                        <a:pt x="2248" y="5199"/>
                        <a:pt x="2271" y="5206"/>
                      </a:cubicBezTo>
                      <a:cubicBezTo>
                        <a:pt x="2255" y="5206"/>
                        <a:pt x="2347" y="5328"/>
                        <a:pt x="2377" y="5343"/>
                      </a:cubicBezTo>
                      <a:cubicBezTo>
                        <a:pt x="2408" y="5358"/>
                        <a:pt x="2484" y="5358"/>
                        <a:pt x="2530" y="5358"/>
                      </a:cubicBezTo>
                      <a:cubicBezTo>
                        <a:pt x="2697" y="5435"/>
                        <a:pt x="2850" y="5572"/>
                        <a:pt x="3017" y="5663"/>
                      </a:cubicBezTo>
                      <a:cubicBezTo>
                        <a:pt x="3123" y="5720"/>
                        <a:pt x="3214" y="5743"/>
                        <a:pt x="3297" y="5743"/>
                      </a:cubicBezTo>
                      <a:cubicBezTo>
                        <a:pt x="3550" y="5743"/>
                        <a:pt x="3725" y="5530"/>
                        <a:pt x="3977" y="5404"/>
                      </a:cubicBezTo>
                      <a:cubicBezTo>
                        <a:pt x="4023" y="5435"/>
                        <a:pt x="4084" y="5480"/>
                        <a:pt x="4145" y="5496"/>
                      </a:cubicBezTo>
                      <a:cubicBezTo>
                        <a:pt x="4188" y="5507"/>
                        <a:pt x="4224" y="5512"/>
                        <a:pt x="4253" y="5512"/>
                      </a:cubicBezTo>
                      <a:cubicBezTo>
                        <a:pt x="4379" y="5512"/>
                        <a:pt x="4402" y="5423"/>
                        <a:pt x="4526" y="5374"/>
                      </a:cubicBezTo>
                      <a:cubicBezTo>
                        <a:pt x="4861" y="5252"/>
                        <a:pt x="5089" y="5480"/>
                        <a:pt x="5120" y="4978"/>
                      </a:cubicBezTo>
                      <a:cubicBezTo>
                        <a:pt x="5162" y="4978"/>
                        <a:pt x="5244" y="4990"/>
                        <a:pt x="5327" y="4990"/>
                      </a:cubicBezTo>
                      <a:cubicBezTo>
                        <a:pt x="5451" y="4990"/>
                        <a:pt x="5577" y="4962"/>
                        <a:pt x="5577" y="4825"/>
                      </a:cubicBezTo>
                      <a:cubicBezTo>
                        <a:pt x="5577" y="4688"/>
                        <a:pt x="5211" y="4658"/>
                        <a:pt x="5318" y="4536"/>
                      </a:cubicBezTo>
                      <a:cubicBezTo>
                        <a:pt x="5333" y="4525"/>
                        <a:pt x="5366" y="4521"/>
                        <a:pt x="5410" y="4521"/>
                      </a:cubicBezTo>
                      <a:cubicBezTo>
                        <a:pt x="5516" y="4521"/>
                        <a:pt x="5683" y="4543"/>
                        <a:pt x="5796" y="4543"/>
                      </a:cubicBezTo>
                      <a:cubicBezTo>
                        <a:pt x="5831" y="4543"/>
                        <a:pt x="5860" y="4541"/>
                        <a:pt x="5882" y="4536"/>
                      </a:cubicBezTo>
                      <a:cubicBezTo>
                        <a:pt x="6003" y="4505"/>
                        <a:pt x="6049" y="4383"/>
                        <a:pt x="6186" y="4353"/>
                      </a:cubicBezTo>
                      <a:cubicBezTo>
                        <a:pt x="6202" y="4348"/>
                        <a:pt x="6218" y="4345"/>
                        <a:pt x="6234" y="4345"/>
                      </a:cubicBezTo>
                      <a:cubicBezTo>
                        <a:pt x="6303" y="4345"/>
                        <a:pt x="6365" y="4390"/>
                        <a:pt x="6424" y="4390"/>
                      </a:cubicBezTo>
                      <a:cubicBezTo>
                        <a:pt x="6462" y="4390"/>
                        <a:pt x="6499" y="4371"/>
                        <a:pt x="6537" y="4307"/>
                      </a:cubicBezTo>
                      <a:cubicBezTo>
                        <a:pt x="6598" y="4231"/>
                        <a:pt x="6506" y="4124"/>
                        <a:pt x="6537" y="4048"/>
                      </a:cubicBezTo>
                      <a:cubicBezTo>
                        <a:pt x="6567" y="3957"/>
                        <a:pt x="6598" y="3972"/>
                        <a:pt x="6659" y="3896"/>
                      </a:cubicBezTo>
                      <a:cubicBezTo>
                        <a:pt x="6720" y="3804"/>
                        <a:pt x="6811" y="3622"/>
                        <a:pt x="6887" y="3576"/>
                      </a:cubicBezTo>
                      <a:cubicBezTo>
                        <a:pt x="7055" y="3424"/>
                        <a:pt x="7253" y="3500"/>
                        <a:pt x="7268" y="3210"/>
                      </a:cubicBezTo>
                      <a:cubicBezTo>
                        <a:pt x="7329" y="3012"/>
                        <a:pt x="7207" y="2555"/>
                        <a:pt x="6948" y="2525"/>
                      </a:cubicBezTo>
                      <a:cubicBezTo>
                        <a:pt x="6979" y="2433"/>
                        <a:pt x="7039" y="2250"/>
                        <a:pt x="6963" y="2159"/>
                      </a:cubicBezTo>
                      <a:cubicBezTo>
                        <a:pt x="6926" y="2097"/>
                        <a:pt x="6894" y="2083"/>
                        <a:pt x="6862" y="2083"/>
                      </a:cubicBezTo>
                      <a:cubicBezTo>
                        <a:pt x="6835" y="2083"/>
                        <a:pt x="6808" y="2093"/>
                        <a:pt x="6778" y="2093"/>
                      </a:cubicBezTo>
                      <a:cubicBezTo>
                        <a:pt x="6756" y="2093"/>
                        <a:pt x="6732" y="2087"/>
                        <a:pt x="6704" y="2068"/>
                      </a:cubicBezTo>
                      <a:cubicBezTo>
                        <a:pt x="6582" y="1991"/>
                        <a:pt x="6582" y="1717"/>
                        <a:pt x="6796" y="1687"/>
                      </a:cubicBezTo>
                      <a:cubicBezTo>
                        <a:pt x="6811" y="1397"/>
                        <a:pt x="6659" y="1260"/>
                        <a:pt x="6400" y="1138"/>
                      </a:cubicBezTo>
                      <a:cubicBezTo>
                        <a:pt x="6217" y="1062"/>
                        <a:pt x="5760" y="1077"/>
                        <a:pt x="5805" y="803"/>
                      </a:cubicBezTo>
                      <a:cubicBezTo>
                        <a:pt x="5768" y="756"/>
                        <a:pt x="5716" y="737"/>
                        <a:pt x="5660" y="737"/>
                      </a:cubicBezTo>
                      <a:cubicBezTo>
                        <a:pt x="5535" y="737"/>
                        <a:pt x="5390" y="835"/>
                        <a:pt x="5348" y="940"/>
                      </a:cubicBezTo>
                      <a:cubicBezTo>
                        <a:pt x="5300" y="975"/>
                        <a:pt x="5264" y="987"/>
                        <a:pt x="5233" y="987"/>
                      </a:cubicBezTo>
                      <a:cubicBezTo>
                        <a:pt x="5156" y="987"/>
                        <a:pt x="5115" y="910"/>
                        <a:pt x="5028" y="910"/>
                      </a:cubicBezTo>
                      <a:cubicBezTo>
                        <a:pt x="4918" y="922"/>
                        <a:pt x="4867" y="1042"/>
                        <a:pt x="4765" y="1042"/>
                      </a:cubicBezTo>
                      <a:cubicBezTo>
                        <a:pt x="4740" y="1042"/>
                        <a:pt x="4711" y="1034"/>
                        <a:pt x="4678" y="1016"/>
                      </a:cubicBezTo>
                      <a:cubicBezTo>
                        <a:pt x="4495" y="879"/>
                        <a:pt x="4724" y="772"/>
                        <a:pt x="4663" y="620"/>
                      </a:cubicBezTo>
                      <a:cubicBezTo>
                        <a:pt x="4602" y="468"/>
                        <a:pt x="4388" y="468"/>
                        <a:pt x="4267" y="422"/>
                      </a:cubicBezTo>
                      <a:cubicBezTo>
                        <a:pt x="4267" y="252"/>
                        <a:pt x="4004" y="161"/>
                        <a:pt x="3820" y="161"/>
                      </a:cubicBezTo>
                      <a:cubicBezTo>
                        <a:pt x="3806" y="161"/>
                        <a:pt x="3792" y="162"/>
                        <a:pt x="3779" y="163"/>
                      </a:cubicBezTo>
                      <a:cubicBezTo>
                        <a:pt x="3614" y="177"/>
                        <a:pt x="3536" y="352"/>
                        <a:pt x="3365" y="352"/>
                      </a:cubicBezTo>
                      <a:cubicBezTo>
                        <a:pt x="3347" y="352"/>
                        <a:pt x="3327" y="350"/>
                        <a:pt x="3307" y="346"/>
                      </a:cubicBezTo>
                      <a:cubicBezTo>
                        <a:pt x="3296" y="431"/>
                        <a:pt x="3219" y="486"/>
                        <a:pt x="3147" y="486"/>
                      </a:cubicBezTo>
                      <a:cubicBezTo>
                        <a:pt x="3116" y="486"/>
                        <a:pt x="3086" y="476"/>
                        <a:pt x="3063" y="453"/>
                      </a:cubicBezTo>
                      <a:cubicBezTo>
                        <a:pt x="2987" y="392"/>
                        <a:pt x="3048" y="224"/>
                        <a:pt x="2971" y="117"/>
                      </a:cubicBezTo>
                      <a:cubicBezTo>
                        <a:pt x="2889" y="35"/>
                        <a:pt x="2790" y="1"/>
                        <a:pt x="2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5"/>
                <p:cNvSpPr/>
                <p:nvPr/>
              </p:nvSpPr>
              <p:spPr>
                <a:xfrm>
                  <a:off x="5529301" y="1956665"/>
                  <a:ext cx="223044" cy="194976"/>
                </a:xfrm>
                <a:custGeom>
                  <a:avLst/>
                  <a:gdLst/>
                  <a:ahLst/>
                  <a:cxnLst/>
                  <a:rect l="l" t="t" r="r" b="b"/>
                  <a:pathLst>
                    <a:path w="7573" h="6620" extrusionOk="0">
                      <a:moveTo>
                        <a:pt x="4524" y="1"/>
                      </a:moveTo>
                      <a:cubicBezTo>
                        <a:pt x="4326" y="1"/>
                        <a:pt x="3956" y="163"/>
                        <a:pt x="3870" y="187"/>
                      </a:cubicBezTo>
                      <a:cubicBezTo>
                        <a:pt x="3850" y="189"/>
                        <a:pt x="3830" y="190"/>
                        <a:pt x="3810" y="190"/>
                      </a:cubicBezTo>
                      <a:cubicBezTo>
                        <a:pt x="3653" y="190"/>
                        <a:pt x="3516" y="141"/>
                        <a:pt x="3368" y="141"/>
                      </a:cubicBezTo>
                      <a:cubicBezTo>
                        <a:pt x="3368" y="126"/>
                        <a:pt x="3352" y="80"/>
                        <a:pt x="3352" y="65"/>
                      </a:cubicBezTo>
                      <a:cubicBezTo>
                        <a:pt x="3120" y="65"/>
                        <a:pt x="2916" y="342"/>
                        <a:pt x="2712" y="342"/>
                      </a:cubicBezTo>
                      <a:cubicBezTo>
                        <a:pt x="2702" y="342"/>
                        <a:pt x="2692" y="341"/>
                        <a:pt x="2682" y="339"/>
                      </a:cubicBezTo>
                      <a:cubicBezTo>
                        <a:pt x="2596" y="315"/>
                        <a:pt x="2589" y="251"/>
                        <a:pt x="2510" y="251"/>
                      </a:cubicBezTo>
                      <a:cubicBezTo>
                        <a:pt x="2491" y="251"/>
                        <a:pt x="2468" y="254"/>
                        <a:pt x="2438" y="263"/>
                      </a:cubicBezTo>
                      <a:cubicBezTo>
                        <a:pt x="2271" y="294"/>
                        <a:pt x="2118" y="431"/>
                        <a:pt x="1920" y="461"/>
                      </a:cubicBezTo>
                      <a:cubicBezTo>
                        <a:pt x="1737" y="507"/>
                        <a:pt x="1676" y="492"/>
                        <a:pt x="1585" y="659"/>
                      </a:cubicBezTo>
                      <a:cubicBezTo>
                        <a:pt x="1524" y="751"/>
                        <a:pt x="1463" y="842"/>
                        <a:pt x="1326" y="842"/>
                      </a:cubicBezTo>
                      <a:cubicBezTo>
                        <a:pt x="1253" y="842"/>
                        <a:pt x="1219" y="784"/>
                        <a:pt x="1153" y="784"/>
                      </a:cubicBezTo>
                      <a:cubicBezTo>
                        <a:pt x="1137" y="784"/>
                        <a:pt x="1119" y="787"/>
                        <a:pt x="1097" y="797"/>
                      </a:cubicBezTo>
                      <a:cubicBezTo>
                        <a:pt x="945" y="827"/>
                        <a:pt x="869" y="1177"/>
                        <a:pt x="747" y="1284"/>
                      </a:cubicBezTo>
                      <a:cubicBezTo>
                        <a:pt x="625" y="1376"/>
                        <a:pt x="397" y="1635"/>
                        <a:pt x="488" y="1817"/>
                      </a:cubicBezTo>
                      <a:cubicBezTo>
                        <a:pt x="534" y="1909"/>
                        <a:pt x="671" y="1863"/>
                        <a:pt x="701" y="1939"/>
                      </a:cubicBezTo>
                      <a:cubicBezTo>
                        <a:pt x="777" y="2031"/>
                        <a:pt x="701" y="1985"/>
                        <a:pt x="686" y="2092"/>
                      </a:cubicBezTo>
                      <a:cubicBezTo>
                        <a:pt x="671" y="2213"/>
                        <a:pt x="762" y="2427"/>
                        <a:pt x="838" y="2549"/>
                      </a:cubicBezTo>
                      <a:cubicBezTo>
                        <a:pt x="899" y="2640"/>
                        <a:pt x="1143" y="2732"/>
                        <a:pt x="930" y="2853"/>
                      </a:cubicBezTo>
                      <a:cubicBezTo>
                        <a:pt x="903" y="2868"/>
                        <a:pt x="875" y="2873"/>
                        <a:pt x="847" y="2873"/>
                      </a:cubicBezTo>
                      <a:cubicBezTo>
                        <a:pt x="789" y="2873"/>
                        <a:pt x="730" y="2852"/>
                        <a:pt x="678" y="2852"/>
                      </a:cubicBezTo>
                      <a:cubicBezTo>
                        <a:pt x="625" y="2852"/>
                        <a:pt x="580" y="2874"/>
                        <a:pt x="549" y="2960"/>
                      </a:cubicBezTo>
                      <a:cubicBezTo>
                        <a:pt x="625" y="3006"/>
                        <a:pt x="793" y="3112"/>
                        <a:pt x="686" y="3204"/>
                      </a:cubicBezTo>
                      <a:cubicBezTo>
                        <a:pt x="667" y="3219"/>
                        <a:pt x="641" y="3225"/>
                        <a:pt x="613" y="3225"/>
                      </a:cubicBezTo>
                      <a:cubicBezTo>
                        <a:pt x="539" y="3225"/>
                        <a:pt x="445" y="3187"/>
                        <a:pt x="386" y="3187"/>
                      </a:cubicBezTo>
                      <a:cubicBezTo>
                        <a:pt x="379" y="3187"/>
                        <a:pt x="372" y="3187"/>
                        <a:pt x="366" y="3189"/>
                      </a:cubicBezTo>
                      <a:cubicBezTo>
                        <a:pt x="366" y="3356"/>
                        <a:pt x="229" y="3280"/>
                        <a:pt x="153" y="3326"/>
                      </a:cubicBezTo>
                      <a:cubicBezTo>
                        <a:pt x="0" y="3402"/>
                        <a:pt x="0" y="3569"/>
                        <a:pt x="107" y="3661"/>
                      </a:cubicBezTo>
                      <a:cubicBezTo>
                        <a:pt x="183" y="3737"/>
                        <a:pt x="290" y="3722"/>
                        <a:pt x="381" y="3783"/>
                      </a:cubicBezTo>
                      <a:cubicBezTo>
                        <a:pt x="488" y="3859"/>
                        <a:pt x="442" y="3920"/>
                        <a:pt x="488" y="3996"/>
                      </a:cubicBezTo>
                      <a:cubicBezTo>
                        <a:pt x="595" y="4118"/>
                        <a:pt x="899" y="4072"/>
                        <a:pt x="930" y="4225"/>
                      </a:cubicBezTo>
                      <a:cubicBezTo>
                        <a:pt x="945" y="4301"/>
                        <a:pt x="869" y="4347"/>
                        <a:pt x="899" y="4453"/>
                      </a:cubicBezTo>
                      <a:cubicBezTo>
                        <a:pt x="915" y="4484"/>
                        <a:pt x="991" y="4499"/>
                        <a:pt x="1006" y="4545"/>
                      </a:cubicBezTo>
                      <a:cubicBezTo>
                        <a:pt x="1021" y="4575"/>
                        <a:pt x="991" y="4636"/>
                        <a:pt x="1021" y="4682"/>
                      </a:cubicBezTo>
                      <a:cubicBezTo>
                        <a:pt x="1128" y="4834"/>
                        <a:pt x="1600" y="4697"/>
                        <a:pt x="1387" y="5063"/>
                      </a:cubicBezTo>
                      <a:cubicBezTo>
                        <a:pt x="1478" y="5154"/>
                        <a:pt x="1478" y="5215"/>
                        <a:pt x="1600" y="5215"/>
                      </a:cubicBezTo>
                      <a:cubicBezTo>
                        <a:pt x="1667" y="5215"/>
                        <a:pt x="1757" y="5150"/>
                        <a:pt x="1855" y="5150"/>
                      </a:cubicBezTo>
                      <a:cubicBezTo>
                        <a:pt x="1891" y="5150"/>
                        <a:pt x="1928" y="5160"/>
                        <a:pt x="1966" y="5184"/>
                      </a:cubicBezTo>
                      <a:cubicBezTo>
                        <a:pt x="2088" y="5291"/>
                        <a:pt x="1966" y="5322"/>
                        <a:pt x="1935" y="5444"/>
                      </a:cubicBezTo>
                      <a:cubicBezTo>
                        <a:pt x="1920" y="5535"/>
                        <a:pt x="1981" y="5596"/>
                        <a:pt x="1996" y="5687"/>
                      </a:cubicBezTo>
                      <a:lnTo>
                        <a:pt x="2179" y="5687"/>
                      </a:lnTo>
                      <a:cubicBezTo>
                        <a:pt x="2179" y="5590"/>
                        <a:pt x="2278" y="5524"/>
                        <a:pt x="2361" y="5524"/>
                      </a:cubicBezTo>
                      <a:cubicBezTo>
                        <a:pt x="2409" y="5524"/>
                        <a:pt x="2452" y="5546"/>
                        <a:pt x="2469" y="5596"/>
                      </a:cubicBezTo>
                      <a:cubicBezTo>
                        <a:pt x="2530" y="5703"/>
                        <a:pt x="2362" y="5779"/>
                        <a:pt x="2286" y="5840"/>
                      </a:cubicBezTo>
                      <a:cubicBezTo>
                        <a:pt x="2377" y="5901"/>
                        <a:pt x="2423" y="5977"/>
                        <a:pt x="2301" y="6053"/>
                      </a:cubicBezTo>
                      <a:cubicBezTo>
                        <a:pt x="2284" y="6063"/>
                        <a:pt x="2267" y="6066"/>
                        <a:pt x="2249" y="6066"/>
                      </a:cubicBezTo>
                      <a:cubicBezTo>
                        <a:pt x="2212" y="6066"/>
                        <a:pt x="2174" y="6052"/>
                        <a:pt x="2139" y="6052"/>
                      </a:cubicBezTo>
                      <a:cubicBezTo>
                        <a:pt x="2115" y="6052"/>
                        <a:pt x="2092" y="6059"/>
                        <a:pt x="2072" y="6083"/>
                      </a:cubicBezTo>
                      <a:cubicBezTo>
                        <a:pt x="2072" y="6083"/>
                        <a:pt x="2072" y="6312"/>
                        <a:pt x="2088" y="6327"/>
                      </a:cubicBezTo>
                      <a:cubicBezTo>
                        <a:pt x="2123" y="6432"/>
                        <a:pt x="2202" y="6501"/>
                        <a:pt x="2298" y="6501"/>
                      </a:cubicBezTo>
                      <a:cubicBezTo>
                        <a:pt x="2328" y="6501"/>
                        <a:pt x="2360" y="6494"/>
                        <a:pt x="2392" y="6480"/>
                      </a:cubicBezTo>
                      <a:lnTo>
                        <a:pt x="2438" y="6525"/>
                      </a:lnTo>
                      <a:cubicBezTo>
                        <a:pt x="2521" y="6517"/>
                        <a:pt x="2577" y="6504"/>
                        <a:pt x="2631" y="6504"/>
                      </a:cubicBezTo>
                      <a:cubicBezTo>
                        <a:pt x="2675" y="6504"/>
                        <a:pt x="2718" y="6513"/>
                        <a:pt x="2773" y="6540"/>
                      </a:cubicBezTo>
                      <a:cubicBezTo>
                        <a:pt x="2866" y="6580"/>
                        <a:pt x="2924" y="6620"/>
                        <a:pt x="3017" y="6620"/>
                      </a:cubicBezTo>
                      <a:cubicBezTo>
                        <a:pt x="3031" y="6620"/>
                        <a:pt x="3046" y="6619"/>
                        <a:pt x="3063" y="6617"/>
                      </a:cubicBezTo>
                      <a:cubicBezTo>
                        <a:pt x="3095" y="6521"/>
                        <a:pt x="3164" y="6500"/>
                        <a:pt x="3243" y="6500"/>
                      </a:cubicBezTo>
                      <a:cubicBezTo>
                        <a:pt x="3302" y="6500"/>
                        <a:pt x="3366" y="6512"/>
                        <a:pt x="3423" y="6512"/>
                      </a:cubicBezTo>
                      <a:cubicBezTo>
                        <a:pt x="3435" y="6512"/>
                        <a:pt x="3447" y="6511"/>
                        <a:pt x="3459" y="6510"/>
                      </a:cubicBezTo>
                      <a:cubicBezTo>
                        <a:pt x="3505" y="6403"/>
                        <a:pt x="3611" y="6449"/>
                        <a:pt x="3657" y="6327"/>
                      </a:cubicBezTo>
                      <a:cubicBezTo>
                        <a:pt x="3752" y="6430"/>
                        <a:pt x="3835" y="6480"/>
                        <a:pt x="3921" y="6480"/>
                      </a:cubicBezTo>
                      <a:cubicBezTo>
                        <a:pt x="3999" y="6480"/>
                        <a:pt x="4080" y="6438"/>
                        <a:pt x="4175" y="6358"/>
                      </a:cubicBezTo>
                      <a:cubicBezTo>
                        <a:pt x="4205" y="6422"/>
                        <a:pt x="4249" y="6446"/>
                        <a:pt x="4299" y="6446"/>
                      </a:cubicBezTo>
                      <a:cubicBezTo>
                        <a:pt x="4401" y="6446"/>
                        <a:pt x="4525" y="6343"/>
                        <a:pt x="4586" y="6281"/>
                      </a:cubicBezTo>
                      <a:cubicBezTo>
                        <a:pt x="4643" y="6328"/>
                        <a:pt x="4802" y="6415"/>
                        <a:pt x="4910" y="6415"/>
                      </a:cubicBezTo>
                      <a:cubicBezTo>
                        <a:pt x="4978" y="6415"/>
                        <a:pt x="5025" y="6381"/>
                        <a:pt x="5013" y="6281"/>
                      </a:cubicBezTo>
                      <a:cubicBezTo>
                        <a:pt x="5078" y="6281"/>
                        <a:pt x="5163" y="6290"/>
                        <a:pt x="5248" y="6290"/>
                      </a:cubicBezTo>
                      <a:cubicBezTo>
                        <a:pt x="5362" y="6290"/>
                        <a:pt x="5477" y="6275"/>
                        <a:pt x="5546" y="6205"/>
                      </a:cubicBezTo>
                      <a:cubicBezTo>
                        <a:pt x="5363" y="6129"/>
                        <a:pt x="5501" y="6068"/>
                        <a:pt x="5516" y="5992"/>
                      </a:cubicBezTo>
                      <a:cubicBezTo>
                        <a:pt x="5561" y="5840"/>
                        <a:pt x="5424" y="5855"/>
                        <a:pt x="5470" y="5718"/>
                      </a:cubicBezTo>
                      <a:cubicBezTo>
                        <a:pt x="5638" y="5718"/>
                        <a:pt x="5851" y="5611"/>
                        <a:pt x="6003" y="5565"/>
                      </a:cubicBezTo>
                      <a:cubicBezTo>
                        <a:pt x="6095" y="5550"/>
                        <a:pt x="6171" y="5550"/>
                        <a:pt x="6247" y="5520"/>
                      </a:cubicBezTo>
                      <a:cubicBezTo>
                        <a:pt x="6384" y="5474"/>
                        <a:pt x="6354" y="5489"/>
                        <a:pt x="6415" y="5337"/>
                      </a:cubicBezTo>
                      <a:cubicBezTo>
                        <a:pt x="6451" y="5348"/>
                        <a:pt x="6495" y="5353"/>
                        <a:pt x="6543" y="5353"/>
                      </a:cubicBezTo>
                      <a:cubicBezTo>
                        <a:pt x="6698" y="5353"/>
                        <a:pt x="6890" y="5294"/>
                        <a:pt x="6948" y="5154"/>
                      </a:cubicBezTo>
                      <a:cubicBezTo>
                        <a:pt x="6994" y="5063"/>
                        <a:pt x="6902" y="5017"/>
                        <a:pt x="6948" y="4941"/>
                      </a:cubicBezTo>
                      <a:cubicBezTo>
                        <a:pt x="6994" y="4849"/>
                        <a:pt x="7085" y="4925"/>
                        <a:pt x="7024" y="4773"/>
                      </a:cubicBezTo>
                      <a:cubicBezTo>
                        <a:pt x="6978" y="4697"/>
                        <a:pt x="6887" y="4682"/>
                        <a:pt x="6902" y="4575"/>
                      </a:cubicBezTo>
                      <a:cubicBezTo>
                        <a:pt x="6917" y="4514"/>
                        <a:pt x="6952" y="4506"/>
                        <a:pt x="6994" y="4506"/>
                      </a:cubicBezTo>
                      <a:cubicBezTo>
                        <a:pt x="7008" y="4506"/>
                        <a:pt x="7022" y="4507"/>
                        <a:pt x="7038" y="4507"/>
                      </a:cubicBezTo>
                      <a:cubicBezTo>
                        <a:pt x="7068" y="4507"/>
                        <a:pt x="7100" y="4504"/>
                        <a:pt x="7131" y="4484"/>
                      </a:cubicBezTo>
                      <a:cubicBezTo>
                        <a:pt x="7176" y="4453"/>
                        <a:pt x="7253" y="4331"/>
                        <a:pt x="7283" y="4270"/>
                      </a:cubicBezTo>
                      <a:cubicBezTo>
                        <a:pt x="7344" y="4225"/>
                        <a:pt x="7436" y="4072"/>
                        <a:pt x="7512" y="4042"/>
                      </a:cubicBezTo>
                      <a:cubicBezTo>
                        <a:pt x="7573" y="3889"/>
                        <a:pt x="7573" y="3539"/>
                        <a:pt x="7451" y="3493"/>
                      </a:cubicBezTo>
                      <a:cubicBezTo>
                        <a:pt x="7481" y="3402"/>
                        <a:pt x="7557" y="3280"/>
                        <a:pt x="7527" y="3204"/>
                      </a:cubicBezTo>
                      <a:cubicBezTo>
                        <a:pt x="7496" y="3189"/>
                        <a:pt x="7390" y="3097"/>
                        <a:pt x="7344" y="3082"/>
                      </a:cubicBezTo>
                      <a:cubicBezTo>
                        <a:pt x="7237" y="2960"/>
                        <a:pt x="7146" y="2823"/>
                        <a:pt x="7375" y="2792"/>
                      </a:cubicBezTo>
                      <a:cubicBezTo>
                        <a:pt x="7298" y="2625"/>
                        <a:pt x="7237" y="2518"/>
                        <a:pt x="7253" y="2320"/>
                      </a:cubicBezTo>
                      <a:cubicBezTo>
                        <a:pt x="7314" y="2320"/>
                        <a:pt x="7344" y="2320"/>
                        <a:pt x="7390" y="2335"/>
                      </a:cubicBezTo>
                      <a:cubicBezTo>
                        <a:pt x="7390" y="2137"/>
                        <a:pt x="7451" y="1939"/>
                        <a:pt x="7375" y="1741"/>
                      </a:cubicBezTo>
                      <a:cubicBezTo>
                        <a:pt x="7314" y="1589"/>
                        <a:pt x="7314" y="1665"/>
                        <a:pt x="7161" y="1589"/>
                      </a:cubicBezTo>
                      <a:cubicBezTo>
                        <a:pt x="7009" y="1513"/>
                        <a:pt x="7070" y="1482"/>
                        <a:pt x="7161" y="1330"/>
                      </a:cubicBezTo>
                      <a:cubicBezTo>
                        <a:pt x="7131" y="1295"/>
                        <a:pt x="7089" y="1283"/>
                        <a:pt x="7040" y="1283"/>
                      </a:cubicBezTo>
                      <a:cubicBezTo>
                        <a:pt x="6939" y="1283"/>
                        <a:pt x="6812" y="1335"/>
                        <a:pt x="6719" y="1345"/>
                      </a:cubicBezTo>
                      <a:cubicBezTo>
                        <a:pt x="6692" y="1348"/>
                        <a:pt x="6665" y="1349"/>
                        <a:pt x="6639" y="1349"/>
                      </a:cubicBezTo>
                      <a:cubicBezTo>
                        <a:pt x="6534" y="1349"/>
                        <a:pt x="6436" y="1330"/>
                        <a:pt x="6339" y="1330"/>
                      </a:cubicBezTo>
                      <a:cubicBezTo>
                        <a:pt x="6339" y="1269"/>
                        <a:pt x="6339" y="1208"/>
                        <a:pt x="6354" y="1177"/>
                      </a:cubicBezTo>
                      <a:cubicBezTo>
                        <a:pt x="5881" y="1177"/>
                        <a:pt x="6278" y="949"/>
                        <a:pt x="6125" y="720"/>
                      </a:cubicBezTo>
                      <a:cubicBezTo>
                        <a:pt x="6095" y="644"/>
                        <a:pt x="6003" y="644"/>
                        <a:pt x="5942" y="583"/>
                      </a:cubicBezTo>
                      <a:cubicBezTo>
                        <a:pt x="5897" y="538"/>
                        <a:pt x="5897" y="461"/>
                        <a:pt x="5881" y="431"/>
                      </a:cubicBezTo>
                      <a:cubicBezTo>
                        <a:pt x="5805" y="370"/>
                        <a:pt x="5699" y="431"/>
                        <a:pt x="5729" y="279"/>
                      </a:cubicBezTo>
                      <a:cubicBezTo>
                        <a:pt x="5699" y="266"/>
                        <a:pt x="5674" y="260"/>
                        <a:pt x="5651" y="260"/>
                      </a:cubicBezTo>
                      <a:cubicBezTo>
                        <a:pt x="5593" y="260"/>
                        <a:pt x="5551" y="296"/>
                        <a:pt x="5485" y="339"/>
                      </a:cubicBezTo>
                      <a:cubicBezTo>
                        <a:pt x="5409" y="370"/>
                        <a:pt x="5348" y="385"/>
                        <a:pt x="5272" y="431"/>
                      </a:cubicBezTo>
                      <a:cubicBezTo>
                        <a:pt x="5164" y="478"/>
                        <a:pt x="5116" y="505"/>
                        <a:pt x="5076" y="505"/>
                      </a:cubicBezTo>
                      <a:cubicBezTo>
                        <a:pt x="5025" y="505"/>
                        <a:pt x="4988" y="463"/>
                        <a:pt x="4861" y="370"/>
                      </a:cubicBezTo>
                      <a:cubicBezTo>
                        <a:pt x="4800" y="309"/>
                        <a:pt x="4708" y="309"/>
                        <a:pt x="4663" y="233"/>
                      </a:cubicBezTo>
                      <a:cubicBezTo>
                        <a:pt x="4632" y="187"/>
                        <a:pt x="4678" y="80"/>
                        <a:pt x="4632" y="35"/>
                      </a:cubicBezTo>
                      <a:cubicBezTo>
                        <a:pt x="4611" y="11"/>
                        <a:pt x="4573" y="1"/>
                        <a:pt x="4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5"/>
                <p:cNvSpPr/>
                <p:nvPr/>
              </p:nvSpPr>
              <p:spPr>
                <a:xfrm>
                  <a:off x="5359069" y="1504639"/>
                  <a:ext cx="322269" cy="944895"/>
                </a:xfrm>
                <a:custGeom>
                  <a:avLst/>
                  <a:gdLst/>
                  <a:ahLst/>
                  <a:cxnLst/>
                  <a:rect l="l" t="t" r="r" b="b"/>
                  <a:pathLst>
                    <a:path w="10942" h="32082" extrusionOk="0">
                      <a:moveTo>
                        <a:pt x="4246" y="0"/>
                      </a:moveTo>
                      <a:cubicBezTo>
                        <a:pt x="4244" y="0"/>
                        <a:pt x="4243" y="8"/>
                        <a:pt x="4242" y="25"/>
                      </a:cubicBezTo>
                      <a:cubicBezTo>
                        <a:pt x="4242" y="772"/>
                        <a:pt x="4211" y="1701"/>
                        <a:pt x="4196" y="2767"/>
                      </a:cubicBezTo>
                      <a:cubicBezTo>
                        <a:pt x="4181" y="3301"/>
                        <a:pt x="4165" y="3849"/>
                        <a:pt x="4135" y="4398"/>
                      </a:cubicBezTo>
                      <a:cubicBezTo>
                        <a:pt x="4120" y="4977"/>
                        <a:pt x="4104" y="5540"/>
                        <a:pt x="4028" y="6119"/>
                      </a:cubicBezTo>
                      <a:cubicBezTo>
                        <a:pt x="3952" y="6683"/>
                        <a:pt x="3876" y="7262"/>
                        <a:pt x="3861" y="7826"/>
                      </a:cubicBezTo>
                      <a:lnTo>
                        <a:pt x="3861" y="8039"/>
                      </a:lnTo>
                      <a:lnTo>
                        <a:pt x="3861" y="8252"/>
                      </a:lnTo>
                      <a:cubicBezTo>
                        <a:pt x="3861" y="8389"/>
                        <a:pt x="3861" y="8542"/>
                        <a:pt x="3876" y="8664"/>
                      </a:cubicBezTo>
                      <a:cubicBezTo>
                        <a:pt x="3891" y="8938"/>
                        <a:pt x="3906" y="9197"/>
                        <a:pt x="3937" y="9456"/>
                      </a:cubicBezTo>
                      <a:cubicBezTo>
                        <a:pt x="3967" y="9959"/>
                        <a:pt x="4013" y="10446"/>
                        <a:pt x="4043" y="10873"/>
                      </a:cubicBezTo>
                      <a:cubicBezTo>
                        <a:pt x="4059" y="11086"/>
                        <a:pt x="4059" y="11300"/>
                        <a:pt x="4059" y="11513"/>
                      </a:cubicBezTo>
                      <a:lnTo>
                        <a:pt x="4059" y="11741"/>
                      </a:lnTo>
                      <a:lnTo>
                        <a:pt x="3983" y="11482"/>
                      </a:lnTo>
                      <a:cubicBezTo>
                        <a:pt x="3937" y="11330"/>
                        <a:pt x="3861" y="11178"/>
                        <a:pt x="3800" y="11025"/>
                      </a:cubicBezTo>
                      <a:cubicBezTo>
                        <a:pt x="3663" y="10721"/>
                        <a:pt x="3525" y="10446"/>
                        <a:pt x="3373" y="10157"/>
                      </a:cubicBezTo>
                      <a:cubicBezTo>
                        <a:pt x="3068" y="9608"/>
                        <a:pt x="2764" y="9090"/>
                        <a:pt x="2535" y="8633"/>
                      </a:cubicBezTo>
                      <a:cubicBezTo>
                        <a:pt x="2505" y="8572"/>
                        <a:pt x="2383" y="8344"/>
                        <a:pt x="2291" y="8161"/>
                      </a:cubicBezTo>
                      <a:cubicBezTo>
                        <a:pt x="2228" y="7996"/>
                        <a:pt x="2165" y="7853"/>
                        <a:pt x="2154" y="7853"/>
                      </a:cubicBezTo>
                      <a:lnTo>
                        <a:pt x="2154" y="7853"/>
                      </a:lnTo>
                      <a:cubicBezTo>
                        <a:pt x="2152" y="7853"/>
                        <a:pt x="2152" y="7859"/>
                        <a:pt x="2154" y="7871"/>
                      </a:cubicBezTo>
                      <a:cubicBezTo>
                        <a:pt x="2383" y="8847"/>
                        <a:pt x="3297" y="10157"/>
                        <a:pt x="3800" y="11604"/>
                      </a:cubicBezTo>
                      <a:cubicBezTo>
                        <a:pt x="3906" y="11939"/>
                        <a:pt x="4013" y="12305"/>
                        <a:pt x="4089" y="12656"/>
                      </a:cubicBezTo>
                      <a:cubicBezTo>
                        <a:pt x="4104" y="13524"/>
                        <a:pt x="4135" y="14804"/>
                        <a:pt x="4165" y="15733"/>
                      </a:cubicBezTo>
                      <a:cubicBezTo>
                        <a:pt x="4135" y="15901"/>
                        <a:pt x="4120" y="16114"/>
                        <a:pt x="4120" y="16327"/>
                      </a:cubicBezTo>
                      <a:lnTo>
                        <a:pt x="4120" y="16876"/>
                      </a:lnTo>
                      <a:cubicBezTo>
                        <a:pt x="4120" y="17043"/>
                        <a:pt x="4120" y="17257"/>
                        <a:pt x="4135" y="17424"/>
                      </a:cubicBezTo>
                      <a:cubicBezTo>
                        <a:pt x="4135" y="17622"/>
                        <a:pt x="4165" y="17790"/>
                        <a:pt x="4181" y="17958"/>
                      </a:cubicBezTo>
                      <a:cubicBezTo>
                        <a:pt x="4211" y="18460"/>
                        <a:pt x="4272" y="18978"/>
                        <a:pt x="4287" y="19466"/>
                      </a:cubicBezTo>
                      <a:cubicBezTo>
                        <a:pt x="4318" y="20136"/>
                        <a:pt x="4287" y="20837"/>
                        <a:pt x="4287" y="21492"/>
                      </a:cubicBezTo>
                      <a:lnTo>
                        <a:pt x="4287" y="23412"/>
                      </a:lnTo>
                      <a:lnTo>
                        <a:pt x="4287" y="24311"/>
                      </a:lnTo>
                      <a:cubicBezTo>
                        <a:pt x="4287" y="24418"/>
                        <a:pt x="4287" y="24555"/>
                        <a:pt x="4272" y="24661"/>
                      </a:cubicBezTo>
                      <a:cubicBezTo>
                        <a:pt x="4257" y="24646"/>
                        <a:pt x="4257" y="24631"/>
                        <a:pt x="4242" y="24616"/>
                      </a:cubicBezTo>
                      <a:cubicBezTo>
                        <a:pt x="4104" y="24357"/>
                        <a:pt x="3937" y="24159"/>
                        <a:pt x="3754" y="23945"/>
                      </a:cubicBezTo>
                      <a:cubicBezTo>
                        <a:pt x="3602" y="23732"/>
                        <a:pt x="3449" y="23519"/>
                        <a:pt x="3327" y="23336"/>
                      </a:cubicBezTo>
                      <a:cubicBezTo>
                        <a:pt x="3266" y="23244"/>
                        <a:pt x="3205" y="23123"/>
                        <a:pt x="3175" y="23031"/>
                      </a:cubicBezTo>
                      <a:cubicBezTo>
                        <a:pt x="3129" y="22940"/>
                        <a:pt x="3068" y="22818"/>
                        <a:pt x="3038" y="22726"/>
                      </a:cubicBezTo>
                      <a:cubicBezTo>
                        <a:pt x="2992" y="22666"/>
                        <a:pt x="2901" y="22483"/>
                        <a:pt x="2825" y="22330"/>
                      </a:cubicBezTo>
                      <a:cubicBezTo>
                        <a:pt x="2809" y="22285"/>
                        <a:pt x="2794" y="22269"/>
                        <a:pt x="2764" y="22254"/>
                      </a:cubicBezTo>
                      <a:cubicBezTo>
                        <a:pt x="2733" y="22147"/>
                        <a:pt x="2687" y="22056"/>
                        <a:pt x="2672" y="21949"/>
                      </a:cubicBezTo>
                      <a:cubicBezTo>
                        <a:pt x="2505" y="21447"/>
                        <a:pt x="2337" y="20974"/>
                        <a:pt x="2154" y="20472"/>
                      </a:cubicBezTo>
                      <a:cubicBezTo>
                        <a:pt x="2063" y="20228"/>
                        <a:pt x="1987" y="19999"/>
                        <a:pt x="1895" y="19755"/>
                      </a:cubicBezTo>
                      <a:cubicBezTo>
                        <a:pt x="1819" y="19512"/>
                        <a:pt x="1743" y="19283"/>
                        <a:pt x="1667" y="19055"/>
                      </a:cubicBezTo>
                      <a:cubicBezTo>
                        <a:pt x="1514" y="18567"/>
                        <a:pt x="1362" y="18140"/>
                        <a:pt x="1225" y="17699"/>
                      </a:cubicBezTo>
                      <a:cubicBezTo>
                        <a:pt x="1149" y="17485"/>
                        <a:pt x="1072" y="17257"/>
                        <a:pt x="1012" y="17043"/>
                      </a:cubicBezTo>
                      <a:cubicBezTo>
                        <a:pt x="935" y="16845"/>
                        <a:pt x="844" y="16647"/>
                        <a:pt x="753" y="16480"/>
                      </a:cubicBezTo>
                      <a:cubicBezTo>
                        <a:pt x="692" y="16358"/>
                        <a:pt x="478" y="16038"/>
                        <a:pt x="295" y="15779"/>
                      </a:cubicBezTo>
                      <a:cubicBezTo>
                        <a:pt x="130" y="15550"/>
                        <a:pt x="18" y="15342"/>
                        <a:pt x="3" y="15342"/>
                      </a:cubicBezTo>
                      <a:lnTo>
                        <a:pt x="3" y="15342"/>
                      </a:lnTo>
                      <a:cubicBezTo>
                        <a:pt x="0" y="15342"/>
                        <a:pt x="1" y="15350"/>
                        <a:pt x="6" y="15368"/>
                      </a:cubicBezTo>
                      <a:cubicBezTo>
                        <a:pt x="204" y="15779"/>
                        <a:pt x="433" y="16160"/>
                        <a:pt x="661" y="16571"/>
                      </a:cubicBezTo>
                      <a:cubicBezTo>
                        <a:pt x="905" y="16998"/>
                        <a:pt x="1012" y="17516"/>
                        <a:pt x="1164" y="18049"/>
                      </a:cubicBezTo>
                      <a:cubicBezTo>
                        <a:pt x="1316" y="18582"/>
                        <a:pt x="1499" y="19131"/>
                        <a:pt x="1667" y="19695"/>
                      </a:cubicBezTo>
                      <a:cubicBezTo>
                        <a:pt x="1849" y="20273"/>
                        <a:pt x="2048" y="20837"/>
                        <a:pt x="2261" y="21416"/>
                      </a:cubicBezTo>
                      <a:cubicBezTo>
                        <a:pt x="2444" y="21980"/>
                        <a:pt x="2642" y="22559"/>
                        <a:pt x="2809" y="23123"/>
                      </a:cubicBezTo>
                      <a:cubicBezTo>
                        <a:pt x="2992" y="23702"/>
                        <a:pt x="3266" y="24204"/>
                        <a:pt x="3495" y="24692"/>
                      </a:cubicBezTo>
                      <a:cubicBezTo>
                        <a:pt x="3739" y="25164"/>
                        <a:pt x="3952" y="25621"/>
                        <a:pt x="4104" y="26048"/>
                      </a:cubicBezTo>
                      <a:cubicBezTo>
                        <a:pt x="4165" y="26200"/>
                        <a:pt x="4196" y="26353"/>
                        <a:pt x="4242" y="26474"/>
                      </a:cubicBezTo>
                      <a:lnTo>
                        <a:pt x="4242" y="26551"/>
                      </a:lnTo>
                      <a:cubicBezTo>
                        <a:pt x="4242" y="26916"/>
                        <a:pt x="4211" y="27465"/>
                        <a:pt x="4196" y="28074"/>
                      </a:cubicBezTo>
                      <a:cubicBezTo>
                        <a:pt x="4196" y="28562"/>
                        <a:pt x="4165" y="29065"/>
                        <a:pt x="4104" y="29567"/>
                      </a:cubicBezTo>
                      <a:cubicBezTo>
                        <a:pt x="4089" y="29781"/>
                        <a:pt x="4043" y="29979"/>
                        <a:pt x="4028" y="30177"/>
                      </a:cubicBezTo>
                      <a:cubicBezTo>
                        <a:pt x="4013" y="30299"/>
                        <a:pt x="3983" y="30466"/>
                        <a:pt x="3983" y="30588"/>
                      </a:cubicBezTo>
                      <a:cubicBezTo>
                        <a:pt x="3983" y="30725"/>
                        <a:pt x="3967" y="30847"/>
                        <a:pt x="3967" y="30954"/>
                      </a:cubicBezTo>
                      <a:cubicBezTo>
                        <a:pt x="3937" y="31198"/>
                        <a:pt x="3906" y="31426"/>
                        <a:pt x="3891" y="31639"/>
                      </a:cubicBezTo>
                      <a:cubicBezTo>
                        <a:pt x="3891" y="31807"/>
                        <a:pt x="3891" y="31944"/>
                        <a:pt x="3906" y="32081"/>
                      </a:cubicBezTo>
                      <a:lnTo>
                        <a:pt x="7182" y="32081"/>
                      </a:lnTo>
                      <a:lnTo>
                        <a:pt x="7182" y="32051"/>
                      </a:lnTo>
                      <a:cubicBezTo>
                        <a:pt x="7152" y="31990"/>
                        <a:pt x="7106" y="31868"/>
                        <a:pt x="7060" y="31716"/>
                      </a:cubicBezTo>
                      <a:cubicBezTo>
                        <a:pt x="6984" y="31411"/>
                        <a:pt x="6938" y="30969"/>
                        <a:pt x="6938" y="30482"/>
                      </a:cubicBezTo>
                      <a:lnTo>
                        <a:pt x="6938" y="30101"/>
                      </a:lnTo>
                      <a:cubicBezTo>
                        <a:pt x="6938" y="29964"/>
                        <a:pt x="6938" y="29842"/>
                        <a:pt x="6923" y="29720"/>
                      </a:cubicBezTo>
                      <a:cubicBezTo>
                        <a:pt x="6908" y="29461"/>
                        <a:pt x="6923" y="29217"/>
                        <a:pt x="6923" y="28973"/>
                      </a:cubicBezTo>
                      <a:cubicBezTo>
                        <a:pt x="6938" y="28501"/>
                        <a:pt x="6999" y="28074"/>
                        <a:pt x="7030" y="27800"/>
                      </a:cubicBezTo>
                      <a:cubicBezTo>
                        <a:pt x="7075" y="27526"/>
                        <a:pt x="7136" y="27236"/>
                        <a:pt x="7182" y="26932"/>
                      </a:cubicBezTo>
                      <a:cubicBezTo>
                        <a:pt x="7258" y="26551"/>
                        <a:pt x="7365" y="26139"/>
                        <a:pt x="7441" y="25713"/>
                      </a:cubicBezTo>
                      <a:lnTo>
                        <a:pt x="7441" y="25682"/>
                      </a:lnTo>
                      <a:cubicBezTo>
                        <a:pt x="7533" y="25286"/>
                        <a:pt x="7624" y="24875"/>
                        <a:pt x="7761" y="24448"/>
                      </a:cubicBezTo>
                      <a:cubicBezTo>
                        <a:pt x="7868" y="24022"/>
                        <a:pt x="7974" y="23580"/>
                        <a:pt x="8081" y="23153"/>
                      </a:cubicBezTo>
                      <a:lnTo>
                        <a:pt x="8157" y="22818"/>
                      </a:lnTo>
                      <a:cubicBezTo>
                        <a:pt x="8203" y="22711"/>
                        <a:pt x="8233" y="22620"/>
                        <a:pt x="8279" y="22513"/>
                      </a:cubicBezTo>
                      <a:lnTo>
                        <a:pt x="8386" y="22208"/>
                      </a:lnTo>
                      <a:cubicBezTo>
                        <a:pt x="8431" y="22102"/>
                        <a:pt x="8477" y="21995"/>
                        <a:pt x="8523" y="21904"/>
                      </a:cubicBezTo>
                      <a:cubicBezTo>
                        <a:pt x="8614" y="21721"/>
                        <a:pt x="8706" y="21508"/>
                        <a:pt x="8828" y="21310"/>
                      </a:cubicBezTo>
                      <a:cubicBezTo>
                        <a:pt x="8888" y="21218"/>
                        <a:pt x="8919" y="21127"/>
                        <a:pt x="8980" y="21035"/>
                      </a:cubicBezTo>
                      <a:cubicBezTo>
                        <a:pt x="9041" y="20929"/>
                        <a:pt x="9087" y="20837"/>
                        <a:pt x="9132" y="20746"/>
                      </a:cubicBezTo>
                      <a:cubicBezTo>
                        <a:pt x="9361" y="20380"/>
                        <a:pt x="9544" y="19999"/>
                        <a:pt x="9757" y="19679"/>
                      </a:cubicBezTo>
                      <a:cubicBezTo>
                        <a:pt x="9970" y="19329"/>
                        <a:pt x="10184" y="19009"/>
                        <a:pt x="10351" y="18704"/>
                      </a:cubicBezTo>
                      <a:cubicBezTo>
                        <a:pt x="10436" y="18534"/>
                        <a:pt x="10942" y="17668"/>
                        <a:pt x="10903" y="17668"/>
                      </a:cubicBezTo>
                      <a:lnTo>
                        <a:pt x="10903" y="17668"/>
                      </a:lnTo>
                      <a:cubicBezTo>
                        <a:pt x="10900" y="17668"/>
                        <a:pt x="10894" y="17673"/>
                        <a:pt x="10884" y="17683"/>
                      </a:cubicBezTo>
                      <a:cubicBezTo>
                        <a:pt x="10519" y="18247"/>
                        <a:pt x="10046" y="18978"/>
                        <a:pt x="9513" y="19771"/>
                      </a:cubicBezTo>
                      <a:cubicBezTo>
                        <a:pt x="9117" y="20426"/>
                        <a:pt x="8675" y="21111"/>
                        <a:pt x="8310" y="21843"/>
                      </a:cubicBezTo>
                      <a:cubicBezTo>
                        <a:pt x="8401" y="21508"/>
                        <a:pt x="8508" y="21157"/>
                        <a:pt x="8614" y="20837"/>
                      </a:cubicBezTo>
                      <a:cubicBezTo>
                        <a:pt x="8660" y="20746"/>
                        <a:pt x="8675" y="20624"/>
                        <a:pt x="8706" y="20532"/>
                      </a:cubicBezTo>
                      <a:cubicBezTo>
                        <a:pt x="8736" y="20441"/>
                        <a:pt x="8751" y="20319"/>
                        <a:pt x="8782" y="20228"/>
                      </a:cubicBezTo>
                      <a:cubicBezTo>
                        <a:pt x="8843" y="20014"/>
                        <a:pt x="8843" y="19832"/>
                        <a:pt x="8888" y="19618"/>
                      </a:cubicBezTo>
                      <a:cubicBezTo>
                        <a:pt x="8919" y="19222"/>
                        <a:pt x="8934" y="18857"/>
                        <a:pt x="8965" y="18521"/>
                      </a:cubicBezTo>
                      <a:cubicBezTo>
                        <a:pt x="8965" y="18399"/>
                        <a:pt x="8965" y="18080"/>
                        <a:pt x="8980" y="17790"/>
                      </a:cubicBezTo>
                      <a:cubicBezTo>
                        <a:pt x="8993" y="17550"/>
                        <a:pt x="9005" y="17352"/>
                        <a:pt x="9000" y="17352"/>
                      </a:cubicBezTo>
                      <a:lnTo>
                        <a:pt x="9000" y="17352"/>
                      </a:lnTo>
                      <a:cubicBezTo>
                        <a:pt x="8999" y="17352"/>
                        <a:pt x="8998" y="17360"/>
                        <a:pt x="8995" y="17379"/>
                      </a:cubicBezTo>
                      <a:cubicBezTo>
                        <a:pt x="8934" y="17699"/>
                        <a:pt x="8888" y="18080"/>
                        <a:pt x="8843" y="18476"/>
                      </a:cubicBezTo>
                      <a:cubicBezTo>
                        <a:pt x="8812" y="18902"/>
                        <a:pt x="8782" y="19329"/>
                        <a:pt x="8690" y="19816"/>
                      </a:cubicBezTo>
                      <a:cubicBezTo>
                        <a:pt x="8660" y="20045"/>
                        <a:pt x="8599" y="20273"/>
                        <a:pt x="8538" y="20517"/>
                      </a:cubicBezTo>
                      <a:cubicBezTo>
                        <a:pt x="8462" y="20746"/>
                        <a:pt x="8386" y="20974"/>
                        <a:pt x="8294" y="21218"/>
                      </a:cubicBezTo>
                      <a:cubicBezTo>
                        <a:pt x="8127" y="21690"/>
                        <a:pt x="7990" y="22208"/>
                        <a:pt x="7837" y="22711"/>
                      </a:cubicBezTo>
                      <a:cubicBezTo>
                        <a:pt x="7563" y="23671"/>
                        <a:pt x="7365" y="24661"/>
                        <a:pt x="7167" y="25545"/>
                      </a:cubicBezTo>
                      <a:cubicBezTo>
                        <a:pt x="7106" y="25728"/>
                        <a:pt x="7075" y="25926"/>
                        <a:pt x="7014" y="26094"/>
                      </a:cubicBezTo>
                      <a:cubicBezTo>
                        <a:pt x="6984" y="26307"/>
                        <a:pt x="6923" y="26520"/>
                        <a:pt x="6877" y="26718"/>
                      </a:cubicBezTo>
                      <a:cubicBezTo>
                        <a:pt x="6862" y="26779"/>
                        <a:pt x="6862" y="26840"/>
                        <a:pt x="6847" y="26916"/>
                      </a:cubicBezTo>
                      <a:cubicBezTo>
                        <a:pt x="6755" y="27252"/>
                        <a:pt x="6695" y="27556"/>
                        <a:pt x="6618" y="27830"/>
                      </a:cubicBezTo>
                      <a:lnTo>
                        <a:pt x="6618" y="27754"/>
                      </a:lnTo>
                      <a:cubicBezTo>
                        <a:pt x="6618" y="27632"/>
                        <a:pt x="6603" y="27511"/>
                        <a:pt x="6573" y="27389"/>
                      </a:cubicBezTo>
                      <a:lnTo>
                        <a:pt x="6557" y="27206"/>
                      </a:lnTo>
                      <a:lnTo>
                        <a:pt x="6527" y="27023"/>
                      </a:lnTo>
                      <a:cubicBezTo>
                        <a:pt x="6466" y="26779"/>
                        <a:pt x="6420" y="26551"/>
                        <a:pt x="6390" y="26322"/>
                      </a:cubicBezTo>
                      <a:lnTo>
                        <a:pt x="6329" y="25637"/>
                      </a:lnTo>
                      <a:cubicBezTo>
                        <a:pt x="6314" y="25179"/>
                        <a:pt x="6268" y="24738"/>
                        <a:pt x="6253" y="24357"/>
                      </a:cubicBezTo>
                      <a:cubicBezTo>
                        <a:pt x="6239" y="24257"/>
                        <a:pt x="6185" y="23723"/>
                        <a:pt x="6165" y="23723"/>
                      </a:cubicBezTo>
                      <a:cubicBezTo>
                        <a:pt x="6164" y="23723"/>
                        <a:pt x="6162" y="23726"/>
                        <a:pt x="6161" y="23732"/>
                      </a:cubicBezTo>
                      <a:cubicBezTo>
                        <a:pt x="6161" y="24098"/>
                        <a:pt x="6146" y="24555"/>
                        <a:pt x="6146" y="25088"/>
                      </a:cubicBezTo>
                      <a:lnTo>
                        <a:pt x="6146" y="25880"/>
                      </a:lnTo>
                      <a:cubicBezTo>
                        <a:pt x="6146" y="26017"/>
                        <a:pt x="6161" y="26170"/>
                        <a:pt x="6161" y="26322"/>
                      </a:cubicBezTo>
                      <a:cubicBezTo>
                        <a:pt x="6177" y="26459"/>
                        <a:pt x="6192" y="26612"/>
                        <a:pt x="6222" y="26749"/>
                      </a:cubicBezTo>
                      <a:cubicBezTo>
                        <a:pt x="6329" y="27297"/>
                        <a:pt x="6375" y="27830"/>
                        <a:pt x="6329" y="28349"/>
                      </a:cubicBezTo>
                      <a:cubicBezTo>
                        <a:pt x="6314" y="28592"/>
                        <a:pt x="6314" y="28836"/>
                        <a:pt x="6298" y="29049"/>
                      </a:cubicBezTo>
                      <a:cubicBezTo>
                        <a:pt x="6237" y="29369"/>
                        <a:pt x="6161" y="29689"/>
                        <a:pt x="6146" y="30040"/>
                      </a:cubicBezTo>
                      <a:cubicBezTo>
                        <a:pt x="6009" y="30482"/>
                        <a:pt x="5872" y="30908"/>
                        <a:pt x="5841" y="31198"/>
                      </a:cubicBezTo>
                      <a:cubicBezTo>
                        <a:pt x="5811" y="31320"/>
                        <a:pt x="5796" y="31502"/>
                        <a:pt x="5796" y="31716"/>
                      </a:cubicBezTo>
                      <a:cubicBezTo>
                        <a:pt x="5780" y="31670"/>
                        <a:pt x="5780" y="31639"/>
                        <a:pt x="5765" y="31594"/>
                      </a:cubicBezTo>
                      <a:cubicBezTo>
                        <a:pt x="5719" y="31487"/>
                        <a:pt x="5704" y="31350"/>
                        <a:pt x="5658" y="31213"/>
                      </a:cubicBezTo>
                      <a:cubicBezTo>
                        <a:pt x="5643" y="31061"/>
                        <a:pt x="5613" y="30908"/>
                        <a:pt x="5582" y="30725"/>
                      </a:cubicBezTo>
                      <a:lnTo>
                        <a:pt x="5582" y="30649"/>
                      </a:lnTo>
                      <a:lnTo>
                        <a:pt x="5582" y="30588"/>
                      </a:lnTo>
                      <a:lnTo>
                        <a:pt x="5582" y="30558"/>
                      </a:lnTo>
                      <a:cubicBezTo>
                        <a:pt x="5582" y="30512"/>
                        <a:pt x="5567" y="30451"/>
                        <a:pt x="5567" y="30421"/>
                      </a:cubicBezTo>
                      <a:lnTo>
                        <a:pt x="5506" y="30131"/>
                      </a:lnTo>
                      <a:cubicBezTo>
                        <a:pt x="5476" y="29948"/>
                        <a:pt x="5430" y="29735"/>
                        <a:pt x="5415" y="29506"/>
                      </a:cubicBezTo>
                      <a:cubicBezTo>
                        <a:pt x="5399" y="29293"/>
                        <a:pt x="5354" y="29065"/>
                        <a:pt x="5339" y="28836"/>
                      </a:cubicBezTo>
                      <a:cubicBezTo>
                        <a:pt x="5247" y="27922"/>
                        <a:pt x="5262" y="26932"/>
                        <a:pt x="5262" y="26033"/>
                      </a:cubicBezTo>
                      <a:cubicBezTo>
                        <a:pt x="5262" y="25606"/>
                        <a:pt x="5262" y="25164"/>
                        <a:pt x="5247" y="24783"/>
                      </a:cubicBezTo>
                      <a:cubicBezTo>
                        <a:pt x="5247" y="24402"/>
                        <a:pt x="5201" y="24052"/>
                        <a:pt x="5201" y="23793"/>
                      </a:cubicBezTo>
                      <a:cubicBezTo>
                        <a:pt x="5186" y="23503"/>
                        <a:pt x="5156" y="23199"/>
                        <a:pt x="5125" y="22894"/>
                      </a:cubicBezTo>
                      <a:cubicBezTo>
                        <a:pt x="5095" y="22589"/>
                        <a:pt x="5080" y="22269"/>
                        <a:pt x="5049" y="21919"/>
                      </a:cubicBezTo>
                      <a:cubicBezTo>
                        <a:pt x="5034" y="21264"/>
                        <a:pt x="4958" y="20517"/>
                        <a:pt x="4942" y="19771"/>
                      </a:cubicBezTo>
                      <a:cubicBezTo>
                        <a:pt x="4927" y="19390"/>
                        <a:pt x="4927" y="19009"/>
                        <a:pt x="4897" y="18613"/>
                      </a:cubicBezTo>
                      <a:cubicBezTo>
                        <a:pt x="4897" y="18415"/>
                        <a:pt x="4881" y="18217"/>
                        <a:pt x="4881" y="18003"/>
                      </a:cubicBezTo>
                      <a:cubicBezTo>
                        <a:pt x="4866" y="17790"/>
                        <a:pt x="4851" y="17607"/>
                        <a:pt x="4821" y="17394"/>
                      </a:cubicBezTo>
                      <a:cubicBezTo>
                        <a:pt x="4805" y="17181"/>
                        <a:pt x="4790" y="16998"/>
                        <a:pt x="4775" y="16784"/>
                      </a:cubicBezTo>
                      <a:cubicBezTo>
                        <a:pt x="4744" y="16571"/>
                        <a:pt x="4729" y="16388"/>
                        <a:pt x="4729" y="16175"/>
                      </a:cubicBezTo>
                      <a:cubicBezTo>
                        <a:pt x="4714" y="15748"/>
                        <a:pt x="4714" y="15337"/>
                        <a:pt x="4699" y="14910"/>
                      </a:cubicBezTo>
                      <a:cubicBezTo>
                        <a:pt x="4653" y="14072"/>
                        <a:pt x="4561" y="13234"/>
                        <a:pt x="4501" y="12397"/>
                      </a:cubicBezTo>
                      <a:cubicBezTo>
                        <a:pt x="4440" y="11589"/>
                        <a:pt x="4424" y="10766"/>
                        <a:pt x="4546" y="9959"/>
                      </a:cubicBezTo>
                      <a:cubicBezTo>
                        <a:pt x="4729" y="8389"/>
                        <a:pt x="5262" y="6957"/>
                        <a:pt x="5613" y="5693"/>
                      </a:cubicBezTo>
                      <a:cubicBezTo>
                        <a:pt x="5658" y="5510"/>
                        <a:pt x="5811" y="4900"/>
                        <a:pt x="5933" y="4367"/>
                      </a:cubicBezTo>
                      <a:cubicBezTo>
                        <a:pt x="6009" y="3920"/>
                        <a:pt x="6075" y="3547"/>
                        <a:pt x="6059" y="3547"/>
                      </a:cubicBezTo>
                      <a:lnTo>
                        <a:pt x="6059" y="3547"/>
                      </a:lnTo>
                      <a:cubicBezTo>
                        <a:pt x="6055" y="3547"/>
                        <a:pt x="6049" y="3561"/>
                        <a:pt x="6039" y="3590"/>
                      </a:cubicBezTo>
                      <a:cubicBezTo>
                        <a:pt x="5963" y="3895"/>
                        <a:pt x="5917" y="4215"/>
                        <a:pt x="5811" y="4550"/>
                      </a:cubicBezTo>
                      <a:cubicBezTo>
                        <a:pt x="5719" y="4900"/>
                        <a:pt x="5628" y="5266"/>
                        <a:pt x="5506" y="5647"/>
                      </a:cubicBezTo>
                      <a:cubicBezTo>
                        <a:pt x="5278" y="6378"/>
                        <a:pt x="5003" y="7201"/>
                        <a:pt x="4744" y="8054"/>
                      </a:cubicBezTo>
                      <a:cubicBezTo>
                        <a:pt x="4699" y="8268"/>
                        <a:pt x="4622" y="8496"/>
                        <a:pt x="4577" y="8725"/>
                      </a:cubicBezTo>
                      <a:cubicBezTo>
                        <a:pt x="4516" y="8953"/>
                        <a:pt x="4485" y="9182"/>
                        <a:pt x="4424" y="9410"/>
                      </a:cubicBezTo>
                      <a:cubicBezTo>
                        <a:pt x="4394" y="9639"/>
                        <a:pt x="4348" y="9883"/>
                        <a:pt x="4333" y="10111"/>
                      </a:cubicBezTo>
                      <a:cubicBezTo>
                        <a:pt x="4318" y="10187"/>
                        <a:pt x="4318" y="10263"/>
                        <a:pt x="4287" y="10370"/>
                      </a:cubicBezTo>
                      <a:cubicBezTo>
                        <a:pt x="4272" y="10111"/>
                        <a:pt x="4257" y="9867"/>
                        <a:pt x="4211" y="9608"/>
                      </a:cubicBezTo>
                      <a:lnTo>
                        <a:pt x="4165" y="8923"/>
                      </a:lnTo>
                      <a:cubicBezTo>
                        <a:pt x="4135" y="8694"/>
                        <a:pt x="4120" y="8435"/>
                        <a:pt x="4104" y="8207"/>
                      </a:cubicBezTo>
                      <a:cubicBezTo>
                        <a:pt x="4089" y="7750"/>
                        <a:pt x="4120" y="7262"/>
                        <a:pt x="4181" y="6790"/>
                      </a:cubicBezTo>
                      <a:cubicBezTo>
                        <a:pt x="4242" y="6287"/>
                        <a:pt x="4287" y="5815"/>
                        <a:pt x="4318" y="5312"/>
                      </a:cubicBezTo>
                      <a:cubicBezTo>
                        <a:pt x="4333" y="4824"/>
                        <a:pt x="4333" y="4352"/>
                        <a:pt x="4333" y="3864"/>
                      </a:cubicBezTo>
                      <a:cubicBezTo>
                        <a:pt x="4333" y="3392"/>
                        <a:pt x="4333" y="2935"/>
                        <a:pt x="4348" y="2524"/>
                      </a:cubicBezTo>
                      <a:cubicBezTo>
                        <a:pt x="4348" y="2082"/>
                        <a:pt x="4333" y="1655"/>
                        <a:pt x="4333" y="1274"/>
                      </a:cubicBezTo>
                      <a:cubicBezTo>
                        <a:pt x="4319" y="1064"/>
                        <a:pt x="4266" y="0"/>
                        <a:pt x="4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5"/>
                <p:cNvSpPr/>
                <p:nvPr/>
              </p:nvSpPr>
              <p:spPr>
                <a:xfrm>
                  <a:off x="5449869" y="2158263"/>
                  <a:ext cx="202398" cy="144288"/>
                </a:xfrm>
                <a:custGeom>
                  <a:avLst/>
                  <a:gdLst/>
                  <a:ahLst/>
                  <a:cxnLst/>
                  <a:rect l="l" t="t" r="r" b="b"/>
                  <a:pathLst>
                    <a:path w="6872" h="4899" extrusionOk="0">
                      <a:moveTo>
                        <a:pt x="3992" y="0"/>
                      </a:moveTo>
                      <a:cubicBezTo>
                        <a:pt x="3916" y="0"/>
                        <a:pt x="3657" y="15"/>
                        <a:pt x="3612" y="76"/>
                      </a:cubicBezTo>
                      <a:cubicBezTo>
                        <a:pt x="3551" y="137"/>
                        <a:pt x="3612" y="244"/>
                        <a:pt x="3551" y="290"/>
                      </a:cubicBezTo>
                      <a:cubicBezTo>
                        <a:pt x="3524" y="316"/>
                        <a:pt x="3495" y="322"/>
                        <a:pt x="3464" y="322"/>
                      </a:cubicBezTo>
                      <a:cubicBezTo>
                        <a:pt x="3435" y="322"/>
                        <a:pt x="3405" y="317"/>
                        <a:pt x="3374" y="317"/>
                      </a:cubicBezTo>
                      <a:cubicBezTo>
                        <a:pt x="3362" y="317"/>
                        <a:pt x="3349" y="318"/>
                        <a:pt x="3337" y="320"/>
                      </a:cubicBezTo>
                      <a:cubicBezTo>
                        <a:pt x="3246" y="351"/>
                        <a:pt x="3017" y="396"/>
                        <a:pt x="3002" y="503"/>
                      </a:cubicBezTo>
                      <a:cubicBezTo>
                        <a:pt x="3033" y="503"/>
                        <a:pt x="3078" y="533"/>
                        <a:pt x="3109" y="549"/>
                      </a:cubicBezTo>
                      <a:cubicBezTo>
                        <a:pt x="3061" y="587"/>
                        <a:pt x="2988" y="626"/>
                        <a:pt x="2918" y="626"/>
                      </a:cubicBezTo>
                      <a:cubicBezTo>
                        <a:pt x="2877" y="626"/>
                        <a:pt x="2838" y="613"/>
                        <a:pt x="2804" y="579"/>
                      </a:cubicBezTo>
                      <a:cubicBezTo>
                        <a:pt x="2743" y="518"/>
                        <a:pt x="2789" y="427"/>
                        <a:pt x="2728" y="366"/>
                      </a:cubicBezTo>
                      <a:cubicBezTo>
                        <a:pt x="2709" y="351"/>
                        <a:pt x="2685" y="345"/>
                        <a:pt x="2659" y="345"/>
                      </a:cubicBezTo>
                      <a:cubicBezTo>
                        <a:pt x="2579" y="345"/>
                        <a:pt x="2476" y="396"/>
                        <a:pt x="2408" y="396"/>
                      </a:cubicBezTo>
                      <a:cubicBezTo>
                        <a:pt x="2316" y="396"/>
                        <a:pt x="2240" y="366"/>
                        <a:pt x="2134" y="366"/>
                      </a:cubicBezTo>
                      <a:cubicBezTo>
                        <a:pt x="2012" y="366"/>
                        <a:pt x="1798" y="381"/>
                        <a:pt x="1677" y="473"/>
                      </a:cubicBezTo>
                      <a:cubicBezTo>
                        <a:pt x="1600" y="533"/>
                        <a:pt x="1570" y="625"/>
                        <a:pt x="1478" y="686"/>
                      </a:cubicBezTo>
                      <a:cubicBezTo>
                        <a:pt x="1341" y="762"/>
                        <a:pt x="1174" y="732"/>
                        <a:pt x="1143" y="899"/>
                      </a:cubicBezTo>
                      <a:cubicBezTo>
                        <a:pt x="1128" y="991"/>
                        <a:pt x="1250" y="1128"/>
                        <a:pt x="1204" y="1219"/>
                      </a:cubicBezTo>
                      <a:cubicBezTo>
                        <a:pt x="1174" y="1310"/>
                        <a:pt x="1098" y="1265"/>
                        <a:pt x="1021" y="1341"/>
                      </a:cubicBezTo>
                      <a:cubicBezTo>
                        <a:pt x="915" y="1432"/>
                        <a:pt x="1143" y="1585"/>
                        <a:pt x="960" y="1661"/>
                      </a:cubicBezTo>
                      <a:cubicBezTo>
                        <a:pt x="955" y="1662"/>
                        <a:pt x="949" y="1663"/>
                        <a:pt x="943" y="1663"/>
                      </a:cubicBezTo>
                      <a:cubicBezTo>
                        <a:pt x="885" y="1663"/>
                        <a:pt x="836" y="1609"/>
                        <a:pt x="779" y="1609"/>
                      </a:cubicBezTo>
                      <a:cubicBezTo>
                        <a:pt x="769" y="1609"/>
                        <a:pt x="758" y="1611"/>
                        <a:pt x="747" y="1615"/>
                      </a:cubicBezTo>
                      <a:cubicBezTo>
                        <a:pt x="671" y="1661"/>
                        <a:pt x="732" y="1798"/>
                        <a:pt x="671" y="1844"/>
                      </a:cubicBezTo>
                      <a:cubicBezTo>
                        <a:pt x="610" y="1905"/>
                        <a:pt x="519" y="1874"/>
                        <a:pt x="488" y="1966"/>
                      </a:cubicBezTo>
                      <a:cubicBezTo>
                        <a:pt x="458" y="1996"/>
                        <a:pt x="488" y="2179"/>
                        <a:pt x="503" y="2225"/>
                      </a:cubicBezTo>
                      <a:cubicBezTo>
                        <a:pt x="564" y="2438"/>
                        <a:pt x="656" y="2438"/>
                        <a:pt x="427" y="2575"/>
                      </a:cubicBezTo>
                      <a:cubicBezTo>
                        <a:pt x="260" y="2666"/>
                        <a:pt x="290" y="2727"/>
                        <a:pt x="275" y="2941"/>
                      </a:cubicBezTo>
                      <a:cubicBezTo>
                        <a:pt x="46" y="2971"/>
                        <a:pt x="1" y="3047"/>
                        <a:pt x="31" y="3276"/>
                      </a:cubicBezTo>
                      <a:cubicBezTo>
                        <a:pt x="46" y="3444"/>
                        <a:pt x="1" y="3626"/>
                        <a:pt x="31" y="3794"/>
                      </a:cubicBezTo>
                      <a:cubicBezTo>
                        <a:pt x="62" y="3946"/>
                        <a:pt x="107" y="4007"/>
                        <a:pt x="275" y="4022"/>
                      </a:cubicBezTo>
                      <a:cubicBezTo>
                        <a:pt x="291" y="4026"/>
                        <a:pt x="310" y="4027"/>
                        <a:pt x="332" y="4027"/>
                      </a:cubicBezTo>
                      <a:cubicBezTo>
                        <a:pt x="391" y="4027"/>
                        <a:pt x="466" y="4018"/>
                        <a:pt x="530" y="4018"/>
                      </a:cubicBezTo>
                      <a:cubicBezTo>
                        <a:pt x="553" y="4018"/>
                        <a:pt x="575" y="4019"/>
                        <a:pt x="595" y="4022"/>
                      </a:cubicBezTo>
                      <a:cubicBezTo>
                        <a:pt x="503" y="4175"/>
                        <a:pt x="442" y="4358"/>
                        <a:pt x="580" y="4495"/>
                      </a:cubicBezTo>
                      <a:cubicBezTo>
                        <a:pt x="620" y="4529"/>
                        <a:pt x="670" y="4540"/>
                        <a:pt x="725" y="4540"/>
                      </a:cubicBezTo>
                      <a:cubicBezTo>
                        <a:pt x="817" y="4540"/>
                        <a:pt x="920" y="4510"/>
                        <a:pt x="1006" y="4510"/>
                      </a:cubicBezTo>
                      <a:cubicBezTo>
                        <a:pt x="1174" y="4510"/>
                        <a:pt x="1098" y="4541"/>
                        <a:pt x="1174" y="4647"/>
                      </a:cubicBezTo>
                      <a:cubicBezTo>
                        <a:pt x="1227" y="4735"/>
                        <a:pt x="1278" y="4765"/>
                        <a:pt x="1329" y="4765"/>
                      </a:cubicBezTo>
                      <a:cubicBezTo>
                        <a:pt x="1440" y="4765"/>
                        <a:pt x="1556" y="4627"/>
                        <a:pt x="1722" y="4617"/>
                      </a:cubicBezTo>
                      <a:cubicBezTo>
                        <a:pt x="1739" y="4614"/>
                        <a:pt x="1755" y="4613"/>
                        <a:pt x="1770" y="4613"/>
                      </a:cubicBezTo>
                      <a:cubicBezTo>
                        <a:pt x="1933" y="4613"/>
                        <a:pt x="2043" y="4731"/>
                        <a:pt x="2192" y="4731"/>
                      </a:cubicBezTo>
                      <a:cubicBezTo>
                        <a:pt x="2212" y="4731"/>
                        <a:pt x="2233" y="4728"/>
                        <a:pt x="2256" y="4723"/>
                      </a:cubicBezTo>
                      <a:cubicBezTo>
                        <a:pt x="2240" y="4617"/>
                        <a:pt x="2118" y="4403"/>
                        <a:pt x="2256" y="4327"/>
                      </a:cubicBezTo>
                      <a:cubicBezTo>
                        <a:pt x="2289" y="4303"/>
                        <a:pt x="2316" y="4292"/>
                        <a:pt x="2336" y="4292"/>
                      </a:cubicBezTo>
                      <a:cubicBezTo>
                        <a:pt x="2418" y="4292"/>
                        <a:pt x="2408" y="4455"/>
                        <a:pt x="2408" y="4541"/>
                      </a:cubicBezTo>
                      <a:cubicBezTo>
                        <a:pt x="2545" y="4586"/>
                        <a:pt x="2393" y="4800"/>
                        <a:pt x="2591" y="4815"/>
                      </a:cubicBezTo>
                      <a:cubicBezTo>
                        <a:pt x="2636" y="4815"/>
                        <a:pt x="2652" y="4739"/>
                        <a:pt x="2667" y="4739"/>
                      </a:cubicBezTo>
                      <a:cubicBezTo>
                        <a:pt x="2713" y="4739"/>
                        <a:pt x="2728" y="4800"/>
                        <a:pt x="2774" y="4800"/>
                      </a:cubicBezTo>
                      <a:cubicBezTo>
                        <a:pt x="2819" y="4815"/>
                        <a:pt x="2865" y="4860"/>
                        <a:pt x="2941" y="4860"/>
                      </a:cubicBezTo>
                      <a:cubicBezTo>
                        <a:pt x="3069" y="4848"/>
                        <a:pt x="3111" y="4792"/>
                        <a:pt x="3228" y="4792"/>
                      </a:cubicBezTo>
                      <a:cubicBezTo>
                        <a:pt x="3251" y="4792"/>
                        <a:pt x="3277" y="4795"/>
                        <a:pt x="3307" y="4800"/>
                      </a:cubicBezTo>
                      <a:cubicBezTo>
                        <a:pt x="3398" y="4827"/>
                        <a:pt x="3517" y="4898"/>
                        <a:pt x="3607" y="4898"/>
                      </a:cubicBezTo>
                      <a:cubicBezTo>
                        <a:pt x="3668" y="4898"/>
                        <a:pt x="3715" y="4867"/>
                        <a:pt x="3733" y="4769"/>
                      </a:cubicBezTo>
                      <a:cubicBezTo>
                        <a:pt x="3812" y="4802"/>
                        <a:pt x="3943" y="4829"/>
                        <a:pt x="4067" y="4829"/>
                      </a:cubicBezTo>
                      <a:cubicBezTo>
                        <a:pt x="4234" y="4829"/>
                        <a:pt x="4389" y="4780"/>
                        <a:pt x="4389" y="4632"/>
                      </a:cubicBezTo>
                      <a:cubicBezTo>
                        <a:pt x="4617" y="4632"/>
                        <a:pt x="4571" y="4495"/>
                        <a:pt x="4754" y="4434"/>
                      </a:cubicBezTo>
                      <a:cubicBezTo>
                        <a:pt x="4557" y="4335"/>
                        <a:pt x="4751" y="4249"/>
                        <a:pt x="4890" y="4249"/>
                      </a:cubicBezTo>
                      <a:cubicBezTo>
                        <a:pt x="4901" y="4249"/>
                        <a:pt x="4912" y="4250"/>
                        <a:pt x="4922" y="4251"/>
                      </a:cubicBezTo>
                      <a:cubicBezTo>
                        <a:pt x="5028" y="4266"/>
                        <a:pt x="5089" y="4342"/>
                        <a:pt x="5181" y="4388"/>
                      </a:cubicBezTo>
                      <a:cubicBezTo>
                        <a:pt x="5211" y="4403"/>
                        <a:pt x="5211" y="4434"/>
                        <a:pt x="5242" y="4434"/>
                      </a:cubicBezTo>
                      <a:cubicBezTo>
                        <a:pt x="5303" y="4434"/>
                        <a:pt x="5455" y="4327"/>
                        <a:pt x="5516" y="4281"/>
                      </a:cubicBezTo>
                      <a:cubicBezTo>
                        <a:pt x="5668" y="4205"/>
                        <a:pt x="5821" y="4175"/>
                        <a:pt x="5943" y="4053"/>
                      </a:cubicBezTo>
                      <a:cubicBezTo>
                        <a:pt x="6049" y="3977"/>
                        <a:pt x="6080" y="3901"/>
                        <a:pt x="6202" y="3870"/>
                      </a:cubicBezTo>
                      <a:cubicBezTo>
                        <a:pt x="6271" y="3829"/>
                        <a:pt x="6429" y="3699"/>
                        <a:pt x="6525" y="3699"/>
                      </a:cubicBezTo>
                      <a:cubicBezTo>
                        <a:pt x="6535" y="3699"/>
                        <a:pt x="6544" y="3700"/>
                        <a:pt x="6552" y="3703"/>
                      </a:cubicBezTo>
                      <a:cubicBezTo>
                        <a:pt x="6628" y="3489"/>
                        <a:pt x="6537" y="3337"/>
                        <a:pt x="6842" y="3291"/>
                      </a:cubicBezTo>
                      <a:cubicBezTo>
                        <a:pt x="6735" y="3185"/>
                        <a:pt x="6430" y="2941"/>
                        <a:pt x="6765" y="2895"/>
                      </a:cubicBezTo>
                      <a:cubicBezTo>
                        <a:pt x="6765" y="2819"/>
                        <a:pt x="6872" y="2773"/>
                        <a:pt x="6872" y="2727"/>
                      </a:cubicBezTo>
                      <a:cubicBezTo>
                        <a:pt x="6872" y="2651"/>
                        <a:pt x="6811" y="2666"/>
                        <a:pt x="6796" y="2590"/>
                      </a:cubicBezTo>
                      <a:cubicBezTo>
                        <a:pt x="6765" y="2514"/>
                        <a:pt x="6796" y="2438"/>
                        <a:pt x="6735" y="2377"/>
                      </a:cubicBezTo>
                      <a:cubicBezTo>
                        <a:pt x="6674" y="2301"/>
                        <a:pt x="6567" y="2286"/>
                        <a:pt x="6567" y="2194"/>
                      </a:cubicBezTo>
                      <a:cubicBezTo>
                        <a:pt x="6583" y="2103"/>
                        <a:pt x="6720" y="2057"/>
                        <a:pt x="6735" y="1920"/>
                      </a:cubicBezTo>
                      <a:cubicBezTo>
                        <a:pt x="6735" y="1813"/>
                        <a:pt x="6674" y="1737"/>
                        <a:pt x="6613" y="1661"/>
                      </a:cubicBezTo>
                      <a:cubicBezTo>
                        <a:pt x="6461" y="1448"/>
                        <a:pt x="6354" y="1448"/>
                        <a:pt x="6110" y="1448"/>
                      </a:cubicBezTo>
                      <a:cubicBezTo>
                        <a:pt x="6128" y="1321"/>
                        <a:pt x="6056" y="1307"/>
                        <a:pt x="5971" y="1307"/>
                      </a:cubicBezTo>
                      <a:cubicBezTo>
                        <a:pt x="5947" y="1307"/>
                        <a:pt x="5921" y="1308"/>
                        <a:pt x="5897" y="1308"/>
                      </a:cubicBezTo>
                      <a:cubicBezTo>
                        <a:pt x="5863" y="1308"/>
                        <a:pt x="5831" y="1306"/>
                        <a:pt x="5805" y="1295"/>
                      </a:cubicBezTo>
                      <a:cubicBezTo>
                        <a:pt x="5676" y="1266"/>
                        <a:pt x="5560" y="1034"/>
                        <a:pt x="5727" y="1034"/>
                      </a:cubicBezTo>
                      <a:cubicBezTo>
                        <a:pt x="5737" y="1034"/>
                        <a:pt x="5748" y="1035"/>
                        <a:pt x="5760" y="1036"/>
                      </a:cubicBezTo>
                      <a:cubicBezTo>
                        <a:pt x="5760" y="914"/>
                        <a:pt x="5821" y="808"/>
                        <a:pt x="5821" y="701"/>
                      </a:cubicBezTo>
                      <a:lnTo>
                        <a:pt x="5745" y="579"/>
                      </a:lnTo>
                      <a:cubicBezTo>
                        <a:pt x="5699" y="518"/>
                        <a:pt x="5775" y="503"/>
                        <a:pt x="5684" y="457"/>
                      </a:cubicBezTo>
                      <a:cubicBezTo>
                        <a:pt x="5675" y="455"/>
                        <a:pt x="5667" y="455"/>
                        <a:pt x="5659" y="455"/>
                      </a:cubicBezTo>
                      <a:cubicBezTo>
                        <a:pt x="5559" y="455"/>
                        <a:pt x="5465" y="583"/>
                        <a:pt x="5346" y="583"/>
                      </a:cubicBezTo>
                      <a:cubicBezTo>
                        <a:pt x="5313" y="583"/>
                        <a:pt x="5279" y="573"/>
                        <a:pt x="5242" y="549"/>
                      </a:cubicBezTo>
                      <a:cubicBezTo>
                        <a:pt x="5211" y="518"/>
                        <a:pt x="5242" y="442"/>
                        <a:pt x="5211" y="427"/>
                      </a:cubicBezTo>
                      <a:cubicBezTo>
                        <a:pt x="5166" y="381"/>
                        <a:pt x="5059" y="396"/>
                        <a:pt x="4998" y="381"/>
                      </a:cubicBezTo>
                      <a:lnTo>
                        <a:pt x="5059" y="320"/>
                      </a:lnTo>
                      <a:cubicBezTo>
                        <a:pt x="5021" y="272"/>
                        <a:pt x="4979" y="255"/>
                        <a:pt x="4938" y="255"/>
                      </a:cubicBezTo>
                      <a:cubicBezTo>
                        <a:pt x="4847" y="255"/>
                        <a:pt x="4756" y="339"/>
                        <a:pt x="4693" y="381"/>
                      </a:cubicBezTo>
                      <a:cubicBezTo>
                        <a:pt x="4644" y="418"/>
                        <a:pt x="4575" y="485"/>
                        <a:pt x="4510" y="485"/>
                      </a:cubicBezTo>
                      <a:cubicBezTo>
                        <a:pt x="4494" y="485"/>
                        <a:pt x="4479" y="481"/>
                        <a:pt x="4465" y="473"/>
                      </a:cubicBezTo>
                      <a:cubicBezTo>
                        <a:pt x="4389" y="442"/>
                        <a:pt x="4450" y="351"/>
                        <a:pt x="4419" y="244"/>
                      </a:cubicBezTo>
                      <a:cubicBezTo>
                        <a:pt x="4373" y="229"/>
                        <a:pt x="4312" y="214"/>
                        <a:pt x="4251" y="214"/>
                      </a:cubicBezTo>
                      <a:lnTo>
                        <a:pt x="4312" y="214"/>
                      </a:lnTo>
                      <a:cubicBezTo>
                        <a:pt x="4236" y="137"/>
                        <a:pt x="4114" y="0"/>
                        <a:pt x="3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55"/>
              <p:cNvGrpSpPr/>
              <p:nvPr/>
            </p:nvGrpSpPr>
            <p:grpSpPr>
              <a:xfrm>
                <a:off x="-596122" y="906827"/>
                <a:ext cx="2920537" cy="4246609"/>
                <a:chOff x="6092891" y="1415459"/>
                <a:chExt cx="650686" cy="946130"/>
              </a:xfrm>
            </p:grpSpPr>
            <p:sp>
              <p:nvSpPr>
                <p:cNvPr id="1819" name="Google Shape;1819;p55"/>
                <p:cNvSpPr/>
                <p:nvPr/>
              </p:nvSpPr>
              <p:spPr>
                <a:xfrm>
                  <a:off x="6140013" y="1475717"/>
                  <a:ext cx="350927" cy="256885"/>
                </a:xfrm>
                <a:custGeom>
                  <a:avLst/>
                  <a:gdLst/>
                  <a:ahLst/>
                  <a:cxnLst/>
                  <a:rect l="l" t="t" r="r" b="b"/>
                  <a:pathLst>
                    <a:path w="11915" h="8722" extrusionOk="0">
                      <a:moveTo>
                        <a:pt x="8226" y="0"/>
                      </a:moveTo>
                      <a:cubicBezTo>
                        <a:pt x="8056" y="0"/>
                        <a:pt x="7896" y="108"/>
                        <a:pt x="7710" y="108"/>
                      </a:cubicBezTo>
                      <a:cubicBezTo>
                        <a:pt x="7689" y="112"/>
                        <a:pt x="7668" y="113"/>
                        <a:pt x="7646" y="113"/>
                      </a:cubicBezTo>
                      <a:cubicBezTo>
                        <a:pt x="7517" y="113"/>
                        <a:pt x="7377" y="60"/>
                        <a:pt x="7239" y="60"/>
                      </a:cubicBezTo>
                      <a:cubicBezTo>
                        <a:pt x="7198" y="60"/>
                        <a:pt x="7156" y="65"/>
                        <a:pt x="7116" y="78"/>
                      </a:cubicBezTo>
                      <a:cubicBezTo>
                        <a:pt x="7039" y="93"/>
                        <a:pt x="6948" y="169"/>
                        <a:pt x="6872" y="215"/>
                      </a:cubicBezTo>
                      <a:cubicBezTo>
                        <a:pt x="6735" y="245"/>
                        <a:pt x="6582" y="245"/>
                        <a:pt x="6476" y="337"/>
                      </a:cubicBezTo>
                      <a:cubicBezTo>
                        <a:pt x="6415" y="382"/>
                        <a:pt x="6415" y="474"/>
                        <a:pt x="6369" y="535"/>
                      </a:cubicBezTo>
                      <a:cubicBezTo>
                        <a:pt x="6247" y="626"/>
                        <a:pt x="6064" y="626"/>
                        <a:pt x="5958" y="717"/>
                      </a:cubicBezTo>
                      <a:cubicBezTo>
                        <a:pt x="5866" y="839"/>
                        <a:pt x="5851" y="1098"/>
                        <a:pt x="5958" y="1220"/>
                      </a:cubicBezTo>
                      <a:cubicBezTo>
                        <a:pt x="6019" y="1281"/>
                        <a:pt x="6110" y="1281"/>
                        <a:pt x="6186" y="1296"/>
                      </a:cubicBezTo>
                      <a:lnTo>
                        <a:pt x="6186" y="1236"/>
                      </a:lnTo>
                      <a:cubicBezTo>
                        <a:pt x="6217" y="1251"/>
                        <a:pt x="6217" y="1296"/>
                        <a:pt x="6217" y="1312"/>
                      </a:cubicBezTo>
                      <a:cubicBezTo>
                        <a:pt x="6232" y="1312"/>
                        <a:pt x="6247" y="1327"/>
                        <a:pt x="6262" y="1357"/>
                      </a:cubicBezTo>
                      <a:cubicBezTo>
                        <a:pt x="6369" y="1464"/>
                        <a:pt x="6262" y="1616"/>
                        <a:pt x="6232" y="1738"/>
                      </a:cubicBezTo>
                      <a:lnTo>
                        <a:pt x="6217" y="1434"/>
                      </a:lnTo>
                      <a:cubicBezTo>
                        <a:pt x="6186" y="1479"/>
                        <a:pt x="6110" y="1540"/>
                        <a:pt x="6019" y="1540"/>
                      </a:cubicBezTo>
                      <a:cubicBezTo>
                        <a:pt x="5958" y="1540"/>
                        <a:pt x="5927" y="1479"/>
                        <a:pt x="5851" y="1479"/>
                      </a:cubicBezTo>
                      <a:cubicBezTo>
                        <a:pt x="5760" y="1495"/>
                        <a:pt x="5683" y="1601"/>
                        <a:pt x="5623" y="1632"/>
                      </a:cubicBezTo>
                      <a:cubicBezTo>
                        <a:pt x="5513" y="1704"/>
                        <a:pt x="5469" y="1739"/>
                        <a:pt x="5413" y="1739"/>
                      </a:cubicBezTo>
                      <a:cubicBezTo>
                        <a:pt x="5375" y="1739"/>
                        <a:pt x="5331" y="1723"/>
                        <a:pt x="5257" y="1693"/>
                      </a:cubicBezTo>
                      <a:cubicBezTo>
                        <a:pt x="5150" y="1662"/>
                        <a:pt x="4952" y="1601"/>
                        <a:pt x="4922" y="1479"/>
                      </a:cubicBezTo>
                      <a:cubicBezTo>
                        <a:pt x="4876" y="1662"/>
                        <a:pt x="4495" y="1830"/>
                        <a:pt x="4632" y="1997"/>
                      </a:cubicBezTo>
                      <a:cubicBezTo>
                        <a:pt x="4556" y="2073"/>
                        <a:pt x="4586" y="2165"/>
                        <a:pt x="4510" y="2241"/>
                      </a:cubicBezTo>
                      <a:cubicBezTo>
                        <a:pt x="4434" y="2317"/>
                        <a:pt x="4267" y="2363"/>
                        <a:pt x="4160" y="2363"/>
                      </a:cubicBezTo>
                      <a:cubicBezTo>
                        <a:pt x="3960" y="2363"/>
                        <a:pt x="3874" y="2202"/>
                        <a:pt x="3783" y="2202"/>
                      </a:cubicBezTo>
                      <a:cubicBezTo>
                        <a:pt x="3749" y="2202"/>
                        <a:pt x="3714" y="2224"/>
                        <a:pt x="3672" y="2287"/>
                      </a:cubicBezTo>
                      <a:cubicBezTo>
                        <a:pt x="3627" y="2363"/>
                        <a:pt x="3642" y="2500"/>
                        <a:pt x="3581" y="2576"/>
                      </a:cubicBezTo>
                      <a:cubicBezTo>
                        <a:pt x="3490" y="2683"/>
                        <a:pt x="3246" y="2698"/>
                        <a:pt x="3124" y="2729"/>
                      </a:cubicBezTo>
                      <a:cubicBezTo>
                        <a:pt x="3105" y="2731"/>
                        <a:pt x="3088" y="2731"/>
                        <a:pt x="3072" y="2731"/>
                      </a:cubicBezTo>
                      <a:cubicBezTo>
                        <a:pt x="3041" y="2731"/>
                        <a:pt x="3014" y="2729"/>
                        <a:pt x="2991" y="2729"/>
                      </a:cubicBezTo>
                      <a:cubicBezTo>
                        <a:pt x="2936" y="2729"/>
                        <a:pt x="2905" y="2743"/>
                        <a:pt x="2895" y="2835"/>
                      </a:cubicBezTo>
                      <a:cubicBezTo>
                        <a:pt x="2883" y="2942"/>
                        <a:pt x="2927" y="3003"/>
                        <a:pt x="3004" y="3003"/>
                      </a:cubicBezTo>
                      <a:cubicBezTo>
                        <a:pt x="3026" y="3003"/>
                        <a:pt x="3051" y="2998"/>
                        <a:pt x="3078" y="2988"/>
                      </a:cubicBezTo>
                      <a:lnTo>
                        <a:pt x="3078" y="2988"/>
                      </a:lnTo>
                      <a:cubicBezTo>
                        <a:pt x="2958" y="3061"/>
                        <a:pt x="2727" y="3191"/>
                        <a:pt x="2557" y="3191"/>
                      </a:cubicBezTo>
                      <a:cubicBezTo>
                        <a:pt x="2445" y="3191"/>
                        <a:pt x="2359" y="3135"/>
                        <a:pt x="2347" y="2972"/>
                      </a:cubicBezTo>
                      <a:cubicBezTo>
                        <a:pt x="2301" y="3033"/>
                        <a:pt x="2271" y="3110"/>
                        <a:pt x="2194" y="3140"/>
                      </a:cubicBezTo>
                      <a:cubicBezTo>
                        <a:pt x="2185" y="3143"/>
                        <a:pt x="2174" y="3144"/>
                        <a:pt x="2162" y="3144"/>
                      </a:cubicBezTo>
                      <a:cubicBezTo>
                        <a:pt x="2130" y="3144"/>
                        <a:pt x="2094" y="3136"/>
                        <a:pt x="2067" y="3136"/>
                      </a:cubicBezTo>
                      <a:cubicBezTo>
                        <a:pt x="2057" y="3136"/>
                        <a:pt x="2049" y="3137"/>
                        <a:pt x="2042" y="3140"/>
                      </a:cubicBezTo>
                      <a:cubicBezTo>
                        <a:pt x="1966" y="3201"/>
                        <a:pt x="1920" y="3277"/>
                        <a:pt x="1981" y="3384"/>
                      </a:cubicBezTo>
                      <a:cubicBezTo>
                        <a:pt x="1890" y="3414"/>
                        <a:pt x="1753" y="3414"/>
                        <a:pt x="1768" y="3536"/>
                      </a:cubicBezTo>
                      <a:cubicBezTo>
                        <a:pt x="1509" y="3536"/>
                        <a:pt x="1356" y="3582"/>
                        <a:pt x="1372" y="3871"/>
                      </a:cubicBezTo>
                      <a:cubicBezTo>
                        <a:pt x="1280" y="3887"/>
                        <a:pt x="1189" y="3902"/>
                        <a:pt x="1082" y="3947"/>
                      </a:cubicBezTo>
                      <a:cubicBezTo>
                        <a:pt x="1113" y="3993"/>
                        <a:pt x="1067" y="4054"/>
                        <a:pt x="1113" y="4115"/>
                      </a:cubicBezTo>
                      <a:cubicBezTo>
                        <a:pt x="1021" y="4146"/>
                        <a:pt x="854" y="4161"/>
                        <a:pt x="808" y="4222"/>
                      </a:cubicBezTo>
                      <a:cubicBezTo>
                        <a:pt x="701" y="4298"/>
                        <a:pt x="778" y="4328"/>
                        <a:pt x="732" y="4420"/>
                      </a:cubicBezTo>
                      <a:cubicBezTo>
                        <a:pt x="625" y="4603"/>
                        <a:pt x="519" y="4709"/>
                        <a:pt x="625" y="4892"/>
                      </a:cubicBezTo>
                      <a:cubicBezTo>
                        <a:pt x="732" y="5044"/>
                        <a:pt x="899" y="5136"/>
                        <a:pt x="640" y="5288"/>
                      </a:cubicBezTo>
                      <a:cubicBezTo>
                        <a:pt x="553" y="5343"/>
                        <a:pt x="451" y="5350"/>
                        <a:pt x="344" y="5350"/>
                      </a:cubicBezTo>
                      <a:cubicBezTo>
                        <a:pt x="301" y="5350"/>
                        <a:pt x="257" y="5349"/>
                        <a:pt x="214" y="5349"/>
                      </a:cubicBezTo>
                      <a:cubicBezTo>
                        <a:pt x="199" y="5669"/>
                        <a:pt x="138" y="5928"/>
                        <a:pt x="397" y="6111"/>
                      </a:cubicBezTo>
                      <a:cubicBezTo>
                        <a:pt x="153" y="6355"/>
                        <a:pt x="0" y="6507"/>
                        <a:pt x="381" y="6705"/>
                      </a:cubicBezTo>
                      <a:cubicBezTo>
                        <a:pt x="473" y="6766"/>
                        <a:pt x="579" y="6812"/>
                        <a:pt x="686" y="6873"/>
                      </a:cubicBezTo>
                      <a:cubicBezTo>
                        <a:pt x="773" y="6916"/>
                        <a:pt x="801" y="6932"/>
                        <a:pt x="831" y="6932"/>
                      </a:cubicBezTo>
                      <a:cubicBezTo>
                        <a:pt x="865" y="6932"/>
                        <a:pt x="901" y="6912"/>
                        <a:pt x="1021" y="6888"/>
                      </a:cubicBezTo>
                      <a:cubicBezTo>
                        <a:pt x="1045" y="6885"/>
                        <a:pt x="1070" y="6884"/>
                        <a:pt x="1095" y="6884"/>
                      </a:cubicBezTo>
                      <a:cubicBezTo>
                        <a:pt x="1221" y="6884"/>
                        <a:pt x="1359" y="6924"/>
                        <a:pt x="1372" y="7101"/>
                      </a:cubicBezTo>
                      <a:cubicBezTo>
                        <a:pt x="1387" y="7238"/>
                        <a:pt x="1235" y="7299"/>
                        <a:pt x="1250" y="7421"/>
                      </a:cubicBezTo>
                      <a:cubicBezTo>
                        <a:pt x="1250" y="7619"/>
                        <a:pt x="1509" y="7558"/>
                        <a:pt x="1555" y="7772"/>
                      </a:cubicBezTo>
                      <a:cubicBezTo>
                        <a:pt x="1696" y="7739"/>
                        <a:pt x="1791" y="7636"/>
                        <a:pt x="1890" y="7636"/>
                      </a:cubicBezTo>
                      <a:cubicBezTo>
                        <a:pt x="1929" y="7636"/>
                        <a:pt x="1968" y="7652"/>
                        <a:pt x="2012" y="7696"/>
                      </a:cubicBezTo>
                      <a:cubicBezTo>
                        <a:pt x="2149" y="7833"/>
                        <a:pt x="2012" y="7878"/>
                        <a:pt x="2042" y="8061"/>
                      </a:cubicBezTo>
                      <a:cubicBezTo>
                        <a:pt x="2194" y="8061"/>
                        <a:pt x="2422" y="7935"/>
                        <a:pt x="2566" y="7935"/>
                      </a:cubicBezTo>
                      <a:cubicBezTo>
                        <a:pt x="2580" y="7935"/>
                        <a:pt x="2593" y="7937"/>
                        <a:pt x="2606" y="7939"/>
                      </a:cubicBezTo>
                      <a:cubicBezTo>
                        <a:pt x="2911" y="8031"/>
                        <a:pt x="2606" y="8244"/>
                        <a:pt x="2545" y="8381"/>
                      </a:cubicBezTo>
                      <a:cubicBezTo>
                        <a:pt x="2467" y="8569"/>
                        <a:pt x="2574" y="8622"/>
                        <a:pt x="2737" y="8622"/>
                      </a:cubicBezTo>
                      <a:cubicBezTo>
                        <a:pt x="2949" y="8622"/>
                        <a:pt x="3256" y="8533"/>
                        <a:pt x="3382" y="8533"/>
                      </a:cubicBezTo>
                      <a:cubicBezTo>
                        <a:pt x="3388" y="8533"/>
                        <a:pt x="3393" y="8533"/>
                        <a:pt x="3398" y="8534"/>
                      </a:cubicBezTo>
                      <a:cubicBezTo>
                        <a:pt x="3474" y="8549"/>
                        <a:pt x="3505" y="8594"/>
                        <a:pt x="3566" y="8610"/>
                      </a:cubicBezTo>
                      <a:cubicBezTo>
                        <a:pt x="3604" y="8617"/>
                        <a:pt x="3642" y="8617"/>
                        <a:pt x="3678" y="8617"/>
                      </a:cubicBezTo>
                      <a:cubicBezTo>
                        <a:pt x="3714" y="8617"/>
                        <a:pt x="3749" y="8617"/>
                        <a:pt x="3779" y="8625"/>
                      </a:cubicBezTo>
                      <a:cubicBezTo>
                        <a:pt x="3855" y="8640"/>
                        <a:pt x="3916" y="8701"/>
                        <a:pt x="4008" y="8716"/>
                      </a:cubicBezTo>
                      <a:cubicBezTo>
                        <a:pt x="4021" y="8720"/>
                        <a:pt x="4034" y="8721"/>
                        <a:pt x="4046" y="8721"/>
                      </a:cubicBezTo>
                      <a:cubicBezTo>
                        <a:pt x="4143" y="8721"/>
                        <a:pt x="4202" y="8622"/>
                        <a:pt x="4297" y="8594"/>
                      </a:cubicBezTo>
                      <a:cubicBezTo>
                        <a:pt x="4374" y="8566"/>
                        <a:pt x="4462" y="8560"/>
                        <a:pt x="4552" y="8560"/>
                      </a:cubicBezTo>
                      <a:cubicBezTo>
                        <a:pt x="4613" y="8560"/>
                        <a:pt x="4674" y="8563"/>
                        <a:pt x="4734" y="8563"/>
                      </a:cubicBezTo>
                      <a:cubicBezTo>
                        <a:pt x="4920" y="8563"/>
                        <a:pt x="5089" y="8538"/>
                        <a:pt x="5165" y="8335"/>
                      </a:cubicBezTo>
                      <a:cubicBezTo>
                        <a:pt x="5257" y="8092"/>
                        <a:pt x="5105" y="7955"/>
                        <a:pt x="5394" y="7787"/>
                      </a:cubicBezTo>
                      <a:cubicBezTo>
                        <a:pt x="5469" y="7739"/>
                        <a:pt x="5526" y="7719"/>
                        <a:pt x="5572" y="7719"/>
                      </a:cubicBezTo>
                      <a:cubicBezTo>
                        <a:pt x="5728" y="7719"/>
                        <a:pt x="5738" y="7963"/>
                        <a:pt x="5821" y="8153"/>
                      </a:cubicBezTo>
                      <a:cubicBezTo>
                        <a:pt x="5882" y="8092"/>
                        <a:pt x="5927" y="8000"/>
                        <a:pt x="5958" y="7924"/>
                      </a:cubicBezTo>
                      <a:cubicBezTo>
                        <a:pt x="6060" y="7963"/>
                        <a:pt x="6378" y="8027"/>
                        <a:pt x="6633" y="8027"/>
                      </a:cubicBezTo>
                      <a:cubicBezTo>
                        <a:pt x="6873" y="8027"/>
                        <a:pt x="7059" y="7971"/>
                        <a:pt x="6963" y="7787"/>
                      </a:cubicBezTo>
                      <a:cubicBezTo>
                        <a:pt x="7253" y="7650"/>
                        <a:pt x="7329" y="7421"/>
                        <a:pt x="7679" y="7421"/>
                      </a:cubicBezTo>
                      <a:cubicBezTo>
                        <a:pt x="7695" y="7299"/>
                        <a:pt x="7588" y="7193"/>
                        <a:pt x="7603" y="7071"/>
                      </a:cubicBezTo>
                      <a:cubicBezTo>
                        <a:pt x="7674" y="7045"/>
                        <a:pt x="7720" y="7036"/>
                        <a:pt x="7761" y="7036"/>
                      </a:cubicBezTo>
                      <a:cubicBezTo>
                        <a:pt x="7816" y="7036"/>
                        <a:pt x="7859" y="7053"/>
                        <a:pt x="7938" y="7071"/>
                      </a:cubicBezTo>
                      <a:cubicBezTo>
                        <a:pt x="7978" y="7074"/>
                        <a:pt x="8013" y="7076"/>
                        <a:pt x="8045" y="7076"/>
                      </a:cubicBezTo>
                      <a:cubicBezTo>
                        <a:pt x="8172" y="7076"/>
                        <a:pt x="8243" y="7037"/>
                        <a:pt x="8304" y="6842"/>
                      </a:cubicBezTo>
                      <a:cubicBezTo>
                        <a:pt x="8533" y="6766"/>
                        <a:pt x="8670" y="6720"/>
                        <a:pt x="8914" y="6705"/>
                      </a:cubicBezTo>
                      <a:cubicBezTo>
                        <a:pt x="9112" y="6690"/>
                        <a:pt x="9294" y="6629"/>
                        <a:pt x="9279" y="6385"/>
                      </a:cubicBezTo>
                      <a:cubicBezTo>
                        <a:pt x="9432" y="6340"/>
                        <a:pt x="9614" y="6263"/>
                        <a:pt x="9736" y="6157"/>
                      </a:cubicBezTo>
                      <a:cubicBezTo>
                        <a:pt x="9873" y="6004"/>
                        <a:pt x="9751" y="5959"/>
                        <a:pt x="10056" y="5928"/>
                      </a:cubicBezTo>
                      <a:cubicBezTo>
                        <a:pt x="10254" y="5898"/>
                        <a:pt x="10437" y="5959"/>
                        <a:pt x="10559" y="5822"/>
                      </a:cubicBezTo>
                      <a:cubicBezTo>
                        <a:pt x="10650" y="5715"/>
                        <a:pt x="10574" y="5623"/>
                        <a:pt x="10589" y="5517"/>
                      </a:cubicBezTo>
                      <a:cubicBezTo>
                        <a:pt x="10605" y="5349"/>
                        <a:pt x="10589" y="5441"/>
                        <a:pt x="10711" y="5319"/>
                      </a:cubicBezTo>
                      <a:cubicBezTo>
                        <a:pt x="10727" y="5288"/>
                        <a:pt x="10879" y="5060"/>
                        <a:pt x="10879" y="5044"/>
                      </a:cubicBezTo>
                      <a:cubicBezTo>
                        <a:pt x="10894" y="4877"/>
                        <a:pt x="10422" y="4481"/>
                        <a:pt x="10940" y="4435"/>
                      </a:cubicBezTo>
                      <a:cubicBezTo>
                        <a:pt x="10955" y="4267"/>
                        <a:pt x="10757" y="4176"/>
                        <a:pt x="10864" y="4024"/>
                      </a:cubicBezTo>
                      <a:cubicBezTo>
                        <a:pt x="10907" y="3944"/>
                        <a:pt x="10967" y="3921"/>
                        <a:pt x="11034" y="3921"/>
                      </a:cubicBezTo>
                      <a:cubicBezTo>
                        <a:pt x="11126" y="3921"/>
                        <a:pt x="11232" y="3964"/>
                        <a:pt x="11326" y="3964"/>
                      </a:cubicBezTo>
                      <a:cubicBezTo>
                        <a:pt x="11335" y="3964"/>
                        <a:pt x="11343" y="3963"/>
                        <a:pt x="11351" y="3963"/>
                      </a:cubicBezTo>
                      <a:cubicBezTo>
                        <a:pt x="11366" y="3734"/>
                        <a:pt x="11686" y="3658"/>
                        <a:pt x="11504" y="3414"/>
                      </a:cubicBezTo>
                      <a:cubicBezTo>
                        <a:pt x="11702" y="3308"/>
                        <a:pt x="11915" y="3231"/>
                        <a:pt x="11671" y="3003"/>
                      </a:cubicBezTo>
                      <a:cubicBezTo>
                        <a:pt x="11565" y="2911"/>
                        <a:pt x="11427" y="2881"/>
                        <a:pt x="11366" y="2744"/>
                      </a:cubicBezTo>
                      <a:cubicBezTo>
                        <a:pt x="11336" y="2652"/>
                        <a:pt x="11412" y="2515"/>
                        <a:pt x="11397" y="2424"/>
                      </a:cubicBezTo>
                      <a:cubicBezTo>
                        <a:pt x="11260" y="2393"/>
                        <a:pt x="11275" y="2272"/>
                        <a:pt x="11306" y="2150"/>
                      </a:cubicBezTo>
                      <a:cubicBezTo>
                        <a:pt x="11062" y="2134"/>
                        <a:pt x="10833" y="1997"/>
                        <a:pt x="10894" y="1738"/>
                      </a:cubicBezTo>
                      <a:cubicBezTo>
                        <a:pt x="10909" y="1616"/>
                        <a:pt x="10986" y="1555"/>
                        <a:pt x="10986" y="1434"/>
                      </a:cubicBezTo>
                      <a:cubicBezTo>
                        <a:pt x="10986" y="1312"/>
                        <a:pt x="10925" y="1236"/>
                        <a:pt x="11001" y="1098"/>
                      </a:cubicBezTo>
                      <a:cubicBezTo>
                        <a:pt x="10742" y="1098"/>
                        <a:pt x="10529" y="1007"/>
                        <a:pt x="10315" y="900"/>
                      </a:cubicBezTo>
                      <a:cubicBezTo>
                        <a:pt x="10241" y="863"/>
                        <a:pt x="10207" y="816"/>
                        <a:pt x="10115" y="816"/>
                      </a:cubicBezTo>
                      <a:cubicBezTo>
                        <a:pt x="10094" y="816"/>
                        <a:pt x="10069" y="818"/>
                        <a:pt x="10041" y="824"/>
                      </a:cubicBezTo>
                      <a:cubicBezTo>
                        <a:pt x="9904" y="839"/>
                        <a:pt x="9767" y="916"/>
                        <a:pt x="9630" y="931"/>
                      </a:cubicBezTo>
                      <a:cubicBezTo>
                        <a:pt x="9749" y="571"/>
                        <a:pt x="9577" y="428"/>
                        <a:pt x="9305" y="428"/>
                      </a:cubicBezTo>
                      <a:cubicBezTo>
                        <a:pt x="9231" y="428"/>
                        <a:pt x="9150" y="439"/>
                        <a:pt x="9066" y="458"/>
                      </a:cubicBezTo>
                      <a:cubicBezTo>
                        <a:pt x="9028" y="466"/>
                        <a:pt x="8993" y="469"/>
                        <a:pt x="8962" y="469"/>
                      </a:cubicBezTo>
                      <a:cubicBezTo>
                        <a:pt x="8605" y="469"/>
                        <a:pt x="8650" y="29"/>
                        <a:pt x="8258" y="1"/>
                      </a:cubicBezTo>
                      <a:cubicBezTo>
                        <a:pt x="8248" y="1"/>
                        <a:pt x="8237" y="0"/>
                        <a:pt x="8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5"/>
                <p:cNvSpPr/>
                <p:nvPr/>
              </p:nvSpPr>
              <p:spPr>
                <a:xfrm>
                  <a:off x="6323528" y="1514328"/>
                  <a:ext cx="501" cy="3623"/>
                </a:xfrm>
                <a:custGeom>
                  <a:avLst/>
                  <a:gdLst/>
                  <a:ahLst/>
                  <a:cxnLst/>
                  <a:rect l="l" t="t" r="r" b="b"/>
                  <a:pathLst>
                    <a:path w="17" h="123" extrusionOk="0">
                      <a:moveTo>
                        <a:pt x="1" y="1"/>
                      </a:moveTo>
                      <a:lnTo>
                        <a:pt x="1" y="123"/>
                      </a:lnTo>
                      <a:cubicBezTo>
                        <a:pt x="1" y="92"/>
                        <a:pt x="16" y="62"/>
                        <a:pt x="1" y="1"/>
                      </a:cubicBezTo>
                      <a:close/>
                    </a:path>
                  </a:pathLst>
                </a:custGeom>
                <a:solidFill>
                  <a:srgbClr val="4A8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5"/>
                <p:cNvSpPr/>
                <p:nvPr/>
              </p:nvSpPr>
              <p:spPr>
                <a:xfrm>
                  <a:off x="6297080" y="1645801"/>
                  <a:ext cx="471" cy="29"/>
                </a:xfrm>
                <a:custGeom>
                  <a:avLst/>
                  <a:gdLst/>
                  <a:ahLst/>
                  <a:cxnLst/>
                  <a:rect l="l" t="t" r="r" b="b"/>
                  <a:pathLst>
                    <a:path w="16" h="1" extrusionOk="0">
                      <a:moveTo>
                        <a:pt x="0" y="1"/>
                      </a:moveTo>
                      <a:lnTo>
                        <a:pt x="0" y="1"/>
                      </a:lnTo>
                      <a:lnTo>
                        <a:pt x="15" y="1"/>
                      </a:lnTo>
                      <a:close/>
                    </a:path>
                  </a:pathLst>
                </a:custGeom>
                <a:solidFill>
                  <a:srgbClr val="6FA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5"/>
                <p:cNvSpPr/>
                <p:nvPr/>
              </p:nvSpPr>
              <p:spPr>
                <a:xfrm>
                  <a:off x="6249604" y="1581184"/>
                  <a:ext cx="262893" cy="175890"/>
                </a:xfrm>
                <a:custGeom>
                  <a:avLst/>
                  <a:gdLst/>
                  <a:ahLst/>
                  <a:cxnLst/>
                  <a:rect l="l" t="t" r="r" b="b"/>
                  <a:pathLst>
                    <a:path w="8926" h="5972" extrusionOk="0">
                      <a:moveTo>
                        <a:pt x="7310" y="1"/>
                      </a:moveTo>
                      <a:cubicBezTo>
                        <a:pt x="7188" y="1"/>
                        <a:pt x="7188" y="77"/>
                        <a:pt x="7112" y="92"/>
                      </a:cubicBezTo>
                      <a:cubicBezTo>
                        <a:pt x="7074" y="102"/>
                        <a:pt x="7031" y="105"/>
                        <a:pt x="6985" y="105"/>
                      </a:cubicBezTo>
                      <a:cubicBezTo>
                        <a:pt x="6883" y="105"/>
                        <a:pt x="6770" y="88"/>
                        <a:pt x="6686" y="77"/>
                      </a:cubicBezTo>
                      <a:cubicBezTo>
                        <a:pt x="6648" y="71"/>
                        <a:pt x="6570" y="68"/>
                        <a:pt x="6470" y="68"/>
                      </a:cubicBezTo>
                      <a:cubicBezTo>
                        <a:pt x="6038" y="68"/>
                        <a:pt x="5197" y="134"/>
                        <a:pt x="5482" y="382"/>
                      </a:cubicBezTo>
                      <a:cubicBezTo>
                        <a:pt x="5341" y="435"/>
                        <a:pt x="5256" y="477"/>
                        <a:pt x="5171" y="477"/>
                      </a:cubicBezTo>
                      <a:cubicBezTo>
                        <a:pt x="5109" y="477"/>
                        <a:pt x="5047" y="455"/>
                        <a:pt x="4964" y="397"/>
                      </a:cubicBezTo>
                      <a:cubicBezTo>
                        <a:pt x="4880" y="337"/>
                        <a:pt x="4862" y="296"/>
                        <a:pt x="4762" y="296"/>
                      </a:cubicBezTo>
                      <a:cubicBezTo>
                        <a:pt x="4735" y="296"/>
                        <a:pt x="4702" y="299"/>
                        <a:pt x="4659" y="306"/>
                      </a:cubicBezTo>
                      <a:cubicBezTo>
                        <a:pt x="4568" y="397"/>
                        <a:pt x="4324" y="382"/>
                        <a:pt x="4187" y="488"/>
                      </a:cubicBezTo>
                      <a:cubicBezTo>
                        <a:pt x="4020" y="608"/>
                        <a:pt x="3974" y="671"/>
                        <a:pt x="3817" y="671"/>
                      </a:cubicBezTo>
                      <a:cubicBezTo>
                        <a:pt x="3773" y="671"/>
                        <a:pt x="3720" y="666"/>
                        <a:pt x="3654" y="656"/>
                      </a:cubicBezTo>
                      <a:cubicBezTo>
                        <a:pt x="3575" y="645"/>
                        <a:pt x="3516" y="637"/>
                        <a:pt x="3465" y="637"/>
                      </a:cubicBezTo>
                      <a:cubicBezTo>
                        <a:pt x="3369" y="637"/>
                        <a:pt x="3301" y="668"/>
                        <a:pt x="3181" y="778"/>
                      </a:cubicBezTo>
                      <a:cubicBezTo>
                        <a:pt x="3075" y="854"/>
                        <a:pt x="2892" y="991"/>
                        <a:pt x="3029" y="1098"/>
                      </a:cubicBezTo>
                      <a:cubicBezTo>
                        <a:pt x="2816" y="1235"/>
                        <a:pt x="2618" y="1174"/>
                        <a:pt x="2420" y="1220"/>
                      </a:cubicBezTo>
                      <a:cubicBezTo>
                        <a:pt x="2237" y="1235"/>
                        <a:pt x="2221" y="1342"/>
                        <a:pt x="2084" y="1403"/>
                      </a:cubicBezTo>
                      <a:cubicBezTo>
                        <a:pt x="2161" y="1677"/>
                        <a:pt x="1932" y="1722"/>
                        <a:pt x="1703" y="1722"/>
                      </a:cubicBezTo>
                      <a:cubicBezTo>
                        <a:pt x="1688" y="1860"/>
                        <a:pt x="1673" y="1921"/>
                        <a:pt x="1749" y="2027"/>
                      </a:cubicBezTo>
                      <a:cubicBezTo>
                        <a:pt x="1810" y="2134"/>
                        <a:pt x="1917" y="2073"/>
                        <a:pt x="1917" y="2241"/>
                      </a:cubicBezTo>
                      <a:cubicBezTo>
                        <a:pt x="1878" y="2292"/>
                        <a:pt x="1832" y="2313"/>
                        <a:pt x="1785" y="2313"/>
                      </a:cubicBezTo>
                      <a:cubicBezTo>
                        <a:pt x="1721" y="2313"/>
                        <a:pt x="1656" y="2272"/>
                        <a:pt x="1612" y="2210"/>
                      </a:cubicBezTo>
                      <a:cubicBezTo>
                        <a:pt x="1443" y="2210"/>
                        <a:pt x="1332" y="2029"/>
                        <a:pt x="1194" y="2029"/>
                      </a:cubicBezTo>
                      <a:cubicBezTo>
                        <a:pt x="1158" y="2029"/>
                        <a:pt x="1120" y="2041"/>
                        <a:pt x="1079" y="2073"/>
                      </a:cubicBezTo>
                      <a:cubicBezTo>
                        <a:pt x="1048" y="2103"/>
                        <a:pt x="972" y="2271"/>
                        <a:pt x="926" y="2301"/>
                      </a:cubicBezTo>
                      <a:cubicBezTo>
                        <a:pt x="911" y="2332"/>
                        <a:pt x="835" y="2362"/>
                        <a:pt x="820" y="2423"/>
                      </a:cubicBezTo>
                      <a:cubicBezTo>
                        <a:pt x="789" y="2454"/>
                        <a:pt x="835" y="2530"/>
                        <a:pt x="789" y="2576"/>
                      </a:cubicBezTo>
                      <a:cubicBezTo>
                        <a:pt x="667" y="2743"/>
                        <a:pt x="393" y="2698"/>
                        <a:pt x="256" y="2926"/>
                      </a:cubicBezTo>
                      <a:cubicBezTo>
                        <a:pt x="149" y="3139"/>
                        <a:pt x="317" y="3444"/>
                        <a:pt x="134" y="3612"/>
                      </a:cubicBezTo>
                      <a:cubicBezTo>
                        <a:pt x="140" y="3612"/>
                        <a:pt x="146" y="3611"/>
                        <a:pt x="152" y="3611"/>
                      </a:cubicBezTo>
                      <a:cubicBezTo>
                        <a:pt x="499" y="3611"/>
                        <a:pt x="0" y="4072"/>
                        <a:pt x="210" y="4267"/>
                      </a:cubicBezTo>
                      <a:cubicBezTo>
                        <a:pt x="222" y="4278"/>
                        <a:pt x="249" y="4281"/>
                        <a:pt x="283" y="4281"/>
                      </a:cubicBezTo>
                      <a:cubicBezTo>
                        <a:pt x="320" y="4281"/>
                        <a:pt x="364" y="4278"/>
                        <a:pt x="401" y="4278"/>
                      </a:cubicBezTo>
                      <a:cubicBezTo>
                        <a:pt x="422" y="4278"/>
                        <a:pt x="440" y="4279"/>
                        <a:pt x="454" y="4282"/>
                      </a:cubicBezTo>
                      <a:cubicBezTo>
                        <a:pt x="530" y="4328"/>
                        <a:pt x="530" y="4343"/>
                        <a:pt x="606" y="4404"/>
                      </a:cubicBezTo>
                      <a:cubicBezTo>
                        <a:pt x="667" y="4450"/>
                        <a:pt x="820" y="4572"/>
                        <a:pt x="835" y="4648"/>
                      </a:cubicBezTo>
                      <a:cubicBezTo>
                        <a:pt x="882" y="4621"/>
                        <a:pt x="938" y="4603"/>
                        <a:pt x="991" y="4603"/>
                      </a:cubicBezTo>
                      <a:cubicBezTo>
                        <a:pt x="1058" y="4603"/>
                        <a:pt x="1121" y="4632"/>
                        <a:pt x="1155" y="4709"/>
                      </a:cubicBezTo>
                      <a:cubicBezTo>
                        <a:pt x="1094" y="4739"/>
                        <a:pt x="1064" y="4800"/>
                        <a:pt x="1003" y="4831"/>
                      </a:cubicBezTo>
                      <a:cubicBezTo>
                        <a:pt x="1125" y="5013"/>
                        <a:pt x="1125" y="5044"/>
                        <a:pt x="1155" y="5242"/>
                      </a:cubicBezTo>
                      <a:cubicBezTo>
                        <a:pt x="1201" y="5486"/>
                        <a:pt x="1292" y="5394"/>
                        <a:pt x="1444" y="5562"/>
                      </a:cubicBezTo>
                      <a:cubicBezTo>
                        <a:pt x="1612" y="5775"/>
                        <a:pt x="1505" y="5928"/>
                        <a:pt x="1841" y="5958"/>
                      </a:cubicBezTo>
                      <a:cubicBezTo>
                        <a:pt x="1888" y="5967"/>
                        <a:pt x="1932" y="5971"/>
                        <a:pt x="1974" y="5971"/>
                      </a:cubicBezTo>
                      <a:cubicBezTo>
                        <a:pt x="2145" y="5971"/>
                        <a:pt x="2275" y="5898"/>
                        <a:pt x="2435" y="5775"/>
                      </a:cubicBezTo>
                      <a:cubicBezTo>
                        <a:pt x="2507" y="5717"/>
                        <a:pt x="2635" y="5576"/>
                        <a:pt x="2726" y="5576"/>
                      </a:cubicBezTo>
                      <a:cubicBezTo>
                        <a:pt x="2731" y="5576"/>
                        <a:pt x="2735" y="5576"/>
                        <a:pt x="2740" y="5577"/>
                      </a:cubicBezTo>
                      <a:cubicBezTo>
                        <a:pt x="2846" y="5592"/>
                        <a:pt x="2800" y="5653"/>
                        <a:pt x="2877" y="5714"/>
                      </a:cubicBezTo>
                      <a:cubicBezTo>
                        <a:pt x="2999" y="5790"/>
                        <a:pt x="3059" y="5745"/>
                        <a:pt x="3212" y="5806"/>
                      </a:cubicBezTo>
                      <a:cubicBezTo>
                        <a:pt x="3273" y="5821"/>
                        <a:pt x="3288" y="5928"/>
                        <a:pt x="3364" y="5943"/>
                      </a:cubicBezTo>
                      <a:cubicBezTo>
                        <a:pt x="3373" y="5945"/>
                        <a:pt x="3381" y="5945"/>
                        <a:pt x="3389" y="5945"/>
                      </a:cubicBezTo>
                      <a:cubicBezTo>
                        <a:pt x="3451" y="5945"/>
                        <a:pt x="3495" y="5897"/>
                        <a:pt x="3562" y="5897"/>
                      </a:cubicBezTo>
                      <a:cubicBezTo>
                        <a:pt x="3649" y="5897"/>
                        <a:pt x="3721" y="5917"/>
                        <a:pt x="3793" y="5917"/>
                      </a:cubicBezTo>
                      <a:cubicBezTo>
                        <a:pt x="3846" y="5917"/>
                        <a:pt x="3900" y="5906"/>
                        <a:pt x="3958" y="5867"/>
                      </a:cubicBezTo>
                      <a:cubicBezTo>
                        <a:pt x="4092" y="5767"/>
                        <a:pt x="4209" y="5480"/>
                        <a:pt x="4369" y="5480"/>
                      </a:cubicBezTo>
                      <a:cubicBezTo>
                        <a:pt x="4428" y="5480"/>
                        <a:pt x="4494" y="5520"/>
                        <a:pt x="4568" y="5623"/>
                      </a:cubicBezTo>
                      <a:cubicBezTo>
                        <a:pt x="4796" y="5486"/>
                        <a:pt x="4553" y="5349"/>
                        <a:pt x="4644" y="5196"/>
                      </a:cubicBezTo>
                      <a:cubicBezTo>
                        <a:pt x="4671" y="5152"/>
                        <a:pt x="4711" y="5133"/>
                        <a:pt x="4753" y="5133"/>
                      </a:cubicBezTo>
                      <a:cubicBezTo>
                        <a:pt x="4856" y="5133"/>
                        <a:pt x="4975" y="5241"/>
                        <a:pt x="4964" y="5349"/>
                      </a:cubicBezTo>
                      <a:cubicBezTo>
                        <a:pt x="4986" y="5354"/>
                        <a:pt x="5006" y="5357"/>
                        <a:pt x="5026" y="5357"/>
                      </a:cubicBezTo>
                      <a:cubicBezTo>
                        <a:pt x="5211" y="5357"/>
                        <a:pt x="5304" y="5119"/>
                        <a:pt x="5497" y="5105"/>
                      </a:cubicBezTo>
                      <a:cubicBezTo>
                        <a:pt x="5634" y="5105"/>
                        <a:pt x="5726" y="5242"/>
                        <a:pt x="5848" y="5257"/>
                      </a:cubicBezTo>
                      <a:cubicBezTo>
                        <a:pt x="5870" y="5262"/>
                        <a:pt x="5899" y="5264"/>
                        <a:pt x="5930" y="5264"/>
                      </a:cubicBezTo>
                      <a:cubicBezTo>
                        <a:pt x="6007" y="5264"/>
                        <a:pt x="6098" y="5253"/>
                        <a:pt x="6152" y="5242"/>
                      </a:cubicBezTo>
                      <a:cubicBezTo>
                        <a:pt x="6503" y="5196"/>
                        <a:pt x="6808" y="4815"/>
                        <a:pt x="7173" y="4678"/>
                      </a:cubicBezTo>
                      <a:cubicBezTo>
                        <a:pt x="7493" y="4572"/>
                        <a:pt x="7554" y="4587"/>
                        <a:pt x="7600" y="4221"/>
                      </a:cubicBezTo>
                      <a:cubicBezTo>
                        <a:pt x="7828" y="4175"/>
                        <a:pt x="7981" y="4191"/>
                        <a:pt x="8164" y="4023"/>
                      </a:cubicBezTo>
                      <a:cubicBezTo>
                        <a:pt x="8392" y="3825"/>
                        <a:pt x="8240" y="3657"/>
                        <a:pt x="8453" y="3459"/>
                      </a:cubicBezTo>
                      <a:cubicBezTo>
                        <a:pt x="8605" y="3307"/>
                        <a:pt x="8849" y="3185"/>
                        <a:pt x="8895" y="2957"/>
                      </a:cubicBezTo>
                      <a:cubicBezTo>
                        <a:pt x="8910" y="2850"/>
                        <a:pt x="8849" y="2759"/>
                        <a:pt x="8864" y="2667"/>
                      </a:cubicBezTo>
                      <a:cubicBezTo>
                        <a:pt x="8849" y="2591"/>
                        <a:pt x="8925" y="2591"/>
                        <a:pt x="8925" y="2469"/>
                      </a:cubicBezTo>
                      <a:cubicBezTo>
                        <a:pt x="8925" y="2286"/>
                        <a:pt x="8697" y="2134"/>
                        <a:pt x="8925" y="1982"/>
                      </a:cubicBezTo>
                      <a:cubicBezTo>
                        <a:pt x="8849" y="1936"/>
                        <a:pt x="8834" y="1844"/>
                        <a:pt x="8849" y="1768"/>
                      </a:cubicBezTo>
                      <a:cubicBezTo>
                        <a:pt x="8829" y="1765"/>
                        <a:pt x="8808" y="1764"/>
                        <a:pt x="8788" y="1764"/>
                      </a:cubicBezTo>
                      <a:cubicBezTo>
                        <a:pt x="8702" y="1764"/>
                        <a:pt x="8615" y="1786"/>
                        <a:pt x="8529" y="1799"/>
                      </a:cubicBezTo>
                      <a:cubicBezTo>
                        <a:pt x="8514" y="1601"/>
                        <a:pt x="8864" y="1372"/>
                        <a:pt x="8483" y="1311"/>
                      </a:cubicBezTo>
                      <a:cubicBezTo>
                        <a:pt x="8409" y="1400"/>
                        <a:pt x="8335" y="1677"/>
                        <a:pt x="8190" y="1677"/>
                      </a:cubicBezTo>
                      <a:cubicBezTo>
                        <a:pt x="8186" y="1677"/>
                        <a:pt x="8183" y="1677"/>
                        <a:pt x="8179" y="1677"/>
                      </a:cubicBezTo>
                      <a:cubicBezTo>
                        <a:pt x="7920" y="1646"/>
                        <a:pt x="8164" y="1296"/>
                        <a:pt x="8224" y="1220"/>
                      </a:cubicBezTo>
                      <a:cubicBezTo>
                        <a:pt x="8209" y="1189"/>
                        <a:pt x="8103" y="930"/>
                        <a:pt x="8133" y="915"/>
                      </a:cubicBezTo>
                      <a:cubicBezTo>
                        <a:pt x="8179" y="778"/>
                        <a:pt x="8438" y="854"/>
                        <a:pt x="8438" y="656"/>
                      </a:cubicBezTo>
                      <a:cubicBezTo>
                        <a:pt x="8438" y="534"/>
                        <a:pt x="8224" y="458"/>
                        <a:pt x="8133" y="397"/>
                      </a:cubicBezTo>
                      <a:cubicBezTo>
                        <a:pt x="7981" y="306"/>
                        <a:pt x="7981" y="306"/>
                        <a:pt x="7920" y="92"/>
                      </a:cubicBezTo>
                      <a:cubicBezTo>
                        <a:pt x="7911" y="91"/>
                        <a:pt x="7901" y="91"/>
                        <a:pt x="7892" y="91"/>
                      </a:cubicBezTo>
                      <a:cubicBezTo>
                        <a:pt x="7785" y="91"/>
                        <a:pt x="7695" y="159"/>
                        <a:pt x="7600" y="159"/>
                      </a:cubicBezTo>
                      <a:cubicBezTo>
                        <a:pt x="7585" y="159"/>
                        <a:pt x="7569" y="157"/>
                        <a:pt x="7554" y="153"/>
                      </a:cubicBezTo>
                      <a:cubicBezTo>
                        <a:pt x="7447" y="107"/>
                        <a:pt x="7463" y="1"/>
                        <a:pt x="7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5"/>
                <p:cNvSpPr/>
                <p:nvPr/>
              </p:nvSpPr>
              <p:spPr>
                <a:xfrm>
                  <a:off x="6092891" y="1415459"/>
                  <a:ext cx="269284" cy="224988"/>
                </a:xfrm>
                <a:custGeom>
                  <a:avLst/>
                  <a:gdLst/>
                  <a:ahLst/>
                  <a:cxnLst/>
                  <a:rect l="l" t="t" r="r" b="b"/>
                  <a:pathLst>
                    <a:path w="9143" h="7639" extrusionOk="0">
                      <a:moveTo>
                        <a:pt x="6575" y="1"/>
                      </a:moveTo>
                      <a:cubicBezTo>
                        <a:pt x="6548" y="1"/>
                        <a:pt x="6520" y="2"/>
                        <a:pt x="6491" y="6"/>
                      </a:cubicBezTo>
                      <a:cubicBezTo>
                        <a:pt x="6232" y="36"/>
                        <a:pt x="5927" y="143"/>
                        <a:pt x="5653" y="250"/>
                      </a:cubicBezTo>
                      <a:cubicBezTo>
                        <a:pt x="5507" y="335"/>
                        <a:pt x="5332" y="498"/>
                        <a:pt x="5151" y="498"/>
                      </a:cubicBezTo>
                      <a:cubicBezTo>
                        <a:pt x="5105" y="498"/>
                        <a:pt x="5059" y="487"/>
                        <a:pt x="5013" y="463"/>
                      </a:cubicBezTo>
                      <a:lnTo>
                        <a:pt x="5013" y="463"/>
                      </a:lnTo>
                      <a:cubicBezTo>
                        <a:pt x="4952" y="585"/>
                        <a:pt x="5074" y="676"/>
                        <a:pt x="5013" y="783"/>
                      </a:cubicBezTo>
                      <a:cubicBezTo>
                        <a:pt x="4983" y="869"/>
                        <a:pt x="4942" y="895"/>
                        <a:pt x="4894" y="895"/>
                      </a:cubicBezTo>
                      <a:cubicBezTo>
                        <a:pt x="4824" y="895"/>
                        <a:pt x="4739" y="838"/>
                        <a:pt x="4648" y="829"/>
                      </a:cubicBezTo>
                      <a:cubicBezTo>
                        <a:pt x="4607" y="821"/>
                        <a:pt x="4566" y="817"/>
                        <a:pt x="4525" y="817"/>
                      </a:cubicBezTo>
                      <a:cubicBezTo>
                        <a:pt x="4158" y="817"/>
                        <a:pt x="3756" y="1103"/>
                        <a:pt x="3551" y="1377"/>
                      </a:cubicBezTo>
                      <a:cubicBezTo>
                        <a:pt x="3444" y="1514"/>
                        <a:pt x="3429" y="1484"/>
                        <a:pt x="3261" y="1545"/>
                      </a:cubicBezTo>
                      <a:cubicBezTo>
                        <a:pt x="3094" y="1606"/>
                        <a:pt x="3124" y="1590"/>
                        <a:pt x="3048" y="1743"/>
                      </a:cubicBezTo>
                      <a:cubicBezTo>
                        <a:pt x="2896" y="2047"/>
                        <a:pt x="2743" y="1971"/>
                        <a:pt x="2378" y="2063"/>
                      </a:cubicBezTo>
                      <a:cubicBezTo>
                        <a:pt x="2103" y="2139"/>
                        <a:pt x="1951" y="2291"/>
                        <a:pt x="1722" y="2459"/>
                      </a:cubicBezTo>
                      <a:cubicBezTo>
                        <a:pt x="2103" y="2885"/>
                        <a:pt x="686" y="3007"/>
                        <a:pt x="580" y="3144"/>
                      </a:cubicBezTo>
                      <a:cubicBezTo>
                        <a:pt x="732" y="3282"/>
                        <a:pt x="503" y="3342"/>
                        <a:pt x="458" y="3434"/>
                      </a:cubicBezTo>
                      <a:cubicBezTo>
                        <a:pt x="427" y="3525"/>
                        <a:pt x="443" y="3571"/>
                        <a:pt x="473" y="3662"/>
                      </a:cubicBezTo>
                      <a:cubicBezTo>
                        <a:pt x="595" y="3906"/>
                        <a:pt x="747" y="4180"/>
                        <a:pt x="290" y="4180"/>
                      </a:cubicBezTo>
                      <a:cubicBezTo>
                        <a:pt x="275" y="4257"/>
                        <a:pt x="199" y="4272"/>
                        <a:pt x="199" y="4333"/>
                      </a:cubicBezTo>
                      <a:cubicBezTo>
                        <a:pt x="168" y="4378"/>
                        <a:pt x="214" y="4424"/>
                        <a:pt x="199" y="4485"/>
                      </a:cubicBezTo>
                      <a:cubicBezTo>
                        <a:pt x="168" y="4531"/>
                        <a:pt x="244" y="4561"/>
                        <a:pt x="214" y="4653"/>
                      </a:cubicBezTo>
                      <a:cubicBezTo>
                        <a:pt x="199" y="4714"/>
                        <a:pt x="46" y="4729"/>
                        <a:pt x="1" y="4729"/>
                      </a:cubicBezTo>
                      <a:cubicBezTo>
                        <a:pt x="62" y="4836"/>
                        <a:pt x="46" y="4957"/>
                        <a:pt x="92" y="5064"/>
                      </a:cubicBezTo>
                      <a:cubicBezTo>
                        <a:pt x="123" y="5125"/>
                        <a:pt x="168" y="5171"/>
                        <a:pt x="168" y="5232"/>
                      </a:cubicBezTo>
                      <a:cubicBezTo>
                        <a:pt x="199" y="5262"/>
                        <a:pt x="138" y="5354"/>
                        <a:pt x="138" y="5384"/>
                      </a:cubicBezTo>
                      <a:cubicBezTo>
                        <a:pt x="244" y="5582"/>
                        <a:pt x="747" y="5613"/>
                        <a:pt x="976" y="5658"/>
                      </a:cubicBezTo>
                      <a:cubicBezTo>
                        <a:pt x="961" y="5933"/>
                        <a:pt x="1159" y="6085"/>
                        <a:pt x="1357" y="6176"/>
                      </a:cubicBezTo>
                      <a:cubicBezTo>
                        <a:pt x="1368" y="6277"/>
                        <a:pt x="1321" y="6337"/>
                        <a:pt x="1247" y="6337"/>
                      </a:cubicBezTo>
                      <a:cubicBezTo>
                        <a:pt x="1221" y="6337"/>
                        <a:pt x="1191" y="6329"/>
                        <a:pt x="1159" y="6313"/>
                      </a:cubicBezTo>
                      <a:cubicBezTo>
                        <a:pt x="1143" y="6481"/>
                        <a:pt x="976" y="6496"/>
                        <a:pt x="1006" y="6710"/>
                      </a:cubicBezTo>
                      <a:cubicBezTo>
                        <a:pt x="1052" y="6953"/>
                        <a:pt x="1204" y="6847"/>
                        <a:pt x="1372" y="7014"/>
                      </a:cubicBezTo>
                      <a:cubicBezTo>
                        <a:pt x="1357" y="7212"/>
                        <a:pt x="1677" y="7456"/>
                        <a:pt x="1829" y="7548"/>
                      </a:cubicBezTo>
                      <a:cubicBezTo>
                        <a:pt x="1929" y="7620"/>
                        <a:pt x="2093" y="7639"/>
                        <a:pt x="2254" y="7639"/>
                      </a:cubicBezTo>
                      <a:cubicBezTo>
                        <a:pt x="2365" y="7639"/>
                        <a:pt x="2474" y="7630"/>
                        <a:pt x="2560" y="7624"/>
                      </a:cubicBezTo>
                      <a:cubicBezTo>
                        <a:pt x="2682" y="7624"/>
                        <a:pt x="2789" y="7548"/>
                        <a:pt x="2896" y="7532"/>
                      </a:cubicBezTo>
                      <a:cubicBezTo>
                        <a:pt x="2920" y="7529"/>
                        <a:pt x="2944" y="7528"/>
                        <a:pt x="2967" y="7528"/>
                      </a:cubicBezTo>
                      <a:cubicBezTo>
                        <a:pt x="3061" y="7528"/>
                        <a:pt x="3148" y="7548"/>
                        <a:pt x="3246" y="7548"/>
                      </a:cubicBezTo>
                      <a:cubicBezTo>
                        <a:pt x="3581" y="7548"/>
                        <a:pt x="3673" y="7304"/>
                        <a:pt x="3932" y="7151"/>
                      </a:cubicBezTo>
                      <a:cubicBezTo>
                        <a:pt x="4023" y="7090"/>
                        <a:pt x="4130" y="7014"/>
                        <a:pt x="4206" y="6938"/>
                      </a:cubicBezTo>
                      <a:cubicBezTo>
                        <a:pt x="4290" y="7048"/>
                        <a:pt x="4389" y="7125"/>
                        <a:pt x="4486" y="7125"/>
                      </a:cubicBezTo>
                      <a:cubicBezTo>
                        <a:pt x="4564" y="7125"/>
                        <a:pt x="4641" y="7075"/>
                        <a:pt x="4709" y="6953"/>
                      </a:cubicBezTo>
                      <a:cubicBezTo>
                        <a:pt x="4736" y="6963"/>
                        <a:pt x="4762" y="6966"/>
                        <a:pt x="4788" y="6966"/>
                      </a:cubicBezTo>
                      <a:cubicBezTo>
                        <a:pt x="4890" y="6966"/>
                        <a:pt x="4980" y="6908"/>
                        <a:pt x="5090" y="6908"/>
                      </a:cubicBezTo>
                      <a:cubicBezTo>
                        <a:pt x="5196" y="6908"/>
                        <a:pt x="5303" y="6938"/>
                        <a:pt x="5409" y="6969"/>
                      </a:cubicBezTo>
                      <a:cubicBezTo>
                        <a:pt x="5495" y="6994"/>
                        <a:pt x="5532" y="7015"/>
                        <a:pt x="5576" y="7015"/>
                      </a:cubicBezTo>
                      <a:cubicBezTo>
                        <a:pt x="5610" y="7015"/>
                        <a:pt x="5647" y="7002"/>
                        <a:pt x="5714" y="6969"/>
                      </a:cubicBezTo>
                      <a:cubicBezTo>
                        <a:pt x="5822" y="6926"/>
                        <a:pt x="5853" y="6882"/>
                        <a:pt x="5933" y="6882"/>
                      </a:cubicBezTo>
                      <a:cubicBezTo>
                        <a:pt x="5966" y="6882"/>
                        <a:pt x="6007" y="6890"/>
                        <a:pt x="6065" y="6908"/>
                      </a:cubicBezTo>
                      <a:cubicBezTo>
                        <a:pt x="6186" y="6572"/>
                        <a:pt x="6385" y="6694"/>
                        <a:pt x="6628" y="6572"/>
                      </a:cubicBezTo>
                      <a:cubicBezTo>
                        <a:pt x="6796" y="6496"/>
                        <a:pt x="6994" y="6192"/>
                        <a:pt x="7055" y="6039"/>
                      </a:cubicBezTo>
                      <a:cubicBezTo>
                        <a:pt x="7101" y="5872"/>
                        <a:pt x="7055" y="5856"/>
                        <a:pt x="7207" y="5734"/>
                      </a:cubicBezTo>
                      <a:cubicBezTo>
                        <a:pt x="7299" y="5674"/>
                        <a:pt x="7527" y="5628"/>
                        <a:pt x="7542" y="5491"/>
                      </a:cubicBezTo>
                      <a:cubicBezTo>
                        <a:pt x="7558" y="5354"/>
                        <a:pt x="7436" y="5354"/>
                        <a:pt x="7436" y="5216"/>
                      </a:cubicBezTo>
                      <a:cubicBezTo>
                        <a:pt x="7447" y="5126"/>
                        <a:pt x="7591" y="5103"/>
                        <a:pt x="7709" y="5103"/>
                      </a:cubicBezTo>
                      <a:cubicBezTo>
                        <a:pt x="7751" y="5103"/>
                        <a:pt x="7789" y="5106"/>
                        <a:pt x="7817" y="5110"/>
                      </a:cubicBezTo>
                      <a:cubicBezTo>
                        <a:pt x="8000" y="4897"/>
                        <a:pt x="8594" y="4866"/>
                        <a:pt x="8228" y="4439"/>
                      </a:cubicBezTo>
                      <a:cubicBezTo>
                        <a:pt x="8426" y="4378"/>
                        <a:pt x="8655" y="4302"/>
                        <a:pt x="8624" y="4059"/>
                      </a:cubicBezTo>
                      <a:cubicBezTo>
                        <a:pt x="8624" y="3998"/>
                        <a:pt x="8594" y="3952"/>
                        <a:pt x="8533" y="3906"/>
                      </a:cubicBezTo>
                      <a:lnTo>
                        <a:pt x="8548" y="3891"/>
                      </a:lnTo>
                      <a:cubicBezTo>
                        <a:pt x="8594" y="3769"/>
                        <a:pt x="8518" y="3723"/>
                        <a:pt x="8609" y="3586"/>
                      </a:cubicBezTo>
                      <a:cubicBezTo>
                        <a:pt x="8617" y="3563"/>
                        <a:pt x="8643" y="3563"/>
                        <a:pt x="8672" y="3563"/>
                      </a:cubicBezTo>
                      <a:cubicBezTo>
                        <a:pt x="8700" y="3563"/>
                        <a:pt x="8731" y="3563"/>
                        <a:pt x="8746" y="3541"/>
                      </a:cubicBezTo>
                      <a:cubicBezTo>
                        <a:pt x="8777" y="3495"/>
                        <a:pt x="8731" y="3419"/>
                        <a:pt x="8761" y="3373"/>
                      </a:cubicBezTo>
                      <a:cubicBezTo>
                        <a:pt x="8822" y="3266"/>
                        <a:pt x="8898" y="3190"/>
                        <a:pt x="8944" y="3068"/>
                      </a:cubicBezTo>
                      <a:cubicBezTo>
                        <a:pt x="8944" y="3053"/>
                        <a:pt x="8975" y="2946"/>
                        <a:pt x="8975" y="2916"/>
                      </a:cubicBezTo>
                      <a:cubicBezTo>
                        <a:pt x="9036" y="2885"/>
                        <a:pt x="9112" y="2885"/>
                        <a:pt x="9127" y="2809"/>
                      </a:cubicBezTo>
                      <a:cubicBezTo>
                        <a:pt x="9142" y="2657"/>
                        <a:pt x="8944" y="2565"/>
                        <a:pt x="8929" y="2428"/>
                      </a:cubicBezTo>
                      <a:cubicBezTo>
                        <a:pt x="8914" y="2261"/>
                        <a:pt x="9112" y="2230"/>
                        <a:pt x="9112" y="2108"/>
                      </a:cubicBezTo>
                      <a:cubicBezTo>
                        <a:pt x="9112" y="1956"/>
                        <a:pt x="8959" y="1971"/>
                        <a:pt x="8853" y="1895"/>
                      </a:cubicBezTo>
                      <a:cubicBezTo>
                        <a:pt x="8807" y="1849"/>
                        <a:pt x="8777" y="1773"/>
                        <a:pt x="8700" y="1743"/>
                      </a:cubicBezTo>
                      <a:cubicBezTo>
                        <a:pt x="8685" y="1727"/>
                        <a:pt x="8667" y="1724"/>
                        <a:pt x="8646" y="1724"/>
                      </a:cubicBezTo>
                      <a:cubicBezTo>
                        <a:pt x="8630" y="1724"/>
                        <a:pt x="8613" y="1726"/>
                        <a:pt x="8595" y="1726"/>
                      </a:cubicBezTo>
                      <a:cubicBezTo>
                        <a:pt x="8569" y="1726"/>
                        <a:pt x="8542" y="1721"/>
                        <a:pt x="8518" y="1697"/>
                      </a:cubicBezTo>
                      <a:cubicBezTo>
                        <a:pt x="8426" y="1606"/>
                        <a:pt x="8548" y="1377"/>
                        <a:pt x="8548" y="1240"/>
                      </a:cubicBezTo>
                      <a:cubicBezTo>
                        <a:pt x="8503" y="1227"/>
                        <a:pt x="8463" y="1222"/>
                        <a:pt x="8427" y="1222"/>
                      </a:cubicBezTo>
                      <a:cubicBezTo>
                        <a:pt x="8377" y="1222"/>
                        <a:pt x="8333" y="1231"/>
                        <a:pt x="8289" y="1240"/>
                      </a:cubicBezTo>
                      <a:cubicBezTo>
                        <a:pt x="8243" y="1088"/>
                        <a:pt x="8167" y="981"/>
                        <a:pt x="8167" y="813"/>
                      </a:cubicBezTo>
                      <a:cubicBezTo>
                        <a:pt x="8167" y="432"/>
                        <a:pt x="8091" y="478"/>
                        <a:pt x="7695" y="463"/>
                      </a:cubicBezTo>
                      <a:cubicBezTo>
                        <a:pt x="7250" y="434"/>
                        <a:pt x="7008" y="1"/>
                        <a:pt x="6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5"/>
                <p:cNvSpPr/>
                <p:nvPr/>
              </p:nvSpPr>
              <p:spPr>
                <a:xfrm>
                  <a:off x="6461303" y="1614847"/>
                  <a:ext cx="279593" cy="210026"/>
                </a:xfrm>
                <a:custGeom>
                  <a:avLst/>
                  <a:gdLst/>
                  <a:ahLst/>
                  <a:cxnLst/>
                  <a:rect l="l" t="t" r="r" b="b"/>
                  <a:pathLst>
                    <a:path w="9493" h="7131" extrusionOk="0">
                      <a:moveTo>
                        <a:pt x="6095" y="1"/>
                      </a:moveTo>
                      <a:cubicBezTo>
                        <a:pt x="5881" y="31"/>
                        <a:pt x="5912" y="244"/>
                        <a:pt x="5760" y="336"/>
                      </a:cubicBezTo>
                      <a:cubicBezTo>
                        <a:pt x="5638" y="412"/>
                        <a:pt x="5531" y="381"/>
                        <a:pt x="5379" y="397"/>
                      </a:cubicBezTo>
                      <a:cubicBezTo>
                        <a:pt x="5195" y="418"/>
                        <a:pt x="5016" y="426"/>
                        <a:pt x="4839" y="426"/>
                      </a:cubicBezTo>
                      <a:cubicBezTo>
                        <a:pt x="4503" y="426"/>
                        <a:pt x="4174" y="396"/>
                        <a:pt x="3825" y="366"/>
                      </a:cubicBezTo>
                      <a:cubicBezTo>
                        <a:pt x="3801" y="362"/>
                        <a:pt x="3778" y="361"/>
                        <a:pt x="3756" y="361"/>
                      </a:cubicBezTo>
                      <a:cubicBezTo>
                        <a:pt x="3514" y="361"/>
                        <a:pt x="3397" y="582"/>
                        <a:pt x="3215" y="778"/>
                      </a:cubicBezTo>
                      <a:cubicBezTo>
                        <a:pt x="3032" y="991"/>
                        <a:pt x="2865" y="869"/>
                        <a:pt x="2651" y="1037"/>
                      </a:cubicBezTo>
                      <a:cubicBezTo>
                        <a:pt x="2500" y="1160"/>
                        <a:pt x="2448" y="1459"/>
                        <a:pt x="2215" y="1459"/>
                      </a:cubicBezTo>
                      <a:cubicBezTo>
                        <a:pt x="2190" y="1459"/>
                        <a:pt x="2163" y="1455"/>
                        <a:pt x="2133" y="1448"/>
                      </a:cubicBezTo>
                      <a:cubicBezTo>
                        <a:pt x="2013" y="1408"/>
                        <a:pt x="2034" y="1321"/>
                        <a:pt x="1906" y="1321"/>
                      </a:cubicBezTo>
                      <a:cubicBezTo>
                        <a:pt x="1889" y="1321"/>
                        <a:pt x="1868" y="1322"/>
                        <a:pt x="1844" y="1326"/>
                      </a:cubicBezTo>
                      <a:cubicBezTo>
                        <a:pt x="1661" y="1372"/>
                        <a:pt x="1661" y="1539"/>
                        <a:pt x="1539" y="1646"/>
                      </a:cubicBezTo>
                      <a:cubicBezTo>
                        <a:pt x="1449" y="1757"/>
                        <a:pt x="1366" y="1791"/>
                        <a:pt x="1285" y="1791"/>
                      </a:cubicBezTo>
                      <a:cubicBezTo>
                        <a:pt x="1154" y="1791"/>
                        <a:pt x="1026" y="1702"/>
                        <a:pt x="871" y="1702"/>
                      </a:cubicBezTo>
                      <a:cubicBezTo>
                        <a:pt x="832" y="1702"/>
                        <a:pt x="790" y="1708"/>
                        <a:pt x="747" y="1722"/>
                      </a:cubicBezTo>
                      <a:cubicBezTo>
                        <a:pt x="442" y="1829"/>
                        <a:pt x="473" y="2103"/>
                        <a:pt x="473" y="2362"/>
                      </a:cubicBezTo>
                      <a:cubicBezTo>
                        <a:pt x="473" y="2560"/>
                        <a:pt x="656" y="2850"/>
                        <a:pt x="457" y="3017"/>
                      </a:cubicBezTo>
                      <a:cubicBezTo>
                        <a:pt x="427" y="3063"/>
                        <a:pt x="320" y="3048"/>
                        <a:pt x="290" y="3078"/>
                      </a:cubicBezTo>
                      <a:cubicBezTo>
                        <a:pt x="244" y="3124"/>
                        <a:pt x="275" y="3170"/>
                        <a:pt x="244" y="3215"/>
                      </a:cubicBezTo>
                      <a:cubicBezTo>
                        <a:pt x="168" y="3307"/>
                        <a:pt x="168" y="3383"/>
                        <a:pt x="0" y="3383"/>
                      </a:cubicBezTo>
                      <a:cubicBezTo>
                        <a:pt x="46" y="3520"/>
                        <a:pt x="92" y="3550"/>
                        <a:pt x="198" y="3672"/>
                      </a:cubicBezTo>
                      <a:cubicBezTo>
                        <a:pt x="290" y="3779"/>
                        <a:pt x="290" y="3810"/>
                        <a:pt x="320" y="3931"/>
                      </a:cubicBezTo>
                      <a:cubicBezTo>
                        <a:pt x="381" y="4129"/>
                        <a:pt x="397" y="4282"/>
                        <a:pt x="518" y="4434"/>
                      </a:cubicBezTo>
                      <a:cubicBezTo>
                        <a:pt x="579" y="4510"/>
                        <a:pt x="671" y="4526"/>
                        <a:pt x="656" y="4617"/>
                      </a:cubicBezTo>
                      <a:cubicBezTo>
                        <a:pt x="625" y="4693"/>
                        <a:pt x="427" y="4846"/>
                        <a:pt x="366" y="4922"/>
                      </a:cubicBezTo>
                      <a:cubicBezTo>
                        <a:pt x="244" y="5074"/>
                        <a:pt x="153" y="5181"/>
                        <a:pt x="198" y="5379"/>
                      </a:cubicBezTo>
                      <a:cubicBezTo>
                        <a:pt x="229" y="5592"/>
                        <a:pt x="214" y="5821"/>
                        <a:pt x="366" y="5973"/>
                      </a:cubicBezTo>
                      <a:cubicBezTo>
                        <a:pt x="61" y="6339"/>
                        <a:pt x="960" y="6567"/>
                        <a:pt x="1158" y="6628"/>
                      </a:cubicBezTo>
                      <a:cubicBezTo>
                        <a:pt x="1341" y="6659"/>
                        <a:pt x="1539" y="6750"/>
                        <a:pt x="1692" y="6750"/>
                      </a:cubicBezTo>
                      <a:cubicBezTo>
                        <a:pt x="1798" y="6750"/>
                        <a:pt x="1813" y="6674"/>
                        <a:pt x="1874" y="6659"/>
                      </a:cubicBezTo>
                      <a:lnTo>
                        <a:pt x="1874" y="6674"/>
                      </a:lnTo>
                      <a:cubicBezTo>
                        <a:pt x="1951" y="6811"/>
                        <a:pt x="2103" y="6750"/>
                        <a:pt x="2255" y="6781"/>
                      </a:cubicBezTo>
                      <a:cubicBezTo>
                        <a:pt x="2301" y="7040"/>
                        <a:pt x="2591" y="6979"/>
                        <a:pt x="2789" y="7024"/>
                      </a:cubicBezTo>
                      <a:cubicBezTo>
                        <a:pt x="2880" y="7040"/>
                        <a:pt x="2987" y="7131"/>
                        <a:pt x="3093" y="7131"/>
                      </a:cubicBezTo>
                      <a:cubicBezTo>
                        <a:pt x="3215" y="7131"/>
                        <a:pt x="3261" y="6979"/>
                        <a:pt x="3368" y="6948"/>
                      </a:cubicBezTo>
                      <a:cubicBezTo>
                        <a:pt x="3387" y="6943"/>
                        <a:pt x="3406" y="6941"/>
                        <a:pt x="3425" y="6941"/>
                      </a:cubicBezTo>
                      <a:cubicBezTo>
                        <a:pt x="3570" y="6941"/>
                        <a:pt x="3715" y="7062"/>
                        <a:pt x="3870" y="7062"/>
                      </a:cubicBezTo>
                      <a:cubicBezTo>
                        <a:pt x="3890" y="7062"/>
                        <a:pt x="3911" y="7060"/>
                        <a:pt x="3931" y="7055"/>
                      </a:cubicBezTo>
                      <a:cubicBezTo>
                        <a:pt x="4084" y="7024"/>
                        <a:pt x="4160" y="6902"/>
                        <a:pt x="4266" y="6841"/>
                      </a:cubicBezTo>
                      <a:cubicBezTo>
                        <a:pt x="4480" y="6704"/>
                        <a:pt x="4693" y="6735"/>
                        <a:pt x="4937" y="6704"/>
                      </a:cubicBezTo>
                      <a:cubicBezTo>
                        <a:pt x="5092" y="6666"/>
                        <a:pt x="5203" y="6572"/>
                        <a:pt x="5363" y="6572"/>
                      </a:cubicBezTo>
                      <a:cubicBezTo>
                        <a:pt x="5392" y="6572"/>
                        <a:pt x="5422" y="6575"/>
                        <a:pt x="5455" y="6582"/>
                      </a:cubicBezTo>
                      <a:cubicBezTo>
                        <a:pt x="5571" y="6609"/>
                        <a:pt x="5713" y="6652"/>
                        <a:pt x="5854" y="6652"/>
                      </a:cubicBezTo>
                      <a:cubicBezTo>
                        <a:pt x="5953" y="6652"/>
                        <a:pt x="6052" y="6630"/>
                        <a:pt x="6140" y="6567"/>
                      </a:cubicBezTo>
                      <a:cubicBezTo>
                        <a:pt x="6315" y="6451"/>
                        <a:pt x="6239" y="6292"/>
                        <a:pt x="6446" y="6292"/>
                      </a:cubicBezTo>
                      <a:cubicBezTo>
                        <a:pt x="6455" y="6292"/>
                        <a:pt x="6465" y="6292"/>
                        <a:pt x="6476" y="6293"/>
                      </a:cubicBezTo>
                      <a:cubicBezTo>
                        <a:pt x="6613" y="6293"/>
                        <a:pt x="6674" y="6369"/>
                        <a:pt x="6780" y="6415"/>
                      </a:cubicBezTo>
                      <a:cubicBezTo>
                        <a:pt x="6817" y="6425"/>
                        <a:pt x="6843" y="6429"/>
                        <a:pt x="6863" y="6429"/>
                      </a:cubicBezTo>
                      <a:cubicBezTo>
                        <a:pt x="6935" y="6429"/>
                        <a:pt x="6922" y="6374"/>
                        <a:pt x="6994" y="6339"/>
                      </a:cubicBezTo>
                      <a:cubicBezTo>
                        <a:pt x="7009" y="6339"/>
                        <a:pt x="7055" y="6278"/>
                        <a:pt x="7085" y="6262"/>
                      </a:cubicBezTo>
                      <a:cubicBezTo>
                        <a:pt x="7091" y="6261"/>
                        <a:pt x="7096" y="6260"/>
                        <a:pt x="7102" y="6260"/>
                      </a:cubicBezTo>
                      <a:cubicBezTo>
                        <a:pt x="7154" y="6260"/>
                        <a:pt x="7214" y="6310"/>
                        <a:pt x="7266" y="6310"/>
                      </a:cubicBezTo>
                      <a:cubicBezTo>
                        <a:pt x="7272" y="6310"/>
                        <a:pt x="7278" y="6310"/>
                        <a:pt x="7283" y="6308"/>
                      </a:cubicBezTo>
                      <a:cubicBezTo>
                        <a:pt x="7390" y="6262"/>
                        <a:pt x="7375" y="6171"/>
                        <a:pt x="7451" y="6110"/>
                      </a:cubicBezTo>
                      <a:cubicBezTo>
                        <a:pt x="7473" y="6101"/>
                        <a:pt x="7501" y="6099"/>
                        <a:pt x="7532" y="6099"/>
                      </a:cubicBezTo>
                      <a:cubicBezTo>
                        <a:pt x="7564" y="6099"/>
                        <a:pt x="7598" y="6101"/>
                        <a:pt x="7631" y="6101"/>
                      </a:cubicBezTo>
                      <a:cubicBezTo>
                        <a:pt x="7672" y="6101"/>
                        <a:pt x="7711" y="6097"/>
                        <a:pt x="7740" y="6080"/>
                      </a:cubicBezTo>
                      <a:cubicBezTo>
                        <a:pt x="7786" y="6034"/>
                        <a:pt x="7786" y="5927"/>
                        <a:pt x="7832" y="5851"/>
                      </a:cubicBezTo>
                      <a:cubicBezTo>
                        <a:pt x="7886" y="5870"/>
                        <a:pt x="7932" y="5879"/>
                        <a:pt x="7972" y="5879"/>
                      </a:cubicBezTo>
                      <a:cubicBezTo>
                        <a:pt x="8123" y="5879"/>
                        <a:pt x="8193" y="5761"/>
                        <a:pt x="8350" y="5653"/>
                      </a:cubicBezTo>
                      <a:cubicBezTo>
                        <a:pt x="8426" y="5592"/>
                        <a:pt x="8609" y="5577"/>
                        <a:pt x="8624" y="5470"/>
                      </a:cubicBezTo>
                      <a:cubicBezTo>
                        <a:pt x="8624" y="5440"/>
                        <a:pt x="8548" y="5287"/>
                        <a:pt x="8533" y="5257"/>
                      </a:cubicBezTo>
                      <a:cubicBezTo>
                        <a:pt x="8456" y="4967"/>
                        <a:pt x="8502" y="4952"/>
                        <a:pt x="8776" y="4906"/>
                      </a:cubicBezTo>
                      <a:cubicBezTo>
                        <a:pt x="8959" y="4891"/>
                        <a:pt x="9005" y="4861"/>
                        <a:pt x="9112" y="4678"/>
                      </a:cubicBezTo>
                      <a:cubicBezTo>
                        <a:pt x="9157" y="4587"/>
                        <a:pt x="9127" y="4495"/>
                        <a:pt x="9264" y="4480"/>
                      </a:cubicBezTo>
                      <a:cubicBezTo>
                        <a:pt x="9294" y="4297"/>
                        <a:pt x="9325" y="4099"/>
                        <a:pt x="9492" y="3992"/>
                      </a:cubicBezTo>
                      <a:cubicBezTo>
                        <a:pt x="9294" y="3794"/>
                        <a:pt x="9447" y="3672"/>
                        <a:pt x="9386" y="3444"/>
                      </a:cubicBezTo>
                      <a:cubicBezTo>
                        <a:pt x="9371" y="3352"/>
                        <a:pt x="9264" y="3307"/>
                        <a:pt x="9218" y="3215"/>
                      </a:cubicBezTo>
                      <a:cubicBezTo>
                        <a:pt x="9157" y="3109"/>
                        <a:pt x="9188" y="2987"/>
                        <a:pt x="9188" y="2850"/>
                      </a:cubicBezTo>
                      <a:cubicBezTo>
                        <a:pt x="9188" y="2697"/>
                        <a:pt x="9188" y="2499"/>
                        <a:pt x="9142" y="2347"/>
                      </a:cubicBezTo>
                      <a:cubicBezTo>
                        <a:pt x="9127" y="2225"/>
                        <a:pt x="9066" y="1920"/>
                        <a:pt x="9005" y="1844"/>
                      </a:cubicBezTo>
                      <a:cubicBezTo>
                        <a:pt x="8959" y="1768"/>
                        <a:pt x="8852" y="1783"/>
                        <a:pt x="8807" y="1737"/>
                      </a:cubicBezTo>
                      <a:cubicBezTo>
                        <a:pt x="8746" y="1661"/>
                        <a:pt x="8731" y="1555"/>
                        <a:pt x="8670" y="1478"/>
                      </a:cubicBezTo>
                      <a:cubicBezTo>
                        <a:pt x="8578" y="1372"/>
                        <a:pt x="8426" y="1357"/>
                        <a:pt x="8304" y="1250"/>
                      </a:cubicBezTo>
                      <a:cubicBezTo>
                        <a:pt x="8274" y="1219"/>
                        <a:pt x="8243" y="1143"/>
                        <a:pt x="8213" y="1098"/>
                      </a:cubicBezTo>
                      <a:cubicBezTo>
                        <a:pt x="8015" y="945"/>
                        <a:pt x="7923" y="1021"/>
                        <a:pt x="7893" y="793"/>
                      </a:cubicBezTo>
                      <a:cubicBezTo>
                        <a:pt x="7862" y="701"/>
                        <a:pt x="7923" y="488"/>
                        <a:pt x="7740" y="458"/>
                      </a:cubicBezTo>
                      <a:cubicBezTo>
                        <a:pt x="7727" y="454"/>
                        <a:pt x="7712" y="453"/>
                        <a:pt x="7696" y="453"/>
                      </a:cubicBezTo>
                      <a:cubicBezTo>
                        <a:pt x="7580" y="453"/>
                        <a:pt x="7412" y="535"/>
                        <a:pt x="7280" y="535"/>
                      </a:cubicBezTo>
                      <a:cubicBezTo>
                        <a:pt x="7271" y="535"/>
                        <a:pt x="7262" y="535"/>
                        <a:pt x="7253" y="534"/>
                      </a:cubicBezTo>
                      <a:cubicBezTo>
                        <a:pt x="7188" y="527"/>
                        <a:pt x="7123" y="525"/>
                        <a:pt x="7058" y="525"/>
                      </a:cubicBezTo>
                      <a:cubicBezTo>
                        <a:pt x="6879" y="525"/>
                        <a:pt x="6697" y="543"/>
                        <a:pt x="6518" y="543"/>
                      </a:cubicBezTo>
                      <a:cubicBezTo>
                        <a:pt x="6453" y="543"/>
                        <a:pt x="6388" y="540"/>
                        <a:pt x="6323" y="534"/>
                      </a:cubicBezTo>
                      <a:cubicBezTo>
                        <a:pt x="6339" y="397"/>
                        <a:pt x="6476" y="320"/>
                        <a:pt x="6400" y="199"/>
                      </a:cubicBezTo>
                      <a:cubicBezTo>
                        <a:pt x="6323" y="77"/>
                        <a:pt x="6095" y="183"/>
                        <a:pt x="6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5"/>
                <p:cNvSpPr/>
                <p:nvPr/>
              </p:nvSpPr>
              <p:spPr>
                <a:xfrm>
                  <a:off x="6173530" y="1509910"/>
                  <a:ext cx="538598" cy="851678"/>
                </a:xfrm>
                <a:custGeom>
                  <a:avLst/>
                  <a:gdLst/>
                  <a:ahLst/>
                  <a:cxnLst/>
                  <a:rect l="l" t="t" r="r" b="b"/>
                  <a:pathLst>
                    <a:path w="18287" h="28917" extrusionOk="0">
                      <a:moveTo>
                        <a:pt x="4" y="2544"/>
                      </a:moveTo>
                      <a:cubicBezTo>
                        <a:pt x="0" y="2544"/>
                        <a:pt x="0" y="2553"/>
                        <a:pt x="5" y="2573"/>
                      </a:cubicBezTo>
                      <a:cubicBezTo>
                        <a:pt x="28" y="2608"/>
                        <a:pt x="58" y="2652"/>
                        <a:pt x="95" y="2702"/>
                      </a:cubicBezTo>
                      <a:lnTo>
                        <a:pt x="95" y="2702"/>
                      </a:lnTo>
                      <a:cubicBezTo>
                        <a:pt x="82" y="2672"/>
                        <a:pt x="74" y="2643"/>
                        <a:pt x="66" y="2619"/>
                      </a:cubicBezTo>
                      <a:cubicBezTo>
                        <a:pt x="36" y="2578"/>
                        <a:pt x="12" y="2544"/>
                        <a:pt x="4" y="2544"/>
                      </a:cubicBezTo>
                      <a:close/>
                      <a:moveTo>
                        <a:pt x="95" y="2702"/>
                      </a:moveTo>
                      <a:cubicBezTo>
                        <a:pt x="106" y="2729"/>
                        <a:pt x="121" y="2758"/>
                        <a:pt x="142" y="2786"/>
                      </a:cubicBezTo>
                      <a:cubicBezTo>
                        <a:pt x="158" y="2832"/>
                        <a:pt x="218" y="2893"/>
                        <a:pt x="249" y="2969"/>
                      </a:cubicBezTo>
                      <a:cubicBezTo>
                        <a:pt x="325" y="3122"/>
                        <a:pt x="447" y="3259"/>
                        <a:pt x="538" y="3365"/>
                      </a:cubicBezTo>
                      <a:cubicBezTo>
                        <a:pt x="630" y="3487"/>
                        <a:pt x="706" y="3579"/>
                        <a:pt x="752" y="3640"/>
                      </a:cubicBezTo>
                      <a:cubicBezTo>
                        <a:pt x="765" y="3659"/>
                        <a:pt x="779" y="3678"/>
                        <a:pt x="792" y="3697"/>
                      </a:cubicBezTo>
                      <a:lnTo>
                        <a:pt x="792" y="3697"/>
                      </a:lnTo>
                      <a:cubicBezTo>
                        <a:pt x="747" y="3623"/>
                        <a:pt x="704" y="3552"/>
                        <a:pt x="660" y="3487"/>
                      </a:cubicBezTo>
                      <a:cubicBezTo>
                        <a:pt x="456" y="3175"/>
                        <a:pt x="232" y="2890"/>
                        <a:pt x="95" y="2702"/>
                      </a:cubicBezTo>
                      <a:close/>
                      <a:moveTo>
                        <a:pt x="792" y="3697"/>
                      </a:moveTo>
                      <a:cubicBezTo>
                        <a:pt x="873" y="3831"/>
                        <a:pt x="958" y="3975"/>
                        <a:pt x="1056" y="4112"/>
                      </a:cubicBezTo>
                      <a:cubicBezTo>
                        <a:pt x="1087" y="4173"/>
                        <a:pt x="1133" y="4234"/>
                        <a:pt x="1163" y="4264"/>
                      </a:cubicBezTo>
                      <a:cubicBezTo>
                        <a:pt x="1196" y="4309"/>
                        <a:pt x="1222" y="4337"/>
                        <a:pt x="1257" y="4373"/>
                      </a:cubicBezTo>
                      <a:lnTo>
                        <a:pt x="1257" y="4373"/>
                      </a:lnTo>
                      <a:cubicBezTo>
                        <a:pt x="1075" y="4161"/>
                        <a:pt x="941" y="3915"/>
                        <a:pt x="792" y="3697"/>
                      </a:cubicBezTo>
                      <a:close/>
                      <a:moveTo>
                        <a:pt x="1257" y="4373"/>
                      </a:moveTo>
                      <a:cubicBezTo>
                        <a:pt x="1332" y="4461"/>
                        <a:pt x="1417" y="4543"/>
                        <a:pt x="1514" y="4615"/>
                      </a:cubicBezTo>
                      <a:cubicBezTo>
                        <a:pt x="1833" y="4874"/>
                        <a:pt x="2291" y="4950"/>
                        <a:pt x="2763" y="5118"/>
                      </a:cubicBezTo>
                      <a:cubicBezTo>
                        <a:pt x="2797" y="5129"/>
                        <a:pt x="2830" y="5141"/>
                        <a:pt x="2864" y="5154"/>
                      </a:cubicBezTo>
                      <a:lnTo>
                        <a:pt x="2864" y="5154"/>
                      </a:lnTo>
                      <a:cubicBezTo>
                        <a:pt x="2457" y="4974"/>
                        <a:pt x="2001" y="4887"/>
                        <a:pt x="1620" y="4661"/>
                      </a:cubicBezTo>
                      <a:cubicBezTo>
                        <a:pt x="1514" y="4584"/>
                        <a:pt x="1392" y="4508"/>
                        <a:pt x="1300" y="4417"/>
                      </a:cubicBezTo>
                      <a:cubicBezTo>
                        <a:pt x="1284" y="4400"/>
                        <a:pt x="1270" y="4386"/>
                        <a:pt x="1257" y="4373"/>
                      </a:cubicBezTo>
                      <a:close/>
                      <a:moveTo>
                        <a:pt x="2810" y="0"/>
                      </a:moveTo>
                      <a:cubicBezTo>
                        <a:pt x="2809" y="0"/>
                        <a:pt x="2809" y="15"/>
                        <a:pt x="2809" y="44"/>
                      </a:cubicBezTo>
                      <a:cubicBezTo>
                        <a:pt x="2824" y="135"/>
                        <a:pt x="2809" y="242"/>
                        <a:pt x="2793" y="364"/>
                      </a:cubicBezTo>
                      <a:cubicBezTo>
                        <a:pt x="2793" y="425"/>
                        <a:pt x="2763" y="471"/>
                        <a:pt x="2793" y="532"/>
                      </a:cubicBezTo>
                      <a:cubicBezTo>
                        <a:pt x="2809" y="593"/>
                        <a:pt x="2809" y="638"/>
                        <a:pt x="2809" y="714"/>
                      </a:cubicBezTo>
                      <a:cubicBezTo>
                        <a:pt x="2824" y="973"/>
                        <a:pt x="2915" y="1263"/>
                        <a:pt x="2976" y="1598"/>
                      </a:cubicBezTo>
                      <a:cubicBezTo>
                        <a:pt x="2991" y="1949"/>
                        <a:pt x="3052" y="2329"/>
                        <a:pt x="3144" y="2680"/>
                      </a:cubicBezTo>
                      <a:cubicBezTo>
                        <a:pt x="3250" y="3061"/>
                        <a:pt x="3372" y="3442"/>
                        <a:pt x="3479" y="3823"/>
                      </a:cubicBezTo>
                      <a:cubicBezTo>
                        <a:pt x="3586" y="4234"/>
                        <a:pt x="3631" y="4645"/>
                        <a:pt x="3677" y="5087"/>
                      </a:cubicBezTo>
                      <a:cubicBezTo>
                        <a:pt x="3708" y="5300"/>
                        <a:pt x="3738" y="5498"/>
                        <a:pt x="3784" y="5727"/>
                      </a:cubicBezTo>
                      <a:cubicBezTo>
                        <a:pt x="3521" y="5478"/>
                        <a:pt x="3195" y="5279"/>
                        <a:pt x="2864" y="5154"/>
                      </a:cubicBezTo>
                      <a:lnTo>
                        <a:pt x="2864" y="5154"/>
                      </a:lnTo>
                      <a:cubicBezTo>
                        <a:pt x="2977" y="5204"/>
                        <a:pt x="3087" y="5261"/>
                        <a:pt x="3189" y="5331"/>
                      </a:cubicBezTo>
                      <a:cubicBezTo>
                        <a:pt x="3448" y="5498"/>
                        <a:pt x="3677" y="5712"/>
                        <a:pt x="3875" y="5986"/>
                      </a:cubicBezTo>
                      <a:cubicBezTo>
                        <a:pt x="3890" y="6077"/>
                        <a:pt x="3921" y="6154"/>
                        <a:pt x="3967" y="6245"/>
                      </a:cubicBezTo>
                      <a:cubicBezTo>
                        <a:pt x="4134" y="6656"/>
                        <a:pt x="4286" y="7098"/>
                        <a:pt x="4439" y="7540"/>
                      </a:cubicBezTo>
                      <a:cubicBezTo>
                        <a:pt x="4591" y="7951"/>
                        <a:pt x="4728" y="8393"/>
                        <a:pt x="4835" y="8835"/>
                      </a:cubicBezTo>
                      <a:cubicBezTo>
                        <a:pt x="4865" y="8927"/>
                        <a:pt x="4881" y="9033"/>
                        <a:pt x="4896" y="9155"/>
                      </a:cubicBezTo>
                      <a:cubicBezTo>
                        <a:pt x="4911" y="9307"/>
                        <a:pt x="4972" y="9475"/>
                        <a:pt x="5018" y="9658"/>
                      </a:cubicBezTo>
                      <a:cubicBezTo>
                        <a:pt x="5033" y="9688"/>
                        <a:pt x="5033" y="9749"/>
                        <a:pt x="5048" y="9810"/>
                      </a:cubicBezTo>
                      <a:cubicBezTo>
                        <a:pt x="5170" y="10450"/>
                        <a:pt x="5262" y="11105"/>
                        <a:pt x="5368" y="11745"/>
                      </a:cubicBezTo>
                      <a:cubicBezTo>
                        <a:pt x="5551" y="12705"/>
                        <a:pt x="5825" y="13634"/>
                        <a:pt x="6176" y="14488"/>
                      </a:cubicBezTo>
                      <a:cubicBezTo>
                        <a:pt x="6252" y="14701"/>
                        <a:pt x="6343" y="14930"/>
                        <a:pt x="6420" y="15143"/>
                      </a:cubicBezTo>
                      <a:lnTo>
                        <a:pt x="6648" y="15767"/>
                      </a:lnTo>
                      <a:cubicBezTo>
                        <a:pt x="6785" y="16194"/>
                        <a:pt x="6877" y="16605"/>
                        <a:pt x="6998" y="17002"/>
                      </a:cubicBezTo>
                      <a:cubicBezTo>
                        <a:pt x="7410" y="18647"/>
                        <a:pt x="7776" y="20110"/>
                        <a:pt x="8095" y="21222"/>
                      </a:cubicBezTo>
                      <a:cubicBezTo>
                        <a:pt x="8248" y="21755"/>
                        <a:pt x="8522" y="22563"/>
                        <a:pt x="8903" y="23446"/>
                      </a:cubicBezTo>
                      <a:cubicBezTo>
                        <a:pt x="9086" y="23888"/>
                        <a:pt x="9314" y="24345"/>
                        <a:pt x="9558" y="24772"/>
                      </a:cubicBezTo>
                      <a:cubicBezTo>
                        <a:pt x="9787" y="25214"/>
                        <a:pt x="10015" y="25671"/>
                        <a:pt x="10137" y="26113"/>
                      </a:cubicBezTo>
                      <a:cubicBezTo>
                        <a:pt x="10198" y="26341"/>
                        <a:pt x="10228" y="26570"/>
                        <a:pt x="10274" y="26783"/>
                      </a:cubicBezTo>
                      <a:cubicBezTo>
                        <a:pt x="10289" y="27012"/>
                        <a:pt x="10289" y="27210"/>
                        <a:pt x="10289" y="27423"/>
                      </a:cubicBezTo>
                      <a:cubicBezTo>
                        <a:pt x="10274" y="27834"/>
                        <a:pt x="10244" y="28246"/>
                        <a:pt x="10274" y="28581"/>
                      </a:cubicBezTo>
                      <a:cubicBezTo>
                        <a:pt x="10274" y="28703"/>
                        <a:pt x="10289" y="28794"/>
                        <a:pt x="10289" y="28916"/>
                      </a:cubicBezTo>
                      <a:lnTo>
                        <a:pt x="14571" y="28916"/>
                      </a:lnTo>
                      <a:cubicBezTo>
                        <a:pt x="14540" y="28840"/>
                        <a:pt x="14510" y="28764"/>
                        <a:pt x="14479" y="28688"/>
                      </a:cubicBezTo>
                      <a:cubicBezTo>
                        <a:pt x="14312" y="28322"/>
                        <a:pt x="14007" y="27865"/>
                        <a:pt x="13672" y="27392"/>
                      </a:cubicBezTo>
                      <a:cubicBezTo>
                        <a:pt x="13657" y="27362"/>
                        <a:pt x="13657" y="27347"/>
                        <a:pt x="13641" y="27332"/>
                      </a:cubicBezTo>
                      <a:cubicBezTo>
                        <a:pt x="13596" y="27255"/>
                        <a:pt x="13565" y="27194"/>
                        <a:pt x="13504" y="27118"/>
                      </a:cubicBezTo>
                      <a:cubicBezTo>
                        <a:pt x="13428" y="26996"/>
                        <a:pt x="13352" y="26874"/>
                        <a:pt x="13260" y="26753"/>
                      </a:cubicBezTo>
                      <a:cubicBezTo>
                        <a:pt x="13245" y="26722"/>
                        <a:pt x="13215" y="26692"/>
                        <a:pt x="13199" y="26661"/>
                      </a:cubicBezTo>
                      <a:cubicBezTo>
                        <a:pt x="13047" y="26417"/>
                        <a:pt x="12880" y="26158"/>
                        <a:pt x="12727" y="25930"/>
                      </a:cubicBezTo>
                      <a:cubicBezTo>
                        <a:pt x="12422" y="25488"/>
                        <a:pt x="12179" y="25061"/>
                        <a:pt x="12026" y="24757"/>
                      </a:cubicBezTo>
                      <a:cubicBezTo>
                        <a:pt x="11874" y="24437"/>
                        <a:pt x="11722" y="24071"/>
                        <a:pt x="11661" y="23644"/>
                      </a:cubicBezTo>
                      <a:cubicBezTo>
                        <a:pt x="11584" y="23233"/>
                        <a:pt x="11539" y="22776"/>
                        <a:pt x="11584" y="22304"/>
                      </a:cubicBezTo>
                      <a:cubicBezTo>
                        <a:pt x="11615" y="21816"/>
                        <a:pt x="11722" y="21344"/>
                        <a:pt x="11874" y="20856"/>
                      </a:cubicBezTo>
                      <a:cubicBezTo>
                        <a:pt x="11950" y="20597"/>
                        <a:pt x="12042" y="20369"/>
                        <a:pt x="12133" y="20125"/>
                      </a:cubicBezTo>
                      <a:cubicBezTo>
                        <a:pt x="12224" y="19881"/>
                        <a:pt x="12346" y="19653"/>
                        <a:pt x="12453" y="19409"/>
                      </a:cubicBezTo>
                      <a:cubicBezTo>
                        <a:pt x="12651" y="18967"/>
                        <a:pt x="12834" y="18525"/>
                        <a:pt x="13017" y="18068"/>
                      </a:cubicBezTo>
                      <a:cubicBezTo>
                        <a:pt x="13062" y="17992"/>
                        <a:pt x="13108" y="17916"/>
                        <a:pt x="13139" y="17840"/>
                      </a:cubicBezTo>
                      <a:cubicBezTo>
                        <a:pt x="13199" y="17763"/>
                        <a:pt x="13245" y="17687"/>
                        <a:pt x="13276" y="17596"/>
                      </a:cubicBezTo>
                      <a:cubicBezTo>
                        <a:pt x="13321" y="17535"/>
                        <a:pt x="13352" y="17504"/>
                        <a:pt x="13398" y="17443"/>
                      </a:cubicBezTo>
                      <a:cubicBezTo>
                        <a:pt x="13672" y="17078"/>
                        <a:pt x="14007" y="16743"/>
                        <a:pt x="14312" y="16377"/>
                      </a:cubicBezTo>
                      <a:lnTo>
                        <a:pt x="14738" y="15935"/>
                      </a:lnTo>
                      <a:cubicBezTo>
                        <a:pt x="14860" y="15828"/>
                        <a:pt x="14997" y="15691"/>
                        <a:pt x="15119" y="15524"/>
                      </a:cubicBezTo>
                      <a:cubicBezTo>
                        <a:pt x="15256" y="15341"/>
                        <a:pt x="15393" y="15173"/>
                        <a:pt x="15546" y="15021"/>
                      </a:cubicBezTo>
                      <a:cubicBezTo>
                        <a:pt x="15851" y="14686"/>
                        <a:pt x="16231" y="14351"/>
                        <a:pt x="16643" y="14122"/>
                      </a:cubicBezTo>
                      <a:cubicBezTo>
                        <a:pt x="17100" y="13817"/>
                        <a:pt x="17618" y="13650"/>
                        <a:pt x="17968" y="13360"/>
                      </a:cubicBezTo>
                      <a:cubicBezTo>
                        <a:pt x="17999" y="13330"/>
                        <a:pt x="18121" y="13238"/>
                        <a:pt x="18166" y="13132"/>
                      </a:cubicBezTo>
                      <a:cubicBezTo>
                        <a:pt x="18232" y="13053"/>
                        <a:pt x="18287" y="12973"/>
                        <a:pt x="18281" y="12973"/>
                      </a:cubicBezTo>
                      <a:lnTo>
                        <a:pt x="18281" y="12973"/>
                      </a:lnTo>
                      <a:cubicBezTo>
                        <a:pt x="18280" y="12973"/>
                        <a:pt x="18277" y="12975"/>
                        <a:pt x="18273" y="12979"/>
                      </a:cubicBezTo>
                      <a:cubicBezTo>
                        <a:pt x="18121" y="13193"/>
                        <a:pt x="17892" y="13391"/>
                        <a:pt x="17587" y="13543"/>
                      </a:cubicBezTo>
                      <a:cubicBezTo>
                        <a:pt x="17283" y="13695"/>
                        <a:pt x="16917" y="13817"/>
                        <a:pt x="16597" y="14046"/>
                      </a:cubicBezTo>
                      <a:cubicBezTo>
                        <a:pt x="16308" y="14198"/>
                        <a:pt x="16064" y="14396"/>
                        <a:pt x="15805" y="14610"/>
                      </a:cubicBezTo>
                      <a:cubicBezTo>
                        <a:pt x="16018" y="14335"/>
                        <a:pt x="16216" y="14076"/>
                        <a:pt x="16399" y="13817"/>
                      </a:cubicBezTo>
                      <a:cubicBezTo>
                        <a:pt x="16445" y="13772"/>
                        <a:pt x="16521" y="13634"/>
                        <a:pt x="16597" y="13497"/>
                      </a:cubicBezTo>
                      <a:cubicBezTo>
                        <a:pt x="16689" y="13345"/>
                        <a:pt x="16780" y="13177"/>
                        <a:pt x="16871" y="13025"/>
                      </a:cubicBezTo>
                      <a:cubicBezTo>
                        <a:pt x="17030" y="12748"/>
                        <a:pt x="17143" y="12504"/>
                        <a:pt x="17120" y="12504"/>
                      </a:cubicBezTo>
                      <a:lnTo>
                        <a:pt x="17120" y="12504"/>
                      </a:lnTo>
                      <a:cubicBezTo>
                        <a:pt x="17117" y="12504"/>
                        <a:pt x="17110" y="12510"/>
                        <a:pt x="17100" y="12522"/>
                      </a:cubicBezTo>
                      <a:cubicBezTo>
                        <a:pt x="16993" y="12720"/>
                        <a:pt x="16871" y="12903"/>
                        <a:pt x="16765" y="13116"/>
                      </a:cubicBezTo>
                      <a:cubicBezTo>
                        <a:pt x="16628" y="13330"/>
                        <a:pt x="16475" y="13543"/>
                        <a:pt x="16323" y="13772"/>
                      </a:cubicBezTo>
                      <a:cubicBezTo>
                        <a:pt x="16155" y="13970"/>
                        <a:pt x="15988" y="14198"/>
                        <a:pt x="15805" y="14427"/>
                      </a:cubicBezTo>
                      <a:cubicBezTo>
                        <a:pt x="15622" y="14655"/>
                        <a:pt x="15424" y="14884"/>
                        <a:pt x="15226" y="15112"/>
                      </a:cubicBezTo>
                      <a:cubicBezTo>
                        <a:pt x="14830" y="15554"/>
                        <a:pt x="14403" y="16011"/>
                        <a:pt x="13961" y="16484"/>
                      </a:cubicBezTo>
                      <a:cubicBezTo>
                        <a:pt x="13885" y="16545"/>
                        <a:pt x="13824" y="16621"/>
                        <a:pt x="13778" y="16682"/>
                      </a:cubicBezTo>
                      <a:cubicBezTo>
                        <a:pt x="13641" y="16819"/>
                        <a:pt x="13535" y="16941"/>
                        <a:pt x="13413" y="17047"/>
                      </a:cubicBezTo>
                      <a:cubicBezTo>
                        <a:pt x="13428" y="16941"/>
                        <a:pt x="13443" y="16849"/>
                        <a:pt x="13443" y="16758"/>
                      </a:cubicBezTo>
                      <a:cubicBezTo>
                        <a:pt x="13474" y="16636"/>
                        <a:pt x="13474" y="16545"/>
                        <a:pt x="13474" y="16438"/>
                      </a:cubicBezTo>
                      <a:lnTo>
                        <a:pt x="13474" y="16255"/>
                      </a:lnTo>
                      <a:lnTo>
                        <a:pt x="13474" y="16179"/>
                      </a:lnTo>
                      <a:lnTo>
                        <a:pt x="13474" y="16103"/>
                      </a:lnTo>
                      <a:cubicBezTo>
                        <a:pt x="13489" y="15905"/>
                        <a:pt x="13504" y="15676"/>
                        <a:pt x="13519" y="15448"/>
                      </a:cubicBezTo>
                      <a:cubicBezTo>
                        <a:pt x="13519" y="15417"/>
                        <a:pt x="13519" y="15387"/>
                        <a:pt x="13550" y="15371"/>
                      </a:cubicBezTo>
                      <a:cubicBezTo>
                        <a:pt x="13641" y="14884"/>
                        <a:pt x="13718" y="14427"/>
                        <a:pt x="13824" y="14015"/>
                      </a:cubicBezTo>
                      <a:cubicBezTo>
                        <a:pt x="13900" y="13802"/>
                        <a:pt x="14022" y="13589"/>
                        <a:pt x="14098" y="13360"/>
                      </a:cubicBezTo>
                      <a:lnTo>
                        <a:pt x="14175" y="13193"/>
                      </a:lnTo>
                      <a:lnTo>
                        <a:pt x="14236" y="13010"/>
                      </a:lnTo>
                      <a:cubicBezTo>
                        <a:pt x="14266" y="12888"/>
                        <a:pt x="14312" y="12751"/>
                        <a:pt x="14327" y="12629"/>
                      </a:cubicBezTo>
                      <a:cubicBezTo>
                        <a:pt x="14434" y="12126"/>
                        <a:pt x="14495" y="11593"/>
                        <a:pt x="14555" y="11105"/>
                      </a:cubicBezTo>
                      <a:cubicBezTo>
                        <a:pt x="14616" y="10603"/>
                        <a:pt x="14693" y="10115"/>
                        <a:pt x="14830" y="9658"/>
                      </a:cubicBezTo>
                      <a:cubicBezTo>
                        <a:pt x="15074" y="8713"/>
                        <a:pt x="15439" y="7860"/>
                        <a:pt x="15698" y="7113"/>
                      </a:cubicBezTo>
                      <a:cubicBezTo>
                        <a:pt x="15729" y="7007"/>
                        <a:pt x="15851" y="6641"/>
                        <a:pt x="15972" y="6336"/>
                      </a:cubicBezTo>
                      <a:cubicBezTo>
                        <a:pt x="16051" y="6074"/>
                        <a:pt x="16119" y="5846"/>
                        <a:pt x="16097" y="5846"/>
                      </a:cubicBezTo>
                      <a:lnTo>
                        <a:pt x="16097" y="5846"/>
                      </a:lnTo>
                      <a:cubicBezTo>
                        <a:pt x="16093" y="5846"/>
                        <a:pt x="16088" y="5851"/>
                        <a:pt x="16079" y="5864"/>
                      </a:cubicBezTo>
                      <a:cubicBezTo>
                        <a:pt x="15835" y="6580"/>
                        <a:pt x="15424" y="7479"/>
                        <a:pt x="15028" y="8515"/>
                      </a:cubicBezTo>
                      <a:cubicBezTo>
                        <a:pt x="14845" y="9018"/>
                        <a:pt x="14647" y="9582"/>
                        <a:pt x="14510" y="10145"/>
                      </a:cubicBezTo>
                      <a:cubicBezTo>
                        <a:pt x="14434" y="10450"/>
                        <a:pt x="14403" y="10770"/>
                        <a:pt x="14357" y="11105"/>
                      </a:cubicBezTo>
                      <a:cubicBezTo>
                        <a:pt x="14312" y="10740"/>
                        <a:pt x="14205" y="10344"/>
                        <a:pt x="14114" y="9932"/>
                      </a:cubicBezTo>
                      <a:cubicBezTo>
                        <a:pt x="13961" y="9247"/>
                        <a:pt x="13916" y="8485"/>
                        <a:pt x="13718" y="7951"/>
                      </a:cubicBezTo>
                      <a:cubicBezTo>
                        <a:pt x="13702" y="7921"/>
                        <a:pt x="13641" y="7784"/>
                        <a:pt x="13611" y="7692"/>
                      </a:cubicBezTo>
                      <a:cubicBezTo>
                        <a:pt x="13560" y="7616"/>
                        <a:pt x="13509" y="7529"/>
                        <a:pt x="13503" y="7529"/>
                      </a:cubicBezTo>
                      <a:lnTo>
                        <a:pt x="13503" y="7529"/>
                      </a:lnTo>
                      <a:cubicBezTo>
                        <a:pt x="13501" y="7529"/>
                        <a:pt x="13502" y="7533"/>
                        <a:pt x="13504" y="7540"/>
                      </a:cubicBezTo>
                      <a:cubicBezTo>
                        <a:pt x="13641" y="7769"/>
                        <a:pt x="13733" y="8104"/>
                        <a:pt x="13794" y="8485"/>
                      </a:cubicBezTo>
                      <a:cubicBezTo>
                        <a:pt x="13870" y="8866"/>
                        <a:pt x="13916" y="9292"/>
                        <a:pt x="13961" y="9704"/>
                      </a:cubicBezTo>
                      <a:cubicBezTo>
                        <a:pt x="14037" y="10130"/>
                        <a:pt x="14159" y="10526"/>
                        <a:pt x="14220" y="10907"/>
                      </a:cubicBezTo>
                      <a:cubicBezTo>
                        <a:pt x="14296" y="11273"/>
                        <a:pt x="14296" y="11593"/>
                        <a:pt x="14266" y="11837"/>
                      </a:cubicBezTo>
                      <a:cubicBezTo>
                        <a:pt x="14266" y="11867"/>
                        <a:pt x="14266" y="11898"/>
                        <a:pt x="14251" y="11913"/>
                      </a:cubicBezTo>
                      <a:cubicBezTo>
                        <a:pt x="14236" y="12050"/>
                        <a:pt x="14190" y="12202"/>
                        <a:pt x="14175" y="12339"/>
                      </a:cubicBezTo>
                      <a:cubicBezTo>
                        <a:pt x="14144" y="12507"/>
                        <a:pt x="14083" y="12675"/>
                        <a:pt x="14022" y="12857"/>
                      </a:cubicBezTo>
                      <a:cubicBezTo>
                        <a:pt x="14007" y="12888"/>
                        <a:pt x="14007" y="12903"/>
                        <a:pt x="13992" y="12934"/>
                      </a:cubicBezTo>
                      <a:cubicBezTo>
                        <a:pt x="13916" y="13055"/>
                        <a:pt x="13839" y="13208"/>
                        <a:pt x="13763" y="13345"/>
                      </a:cubicBezTo>
                      <a:cubicBezTo>
                        <a:pt x="13535" y="13772"/>
                        <a:pt x="13428" y="14229"/>
                        <a:pt x="13382" y="14640"/>
                      </a:cubicBezTo>
                      <a:lnTo>
                        <a:pt x="13321" y="15036"/>
                      </a:lnTo>
                      <a:cubicBezTo>
                        <a:pt x="13321" y="15097"/>
                        <a:pt x="13306" y="15173"/>
                        <a:pt x="13306" y="15234"/>
                      </a:cubicBezTo>
                      <a:cubicBezTo>
                        <a:pt x="13276" y="15326"/>
                        <a:pt x="13260" y="15448"/>
                        <a:pt x="13260" y="15539"/>
                      </a:cubicBezTo>
                      <a:cubicBezTo>
                        <a:pt x="13199" y="15783"/>
                        <a:pt x="13154" y="16026"/>
                        <a:pt x="13093" y="16255"/>
                      </a:cubicBezTo>
                      <a:cubicBezTo>
                        <a:pt x="13047" y="16453"/>
                        <a:pt x="13001" y="16621"/>
                        <a:pt x="12940" y="16788"/>
                      </a:cubicBezTo>
                      <a:cubicBezTo>
                        <a:pt x="12880" y="16941"/>
                        <a:pt x="12849" y="17093"/>
                        <a:pt x="12803" y="17230"/>
                      </a:cubicBezTo>
                      <a:cubicBezTo>
                        <a:pt x="12712" y="17459"/>
                        <a:pt x="12621" y="17916"/>
                        <a:pt x="12483" y="18297"/>
                      </a:cubicBezTo>
                      <a:cubicBezTo>
                        <a:pt x="12483" y="18312"/>
                        <a:pt x="12468" y="18358"/>
                        <a:pt x="12438" y="18373"/>
                      </a:cubicBezTo>
                      <a:cubicBezTo>
                        <a:pt x="12331" y="18540"/>
                        <a:pt x="12209" y="18738"/>
                        <a:pt x="12118" y="18952"/>
                      </a:cubicBezTo>
                      <a:lnTo>
                        <a:pt x="11950" y="19348"/>
                      </a:lnTo>
                      <a:cubicBezTo>
                        <a:pt x="11889" y="19485"/>
                        <a:pt x="11843" y="19607"/>
                        <a:pt x="11798" y="19744"/>
                      </a:cubicBezTo>
                      <a:cubicBezTo>
                        <a:pt x="11783" y="19790"/>
                        <a:pt x="11783" y="19820"/>
                        <a:pt x="11752" y="19881"/>
                      </a:cubicBezTo>
                      <a:cubicBezTo>
                        <a:pt x="11737" y="19896"/>
                        <a:pt x="11737" y="19942"/>
                        <a:pt x="11722" y="19957"/>
                      </a:cubicBezTo>
                      <a:cubicBezTo>
                        <a:pt x="11569" y="20262"/>
                        <a:pt x="11432" y="20552"/>
                        <a:pt x="11280" y="20811"/>
                      </a:cubicBezTo>
                      <a:cubicBezTo>
                        <a:pt x="11127" y="21100"/>
                        <a:pt x="10990" y="21359"/>
                        <a:pt x="10853" y="21649"/>
                      </a:cubicBezTo>
                      <a:cubicBezTo>
                        <a:pt x="10686" y="22014"/>
                        <a:pt x="10548" y="22380"/>
                        <a:pt x="10457" y="22730"/>
                      </a:cubicBezTo>
                      <a:cubicBezTo>
                        <a:pt x="10381" y="22547"/>
                        <a:pt x="10305" y="22395"/>
                        <a:pt x="10259" y="22243"/>
                      </a:cubicBezTo>
                      <a:cubicBezTo>
                        <a:pt x="10137" y="21999"/>
                        <a:pt x="9985" y="21740"/>
                        <a:pt x="9848" y="21496"/>
                      </a:cubicBezTo>
                      <a:cubicBezTo>
                        <a:pt x="9695" y="21252"/>
                        <a:pt x="9543" y="20978"/>
                        <a:pt x="9375" y="20719"/>
                      </a:cubicBezTo>
                      <a:cubicBezTo>
                        <a:pt x="9208" y="20445"/>
                        <a:pt x="9040" y="20171"/>
                        <a:pt x="8857" y="19881"/>
                      </a:cubicBezTo>
                      <a:cubicBezTo>
                        <a:pt x="8690" y="19592"/>
                        <a:pt x="8583" y="19272"/>
                        <a:pt x="8476" y="18952"/>
                      </a:cubicBezTo>
                      <a:cubicBezTo>
                        <a:pt x="8385" y="18601"/>
                        <a:pt x="8324" y="18236"/>
                        <a:pt x="8248" y="17885"/>
                      </a:cubicBezTo>
                      <a:cubicBezTo>
                        <a:pt x="8172" y="17520"/>
                        <a:pt x="8065" y="17139"/>
                        <a:pt x="7913" y="16788"/>
                      </a:cubicBezTo>
                      <a:cubicBezTo>
                        <a:pt x="7836" y="16605"/>
                        <a:pt x="7730" y="16392"/>
                        <a:pt x="7669" y="16209"/>
                      </a:cubicBezTo>
                      <a:cubicBezTo>
                        <a:pt x="7638" y="16148"/>
                        <a:pt x="7608" y="16087"/>
                        <a:pt x="7593" y="16026"/>
                      </a:cubicBezTo>
                      <a:cubicBezTo>
                        <a:pt x="7486" y="15798"/>
                        <a:pt x="7395" y="15539"/>
                        <a:pt x="7257" y="15295"/>
                      </a:cubicBezTo>
                      <a:cubicBezTo>
                        <a:pt x="7151" y="15036"/>
                        <a:pt x="7014" y="14777"/>
                        <a:pt x="6877" y="14503"/>
                      </a:cubicBezTo>
                      <a:cubicBezTo>
                        <a:pt x="6846" y="14457"/>
                        <a:pt x="6831" y="14381"/>
                        <a:pt x="6785" y="14320"/>
                      </a:cubicBezTo>
                      <a:cubicBezTo>
                        <a:pt x="6785" y="14305"/>
                        <a:pt x="6785" y="14274"/>
                        <a:pt x="6770" y="14259"/>
                      </a:cubicBezTo>
                      <a:cubicBezTo>
                        <a:pt x="6724" y="14107"/>
                        <a:pt x="6679" y="13939"/>
                        <a:pt x="6633" y="13772"/>
                      </a:cubicBezTo>
                      <a:cubicBezTo>
                        <a:pt x="6557" y="13558"/>
                        <a:pt x="6480" y="13330"/>
                        <a:pt x="6404" y="13116"/>
                      </a:cubicBezTo>
                      <a:lnTo>
                        <a:pt x="6389" y="13040"/>
                      </a:lnTo>
                      <a:cubicBezTo>
                        <a:pt x="6374" y="12857"/>
                        <a:pt x="6343" y="12659"/>
                        <a:pt x="6343" y="12446"/>
                      </a:cubicBezTo>
                      <a:cubicBezTo>
                        <a:pt x="6328" y="12263"/>
                        <a:pt x="6313" y="12065"/>
                        <a:pt x="6313" y="11882"/>
                      </a:cubicBezTo>
                      <a:cubicBezTo>
                        <a:pt x="6313" y="11684"/>
                        <a:pt x="6298" y="11501"/>
                        <a:pt x="6298" y="11303"/>
                      </a:cubicBezTo>
                      <a:cubicBezTo>
                        <a:pt x="6298" y="11121"/>
                        <a:pt x="6267" y="10922"/>
                        <a:pt x="6267" y="10740"/>
                      </a:cubicBezTo>
                      <a:cubicBezTo>
                        <a:pt x="6267" y="10648"/>
                        <a:pt x="6267" y="10542"/>
                        <a:pt x="6298" y="10465"/>
                      </a:cubicBezTo>
                      <a:cubicBezTo>
                        <a:pt x="6298" y="10374"/>
                        <a:pt x="6313" y="10298"/>
                        <a:pt x="6328" y="10206"/>
                      </a:cubicBezTo>
                      <a:cubicBezTo>
                        <a:pt x="6465" y="9475"/>
                        <a:pt x="6831" y="8835"/>
                        <a:pt x="6998" y="8150"/>
                      </a:cubicBezTo>
                      <a:cubicBezTo>
                        <a:pt x="7014" y="8089"/>
                        <a:pt x="7014" y="8028"/>
                        <a:pt x="7029" y="7982"/>
                      </a:cubicBezTo>
                      <a:lnTo>
                        <a:pt x="7059" y="7951"/>
                      </a:lnTo>
                      <a:cubicBezTo>
                        <a:pt x="7212" y="7692"/>
                        <a:pt x="7379" y="7418"/>
                        <a:pt x="7547" y="7190"/>
                      </a:cubicBezTo>
                      <a:cubicBezTo>
                        <a:pt x="7913" y="6717"/>
                        <a:pt x="8309" y="6306"/>
                        <a:pt x="8629" y="5925"/>
                      </a:cubicBezTo>
                      <a:cubicBezTo>
                        <a:pt x="8728" y="5811"/>
                        <a:pt x="9185" y="5261"/>
                        <a:pt x="9160" y="5261"/>
                      </a:cubicBezTo>
                      <a:lnTo>
                        <a:pt x="9160" y="5261"/>
                      </a:lnTo>
                      <a:cubicBezTo>
                        <a:pt x="9158" y="5261"/>
                        <a:pt x="9154" y="5264"/>
                        <a:pt x="9147" y="5270"/>
                      </a:cubicBezTo>
                      <a:cubicBezTo>
                        <a:pt x="8827" y="5620"/>
                        <a:pt x="8370" y="6047"/>
                        <a:pt x="7897" y="6550"/>
                      </a:cubicBezTo>
                      <a:cubicBezTo>
                        <a:pt x="7669" y="6794"/>
                        <a:pt x="7410" y="7068"/>
                        <a:pt x="7212" y="7373"/>
                      </a:cubicBezTo>
                      <a:cubicBezTo>
                        <a:pt x="7181" y="7388"/>
                        <a:pt x="7181" y="7403"/>
                        <a:pt x="7166" y="7418"/>
                      </a:cubicBezTo>
                      <a:cubicBezTo>
                        <a:pt x="7181" y="7342"/>
                        <a:pt x="7227" y="7251"/>
                        <a:pt x="7242" y="7174"/>
                      </a:cubicBezTo>
                      <a:cubicBezTo>
                        <a:pt x="7334" y="6870"/>
                        <a:pt x="7456" y="6565"/>
                        <a:pt x="7547" y="6276"/>
                      </a:cubicBezTo>
                      <a:cubicBezTo>
                        <a:pt x="7608" y="6108"/>
                        <a:pt x="7821" y="5559"/>
                        <a:pt x="7943" y="5057"/>
                      </a:cubicBezTo>
                      <a:cubicBezTo>
                        <a:pt x="8019" y="4813"/>
                        <a:pt x="8080" y="4600"/>
                        <a:pt x="8095" y="4447"/>
                      </a:cubicBezTo>
                      <a:cubicBezTo>
                        <a:pt x="8127" y="4363"/>
                        <a:pt x="8137" y="4300"/>
                        <a:pt x="8130" y="4300"/>
                      </a:cubicBezTo>
                      <a:lnTo>
                        <a:pt x="8130" y="4300"/>
                      </a:lnTo>
                      <a:cubicBezTo>
                        <a:pt x="8127" y="4300"/>
                        <a:pt x="8120" y="4312"/>
                        <a:pt x="8111" y="4341"/>
                      </a:cubicBezTo>
                      <a:cubicBezTo>
                        <a:pt x="7989" y="4904"/>
                        <a:pt x="7715" y="5544"/>
                        <a:pt x="7456" y="6230"/>
                      </a:cubicBezTo>
                      <a:cubicBezTo>
                        <a:pt x="7318" y="6565"/>
                        <a:pt x="7181" y="6931"/>
                        <a:pt x="7075" y="7312"/>
                      </a:cubicBezTo>
                      <a:cubicBezTo>
                        <a:pt x="7029" y="7449"/>
                        <a:pt x="6998" y="7601"/>
                        <a:pt x="6953" y="7723"/>
                      </a:cubicBezTo>
                      <a:lnTo>
                        <a:pt x="6907" y="7845"/>
                      </a:lnTo>
                      <a:cubicBezTo>
                        <a:pt x="6800" y="7997"/>
                        <a:pt x="6709" y="8165"/>
                        <a:pt x="6618" y="8332"/>
                      </a:cubicBezTo>
                      <a:cubicBezTo>
                        <a:pt x="6496" y="8530"/>
                        <a:pt x="6404" y="8713"/>
                        <a:pt x="6313" y="8927"/>
                      </a:cubicBezTo>
                      <a:cubicBezTo>
                        <a:pt x="6267" y="8988"/>
                        <a:pt x="6237" y="9048"/>
                        <a:pt x="6221" y="9079"/>
                      </a:cubicBezTo>
                      <a:cubicBezTo>
                        <a:pt x="6191" y="9125"/>
                        <a:pt x="6160" y="9216"/>
                        <a:pt x="6145" y="9292"/>
                      </a:cubicBezTo>
                      <a:cubicBezTo>
                        <a:pt x="5993" y="9658"/>
                        <a:pt x="5856" y="9993"/>
                        <a:pt x="5764" y="10359"/>
                      </a:cubicBezTo>
                      <a:cubicBezTo>
                        <a:pt x="5734" y="10435"/>
                        <a:pt x="5719" y="10511"/>
                        <a:pt x="5703" y="10572"/>
                      </a:cubicBezTo>
                      <a:lnTo>
                        <a:pt x="5582" y="10161"/>
                      </a:lnTo>
                      <a:cubicBezTo>
                        <a:pt x="5475" y="9765"/>
                        <a:pt x="5307" y="9368"/>
                        <a:pt x="5170" y="8972"/>
                      </a:cubicBezTo>
                      <a:cubicBezTo>
                        <a:pt x="5155" y="8911"/>
                        <a:pt x="5155" y="8850"/>
                        <a:pt x="5155" y="8789"/>
                      </a:cubicBezTo>
                      <a:cubicBezTo>
                        <a:pt x="5124" y="8683"/>
                        <a:pt x="5109" y="8561"/>
                        <a:pt x="5094" y="8439"/>
                      </a:cubicBezTo>
                      <a:cubicBezTo>
                        <a:pt x="5079" y="8302"/>
                        <a:pt x="5079" y="8180"/>
                        <a:pt x="5048" y="8058"/>
                      </a:cubicBezTo>
                      <a:cubicBezTo>
                        <a:pt x="5048" y="7784"/>
                        <a:pt x="5079" y="7510"/>
                        <a:pt x="5109" y="7190"/>
                      </a:cubicBezTo>
                      <a:cubicBezTo>
                        <a:pt x="5231" y="6611"/>
                        <a:pt x="5460" y="5986"/>
                        <a:pt x="5764" y="5361"/>
                      </a:cubicBezTo>
                      <a:cubicBezTo>
                        <a:pt x="6069" y="4752"/>
                        <a:pt x="6374" y="4142"/>
                        <a:pt x="6633" y="3533"/>
                      </a:cubicBezTo>
                      <a:cubicBezTo>
                        <a:pt x="6877" y="2924"/>
                        <a:pt x="7075" y="2360"/>
                        <a:pt x="7334" y="1888"/>
                      </a:cubicBezTo>
                      <a:lnTo>
                        <a:pt x="7440" y="1690"/>
                      </a:lnTo>
                      <a:cubicBezTo>
                        <a:pt x="7486" y="1613"/>
                        <a:pt x="7532" y="1507"/>
                        <a:pt x="7608" y="1400"/>
                      </a:cubicBezTo>
                      <a:cubicBezTo>
                        <a:pt x="7724" y="1258"/>
                        <a:pt x="7807" y="1127"/>
                        <a:pt x="7793" y="1127"/>
                      </a:cubicBezTo>
                      <a:lnTo>
                        <a:pt x="7793" y="1127"/>
                      </a:lnTo>
                      <a:cubicBezTo>
                        <a:pt x="7791" y="1127"/>
                        <a:pt x="7785" y="1132"/>
                        <a:pt x="7776" y="1141"/>
                      </a:cubicBezTo>
                      <a:cubicBezTo>
                        <a:pt x="7699" y="1232"/>
                        <a:pt x="7608" y="1354"/>
                        <a:pt x="7516" y="1446"/>
                      </a:cubicBezTo>
                      <a:cubicBezTo>
                        <a:pt x="7440" y="1552"/>
                        <a:pt x="7334" y="1690"/>
                        <a:pt x="7242" y="1827"/>
                      </a:cubicBezTo>
                      <a:cubicBezTo>
                        <a:pt x="7075" y="2086"/>
                        <a:pt x="6922" y="2421"/>
                        <a:pt x="6770" y="2756"/>
                      </a:cubicBezTo>
                      <a:cubicBezTo>
                        <a:pt x="6618" y="3106"/>
                        <a:pt x="6480" y="3442"/>
                        <a:pt x="6313" y="3807"/>
                      </a:cubicBezTo>
                      <a:cubicBezTo>
                        <a:pt x="6145" y="4173"/>
                        <a:pt x="5947" y="4508"/>
                        <a:pt x="5764" y="4874"/>
                      </a:cubicBezTo>
                      <a:cubicBezTo>
                        <a:pt x="5383" y="5575"/>
                        <a:pt x="5018" y="6321"/>
                        <a:pt x="4865" y="7037"/>
                      </a:cubicBezTo>
                      <a:cubicBezTo>
                        <a:pt x="4820" y="7251"/>
                        <a:pt x="4789" y="7464"/>
                        <a:pt x="4774" y="7677"/>
                      </a:cubicBezTo>
                      <a:cubicBezTo>
                        <a:pt x="4744" y="7571"/>
                        <a:pt x="4713" y="7479"/>
                        <a:pt x="4683" y="7403"/>
                      </a:cubicBezTo>
                      <a:cubicBezTo>
                        <a:pt x="4545" y="6915"/>
                        <a:pt x="4347" y="6413"/>
                        <a:pt x="4027" y="6001"/>
                      </a:cubicBezTo>
                      <a:lnTo>
                        <a:pt x="3982" y="5956"/>
                      </a:lnTo>
                      <a:cubicBezTo>
                        <a:pt x="3967" y="5864"/>
                        <a:pt x="3921" y="5788"/>
                        <a:pt x="3921" y="5697"/>
                      </a:cubicBezTo>
                      <a:cubicBezTo>
                        <a:pt x="3845" y="5285"/>
                        <a:pt x="3814" y="4889"/>
                        <a:pt x="3753" y="4493"/>
                      </a:cubicBezTo>
                      <a:cubicBezTo>
                        <a:pt x="3692" y="4097"/>
                        <a:pt x="3586" y="3716"/>
                        <a:pt x="3464" y="3350"/>
                      </a:cubicBezTo>
                      <a:cubicBezTo>
                        <a:pt x="3357" y="2985"/>
                        <a:pt x="3235" y="2649"/>
                        <a:pt x="3159" y="2299"/>
                      </a:cubicBezTo>
                      <a:cubicBezTo>
                        <a:pt x="3129" y="2192"/>
                        <a:pt x="3068" y="1903"/>
                        <a:pt x="3052" y="1583"/>
                      </a:cubicBezTo>
                      <a:cubicBezTo>
                        <a:pt x="3037" y="1476"/>
                        <a:pt x="3022" y="1370"/>
                        <a:pt x="2991" y="1278"/>
                      </a:cubicBezTo>
                      <a:cubicBezTo>
                        <a:pt x="2976" y="1187"/>
                        <a:pt x="2946" y="1065"/>
                        <a:pt x="2915" y="973"/>
                      </a:cubicBezTo>
                      <a:cubicBezTo>
                        <a:pt x="2900" y="912"/>
                        <a:pt x="2900" y="882"/>
                        <a:pt x="2885" y="821"/>
                      </a:cubicBezTo>
                      <a:cubicBezTo>
                        <a:pt x="2885" y="760"/>
                        <a:pt x="2870" y="714"/>
                        <a:pt x="2870" y="669"/>
                      </a:cubicBezTo>
                      <a:cubicBezTo>
                        <a:pt x="2870" y="608"/>
                        <a:pt x="2870" y="562"/>
                        <a:pt x="2839" y="532"/>
                      </a:cubicBezTo>
                      <a:cubicBezTo>
                        <a:pt x="2824" y="501"/>
                        <a:pt x="2824" y="455"/>
                        <a:pt x="2824" y="425"/>
                      </a:cubicBezTo>
                      <a:cubicBezTo>
                        <a:pt x="2824" y="257"/>
                        <a:pt x="2839" y="135"/>
                        <a:pt x="2824" y="59"/>
                      </a:cubicBezTo>
                      <a:cubicBezTo>
                        <a:pt x="2816" y="19"/>
                        <a:pt x="2812" y="0"/>
                        <a:pt x="2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5"/>
                <p:cNvSpPr/>
                <p:nvPr/>
              </p:nvSpPr>
              <p:spPr>
                <a:xfrm>
                  <a:off x="6455914" y="1778423"/>
                  <a:ext cx="287663" cy="200336"/>
                </a:xfrm>
                <a:custGeom>
                  <a:avLst/>
                  <a:gdLst/>
                  <a:ahLst/>
                  <a:cxnLst/>
                  <a:rect l="l" t="t" r="r" b="b"/>
                  <a:pathLst>
                    <a:path w="9767" h="6802" extrusionOk="0">
                      <a:moveTo>
                        <a:pt x="3189" y="0"/>
                      </a:moveTo>
                      <a:cubicBezTo>
                        <a:pt x="3066" y="0"/>
                        <a:pt x="2958" y="90"/>
                        <a:pt x="2850" y="114"/>
                      </a:cubicBezTo>
                      <a:cubicBezTo>
                        <a:pt x="2808" y="132"/>
                        <a:pt x="2768" y="138"/>
                        <a:pt x="2730" y="138"/>
                      </a:cubicBezTo>
                      <a:cubicBezTo>
                        <a:pt x="2634" y="138"/>
                        <a:pt x="2548" y="98"/>
                        <a:pt x="2456" y="98"/>
                      </a:cubicBezTo>
                      <a:cubicBezTo>
                        <a:pt x="2425" y="98"/>
                        <a:pt x="2394" y="103"/>
                        <a:pt x="2362" y="114"/>
                      </a:cubicBezTo>
                      <a:cubicBezTo>
                        <a:pt x="2164" y="190"/>
                        <a:pt x="2012" y="495"/>
                        <a:pt x="1905" y="648"/>
                      </a:cubicBezTo>
                      <a:cubicBezTo>
                        <a:pt x="1677" y="937"/>
                        <a:pt x="1707" y="1105"/>
                        <a:pt x="2012" y="1318"/>
                      </a:cubicBezTo>
                      <a:cubicBezTo>
                        <a:pt x="1936" y="1455"/>
                        <a:pt x="2134" y="1486"/>
                        <a:pt x="2118" y="1623"/>
                      </a:cubicBezTo>
                      <a:cubicBezTo>
                        <a:pt x="2057" y="1671"/>
                        <a:pt x="1996" y="1681"/>
                        <a:pt x="1936" y="1681"/>
                      </a:cubicBezTo>
                      <a:cubicBezTo>
                        <a:pt x="1895" y="1681"/>
                        <a:pt x="1854" y="1677"/>
                        <a:pt x="1814" y="1677"/>
                      </a:cubicBezTo>
                      <a:cubicBezTo>
                        <a:pt x="1763" y="1677"/>
                        <a:pt x="1712" y="1684"/>
                        <a:pt x="1661" y="1714"/>
                      </a:cubicBezTo>
                      <a:cubicBezTo>
                        <a:pt x="1600" y="1760"/>
                        <a:pt x="1326" y="1927"/>
                        <a:pt x="1296" y="2004"/>
                      </a:cubicBezTo>
                      <a:cubicBezTo>
                        <a:pt x="1280" y="2019"/>
                        <a:pt x="1357" y="2080"/>
                        <a:pt x="1326" y="2125"/>
                      </a:cubicBezTo>
                      <a:cubicBezTo>
                        <a:pt x="1311" y="2156"/>
                        <a:pt x="1250" y="2171"/>
                        <a:pt x="1235" y="2217"/>
                      </a:cubicBezTo>
                      <a:cubicBezTo>
                        <a:pt x="1204" y="2278"/>
                        <a:pt x="1082" y="2323"/>
                        <a:pt x="1067" y="2400"/>
                      </a:cubicBezTo>
                      <a:cubicBezTo>
                        <a:pt x="1052" y="2461"/>
                        <a:pt x="1098" y="2461"/>
                        <a:pt x="1098" y="2522"/>
                      </a:cubicBezTo>
                      <a:cubicBezTo>
                        <a:pt x="1098" y="2628"/>
                        <a:pt x="1128" y="2704"/>
                        <a:pt x="1021" y="2765"/>
                      </a:cubicBezTo>
                      <a:cubicBezTo>
                        <a:pt x="1006" y="2778"/>
                        <a:pt x="989" y="2782"/>
                        <a:pt x="973" y="2782"/>
                      </a:cubicBezTo>
                      <a:cubicBezTo>
                        <a:pt x="942" y="2782"/>
                        <a:pt x="911" y="2766"/>
                        <a:pt x="886" y="2766"/>
                      </a:cubicBezTo>
                      <a:cubicBezTo>
                        <a:pt x="862" y="2766"/>
                        <a:pt x="845" y="2782"/>
                        <a:pt x="839" y="2842"/>
                      </a:cubicBezTo>
                      <a:cubicBezTo>
                        <a:pt x="473" y="2857"/>
                        <a:pt x="488" y="2918"/>
                        <a:pt x="381" y="3222"/>
                      </a:cubicBezTo>
                      <a:cubicBezTo>
                        <a:pt x="310" y="3423"/>
                        <a:pt x="116" y="3760"/>
                        <a:pt x="425" y="3760"/>
                      </a:cubicBezTo>
                      <a:cubicBezTo>
                        <a:pt x="444" y="3760"/>
                        <a:pt x="465" y="3758"/>
                        <a:pt x="488" y="3756"/>
                      </a:cubicBezTo>
                      <a:cubicBezTo>
                        <a:pt x="503" y="4076"/>
                        <a:pt x="1006" y="3923"/>
                        <a:pt x="1174" y="3999"/>
                      </a:cubicBezTo>
                      <a:cubicBezTo>
                        <a:pt x="1174" y="4106"/>
                        <a:pt x="1250" y="4121"/>
                        <a:pt x="1326" y="4152"/>
                      </a:cubicBezTo>
                      <a:cubicBezTo>
                        <a:pt x="1235" y="4289"/>
                        <a:pt x="1189" y="4258"/>
                        <a:pt x="1067" y="4274"/>
                      </a:cubicBezTo>
                      <a:cubicBezTo>
                        <a:pt x="1012" y="4274"/>
                        <a:pt x="982" y="4271"/>
                        <a:pt x="956" y="4271"/>
                      </a:cubicBezTo>
                      <a:cubicBezTo>
                        <a:pt x="918" y="4271"/>
                        <a:pt x="890" y="4277"/>
                        <a:pt x="808" y="4304"/>
                      </a:cubicBezTo>
                      <a:cubicBezTo>
                        <a:pt x="686" y="4365"/>
                        <a:pt x="397" y="4426"/>
                        <a:pt x="458" y="4609"/>
                      </a:cubicBezTo>
                      <a:cubicBezTo>
                        <a:pt x="305" y="4670"/>
                        <a:pt x="1" y="4761"/>
                        <a:pt x="183" y="4944"/>
                      </a:cubicBezTo>
                      <a:cubicBezTo>
                        <a:pt x="275" y="5035"/>
                        <a:pt x="580" y="4959"/>
                        <a:pt x="640" y="5096"/>
                      </a:cubicBezTo>
                      <a:cubicBezTo>
                        <a:pt x="686" y="5142"/>
                        <a:pt x="580" y="5203"/>
                        <a:pt x="580" y="5279"/>
                      </a:cubicBezTo>
                      <a:cubicBezTo>
                        <a:pt x="580" y="5523"/>
                        <a:pt x="732" y="5630"/>
                        <a:pt x="930" y="5660"/>
                      </a:cubicBezTo>
                      <a:cubicBezTo>
                        <a:pt x="1006" y="5675"/>
                        <a:pt x="1082" y="5706"/>
                        <a:pt x="1159" y="5736"/>
                      </a:cubicBezTo>
                      <a:cubicBezTo>
                        <a:pt x="1219" y="5782"/>
                        <a:pt x="1311" y="5889"/>
                        <a:pt x="1387" y="5889"/>
                      </a:cubicBezTo>
                      <a:cubicBezTo>
                        <a:pt x="1390" y="5889"/>
                        <a:pt x="1394" y="5889"/>
                        <a:pt x="1398" y="5889"/>
                      </a:cubicBezTo>
                      <a:cubicBezTo>
                        <a:pt x="1465" y="5889"/>
                        <a:pt x="1611" y="5823"/>
                        <a:pt x="1709" y="5823"/>
                      </a:cubicBezTo>
                      <a:cubicBezTo>
                        <a:pt x="1788" y="5823"/>
                        <a:pt x="1836" y="5867"/>
                        <a:pt x="1783" y="6026"/>
                      </a:cubicBezTo>
                      <a:cubicBezTo>
                        <a:pt x="1753" y="6026"/>
                        <a:pt x="1726" y="6030"/>
                        <a:pt x="1701" y="6030"/>
                      </a:cubicBezTo>
                      <a:cubicBezTo>
                        <a:pt x="1677" y="6030"/>
                        <a:pt x="1654" y="6026"/>
                        <a:pt x="1631" y="6011"/>
                      </a:cubicBezTo>
                      <a:lnTo>
                        <a:pt x="1631" y="6011"/>
                      </a:lnTo>
                      <a:cubicBezTo>
                        <a:pt x="1692" y="6056"/>
                        <a:pt x="1677" y="6087"/>
                        <a:pt x="1631" y="6163"/>
                      </a:cubicBezTo>
                      <a:cubicBezTo>
                        <a:pt x="1707" y="6285"/>
                        <a:pt x="1875" y="6285"/>
                        <a:pt x="1951" y="6437"/>
                      </a:cubicBezTo>
                      <a:cubicBezTo>
                        <a:pt x="1920" y="6468"/>
                        <a:pt x="1875" y="6513"/>
                        <a:pt x="1859" y="6544"/>
                      </a:cubicBezTo>
                      <a:cubicBezTo>
                        <a:pt x="1996" y="6620"/>
                        <a:pt x="2088" y="6635"/>
                        <a:pt x="2225" y="6650"/>
                      </a:cubicBezTo>
                      <a:cubicBezTo>
                        <a:pt x="2332" y="6666"/>
                        <a:pt x="2438" y="6742"/>
                        <a:pt x="2530" y="6788"/>
                      </a:cubicBezTo>
                      <a:cubicBezTo>
                        <a:pt x="2566" y="6797"/>
                        <a:pt x="2600" y="6802"/>
                        <a:pt x="2631" y="6802"/>
                      </a:cubicBezTo>
                      <a:cubicBezTo>
                        <a:pt x="2871" y="6802"/>
                        <a:pt x="2996" y="6552"/>
                        <a:pt x="3214" y="6552"/>
                      </a:cubicBezTo>
                      <a:cubicBezTo>
                        <a:pt x="3234" y="6552"/>
                        <a:pt x="3255" y="6555"/>
                        <a:pt x="3276" y="6559"/>
                      </a:cubicBezTo>
                      <a:cubicBezTo>
                        <a:pt x="3297" y="6600"/>
                        <a:pt x="3323" y="6615"/>
                        <a:pt x="3353" y="6615"/>
                      </a:cubicBezTo>
                      <a:cubicBezTo>
                        <a:pt x="3441" y="6615"/>
                        <a:pt x="3562" y="6492"/>
                        <a:pt x="3674" y="6492"/>
                      </a:cubicBezTo>
                      <a:cubicBezTo>
                        <a:pt x="3700" y="6492"/>
                        <a:pt x="3725" y="6498"/>
                        <a:pt x="3749" y="6513"/>
                      </a:cubicBezTo>
                      <a:cubicBezTo>
                        <a:pt x="3847" y="6612"/>
                        <a:pt x="3724" y="6698"/>
                        <a:pt x="3911" y="6698"/>
                      </a:cubicBezTo>
                      <a:cubicBezTo>
                        <a:pt x="3926" y="6698"/>
                        <a:pt x="3943" y="6697"/>
                        <a:pt x="3962" y="6696"/>
                      </a:cubicBezTo>
                      <a:cubicBezTo>
                        <a:pt x="4130" y="6666"/>
                        <a:pt x="4221" y="6559"/>
                        <a:pt x="4282" y="6422"/>
                      </a:cubicBezTo>
                      <a:cubicBezTo>
                        <a:pt x="4308" y="6433"/>
                        <a:pt x="4332" y="6437"/>
                        <a:pt x="4353" y="6437"/>
                      </a:cubicBezTo>
                      <a:cubicBezTo>
                        <a:pt x="4455" y="6437"/>
                        <a:pt x="4503" y="6333"/>
                        <a:pt x="4541" y="6270"/>
                      </a:cubicBezTo>
                      <a:lnTo>
                        <a:pt x="4617" y="6346"/>
                      </a:lnTo>
                      <a:cubicBezTo>
                        <a:pt x="4698" y="6426"/>
                        <a:pt x="4727" y="6443"/>
                        <a:pt x="4757" y="6443"/>
                      </a:cubicBezTo>
                      <a:cubicBezTo>
                        <a:pt x="4778" y="6443"/>
                        <a:pt x="4800" y="6435"/>
                        <a:pt x="4839" y="6435"/>
                      </a:cubicBezTo>
                      <a:cubicBezTo>
                        <a:pt x="4850" y="6435"/>
                        <a:pt x="4862" y="6436"/>
                        <a:pt x="4876" y="6437"/>
                      </a:cubicBezTo>
                      <a:cubicBezTo>
                        <a:pt x="4896" y="6437"/>
                        <a:pt x="4930" y="6430"/>
                        <a:pt x="4960" y="6430"/>
                      </a:cubicBezTo>
                      <a:cubicBezTo>
                        <a:pt x="4974" y="6430"/>
                        <a:pt x="4988" y="6432"/>
                        <a:pt x="4998" y="6437"/>
                      </a:cubicBezTo>
                      <a:cubicBezTo>
                        <a:pt x="5044" y="6437"/>
                        <a:pt x="5089" y="6559"/>
                        <a:pt x="5105" y="6559"/>
                      </a:cubicBezTo>
                      <a:cubicBezTo>
                        <a:pt x="5242" y="6559"/>
                        <a:pt x="5287" y="6407"/>
                        <a:pt x="5364" y="6285"/>
                      </a:cubicBezTo>
                      <a:cubicBezTo>
                        <a:pt x="5432" y="6339"/>
                        <a:pt x="5621" y="6442"/>
                        <a:pt x="5726" y="6442"/>
                      </a:cubicBezTo>
                      <a:cubicBezTo>
                        <a:pt x="5738" y="6442"/>
                        <a:pt x="5750" y="6440"/>
                        <a:pt x="5760" y="6437"/>
                      </a:cubicBezTo>
                      <a:cubicBezTo>
                        <a:pt x="5897" y="6422"/>
                        <a:pt x="5912" y="6270"/>
                        <a:pt x="6049" y="6254"/>
                      </a:cubicBezTo>
                      <a:cubicBezTo>
                        <a:pt x="6141" y="6254"/>
                        <a:pt x="6247" y="6315"/>
                        <a:pt x="6339" y="6315"/>
                      </a:cubicBezTo>
                      <a:cubicBezTo>
                        <a:pt x="6491" y="6315"/>
                        <a:pt x="6522" y="6270"/>
                        <a:pt x="6643" y="6193"/>
                      </a:cubicBezTo>
                      <a:cubicBezTo>
                        <a:pt x="6720" y="6304"/>
                        <a:pt x="6826" y="6353"/>
                        <a:pt x="6939" y="6353"/>
                      </a:cubicBezTo>
                      <a:cubicBezTo>
                        <a:pt x="7027" y="6353"/>
                        <a:pt x="7120" y="6323"/>
                        <a:pt x="7207" y="6270"/>
                      </a:cubicBezTo>
                      <a:cubicBezTo>
                        <a:pt x="7390" y="6178"/>
                        <a:pt x="7360" y="6117"/>
                        <a:pt x="7390" y="5980"/>
                      </a:cubicBezTo>
                      <a:cubicBezTo>
                        <a:pt x="7405" y="5873"/>
                        <a:pt x="7375" y="5752"/>
                        <a:pt x="7527" y="5736"/>
                      </a:cubicBezTo>
                      <a:cubicBezTo>
                        <a:pt x="7497" y="5569"/>
                        <a:pt x="7756" y="5569"/>
                        <a:pt x="7862" y="5523"/>
                      </a:cubicBezTo>
                      <a:cubicBezTo>
                        <a:pt x="7801" y="5477"/>
                        <a:pt x="7786" y="5355"/>
                        <a:pt x="7847" y="5294"/>
                      </a:cubicBezTo>
                      <a:cubicBezTo>
                        <a:pt x="7876" y="5261"/>
                        <a:pt x="7904" y="5249"/>
                        <a:pt x="7934" y="5249"/>
                      </a:cubicBezTo>
                      <a:cubicBezTo>
                        <a:pt x="8000" y="5249"/>
                        <a:pt x="8073" y="5309"/>
                        <a:pt x="8167" y="5340"/>
                      </a:cubicBezTo>
                      <a:cubicBezTo>
                        <a:pt x="8185" y="5343"/>
                        <a:pt x="8205" y="5344"/>
                        <a:pt x="8226" y="5344"/>
                      </a:cubicBezTo>
                      <a:cubicBezTo>
                        <a:pt x="8468" y="5344"/>
                        <a:pt x="8874" y="5186"/>
                        <a:pt x="8944" y="4990"/>
                      </a:cubicBezTo>
                      <a:cubicBezTo>
                        <a:pt x="8990" y="4883"/>
                        <a:pt x="8914" y="4792"/>
                        <a:pt x="8990" y="4685"/>
                      </a:cubicBezTo>
                      <a:cubicBezTo>
                        <a:pt x="9020" y="4639"/>
                        <a:pt x="9142" y="4639"/>
                        <a:pt x="9173" y="4594"/>
                      </a:cubicBezTo>
                      <a:cubicBezTo>
                        <a:pt x="9218" y="4563"/>
                        <a:pt x="9234" y="4487"/>
                        <a:pt x="9279" y="4457"/>
                      </a:cubicBezTo>
                      <a:cubicBezTo>
                        <a:pt x="9295" y="4441"/>
                        <a:pt x="9295" y="4411"/>
                        <a:pt x="9325" y="4365"/>
                      </a:cubicBezTo>
                      <a:cubicBezTo>
                        <a:pt x="9371" y="4335"/>
                        <a:pt x="9477" y="4350"/>
                        <a:pt x="9523" y="4304"/>
                      </a:cubicBezTo>
                      <a:cubicBezTo>
                        <a:pt x="9569" y="4258"/>
                        <a:pt x="9523" y="4137"/>
                        <a:pt x="9538" y="4060"/>
                      </a:cubicBezTo>
                      <a:lnTo>
                        <a:pt x="9614" y="4060"/>
                      </a:lnTo>
                      <a:cubicBezTo>
                        <a:pt x="9630" y="3878"/>
                        <a:pt x="9447" y="3725"/>
                        <a:pt x="9477" y="3527"/>
                      </a:cubicBezTo>
                      <a:cubicBezTo>
                        <a:pt x="9554" y="3497"/>
                        <a:pt x="9630" y="3497"/>
                        <a:pt x="9706" y="3497"/>
                      </a:cubicBezTo>
                      <a:cubicBezTo>
                        <a:pt x="9767" y="3161"/>
                        <a:pt x="9675" y="2781"/>
                        <a:pt x="9432" y="2598"/>
                      </a:cubicBezTo>
                      <a:cubicBezTo>
                        <a:pt x="9234" y="2445"/>
                        <a:pt x="9081" y="2430"/>
                        <a:pt x="9295" y="2217"/>
                      </a:cubicBezTo>
                      <a:cubicBezTo>
                        <a:pt x="9371" y="2156"/>
                        <a:pt x="9523" y="2125"/>
                        <a:pt x="9493" y="2004"/>
                      </a:cubicBezTo>
                      <a:cubicBezTo>
                        <a:pt x="9477" y="1912"/>
                        <a:pt x="9310" y="1851"/>
                        <a:pt x="9234" y="1836"/>
                      </a:cubicBezTo>
                      <a:cubicBezTo>
                        <a:pt x="9249" y="1821"/>
                        <a:pt x="9249" y="1790"/>
                        <a:pt x="9264" y="1775"/>
                      </a:cubicBezTo>
                      <a:cubicBezTo>
                        <a:pt x="9218" y="1684"/>
                        <a:pt x="9096" y="1668"/>
                        <a:pt x="9035" y="1562"/>
                      </a:cubicBezTo>
                      <a:cubicBezTo>
                        <a:pt x="8944" y="1455"/>
                        <a:pt x="8929" y="1287"/>
                        <a:pt x="8792" y="1166"/>
                      </a:cubicBezTo>
                      <a:cubicBezTo>
                        <a:pt x="8685" y="1074"/>
                        <a:pt x="8548" y="1013"/>
                        <a:pt x="8457" y="922"/>
                      </a:cubicBezTo>
                      <a:cubicBezTo>
                        <a:pt x="8350" y="800"/>
                        <a:pt x="8426" y="769"/>
                        <a:pt x="8243" y="739"/>
                      </a:cubicBezTo>
                      <a:cubicBezTo>
                        <a:pt x="8320" y="598"/>
                        <a:pt x="8214" y="447"/>
                        <a:pt x="8061" y="447"/>
                      </a:cubicBezTo>
                      <a:cubicBezTo>
                        <a:pt x="8032" y="447"/>
                        <a:pt x="8001" y="452"/>
                        <a:pt x="7969" y="465"/>
                      </a:cubicBezTo>
                      <a:cubicBezTo>
                        <a:pt x="7878" y="495"/>
                        <a:pt x="7878" y="617"/>
                        <a:pt x="7817" y="678"/>
                      </a:cubicBezTo>
                      <a:cubicBezTo>
                        <a:pt x="7725" y="739"/>
                        <a:pt x="7725" y="724"/>
                        <a:pt x="7619" y="739"/>
                      </a:cubicBezTo>
                      <a:cubicBezTo>
                        <a:pt x="7555" y="760"/>
                        <a:pt x="7403" y="789"/>
                        <a:pt x="7290" y="789"/>
                      </a:cubicBezTo>
                      <a:cubicBezTo>
                        <a:pt x="7241" y="789"/>
                        <a:pt x="7200" y="783"/>
                        <a:pt x="7177" y="769"/>
                      </a:cubicBezTo>
                      <a:cubicBezTo>
                        <a:pt x="6994" y="632"/>
                        <a:pt x="7283" y="526"/>
                        <a:pt x="7314" y="389"/>
                      </a:cubicBezTo>
                      <a:cubicBezTo>
                        <a:pt x="7364" y="152"/>
                        <a:pt x="7098" y="17"/>
                        <a:pt x="6900" y="17"/>
                      </a:cubicBezTo>
                      <a:cubicBezTo>
                        <a:pt x="6855" y="17"/>
                        <a:pt x="6814" y="24"/>
                        <a:pt x="6781" y="38"/>
                      </a:cubicBezTo>
                      <a:cubicBezTo>
                        <a:pt x="6451" y="167"/>
                        <a:pt x="6122" y="484"/>
                        <a:pt x="5742" y="484"/>
                      </a:cubicBezTo>
                      <a:cubicBezTo>
                        <a:pt x="5718" y="484"/>
                        <a:pt x="5693" y="483"/>
                        <a:pt x="5668" y="480"/>
                      </a:cubicBezTo>
                      <a:cubicBezTo>
                        <a:pt x="5486" y="465"/>
                        <a:pt x="5486" y="221"/>
                        <a:pt x="5333" y="190"/>
                      </a:cubicBezTo>
                      <a:cubicBezTo>
                        <a:pt x="5329" y="190"/>
                        <a:pt x="5325" y="190"/>
                        <a:pt x="5321" y="190"/>
                      </a:cubicBezTo>
                      <a:cubicBezTo>
                        <a:pt x="5203" y="190"/>
                        <a:pt x="5085" y="389"/>
                        <a:pt x="4952" y="404"/>
                      </a:cubicBezTo>
                      <a:cubicBezTo>
                        <a:pt x="4945" y="405"/>
                        <a:pt x="4938" y="406"/>
                        <a:pt x="4931" y="406"/>
                      </a:cubicBezTo>
                      <a:cubicBezTo>
                        <a:pt x="4886" y="406"/>
                        <a:pt x="4846" y="380"/>
                        <a:pt x="4803" y="380"/>
                      </a:cubicBezTo>
                      <a:cubicBezTo>
                        <a:pt x="4783" y="380"/>
                        <a:pt x="4761" y="386"/>
                        <a:pt x="4739" y="404"/>
                      </a:cubicBezTo>
                      <a:cubicBezTo>
                        <a:pt x="4678" y="449"/>
                        <a:pt x="4708" y="541"/>
                        <a:pt x="4663" y="571"/>
                      </a:cubicBezTo>
                      <a:cubicBezTo>
                        <a:pt x="4614" y="620"/>
                        <a:pt x="4534" y="656"/>
                        <a:pt x="4455" y="656"/>
                      </a:cubicBezTo>
                      <a:cubicBezTo>
                        <a:pt x="4411" y="656"/>
                        <a:pt x="4366" y="645"/>
                        <a:pt x="4328" y="617"/>
                      </a:cubicBezTo>
                      <a:cubicBezTo>
                        <a:pt x="4206" y="541"/>
                        <a:pt x="4221" y="312"/>
                        <a:pt x="4099" y="236"/>
                      </a:cubicBezTo>
                      <a:cubicBezTo>
                        <a:pt x="4067" y="222"/>
                        <a:pt x="4037" y="216"/>
                        <a:pt x="4008" y="216"/>
                      </a:cubicBezTo>
                      <a:cubicBezTo>
                        <a:pt x="3863" y="216"/>
                        <a:pt x="3743" y="361"/>
                        <a:pt x="3623" y="361"/>
                      </a:cubicBezTo>
                      <a:cubicBezTo>
                        <a:pt x="3614" y="361"/>
                        <a:pt x="3605" y="360"/>
                        <a:pt x="3596" y="358"/>
                      </a:cubicBezTo>
                      <a:cubicBezTo>
                        <a:pt x="3429" y="343"/>
                        <a:pt x="3459" y="84"/>
                        <a:pt x="3292" y="23"/>
                      </a:cubicBezTo>
                      <a:cubicBezTo>
                        <a:pt x="3256" y="7"/>
                        <a:pt x="3222" y="0"/>
                        <a:pt x="3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7" name="Google Shape;1827;p55"/>
              <p:cNvGrpSpPr/>
              <p:nvPr/>
            </p:nvGrpSpPr>
            <p:grpSpPr>
              <a:xfrm>
                <a:off x="1500950" y="4748449"/>
                <a:ext cx="1534337" cy="531903"/>
                <a:chOff x="1500950" y="4748449"/>
                <a:chExt cx="1534337" cy="531903"/>
              </a:xfrm>
            </p:grpSpPr>
            <p:sp>
              <p:nvSpPr>
                <p:cNvPr id="1828" name="Google Shape;1828;p55"/>
                <p:cNvSpPr/>
                <p:nvPr/>
              </p:nvSpPr>
              <p:spPr>
                <a:xfrm>
                  <a:off x="1500950" y="4866798"/>
                  <a:ext cx="965134" cy="351833"/>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5"/>
                <p:cNvSpPr/>
                <p:nvPr/>
              </p:nvSpPr>
              <p:spPr>
                <a:xfrm>
                  <a:off x="1956900" y="4748449"/>
                  <a:ext cx="1078387" cy="531903"/>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55"/>
            <p:cNvGrpSpPr/>
            <p:nvPr/>
          </p:nvGrpSpPr>
          <p:grpSpPr>
            <a:xfrm>
              <a:off x="1216151" y="301589"/>
              <a:ext cx="2304354" cy="4500233"/>
              <a:chOff x="1216151" y="301589"/>
              <a:chExt cx="2304354" cy="4500233"/>
            </a:xfrm>
          </p:grpSpPr>
          <p:grpSp>
            <p:nvGrpSpPr>
              <p:cNvPr id="1831" name="Google Shape;1831;p55"/>
              <p:cNvGrpSpPr/>
              <p:nvPr/>
            </p:nvGrpSpPr>
            <p:grpSpPr>
              <a:xfrm rot="-7660955">
                <a:off x="1381825" y="280688"/>
                <a:ext cx="201397" cy="517615"/>
                <a:chOff x="1831800" y="1005931"/>
                <a:chExt cx="186702" cy="479722"/>
              </a:xfrm>
            </p:grpSpPr>
            <p:sp>
              <p:nvSpPr>
                <p:cNvPr id="1832" name="Google Shape;1832;p55"/>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5"/>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5"/>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55"/>
              <p:cNvGrpSpPr/>
              <p:nvPr/>
            </p:nvGrpSpPr>
            <p:grpSpPr>
              <a:xfrm rot="-1006809">
                <a:off x="3248693" y="4266132"/>
                <a:ext cx="201382" cy="517640"/>
                <a:chOff x="1831800" y="1005931"/>
                <a:chExt cx="186702" cy="479722"/>
              </a:xfrm>
            </p:grpSpPr>
            <p:sp>
              <p:nvSpPr>
                <p:cNvPr id="1836" name="Google Shape;1836;p55"/>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5"/>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5"/>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97" name="Google Shape;1797;p55"/>
          <p:cNvSpPr txBox="1">
            <a:spLocks noGrp="1"/>
          </p:cNvSpPr>
          <p:nvPr>
            <p:ph type="subTitle" idx="1"/>
          </p:nvPr>
        </p:nvSpPr>
        <p:spPr>
          <a:xfrm>
            <a:off x="1842049" y="369329"/>
            <a:ext cx="6793190" cy="3126254"/>
          </a:xfrm>
          <a:prstGeom prst="rect">
            <a:avLst/>
          </a:prstGeom>
        </p:spPr>
        <p:txBody>
          <a:bodyPr spcFirstLastPara="1" wrap="square" lIns="91425" tIns="91425" rIns="91425" bIns="91425" anchor="ctr" anchorCtr="0">
            <a:noAutofit/>
          </a:bodyPr>
          <a:lstStyle/>
          <a:p>
            <a:pPr lvl="0" algn="l"/>
            <a:r>
              <a:rPr lang="pt-PT" sz="1100" b="1" dirty="0" smtClean="0"/>
              <a:t>c. Descrevendo </a:t>
            </a:r>
            <a:r>
              <a:rPr lang="pt-PT" sz="1100" b="1" dirty="0"/>
              <a:t>a </a:t>
            </a:r>
            <a:r>
              <a:rPr lang="pt-PT" sz="1100" b="1" dirty="0" smtClean="0"/>
              <a:t>Vegetação (Individual) </a:t>
            </a:r>
            <a:endParaRPr lang="pt-BR" sz="1100" b="1" dirty="0"/>
          </a:p>
          <a:p>
            <a:pPr algn="l"/>
            <a:r>
              <a:rPr lang="pt-PT" sz="1100" dirty="0"/>
              <a:t> </a:t>
            </a:r>
            <a:endParaRPr lang="pt-BR" sz="1100" dirty="0"/>
          </a:p>
          <a:p>
            <a:pPr lvl="0" algn="l"/>
            <a:r>
              <a:rPr lang="pt-PT" sz="1100" dirty="0"/>
              <a:t>Lendo as descrições do item </a:t>
            </a:r>
            <a:r>
              <a:rPr lang="pt-PT" sz="1100" dirty="0" smtClean="0"/>
              <a:t>b, </a:t>
            </a:r>
            <a:r>
              <a:rPr lang="pt-PT" sz="1100" dirty="0"/>
              <a:t>observe o paisagismo do jardim e escreva um texto ao seu estilo narrativo sobre o que </a:t>
            </a:r>
            <a:r>
              <a:rPr lang="pt-PT" sz="1100" dirty="0" smtClean="0"/>
              <a:t>observa. </a:t>
            </a:r>
            <a:endParaRPr lang="pt-BR" sz="1100" dirty="0"/>
          </a:p>
          <a:p>
            <a:pPr algn="l"/>
            <a:r>
              <a:rPr lang="pt-PT" sz="1100" dirty="0"/>
              <a:t> </a:t>
            </a:r>
            <a:endParaRPr lang="pt-BR" sz="1100" dirty="0"/>
          </a:p>
          <a:p>
            <a:pPr marL="596900" lvl="1" indent="0" algn="l">
              <a:buClr>
                <a:schemeClr val="accent2">
                  <a:lumMod val="75000"/>
                </a:schemeClr>
              </a:buClr>
              <a:buSzPct val="100000"/>
            </a:pPr>
            <a:r>
              <a:rPr lang="pt-PT" sz="1100" dirty="0"/>
              <a:t>E</a:t>
            </a:r>
            <a:r>
              <a:rPr lang="pt-PT" sz="1100" dirty="0" smtClean="0"/>
              <a:t>scolha </a:t>
            </a:r>
            <a:r>
              <a:rPr lang="pt-PT" sz="1100" dirty="0"/>
              <a:t>uma posição confortável para descrever aspectos sobre a vegetação.  Para uma boa descrição, veja se consegue dissertar sobre as seguintes questões</a:t>
            </a:r>
            <a:r>
              <a:rPr lang="pt-PT" sz="1100" dirty="0" smtClean="0"/>
              <a:t>:</a:t>
            </a:r>
          </a:p>
          <a:p>
            <a:pPr marL="596900" lvl="1" indent="0" algn="l">
              <a:buClr>
                <a:schemeClr val="accent2">
                  <a:lumMod val="75000"/>
                </a:schemeClr>
              </a:buClr>
              <a:buSzPct val="100000"/>
            </a:pPr>
            <a:endParaRPr lang="pt-BR" sz="1100" dirty="0"/>
          </a:p>
          <a:p>
            <a:pPr lvl="1" algn="l">
              <a:buClr>
                <a:schemeClr val="accent2">
                  <a:lumMod val="75000"/>
                </a:schemeClr>
              </a:buClr>
              <a:buSzPct val="100000"/>
              <a:buFont typeface="Symbol" panose="05050102010706020507" pitchFamily="18" charset="2"/>
              <a:buChar char="®"/>
            </a:pPr>
            <a:r>
              <a:rPr lang="pt-PT" sz="1100" dirty="0"/>
              <a:t>Como é a vegetação quanto ao porte arbóreo (altura das árvores)?</a:t>
            </a:r>
            <a:endParaRPr lang="pt-BR" sz="1100" dirty="0"/>
          </a:p>
          <a:p>
            <a:pPr lvl="1" algn="l">
              <a:buClr>
                <a:schemeClr val="accent2">
                  <a:lumMod val="75000"/>
                </a:schemeClr>
              </a:buClr>
              <a:buSzPct val="100000"/>
              <a:buFont typeface="Symbol" panose="05050102010706020507" pitchFamily="18" charset="2"/>
              <a:buChar char="®"/>
            </a:pPr>
            <a:r>
              <a:rPr lang="pt-PT" sz="1100" dirty="0"/>
              <a:t>Como são as copas das árvores quanto à difusão de luz?</a:t>
            </a:r>
            <a:endParaRPr lang="pt-BR" sz="1100" dirty="0"/>
          </a:p>
          <a:p>
            <a:pPr lvl="1" algn="l">
              <a:buClr>
                <a:schemeClr val="accent2">
                  <a:lumMod val="75000"/>
                </a:schemeClr>
              </a:buClr>
              <a:buSzPct val="100000"/>
              <a:buFont typeface="Symbol" panose="05050102010706020507" pitchFamily="18" charset="2"/>
              <a:buChar char="®"/>
            </a:pPr>
            <a:r>
              <a:rPr lang="pt-PT" sz="1100" dirty="0"/>
              <a:t>Como é a estratificação interna? Há presença de cipós, trepadeiras e epífitas?</a:t>
            </a:r>
            <a:endParaRPr lang="pt-BR" sz="1100" dirty="0"/>
          </a:p>
          <a:p>
            <a:pPr lvl="1" algn="l">
              <a:buClr>
                <a:schemeClr val="accent2">
                  <a:lumMod val="75000"/>
                </a:schemeClr>
              </a:buClr>
              <a:buSzPct val="100000"/>
              <a:buFont typeface="Symbol" panose="05050102010706020507" pitchFamily="18" charset="2"/>
              <a:buChar char="®"/>
            </a:pPr>
            <a:r>
              <a:rPr lang="pt-PT" sz="1100" dirty="0"/>
              <a:t>Observe as características fenológicas de algumas plantas (floração, frutificação, folhagem). As características fenológicas são muito úteis para identificação botânica de uma planta.</a:t>
            </a:r>
            <a:endParaRPr lang="pt-BR" sz="1100" dirty="0"/>
          </a:p>
          <a:p>
            <a:pPr lvl="1" algn="l">
              <a:buClr>
                <a:schemeClr val="accent2">
                  <a:lumMod val="75000"/>
                </a:schemeClr>
              </a:buClr>
              <a:buSzPct val="100000"/>
              <a:buFont typeface="Symbol" panose="05050102010706020507" pitchFamily="18" charset="2"/>
              <a:buChar char="®"/>
            </a:pPr>
            <a:r>
              <a:rPr lang="pt-PT" sz="1100" dirty="0"/>
              <a:t>Como é o grau de agregação da formação estudada (crescimento isolado, em tufos, agregados pequenos, agregados extensos)?</a:t>
            </a:r>
            <a:endParaRPr lang="pt-BR" sz="1100" dirty="0"/>
          </a:p>
          <a:p>
            <a:pPr lvl="1" algn="l">
              <a:buClr>
                <a:schemeClr val="accent2">
                  <a:lumMod val="75000"/>
                </a:schemeClr>
              </a:buClr>
              <a:buSzPct val="100000"/>
              <a:buFont typeface="Symbol" panose="05050102010706020507" pitchFamily="18" charset="2"/>
              <a:buChar char="®"/>
            </a:pPr>
            <a:r>
              <a:rPr lang="pt-PT" sz="1100" dirty="0"/>
              <a:t>Comente sobre a presença de fauna na área e como esta interage com a vegetação.</a:t>
            </a:r>
            <a:endParaRPr lang="pt-BR" sz="1100" dirty="0"/>
          </a:p>
          <a:p>
            <a:pPr lvl="1" algn="l"/>
            <a:r>
              <a:rPr lang="pt-PT" sz="1100" b="1" dirty="0"/>
              <a:t> </a:t>
            </a:r>
            <a:endParaRPr lang="pt-BR" sz="11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991132" y="752350"/>
            <a:ext cx="7411117" cy="2800767"/>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É importante que você tenha isso na cabeça para que na hora de realizar uma foto você consiga visualizar esse quadro no visor ocular da câmera ou no visor de LCD.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É </a:t>
            </a:r>
            <a:r>
              <a:rPr lang="pt-BR" sz="1100" dirty="0">
                <a:latin typeface="Open Sans" panose="020B0604020202020204" charset="0"/>
                <a:ea typeface="Open Sans" panose="020B0604020202020204" charset="0"/>
                <a:cs typeface="Open Sans" panose="020B0604020202020204" charset="0"/>
              </a:rPr>
              <a:t>utilizada a grade da regra dos terços para facilitar a identificação dos quatro pontos de atenção da foto. Esses pontos se encontram nas quatro intersecções que existem entre as linhas horizontais e as verticais. Esses são os pontos de maior interesse em qualquer fotografia. Um grande erro que muitos livros de iniciantes cometem é fazer isso que fiz acima e não ressaltar que não são apenas os pontos e sim quatro linhas que você deve utilizar para compor grandes fotos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Se você colocar o ponto de interesse da fotografia nesses pontos ou ao longo das linhas suas fotos ficarão mais balanceadas e isso fará com que as pessoas que olhem as suas imagens interajam mais naturalmente. Alguns estudos mostram que quando se olha para imagens, normalmente, os nossos olhos vão diretamente para um desses quatro pontos com muito mais </a:t>
            </a:r>
            <a:r>
              <a:rPr lang="pt-BR" sz="1100" dirty="0" smtClean="0">
                <a:latin typeface="Open Sans" panose="020B0604020202020204" charset="0"/>
                <a:ea typeface="Open Sans" panose="020B0604020202020204" charset="0"/>
                <a:cs typeface="Open Sans" panose="020B0604020202020204" charset="0"/>
              </a:rPr>
              <a:t>frequência </a:t>
            </a:r>
            <a:r>
              <a:rPr lang="pt-BR" sz="1100" dirty="0">
                <a:latin typeface="Open Sans" panose="020B0604020202020204" charset="0"/>
                <a:ea typeface="Open Sans" panose="020B0604020202020204" charset="0"/>
                <a:cs typeface="Open Sans" panose="020B0604020202020204" charset="0"/>
              </a:rPr>
              <a:t>do que para o centro da imagem.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Dessa </a:t>
            </a:r>
            <a:r>
              <a:rPr lang="pt-BR" sz="1100" dirty="0">
                <a:latin typeface="Open Sans" panose="020B0604020202020204" charset="0"/>
                <a:ea typeface="Open Sans" panose="020B0604020202020204" charset="0"/>
                <a:cs typeface="Open Sans" panose="020B0604020202020204" charset="0"/>
              </a:rPr>
              <a:t>forma é extremamente recomendado que se utilize a regra dos terços para deixar as suas imagens o mais natural possível para os apreciadores. </a:t>
            </a:r>
          </a:p>
        </p:txBody>
      </p:sp>
      <p:pic>
        <p:nvPicPr>
          <p:cNvPr id="5" name="Imagem 4"/>
          <p:cNvPicPr>
            <a:picLocks noChangeAspect="1"/>
          </p:cNvPicPr>
          <p:nvPr/>
        </p:nvPicPr>
        <p:blipFill>
          <a:blip r:embed="rId2"/>
          <a:stretch>
            <a:fillRect/>
          </a:stretch>
        </p:blipFill>
        <p:spPr>
          <a:xfrm>
            <a:off x="4137180" y="3366793"/>
            <a:ext cx="2259061" cy="1504003"/>
          </a:xfrm>
          <a:prstGeom prst="rect">
            <a:avLst/>
          </a:prstGeom>
        </p:spPr>
      </p:pic>
    </p:spTree>
    <p:extLst>
      <p:ext uri="{BB962C8B-B14F-4D97-AF65-F5344CB8AC3E}">
        <p14:creationId xmlns:p14="http://schemas.microsoft.com/office/powerpoint/2010/main" val="13558111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222854" y="428425"/>
            <a:ext cx="3285201" cy="2187171"/>
          </a:xfrm>
          <a:prstGeom prst="rect">
            <a:avLst/>
          </a:prstGeom>
        </p:spPr>
      </p:pic>
      <p:pic>
        <p:nvPicPr>
          <p:cNvPr id="5" name="Imagem 4"/>
          <p:cNvPicPr>
            <a:picLocks noChangeAspect="1"/>
          </p:cNvPicPr>
          <p:nvPr/>
        </p:nvPicPr>
        <p:blipFill>
          <a:blip r:embed="rId3"/>
          <a:stretch>
            <a:fillRect/>
          </a:stretch>
        </p:blipFill>
        <p:spPr>
          <a:xfrm>
            <a:off x="1222854" y="2724017"/>
            <a:ext cx="3289841" cy="2184312"/>
          </a:xfrm>
          <a:prstGeom prst="rect">
            <a:avLst/>
          </a:prstGeom>
        </p:spPr>
      </p:pic>
      <p:sp>
        <p:nvSpPr>
          <p:cNvPr id="8" name="Retângulo 7"/>
          <p:cNvSpPr/>
          <p:nvPr/>
        </p:nvSpPr>
        <p:spPr>
          <a:xfrm>
            <a:off x="4783016" y="722568"/>
            <a:ext cx="3897390" cy="3323987"/>
          </a:xfrm>
          <a:prstGeom prst="rect">
            <a:avLst/>
          </a:prstGeom>
        </p:spPr>
        <p:txBody>
          <a:bodyPr wrap="square">
            <a:spAutoFit/>
          </a:bodyPr>
          <a:lstStyle/>
          <a:p>
            <a:r>
              <a:rPr lang="pt-BR" dirty="0">
                <a:latin typeface="Open Sans" panose="020B0604020202020204" charset="0"/>
                <a:ea typeface="Open Sans" panose="020B0604020202020204" charset="0"/>
                <a:cs typeface="Open Sans" panose="020B0604020202020204" charset="0"/>
              </a:rPr>
              <a:t>Não centralizar horizontes também é uma forma de tornar a imagem mais interessante. Valorizando-se o céu, ou o assunto no solo é possível dar dimensões à paisagem, assim como criar linhas de perspectiva que conduzem o olhar. Jamais deixe a linha do horizonte torta, a não ser que você deseje, propositalmente, produzir um novo efeito. </a:t>
            </a:r>
          </a:p>
          <a:p>
            <a:endParaRPr lang="pt-BR" dirty="0">
              <a:latin typeface="Open Sans" panose="020B0604020202020204" charset="0"/>
              <a:ea typeface="Open Sans" panose="020B0604020202020204" charset="0"/>
              <a:cs typeface="Open Sans" panose="020B0604020202020204" charset="0"/>
            </a:endParaRPr>
          </a:p>
          <a:p>
            <a:r>
              <a:rPr lang="pt-BR" dirty="0">
                <a:latin typeface="Open Sans" panose="020B0604020202020204" charset="0"/>
                <a:ea typeface="Open Sans" panose="020B0604020202020204" charset="0"/>
                <a:cs typeface="Open Sans" panose="020B0604020202020204" charset="0"/>
              </a:rPr>
              <a:t>Aliás, evite deixar a linha do horizonte no meio da fotografia. Se preferir enfatizar o céu, utilize 2/3 da imagem para  céu, deixando 1/3 para o chão. Se preferir dar destaque para o chão, faça o oposto. </a:t>
            </a:r>
            <a:endParaRPr lang="pt-BR" dirty="0"/>
          </a:p>
        </p:txBody>
      </p:sp>
    </p:spTree>
    <p:extLst>
      <p:ext uri="{BB962C8B-B14F-4D97-AF65-F5344CB8AC3E}">
        <p14:creationId xmlns:p14="http://schemas.microsoft.com/office/powerpoint/2010/main" val="1571900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4609" y="969163"/>
            <a:ext cx="2700900" cy="573300"/>
          </a:xfrm>
        </p:spPr>
        <p:txBody>
          <a:bodyPr/>
          <a:lstStyle/>
          <a:p>
            <a:r>
              <a:rPr lang="pt-BR" sz="2000" dirty="0">
                <a:latin typeface="Open Sans" panose="020B0604020202020204" charset="0"/>
                <a:ea typeface="Open Sans" panose="020B0604020202020204" charset="0"/>
                <a:cs typeface="Open Sans" panose="020B0604020202020204" charset="0"/>
              </a:rPr>
              <a:t>LUZ / COR </a:t>
            </a:r>
            <a:endParaRPr lang="pt-BR" sz="200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415637" y="2196273"/>
            <a:ext cx="3129872" cy="2158065"/>
          </a:xfrm>
        </p:spPr>
        <p:txBody>
          <a:bodyPr/>
          <a:lstStyle/>
          <a:p>
            <a:pPr marL="0" indent="0"/>
            <a:r>
              <a:rPr lang="pt-BR" sz="1100" dirty="0" smtClean="0"/>
              <a:t>Luz </a:t>
            </a:r>
            <a:r>
              <a:rPr lang="pt-BR" sz="1100" dirty="0"/>
              <a:t>e cor são elementos  distintos, mas associados para uma representação da realidade, um ótimo exemplo disso foi a pintura impressionista, que revolucionou profundamente a pintura e deu início às grandes tendências da arte do século XX. </a:t>
            </a:r>
            <a:endParaRPr lang="pt-BR" sz="1100" dirty="0" smtClean="0"/>
          </a:p>
          <a:p>
            <a:pPr marL="0" indent="0"/>
            <a:endParaRPr lang="pt-BR" sz="1100" dirty="0"/>
          </a:p>
          <a:p>
            <a:pPr marL="0" indent="0"/>
            <a:r>
              <a:rPr lang="pt-BR" sz="1100" dirty="0" smtClean="0"/>
              <a:t>Os </a:t>
            </a:r>
            <a:r>
              <a:rPr lang="pt-BR" sz="1100" dirty="0"/>
              <a:t>pintores impressionistas e os fotógrafos do final do séc. XIX e início do XX influenciaram-se mutuamente, pois buscavam  uma representação mais fiel de um instante real (com suas cores, luzes e sombras).</a:t>
            </a:r>
          </a:p>
        </p:txBody>
      </p:sp>
      <p:pic>
        <p:nvPicPr>
          <p:cNvPr id="6" name="Imagem 5"/>
          <p:cNvPicPr>
            <a:picLocks noChangeAspect="1"/>
          </p:cNvPicPr>
          <p:nvPr/>
        </p:nvPicPr>
        <p:blipFill>
          <a:blip r:embed="rId2"/>
          <a:stretch>
            <a:fillRect/>
          </a:stretch>
        </p:blipFill>
        <p:spPr>
          <a:xfrm>
            <a:off x="3246847" y="564020"/>
            <a:ext cx="2871465" cy="2475191"/>
          </a:xfrm>
          <a:prstGeom prst="rect">
            <a:avLst/>
          </a:prstGeom>
        </p:spPr>
      </p:pic>
      <p:pic>
        <p:nvPicPr>
          <p:cNvPr id="7" name="Imagem 6"/>
          <p:cNvPicPr>
            <a:picLocks noChangeAspect="1"/>
          </p:cNvPicPr>
          <p:nvPr/>
        </p:nvPicPr>
        <p:blipFill>
          <a:blip r:embed="rId3"/>
          <a:stretch>
            <a:fillRect/>
          </a:stretch>
        </p:blipFill>
        <p:spPr>
          <a:xfrm>
            <a:off x="6376719" y="315352"/>
            <a:ext cx="2451914" cy="1880921"/>
          </a:xfrm>
          <a:prstGeom prst="rect">
            <a:avLst/>
          </a:prstGeom>
        </p:spPr>
      </p:pic>
      <p:pic>
        <p:nvPicPr>
          <p:cNvPr id="8" name="Imagem 7"/>
          <p:cNvPicPr>
            <a:picLocks noChangeAspect="1"/>
          </p:cNvPicPr>
          <p:nvPr/>
        </p:nvPicPr>
        <p:blipFill>
          <a:blip r:embed="rId4"/>
          <a:stretch>
            <a:fillRect/>
          </a:stretch>
        </p:blipFill>
        <p:spPr>
          <a:xfrm>
            <a:off x="5819649" y="3039211"/>
            <a:ext cx="2750577" cy="2251345"/>
          </a:xfrm>
          <a:prstGeom prst="rect">
            <a:avLst/>
          </a:prstGeom>
        </p:spPr>
      </p:pic>
    </p:spTree>
    <p:extLst>
      <p:ext uri="{BB962C8B-B14F-4D97-AF65-F5344CB8AC3E}">
        <p14:creationId xmlns:p14="http://schemas.microsoft.com/office/powerpoint/2010/main" val="29016768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288474" y="894507"/>
            <a:ext cx="6224953" cy="2462213"/>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Cor - </a:t>
            </a:r>
            <a:r>
              <a:rPr lang="pt-BR" sz="1100" dirty="0">
                <a:latin typeface="Open Sans" panose="020B0604020202020204" charset="0"/>
                <a:ea typeface="Open Sans" panose="020B0604020202020204" charset="0"/>
                <a:cs typeface="Open Sans" panose="020B0604020202020204" charset="0"/>
              </a:rPr>
              <a:t>Objetos não têm cor. São apenas espelhos ruins, que absorvem todas as cores e só refletem uma.</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Tom</a:t>
            </a:r>
            <a:r>
              <a:rPr lang="pt-BR" sz="1100" dirty="0">
                <a:latin typeface="Open Sans" panose="020B0604020202020204" charset="0"/>
                <a:ea typeface="Open Sans" panose="020B0604020202020204" charset="0"/>
                <a:cs typeface="Open Sans" panose="020B0604020202020204" charset="0"/>
              </a:rPr>
              <a:t> – contraste entre cores. O amarelo é oposto ao violeta, o verde ao vermelho e assim por diante. 	                                                     Em outras palavras, verde não é amarelo; </a:t>
            </a: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Luminosidade</a:t>
            </a:r>
            <a:r>
              <a:rPr lang="pt-BR" sz="1100" dirty="0">
                <a:latin typeface="Open Sans" panose="020B0604020202020204" charset="0"/>
                <a:ea typeface="Open Sans" panose="020B0604020202020204" charset="0"/>
                <a:cs typeface="Open Sans" panose="020B0604020202020204" charset="0"/>
              </a:rPr>
              <a:t> – algumas cores são mais luminosas que outras. A mais luminosa é o amarelo, a menos luminosa, o violeta.</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Temperatura</a:t>
            </a:r>
            <a:r>
              <a:rPr lang="pt-BR" sz="1100" dirty="0">
                <a:latin typeface="Open Sans" panose="020B0604020202020204" charset="0"/>
                <a:ea typeface="Open Sans" panose="020B0604020202020204" charset="0"/>
                <a:cs typeface="Open Sans" panose="020B0604020202020204" charset="0"/>
              </a:rPr>
              <a:t> – algumas cores nos transmitem a sensação de temperatura, por estarem relacionadas, no mundo material, a elementos quentes ou frios. </a:t>
            </a:r>
          </a:p>
          <a:p>
            <a:r>
              <a:rPr lang="pt-BR" sz="1100" dirty="0">
                <a:latin typeface="Open Sans" panose="020B0604020202020204" charset="0"/>
                <a:ea typeface="Open Sans" panose="020B0604020202020204" charset="0"/>
                <a:cs typeface="Open Sans" panose="020B0604020202020204" charset="0"/>
              </a:rPr>
              <a:t>Sendo assim, a quantidade e a disposição das cores no enquadramento escolhido, vai transmitir uma sensação diferente ao observador.</a:t>
            </a:r>
          </a:p>
        </p:txBody>
      </p:sp>
    </p:spTree>
    <p:extLst>
      <p:ext uri="{BB962C8B-B14F-4D97-AF65-F5344CB8AC3E}">
        <p14:creationId xmlns:p14="http://schemas.microsoft.com/office/powerpoint/2010/main" val="4362661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9489" y="404400"/>
            <a:ext cx="4293214" cy="572700"/>
          </a:xfrm>
        </p:spPr>
        <p:txBody>
          <a:bodyPr/>
          <a:lstStyle/>
          <a:p>
            <a:r>
              <a:rPr lang="pt-BR" sz="1800" b="0" dirty="0">
                <a:latin typeface="Open Sans" panose="020B0604020202020204" charset="0"/>
                <a:ea typeface="Open Sans" panose="020B0604020202020204" charset="0"/>
                <a:cs typeface="Open Sans" panose="020B0604020202020204" charset="0"/>
              </a:rPr>
              <a:t>PROFUNDIDADE</a:t>
            </a:r>
            <a:br>
              <a:rPr lang="pt-BR" sz="1800" b="0" dirty="0">
                <a:latin typeface="Open Sans" panose="020B0604020202020204" charset="0"/>
                <a:ea typeface="Open Sans" panose="020B0604020202020204" charset="0"/>
                <a:cs typeface="Open Sans" panose="020B0604020202020204" charset="0"/>
              </a:rPr>
            </a:br>
            <a:endParaRPr lang="pt-BR" sz="1800" b="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639489" y="1059606"/>
            <a:ext cx="7704000" cy="1107996"/>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A Profundidade de Campo é a região da área a fotografar que ficará nítida, desde que corretamente focalizada. Todos os elementos fora da área de nitidez, entre a lente da câmera e o fundo, ficarão, em maior ou menor grau, desfocados. Este é um dos elementos essenciais para dar à foto sensação de tridimensionalidade. Desfocando, propositalmente, certas regiões da foto, você consegue induzir o cérebro do espectador a pensar que um objeto está mais distante que outro e recriar assim uma experiência multidimensional. Há também a possibilidade de se valorizar um ou outro objeto na imagem.</a:t>
            </a:r>
          </a:p>
        </p:txBody>
      </p:sp>
      <p:pic>
        <p:nvPicPr>
          <p:cNvPr id="4" name="Imagem 3"/>
          <p:cNvPicPr>
            <a:picLocks noChangeAspect="1"/>
          </p:cNvPicPr>
          <p:nvPr/>
        </p:nvPicPr>
        <p:blipFill>
          <a:blip r:embed="rId2"/>
          <a:stretch>
            <a:fillRect/>
          </a:stretch>
        </p:blipFill>
        <p:spPr>
          <a:xfrm>
            <a:off x="639489" y="2332615"/>
            <a:ext cx="3958089" cy="2603020"/>
          </a:xfrm>
          <a:prstGeom prst="rect">
            <a:avLst/>
          </a:prstGeom>
        </p:spPr>
      </p:pic>
      <p:pic>
        <p:nvPicPr>
          <p:cNvPr id="5" name="Imagem 4"/>
          <p:cNvPicPr>
            <a:picLocks noChangeAspect="1"/>
          </p:cNvPicPr>
          <p:nvPr/>
        </p:nvPicPr>
        <p:blipFill>
          <a:blip r:embed="rId3"/>
          <a:stretch>
            <a:fillRect/>
          </a:stretch>
        </p:blipFill>
        <p:spPr>
          <a:xfrm>
            <a:off x="4597578" y="2332615"/>
            <a:ext cx="3971618" cy="2603020"/>
          </a:xfrm>
          <a:prstGeom prst="rect">
            <a:avLst/>
          </a:prstGeom>
        </p:spPr>
      </p:pic>
    </p:spTree>
    <p:extLst>
      <p:ext uri="{BB962C8B-B14F-4D97-AF65-F5344CB8AC3E}">
        <p14:creationId xmlns:p14="http://schemas.microsoft.com/office/powerpoint/2010/main" val="28305999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898" y="150882"/>
            <a:ext cx="3270109" cy="572700"/>
          </a:xfrm>
        </p:spPr>
        <p:txBody>
          <a:bodyPr/>
          <a:lstStyle/>
          <a:p>
            <a:r>
              <a:rPr lang="pt-BR" sz="2000" dirty="0">
                <a:latin typeface="Open Sans" panose="020B0604020202020204" charset="0"/>
                <a:ea typeface="Open Sans" panose="020B0604020202020204" charset="0"/>
                <a:cs typeface="Open Sans" panose="020B0604020202020204" charset="0"/>
              </a:rPr>
              <a:t> </a:t>
            </a:r>
            <a:br>
              <a:rPr lang="pt-BR" sz="2000" dirty="0">
                <a:latin typeface="Open Sans" panose="020B0604020202020204" charset="0"/>
                <a:ea typeface="Open Sans" panose="020B0604020202020204" charset="0"/>
                <a:cs typeface="Open Sans" panose="020B0604020202020204" charset="0"/>
              </a:rPr>
            </a:br>
            <a:r>
              <a:rPr lang="pt-BR" sz="2000" dirty="0">
                <a:latin typeface="Open Sans" panose="020B0604020202020204" charset="0"/>
                <a:ea typeface="Open Sans" panose="020B0604020202020204" charset="0"/>
                <a:cs typeface="Open Sans" panose="020B0604020202020204" charset="0"/>
              </a:rPr>
              <a:t> </a:t>
            </a:r>
            <a:r>
              <a:rPr lang="pt-BR" sz="2000" cap="small" dirty="0">
                <a:latin typeface="Open Sans" panose="020B0604020202020204" charset="0"/>
                <a:ea typeface="Open Sans" panose="020B0604020202020204" charset="0"/>
                <a:cs typeface="Open Sans" panose="020B0604020202020204" charset="0"/>
              </a:rPr>
              <a:t>TEMAS FOTOGRÁFICOS</a:t>
            </a:r>
            <a:r>
              <a:rPr lang="pt-BR" sz="2000" dirty="0">
                <a:latin typeface="Open Sans" panose="020B0604020202020204" charset="0"/>
                <a:ea typeface="Open Sans" panose="020B0604020202020204" charset="0"/>
                <a:cs typeface="Open Sans" panose="020B0604020202020204" charset="0"/>
              </a:rPr>
              <a:t/>
            </a:r>
            <a:br>
              <a:rPr lang="pt-BR" sz="2000" dirty="0">
                <a:latin typeface="Open Sans" panose="020B0604020202020204" charset="0"/>
                <a:ea typeface="Open Sans" panose="020B0604020202020204" charset="0"/>
                <a:cs typeface="Open Sans" panose="020B0604020202020204" charset="0"/>
              </a:rPr>
            </a:br>
            <a:endParaRPr lang="pt-BR" sz="20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268565" y="1060273"/>
            <a:ext cx="4014178" cy="3647152"/>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Fotografando </a:t>
            </a:r>
            <a:r>
              <a:rPr lang="pt-BR" sz="1100" b="1" dirty="0" smtClean="0">
                <a:latin typeface="Open Sans" panose="020B0604020202020204" charset="0"/>
                <a:ea typeface="Open Sans" panose="020B0604020202020204" charset="0"/>
                <a:cs typeface="Open Sans" panose="020B0604020202020204" charset="0"/>
              </a:rPr>
              <a:t>pessoas</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Pode-se dizer que a fotografia de pessoas divide-se em duas categorias: retratos e instantâneos. Quando for fotografar uma pessoa, procure descobrir o que ela tem de especial, a marca da sua personalidade, o tipo de trabalho que ela faz. Evite fotografar de uma maneira apressada, fique um tempo com ela. Assim, certamente conseguirá fazer fotos mais espontâneas.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Não tenha medo de experimentar, de ser criativo. Experimente novos ângulos, mude o zoom da câmera, tente fazer de uma maneira original o seu trabalho, mesmo correndo o risco de errar</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Quando for fotografar pessoas que não conhece, seja simpático, converse primeiro, deixe-a a vontade com a sua presença.  É de extrema importância que a pessoa permita ser fotografada, por isso, devemos  sempre pedir sua autorização (proceda dessa maneira durante o trabalho de campo). </a:t>
            </a:r>
          </a:p>
        </p:txBody>
      </p:sp>
      <p:pic>
        <p:nvPicPr>
          <p:cNvPr id="4" name="Imagem 3"/>
          <p:cNvPicPr>
            <a:picLocks noChangeAspect="1"/>
          </p:cNvPicPr>
          <p:nvPr/>
        </p:nvPicPr>
        <p:blipFill>
          <a:blip r:embed="rId2"/>
          <a:stretch>
            <a:fillRect/>
          </a:stretch>
        </p:blipFill>
        <p:spPr>
          <a:xfrm>
            <a:off x="4282743" y="1812744"/>
            <a:ext cx="2170021" cy="2894681"/>
          </a:xfrm>
          <a:prstGeom prst="rect">
            <a:avLst/>
          </a:prstGeom>
        </p:spPr>
      </p:pic>
      <p:pic>
        <p:nvPicPr>
          <p:cNvPr id="5" name="Imagem 4"/>
          <p:cNvPicPr>
            <a:picLocks noChangeAspect="1"/>
          </p:cNvPicPr>
          <p:nvPr/>
        </p:nvPicPr>
        <p:blipFill>
          <a:blip r:embed="rId3"/>
          <a:stretch>
            <a:fillRect/>
          </a:stretch>
        </p:blipFill>
        <p:spPr>
          <a:xfrm>
            <a:off x="6452764" y="166798"/>
            <a:ext cx="2581498" cy="2333957"/>
          </a:xfrm>
          <a:prstGeom prst="rect">
            <a:avLst/>
          </a:prstGeom>
        </p:spPr>
      </p:pic>
    </p:spTree>
    <p:extLst>
      <p:ext uri="{BB962C8B-B14F-4D97-AF65-F5344CB8AC3E}">
        <p14:creationId xmlns:p14="http://schemas.microsoft.com/office/powerpoint/2010/main" val="35191314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88285" y="328362"/>
            <a:ext cx="7570977" cy="1446550"/>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Fotografando paisagens     </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Ao fotografar paisagens, como no exemplo ao lado, preste muita atenção nos elementos que compõem a cena, procurando descobrir o que torna aquele lugar tão especial. Observe, além do objeto a ser fotografado, se o que está ao redor vale a pena ser fotografado. Inclua elementos interessantes no primeiro plano</a:t>
            </a:r>
            <a:r>
              <a:rPr lang="pt-BR" sz="1100" dirty="0" smtClean="0">
                <a:latin typeface="Open Sans" panose="020B0604020202020204" charset="0"/>
                <a:ea typeface="Open Sans" panose="020B0604020202020204" charset="0"/>
                <a:cs typeface="Open Sans" panose="020B0604020202020204" charset="0"/>
              </a:rPr>
              <a:t>, procurando </a:t>
            </a:r>
            <a:r>
              <a:rPr lang="pt-BR" sz="1100" dirty="0">
                <a:latin typeface="Open Sans" panose="020B0604020202020204" charset="0"/>
                <a:ea typeface="Open Sans" panose="020B0604020202020204" charset="0"/>
                <a:cs typeface="Open Sans" panose="020B0604020202020204" charset="0"/>
              </a:rPr>
              <a:t>valorizar as linhas e os elementos de perspectiva da imagem, e, se possível, volte em várias horas do dia ao mesmo lugar para descobrir qual a melhor luz para fazer a foto. Cuidado com máquinas que têm o recurso </a:t>
            </a:r>
            <a:r>
              <a:rPr lang="pt-BR" sz="1100" dirty="0" smtClean="0">
                <a:latin typeface="Open Sans" panose="020B0604020202020204" charset="0"/>
                <a:ea typeface="Open Sans" panose="020B0604020202020204" charset="0"/>
                <a:cs typeface="Open Sans" panose="020B0604020202020204" charset="0"/>
              </a:rPr>
              <a:t>autofoco, </a:t>
            </a:r>
            <a:r>
              <a:rPr lang="pt-BR" sz="1100" dirty="0">
                <a:latin typeface="Open Sans" panose="020B0604020202020204" charset="0"/>
                <a:ea typeface="Open Sans" panose="020B0604020202020204" charset="0"/>
                <a:cs typeface="Open Sans" panose="020B0604020202020204" charset="0"/>
              </a:rPr>
              <a:t>que centraliza a foto automaticamente.</a:t>
            </a:r>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p:txBody>
      </p:sp>
      <p:pic>
        <p:nvPicPr>
          <p:cNvPr id="7" name="Imagem 6"/>
          <p:cNvPicPr>
            <a:picLocks noChangeAspect="1"/>
          </p:cNvPicPr>
          <p:nvPr/>
        </p:nvPicPr>
        <p:blipFill>
          <a:blip r:embed="rId2"/>
          <a:stretch>
            <a:fillRect/>
          </a:stretch>
        </p:blipFill>
        <p:spPr>
          <a:xfrm>
            <a:off x="1929939" y="1854048"/>
            <a:ext cx="4401693" cy="2816596"/>
          </a:xfrm>
          <a:prstGeom prst="rect">
            <a:avLst/>
          </a:prstGeom>
        </p:spPr>
      </p:pic>
    </p:spTree>
    <p:extLst>
      <p:ext uri="{BB962C8B-B14F-4D97-AF65-F5344CB8AC3E}">
        <p14:creationId xmlns:p14="http://schemas.microsoft.com/office/powerpoint/2010/main" val="2421237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6931" y="674147"/>
            <a:ext cx="3727939" cy="3477875"/>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Quando estiver fotografando durante o trabalho de campo, reconheça o terreno, descubra qual o melhor ponto para se abordar o assunto. Procure pensar de que maneira você poderia contar essa experiência na forma de uma narrativa visual; por exemplo: quem são os habitantes desses lugares, qual é a sua cultura, quais são os lugares mais significativos, tentando captar um pouco da alma do lugar. Procure não se fixar apenas no que aparece no visor da câmera; olhe para todos os lados, pois nem sempre o primeiro plano que vemos é  melhor. Às vezes, o exercício da paciência é fundamental:  espere, por   exemplo, o momento exato da formação de uma  nuvem.  Planeje  o que vai ser fotografado antes de mirar a lente. Imagine a composição da foto com objetos presentes ao redor. Um </a:t>
            </a:r>
            <a:r>
              <a:rPr lang="pt-BR" sz="1100" dirty="0" smtClean="0">
                <a:latin typeface="Open Sans" panose="020B0604020202020204" charset="0"/>
                <a:ea typeface="Open Sans" panose="020B0604020202020204" charset="0"/>
                <a:cs typeface="Open Sans" panose="020B0604020202020204" charset="0"/>
              </a:rPr>
              <a:t>detalhe singelo </a:t>
            </a:r>
            <a:r>
              <a:rPr lang="pt-BR" sz="1100" dirty="0">
                <a:latin typeface="Open Sans" panose="020B0604020202020204" charset="0"/>
                <a:ea typeface="Open Sans" panose="020B0604020202020204" charset="0"/>
                <a:cs typeface="Open Sans" panose="020B0604020202020204" charset="0"/>
              </a:rPr>
              <a:t>é capaz de deixar a cena mais agradável e completa. Registrar um trabalho de campo é normalmente uma mistura de fotografias de paisagens e de pessoas. Procure sempre um novo ângulo para cenários muito conhecidos.</a:t>
            </a:r>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p:txBody>
      </p:sp>
      <p:pic>
        <p:nvPicPr>
          <p:cNvPr id="4" name="Imagem 3"/>
          <p:cNvPicPr>
            <a:picLocks noChangeAspect="1"/>
          </p:cNvPicPr>
          <p:nvPr/>
        </p:nvPicPr>
        <p:blipFill>
          <a:blip r:embed="rId2"/>
          <a:stretch>
            <a:fillRect/>
          </a:stretch>
        </p:blipFill>
        <p:spPr>
          <a:xfrm>
            <a:off x="4087238" y="786334"/>
            <a:ext cx="4391744" cy="2933780"/>
          </a:xfrm>
          <a:prstGeom prst="rect">
            <a:avLst/>
          </a:prstGeom>
        </p:spPr>
      </p:pic>
    </p:spTree>
    <p:extLst>
      <p:ext uri="{BB962C8B-B14F-4D97-AF65-F5344CB8AC3E}">
        <p14:creationId xmlns:p14="http://schemas.microsoft.com/office/powerpoint/2010/main" val="12968914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5619" y="448951"/>
            <a:ext cx="2700900" cy="548576"/>
          </a:xfrm>
        </p:spPr>
        <p:txBody>
          <a:bodyPr/>
          <a:lstStyle/>
          <a:p>
            <a:r>
              <a:rPr lang="pt-BR" sz="2000" dirty="0" smtClean="0">
                <a:latin typeface="Open Sans" panose="020B0604020202020204" charset="0"/>
                <a:ea typeface="Open Sans" panose="020B0604020202020204" charset="0"/>
                <a:cs typeface="Open Sans" panose="020B0604020202020204" charset="0"/>
              </a:rPr>
              <a:t>A hora mágica</a:t>
            </a:r>
            <a:endParaRPr lang="pt-BR" sz="200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464225" y="1378041"/>
            <a:ext cx="4210086" cy="3647962"/>
          </a:xfrm>
        </p:spPr>
        <p:txBody>
          <a:bodyPr/>
          <a:lstStyle/>
          <a:p>
            <a:pPr marL="0" indent="0"/>
            <a:r>
              <a:rPr lang="pt-BR" sz="1100" dirty="0"/>
              <a:t>A arte da Fotografia consiste, principalmente, na percepção e captura da luz. É preciso prestar atenção na qualidade e na maneira com que a luz incide sobre a cena a ser fotografada. As chamadas “horas mágicas”, os amanheceres e entardeceres, caso da foto acima, são perfeitos para fotografia de paisagens ou de qualquer outro assunto que necessite de uma carga de dramaticidade. </a:t>
            </a:r>
            <a:endParaRPr lang="pt-BR" sz="1100" dirty="0" smtClean="0"/>
          </a:p>
          <a:p>
            <a:pPr marL="0" indent="0"/>
            <a:endParaRPr lang="pt-BR" sz="1100" dirty="0"/>
          </a:p>
          <a:p>
            <a:pPr marL="0" indent="0"/>
            <a:r>
              <a:rPr lang="pt-BR" sz="1100" dirty="0"/>
              <a:t>A característica da luz depende muito da condição do tempo, da estação do ano e da localização da pessoa no globo. Nos trópicos, como é o caso do Brasil, a luz tende a se mais “dura”, porque quanto mais perto da linha do Equador, mais verticalizada é a incidência dos raios solares, o que pode ocasionar sobras muito fortes sobre o rosto de uma pessoa, por exemplo. </a:t>
            </a:r>
            <a:endParaRPr lang="pt-BR" sz="1100" dirty="0" smtClean="0"/>
          </a:p>
          <a:p>
            <a:pPr marL="0" indent="0"/>
            <a:endParaRPr lang="pt-BR" sz="1100" dirty="0"/>
          </a:p>
          <a:p>
            <a:pPr marL="0" indent="0"/>
            <a:r>
              <a:rPr lang="pt-BR" sz="1100" dirty="0" smtClean="0"/>
              <a:t>Nestes </a:t>
            </a:r>
            <a:r>
              <a:rPr lang="pt-BR" sz="1100" dirty="0"/>
              <a:t>casos, uma opção pode ser a utilização de uma luz que entra por uma janela no interior de uma casa. Você deve experimentar fotografar em várias situações de luz para aprender a explorar melhor essa questão. </a:t>
            </a:r>
          </a:p>
          <a:p>
            <a:pPr marL="0" indent="0"/>
            <a:endParaRPr lang="pt-BR" sz="11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927" y="1521867"/>
            <a:ext cx="3960527" cy="2630499"/>
          </a:xfrm>
          <a:prstGeom prst="rect">
            <a:avLst/>
          </a:prstGeom>
        </p:spPr>
      </p:pic>
      <p:sp>
        <p:nvSpPr>
          <p:cNvPr id="5" name="CaixaDeTexto 4"/>
          <p:cNvSpPr txBox="1"/>
          <p:nvPr/>
        </p:nvSpPr>
        <p:spPr>
          <a:xfrm>
            <a:off x="7558187" y="4233096"/>
            <a:ext cx="1202573" cy="430887"/>
          </a:xfrm>
          <a:prstGeom prst="rect">
            <a:avLst/>
          </a:prstGeom>
          <a:noFill/>
        </p:spPr>
        <p:txBody>
          <a:bodyPr wrap="none" rtlCol="0">
            <a:spAutoFit/>
          </a:bodyPr>
          <a:lstStyle/>
          <a:p>
            <a:pPr algn="ctr"/>
            <a:r>
              <a:rPr lang="pt-BR" sz="1100" dirty="0" smtClean="0">
                <a:latin typeface="Open Sans" panose="020B0604020202020204" charset="0"/>
                <a:ea typeface="Open Sans" panose="020B0604020202020204" charset="0"/>
                <a:cs typeface="Open Sans" panose="020B0604020202020204" charset="0"/>
              </a:rPr>
              <a:t>Havana – Cuba </a:t>
            </a:r>
          </a:p>
          <a:p>
            <a:pPr algn="ctr"/>
            <a:r>
              <a:rPr lang="pt-BR" sz="1100" dirty="0" smtClean="0">
                <a:latin typeface="Open Sans" panose="020B0604020202020204" charset="0"/>
                <a:ea typeface="Open Sans" panose="020B0604020202020204" charset="0"/>
                <a:cs typeface="Open Sans" panose="020B0604020202020204" charset="0"/>
              </a:rPr>
              <a:t>Furlan, 2016</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818127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803127" y="1802917"/>
            <a:ext cx="2700900" cy="1460932"/>
          </a:xfrm>
        </p:spPr>
        <p:txBody>
          <a:bodyPr/>
          <a:lstStyle/>
          <a:p>
            <a:pPr marL="0" indent="0"/>
            <a:r>
              <a:rPr lang="pt-BR" sz="1100" dirty="0"/>
              <a:t>De manhã cedo ou </a:t>
            </a:r>
            <a:r>
              <a:rPr lang="pt-BR" sz="1100" dirty="0" smtClean="0"/>
              <a:t>no fim da </a:t>
            </a:r>
            <a:r>
              <a:rPr lang="pt-BR" sz="1100" dirty="0"/>
              <a:t>tarde </a:t>
            </a:r>
            <a:r>
              <a:rPr lang="pt-BR" sz="1100" dirty="0" smtClean="0"/>
              <a:t> </a:t>
            </a:r>
            <a:r>
              <a:rPr lang="pt-BR" sz="1100" dirty="0"/>
              <a:t>pelas </a:t>
            </a:r>
            <a:r>
              <a:rPr lang="pt-BR" sz="1100" dirty="0" smtClean="0"/>
              <a:t>você </a:t>
            </a:r>
            <a:r>
              <a:rPr lang="pt-BR" sz="1100" dirty="0"/>
              <a:t>consegue uma iluminação lateral ideal para fachadas de prédios. </a:t>
            </a:r>
            <a:endParaRPr lang="pt-BR" sz="1100" dirty="0" smtClean="0"/>
          </a:p>
          <a:p>
            <a:pPr marL="0" indent="0"/>
            <a:endParaRPr lang="pt-BR" sz="1100" dirty="0"/>
          </a:p>
          <a:p>
            <a:pPr marL="0" indent="0"/>
            <a:r>
              <a:rPr lang="pt-BR" sz="1100" dirty="0" smtClean="0"/>
              <a:t>Note </a:t>
            </a:r>
            <a:r>
              <a:rPr lang="pt-BR" sz="1100" dirty="0"/>
              <a:t>que quanto mais cedo ou mais tarde maior será a refração da luz solar, que dará um tom alaranjado a sua fotografia.</a:t>
            </a:r>
          </a:p>
          <a:p>
            <a:pPr marL="0" indent="0"/>
            <a:endParaRPr lang="pt-BR" sz="1100" dirty="0"/>
          </a:p>
        </p:txBody>
      </p:sp>
      <p:pic>
        <p:nvPicPr>
          <p:cNvPr id="4" name="Imagem 3"/>
          <p:cNvPicPr>
            <a:picLocks noChangeAspect="1"/>
          </p:cNvPicPr>
          <p:nvPr/>
        </p:nvPicPr>
        <p:blipFill>
          <a:blip r:embed="rId2"/>
          <a:stretch>
            <a:fillRect/>
          </a:stretch>
        </p:blipFill>
        <p:spPr>
          <a:xfrm>
            <a:off x="3919930" y="1015348"/>
            <a:ext cx="4194412" cy="3036071"/>
          </a:xfrm>
          <a:prstGeom prst="rect">
            <a:avLst/>
          </a:prstGeom>
        </p:spPr>
      </p:pic>
    </p:spTree>
    <p:extLst>
      <p:ext uri="{BB962C8B-B14F-4D97-AF65-F5344CB8AC3E}">
        <p14:creationId xmlns:p14="http://schemas.microsoft.com/office/powerpoint/2010/main" val="20071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62" name="Google Shape;2262;p65"/>
          <p:cNvSpPr txBox="1">
            <a:spLocks noGrp="1"/>
          </p:cNvSpPr>
          <p:nvPr>
            <p:ph type="title"/>
          </p:nvPr>
        </p:nvSpPr>
        <p:spPr>
          <a:xfrm>
            <a:off x="751230" y="118314"/>
            <a:ext cx="6966504" cy="384631"/>
          </a:xfrm>
          <a:prstGeom prst="rect">
            <a:avLst/>
          </a:prstGeom>
        </p:spPr>
        <p:txBody>
          <a:bodyPr spcFirstLastPara="1" wrap="square" lIns="91425" tIns="91425" rIns="91425" bIns="91425" anchor="t" anchorCtr="0">
            <a:noAutofit/>
          </a:bodyPr>
          <a:lstStyle/>
          <a:p>
            <a:r>
              <a:rPr lang="pt-PT" sz="1400" dirty="0">
                <a:latin typeface="Open Sans" panose="020B0604020202020204" charset="0"/>
                <a:ea typeface="Open Sans" panose="020B0604020202020204" charset="0"/>
                <a:cs typeface="Open Sans" panose="020B0604020202020204" charset="0"/>
              </a:rPr>
              <a:t>Observe  alguns exemplos da arquitetura das florestas (estratificação da vegetação):</a:t>
            </a:r>
            <a:endParaRPr lang="pt-BR" sz="1400" dirty="0">
              <a:latin typeface="Open Sans" panose="020B0604020202020204" charset="0"/>
              <a:ea typeface="Open Sans" panose="020B0604020202020204" charset="0"/>
              <a:cs typeface="Open Sans" panose="020B0604020202020204" charset="0"/>
            </a:endParaRPr>
          </a:p>
        </p:txBody>
      </p:sp>
      <p:sp>
        <p:nvSpPr>
          <p:cNvPr id="2267" name="Google Shape;2267;p65"/>
          <p:cNvSpPr txBox="1"/>
          <p:nvPr/>
        </p:nvSpPr>
        <p:spPr>
          <a:xfrm>
            <a:off x="6814840" y="668250"/>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accent6"/>
                </a:solidFill>
                <a:latin typeface="Open Sans" panose="020B0604020202020204" charset="0"/>
                <a:ea typeface="Open Sans" panose="020B0604020202020204" charset="0"/>
                <a:cs typeface="Open Sans" panose="020B0604020202020204" charset="0"/>
                <a:sym typeface="Mukta"/>
              </a:rPr>
              <a:t>Agrofloresta</a:t>
            </a:r>
            <a:endParaRPr dirty="0">
              <a:solidFill>
                <a:schemeClr val="accent6"/>
              </a:solidFill>
              <a:latin typeface="Open Sans" panose="020B0604020202020204" charset="0"/>
              <a:ea typeface="Open Sans" panose="020B0604020202020204" charset="0"/>
              <a:cs typeface="Open Sans" panose="020B0604020202020204" charset="0"/>
              <a:sym typeface="Mukta"/>
            </a:endParaRPr>
          </a:p>
        </p:txBody>
      </p:sp>
      <p:sp>
        <p:nvSpPr>
          <p:cNvPr id="2268" name="Google Shape;2268;p65"/>
          <p:cNvSpPr txBox="1"/>
          <p:nvPr/>
        </p:nvSpPr>
        <p:spPr>
          <a:xfrm>
            <a:off x="654466" y="896263"/>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accent6"/>
                </a:solidFill>
                <a:latin typeface="Open Sans" panose="020B0604020202020204" charset="0"/>
                <a:ea typeface="Open Sans" panose="020B0604020202020204" charset="0"/>
                <a:cs typeface="Open Sans" panose="020B0604020202020204" charset="0"/>
                <a:sym typeface="Mukta"/>
              </a:rPr>
              <a:t>Arquitetura de Floresta </a:t>
            </a:r>
            <a:endParaRPr dirty="0">
              <a:solidFill>
                <a:schemeClr val="accent6"/>
              </a:solidFill>
              <a:latin typeface="Open Sans" panose="020B0604020202020204" charset="0"/>
              <a:ea typeface="Open Sans" panose="020B0604020202020204" charset="0"/>
              <a:cs typeface="Open Sans" panose="020B0604020202020204" charset="0"/>
              <a:sym typeface="Mukta"/>
            </a:endParaRPr>
          </a:p>
        </p:txBody>
      </p:sp>
      <p:sp>
        <p:nvSpPr>
          <p:cNvPr id="2269" name="Google Shape;2269;p65"/>
          <p:cNvSpPr txBox="1"/>
          <p:nvPr/>
        </p:nvSpPr>
        <p:spPr>
          <a:xfrm>
            <a:off x="2708382" y="668263"/>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accent6"/>
                </a:solidFill>
                <a:latin typeface="Open Sans" panose="020B0604020202020204" charset="0"/>
                <a:ea typeface="Open Sans" panose="020B0604020202020204" charset="0"/>
                <a:cs typeface="Open Sans" panose="020B0604020202020204" charset="0"/>
                <a:sym typeface="Mukta"/>
              </a:rPr>
              <a:t>Floresta Tropical</a:t>
            </a:r>
            <a:endParaRPr dirty="0">
              <a:solidFill>
                <a:schemeClr val="accent6"/>
              </a:solidFill>
              <a:latin typeface="Open Sans" panose="020B0604020202020204" charset="0"/>
              <a:ea typeface="Open Sans" panose="020B0604020202020204" charset="0"/>
              <a:cs typeface="Open Sans" panose="020B0604020202020204" charset="0"/>
              <a:sym typeface="Mukta"/>
            </a:endParaRPr>
          </a:p>
        </p:txBody>
      </p:sp>
      <p:sp>
        <p:nvSpPr>
          <p:cNvPr id="2270" name="Google Shape;2270;p65"/>
          <p:cNvSpPr txBox="1"/>
          <p:nvPr/>
        </p:nvSpPr>
        <p:spPr>
          <a:xfrm>
            <a:off x="4761627" y="896263"/>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accent6"/>
                </a:solidFill>
                <a:latin typeface="Open Sans" panose="020B0604020202020204" charset="0"/>
                <a:ea typeface="Open Sans" panose="020B0604020202020204" charset="0"/>
                <a:cs typeface="Open Sans" panose="020B0604020202020204" charset="0"/>
                <a:sym typeface="Mukta"/>
              </a:rPr>
              <a:t>Manguezal</a:t>
            </a:r>
            <a:endParaRPr dirty="0">
              <a:solidFill>
                <a:schemeClr val="accent6"/>
              </a:solidFill>
              <a:latin typeface="Open Sans" panose="020B0604020202020204" charset="0"/>
              <a:ea typeface="Open Sans" panose="020B0604020202020204" charset="0"/>
              <a:cs typeface="Open Sans" panose="020B0604020202020204" charset="0"/>
              <a:sym typeface="Mukta"/>
            </a:endParaRPr>
          </a:p>
        </p:txBody>
      </p:sp>
      <p:cxnSp>
        <p:nvCxnSpPr>
          <p:cNvPr id="2271" name="Google Shape;2271;p65"/>
          <p:cNvCxnSpPr>
            <a:stCxn id="2268" idx="3"/>
            <a:endCxn id="2269" idx="1"/>
          </p:cNvCxnSpPr>
          <p:nvPr/>
        </p:nvCxnSpPr>
        <p:spPr>
          <a:xfrm rot="10800000" flipH="1">
            <a:off x="2180566" y="896863"/>
            <a:ext cx="527700" cy="228000"/>
          </a:xfrm>
          <a:prstGeom prst="curvedConnector3">
            <a:avLst>
              <a:gd name="adj1" fmla="val 50011"/>
            </a:avLst>
          </a:prstGeom>
          <a:noFill/>
          <a:ln w="19050" cap="flat" cmpd="sng">
            <a:solidFill>
              <a:schemeClr val="accent6"/>
            </a:solidFill>
            <a:prstDash val="solid"/>
            <a:round/>
            <a:headEnd type="none" w="med" len="med"/>
            <a:tailEnd type="none" w="med" len="med"/>
          </a:ln>
        </p:spPr>
      </p:cxnSp>
      <p:cxnSp>
        <p:nvCxnSpPr>
          <p:cNvPr id="2272" name="Google Shape;2272;p65"/>
          <p:cNvCxnSpPr>
            <a:stCxn id="2269" idx="3"/>
            <a:endCxn id="2270" idx="1"/>
          </p:cNvCxnSpPr>
          <p:nvPr/>
        </p:nvCxnSpPr>
        <p:spPr>
          <a:xfrm>
            <a:off x="4234482" y="896863"/>
            <a:ext cx="527100" cy="228000"/>
          </a:xfrm>
          <a:prstGeom prst="curvedConnector3">
            <a:avLst>
              <a:gd name="adj1" fmla="val 50004"/>
            </a:avLst>
          </a:prstGeom>
          <a:noFill/>
          <a:ln w="19050" cap="flat" cmpd="sng">
            <a:solidFill>
              <a:schemeClr val="accent6"/>
            </a:solidFill>
            <a:prstDash val="solid"/>
            <a:round/>
            <a:headEnd type="none" w="med" len="med"/>
            <a:tailEnd type="none" w="med" len="med"/>
          </a:ln>
        </p:spPr>
      </p:cxnSp>
      <p:cxnSp>
        <p:nvCxnSpPr>
          <p:cNvPr id="2273" name="Google Shape;2273;p65"/>
          <p:cNvCxnSpPr>
            <a:stCxn id="2270" idx="3"/>
            <a:endCxn id="2267" idx="1"/>
          </p:cNvCxnSpPr>
          <p:nvPr/>
        </p:nvCxnSpPr>
        <p:spPr>
          <a:xfrm rot="10800000" flipH="1">
            <a:off x="6287727" y="896863"/>
            <a:ext cx="527100" cy="228000"/>
          </a:xfrm>
          <a:prstGeom prst="curvedConnector3">
            <a:avLst>
              <a:gd name="adj1" fmla="val 50001"/>
            </a:avLst>
          </a:prstGeom>
          <a:noFill/>
          <a:ln w="19050" cap="flat" cmpd="sng">
            <a:solidFill>
              <a:schemeClr val="accent6"/>
            </a:solidFill>
            <a:prstDash val="solid"/>
            <a:round/>
            <a:headEnd type="none" w="med" len="med"/>
            <a:tailEnd type="none" w="med" len="med"/>
          </a:ln>
        </p:spPr>
      </p:cxnSp>
      <p:cxnSp>
        <p:nvCxnSpPr>
          <p:cNvPr id="2274" name="Google Shape;2274;p65"/>
          <p:cNvCxnSpPr>
            <a:stCxn id="2268" idx="2"/>
          </p:cNvCxnSpPr>
          <p:nvPr/>
        </p:nvCxnSpPr>
        <p:spPr>
          <a:xfrm rot="-5400000" flipH="1">
            <a:off x="1075516" y="1695463"/>
            <a:ext cx="684600" cy="600"/>
          </a:xfrm>
          <a:prstGeom prst="curvedConnector3">
            <a:avLst>
              <a:gd name="adj1" fmla="val 50001"/>
            </a:avLst>
          </a:prstGeom>
          <a:noFill/>
          <a:ln w="19050" cap="flat" cmpd="sng">
            <a:solidFill>
              <a:schemeClr val="accent6"/>
            </a:solidFill>
            <a:prstDash val="solid"/>
            <a:round/>
            <a:headEnd type="none" w="med" len="med"/>
            <a:tailEnd type="oval" w="med" len="med"/>
          </a:ln>
        </p:spPr>
      </p:cxnSp>
      <p:cxnSp>
        <p:nvCxnSpPr>
          <p:cNvPr id="2275" name="Google Shape;2275;p65"/>
          <p:cNvCxnSpPr>
            <a:stCxn id="2269" idx="2"/>
          </p:cNvCxnSpPr>
          <p:nvPr/>
        </p:nvCxnSpPr>
        <p:spPr>
          <a:xfrm rot="-5400000" flipH="1">
            <a:off x="3015432" y="1581463"/>
            <a:ext cx="912600" cy="600"/>
          </a:xfrm>
          <a:prstGeom prst="curvedConnector3">
            <a:avLst>
              <a:gd name="adj1" fmla="val 50001"/>
            </a:avLst>
          </a:prstGeom>
          <a:noFill/>
          <a:ln w="19050" cap="flat" cmpd="sng">
            <a:solidFill>
              <a:schemeClr val="accent6"/>
            </a:solidFill>
            <a:prstDash val="solid"/>
            <a:round/>
            <a:headEnd type="none" w="med" len="med"/>
            <a:tailEnd type="oval" w="med" len="med"/>
          </a:ln>
        </p:spPr>
      </p:cxnSp>
      <p:cxnSp>
        <p:nvCxnSpPr>
          <p:cNvPr id="2276" name="Google Shape;2276;p65"/>
          <p:cNvCxnSpPr>
            <a:stCxn id="2270" idx="2"/>
          </p:cNvCxnSpPr>
          <p:nvPr/>
        </p:nvCxnSpPr>
        <p:spPr>
          <a:xfrm rot="16200000" flipH="1">
            <a:off x="5095150" y="1782990"/>
            <a:ext cx="996884" cy="137830"/>
          </a:xfrm>
          <a:prstGeom prst="curvedConnector3">
            <a:avLst>
              <a:gd name="adj1" fmla="val 50000"/>
            </a:avLst>
          </a:prstGeom>
          <a:noFill/>
          <a:ln w="19050" cap="flat" cmpd="sng">
            <a:solidFill>
              <a:schemeClr val="accent6"/>
            </a:solidFill>
            <a:prstDash val="solid"/>
            <a:round/>
            <a:headEnd type="none" w="med" len="med"/>
            <a:tailEnd type="oval" w="med" len="med"/>
          </a:ln>
        </p:spPr>
      </p:cxnSp>
      <p:cxnSp>
        <p:nvCxnSpPr>
          <p:cNvPr id="2277" name="Google Shape;2277;p65"/>
          <p:cNvCxnSpPr>
            <a:stCxn id="2267" idx="2"/>
          </p:cNvCxnSpPr>
          <p:nvPr/>
        </p:nvCxnSpPr>
        <p:spPr>
          <a:xfrm rot="16200000" flipH="1">
            <a:off x="7080080" y="1623260"/>
            <a:ext cx="1369813" cy="374192"/>
          </a:xfrm>
          <a:prstGeom prst="curvedConnector3">
            <a:avLst>
              <a:gd name="adj1" fmla="val 50000"/>
            </a:avLst>
          </a:prstGeom>
          <a:noFill/>
          <a:ln w="19050" cap="flat" cmpd="sng">
            <a:solidFill>
              <a:schemeClr val="accent6"/>
            </a:solidFill>
            <a:prstDash val="solid"/>
            <a:round/>
            <a:headEnd type="none" w="med" len="med"/>
            <a:tailEnd type="oval" w="med" len="med"/>
          </a:ln>
        </p:spPr>
      </p:cxnSp>
      <p:pic>
        <p:nvPicPr>
          <p:cNvPr id="2" name="Imagem 1"/>
          <p:cNvPicPr>
            <a:picLocks noChangeAspect="1"/>
          </p:cNvPicPr>
          <p:nvPr/>
        </p:nvPicPr>
        <p:blipFill>
          <a:blip r:embed="rId3"/>
          <a:stretch>
            <a:fillRect/>
          </a:stretch>
        </p:blipFill>
        <p:spPr>
          <a:xfrm>
            <a:off x="330251" y="2222334"/>
            <a:ext cx="1959136" cy="2347223"/>
          </a:xfrm>
          <a:prstGeom prst="rect">
            <a:avLst/>
          </a:prstGeom>
        </p:spPr>
      </p:pic>
      <p:pic>
        <p:nvPicPr>
          <p:cNvPr id="3" name="Imagem 2"/>
          <p:cNvPicPr>
            <a:picLocks noChangeAspect="1"/>
          </p:cNvPicPr>
          <p:nvPr/>
        </p:nvPicPr>
        <p:blipFill>
          <a:blip r:embed="rId4"/>
          <a:stretch>
            <a:fillRect/>
          </a:stretch>
        </p:blipFill>
        <p:spPr>
          <a:xfrm>
            <a:off x="2473628" y="2222334"/>
            <a:ext cx="2024404" cy="2299209"/>
          </a:xfrm>
          <a:prstGeom prst="rect">
            <a:avLst/>
          </a:prstGeom>
        </p:spPr>
      </p:pic>
      <p:pic>
        <p:nvPicPr>
          <p:cNvPr id="4" name="Imagem 3"/>
          <p:cNvPicPr>
            <a:picLocks noChangeAspect="1"/>
          </p:cNvPicPr>
          <p:nvPr/>
        </p:nvPicPr>
        <p:blipFill>
          <a:blip r:embed="rId5"/>
          <a:stretch>
            <a:fillRect/>
          </a:stretch>
        </p:blipFill>
        <p:spPr>
          <a:xfrm>
            <a:off x="4531104" y="2495263"/>
            <a:ext cx="2398812" cy="1221391"/>
          </a:xfrm>
          <a:prstGeom prst="rect">
            <a:avLst/>
          </a:prstGeom>
        </p:spPr>
      </p:pic>
      <p:pic>
        <p:nvPicPr>
          <p:cNvPr id="6" name="Imagem 5"/>
          <p:cNvPicPr>
            <a:picLocks noChangeAspect="1"/>
          </p:cNvPicPr>
          <p:nvPr/>
        </p:nvPicPr>
        <p:blipFill>
          <a:blip r:embed="rId6"/>
          <a:stretch>
            <a:fillRect/>
          </a:stretch>
        </p:blipFill>
        <p:spPr>
          <a:xfrm>
            <a:off x="6962988" y="2660568"/>
            <a:ext cx="2181012" cy="1422739"/>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5100" y="691938"/>
            <a:ext cx="2700900" cy="567760"/>
          </a:xfrm>
        </p:spPr>
        <p:txBody>
          <a:bodyPr/>
          <a:lstStyle/>
          <a:p>
            <a:r>
              <a:rPr lang="pt-BR" sz="1200" dirty="0" smtClean="0">
                <a:latin typeface="Open Sans" panose="020B0604020202020204" charset="0"/>
                <a:ea typeface="Open Sans" panose="020B0604020202020204" charset="0"/>
                <a:cs typeface="Open Sans" panose="020B0604020202020204" charset="0"/>
              </a:rPr>
              <a:t>Exercício </a:t>
            </a:r>
            <a:r>
              <a:rPr lang="pt-BR" sz="1200" dirty="0">
                <a:latin typeface="Open Sans" panose="020B0604020202020204" charset="0"/>
                <a:ea typeface="Open Sans" panose="020B0604020202020204" charset="0"/>
                <a:cs typeface="Open Sans" panose="020B0604020202020204" charset="0"/>
              </a:rPr>
              <a:t>1</a:t>
            </a:r>
            <a:br>
              <a:rPr lang="pt-BR" sz="1200" dirty="0">
                <a:latin typeface="Open Sans" panose="020B0604020202020204" charset="0"/>
                <a:ea typeface="Open Sans" panose="020B0604020202020204" charset="0"/>
                <a:cs typeface="Open Sans" panose="020B0604020202020204" charset="0"/>
              </a:rPr>
            </a:br>
            <a:endParaRPr lang="pt-BR" sz="120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540957" y="1493140"/>
            <a:ext cx="2700900" cy="2835872"/>
          </a:xfrm>
        </p:spPr>
        <p:txBody>
          <a:bodyPr/>
          <a:lstStyle/>
          <a:p>
            <a:pPr marL="0" indent="0"/>
            <a:r>
              <a:rPr lang="pt-BR" sz="1100" b="1" i="1" dirty="0"/>
              <a:t>Realize as atividades a seguir, em dupla, e envie </a:t>
            </a:r>
            <a:r>
              <a:rPr lang="pt-BR" sz="1100" b="1" i="1" dirty="0" smtClean="0"/>
              <a:t>no Drive da disciplina até 03/10/23</a:t>
            </a:r>
            <a:endParaRPr lang="pt-BR" sz="1100" dirty="0"/>
          </a:p>
          <a:p>
            <a:pPr marL="0" indent="0"/>
            <a:r>
              <a:rPr lang="pt-BR" sz="1100" dirty="0"/>
              <a:t> </a:t>
            </a:r>
          </a:p>
          <a:p>
            <a:pPr marL="0" indent="0"/>
            <a:r>
              <a:rPr lang="pt-BR" sz="1100" dirty="0"/>
              <a:t> </a:t>
            </a:r>
          </a:p>
          <a:p>
            <a:pPr marL="0" indent="0"/>
            <a:r>
              <a:rPr lang="pt-BR" sz="1100" dirty="0" smtClean="0"/>
              <a:t>Com </a:t>
            </a:r>
            <a:r>
              <a:rPr lang="pt-BR" sz="1100" dirty="0"/>
              <a:t>uma moldura de papel observe um colega de classe e selecione o melhor enquadramento para tirar desse colega uma foto do tipo </a:t>
            </a:r>
            <a:r>
              <a:rPr lang="pt-BR" sz="1100" b="1" dirty="0"/>
              <a:t>retrato</a:t>
            </a:r>
            <a:r>
              <a:rPr lang="pt-BR" sz="1100" dirty="0"/>
              <a:t>.  Em seguida tire a fotografia e explique sua eleição, que aspecto você quis destacar? </a:t>
            </a:r>
            <a:endParaRPr lang="pt-BR" sz="1100" dirty="0" smtClean="0"/>
          </a:p>
          <a:p>
            <a:pPr marL="0" indent="0"/>
            <a:r>
              <a:rPr lang="pt-BR" sz="1100" b="1" dirty="0" smtClean="0"/>
              <a:t>Envie </a:t>
            </a:r>
            <a:r>
              <a:rPr lang="pt-BR" sz="1100" b="1" dirty="0"/>
              <a:t>para </a:t>
            </a:r>
            <a:r>
              <a:rPr lang="pt-BR" sz="1100" b="1" dirty="0" smtClean="0"/>
              <a:t>o drive do </a:t>
            </a:r>
            <a:r>
              <a:rPr lang="pt-BR" sz="1100" b="1" i="1" dirty="0" err="1" smtClean="0"/>
              <a:t>Classroom</a:t>
            </a:r>
            <a:r>
              <a:rPr lang="pt-BR" sz="1100" b="1" dirty="0" smtClean="0"/>
              <a:t> a </a:t>
            </a:r>
            <a:r>
              <a:rPr lang="pt-BR" sz="1100" b="1" dirty="0"/>
              <a:t>sua foto se </a:t>
            </a:r>
            <a:r>
              <a:rPr lang="pt-BR" sz="1100" b="1" dirty="0" smtClean="0"/>
              <a:t>você </a:t>
            </a:r>
            <a:r>
              <a:rPr lang="pt-BR" sz="1100" b="1" dirty="0"/>
              <a:t>quiser com créditos e datas. Coloque Oficina de Fotografia.</a:t>
            </a:r>
            <a:endParaRPr lang="pt-BR" sz="1100" dirty="0"/>
          </a:p>
          <a:p>
            <a:pPr marL="0" indent="0"/>
            <a:endParaRPr lang="pt-BR" sz="1100" dirty="0"/>
          </a:p>
        </p:txBody>
      </p:sp>
      <p:pic>
        <p:nvPicPr>
          <p:cNvPr id="4" name="Imagem 3"/>
          <p:cNvPicPr>
            <a:picLocks noChangeAspect="1"/>
          </p:cNvPicPr>
          <p:nvPr/>
        </p:nvPicPr>
        <p:blipFill>
          <a:blip r:embed="rId2"/>
          <a:stretch>
            <a:fillRect/>
          </a:stretch>
        </p:blipFill>
        <p:spPr>
          <a:xfrm>
            <a:off x="3695966" y="1645227"/>
            <a:ext cx="4974111" cy="2746176"/>
          </a:xfrm>
          <a:prstGeom prst="rect">
            <a:avLst/>
          </a:prstGeom>
        </p:spPr>
      </p:pic>
      <p:pic>
        <p:nvPicPr>
          <p:cNvPr id="5" name="Imagem 4"/>
          <p:cNvPicPr>
            <a:picLocks noChangeAspect="1"/>
          </p:cNvPicPr>
          <p:nvPr/>
        </p:nvPicPr>
        <p:blipFill>
          <a:blip r:embed="rId3"/>
          <a:stretch>
            <a:fillRect/>
          </a:stretch>
        </p:blipFill>
        <p:spPr>
          <a:xfrm>
            <a:off x="3535999" y="1541052"/>
            <a:ext cx="4648839" cy="2692045"/>
          </a:xfrm>
          <a:prstGeom prst="rect">
            <a:avLst/>
          </a:prstGeom>
        </p:spPr>
      </p:pic>
    </p:spTree>
    <p:extLst>
      <p:ext uri="{BB962C8B-B14F-4D97-AF65-F5344CB8AC3E}">
        <p14:creationId xmlns:p14="http://schemas.microsoft.com/office/powerpoint/2010/main" val="1354433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1209" y="781458"/>
            <a:ext cx="2700900" cy="695649"/>
          </a:xfrm>
        </p:spPr>
        <p:txBody>
          <a:bodyPr/>
          <a:lstStyle/>
          <a:p>
            <a:r>
              <a:rPr lang="pt-BR" sz="1200" dirty="0" smtClean="0">
                <a:latin typeface="Open Sans" panose="020B0604020202020204" charset="0"/>
                <a:ea typeface="Open Sans" panose="020B0604020202020204" charset="0"/>
                <a:cs typeface="Open Sans" panose="020B0604020202020204" charset="0"/>
              </a:rPr>
              <a:t>Exercício 2 - </a:t>
            </a:r>
            <a:r>
              <a:rPr lang="pt-BR" sz="1200" dirty="0" smtClean="0"/>
              <a:t>Seleção</a:t>
            </a:r>
            <a:r>
              <a:rPr lang="pt-BR" sz="1200" dirty="0"/>
              <a:t/>
            </a:r>
            <a:br>
              <a:rPr lang="pt-BR" sz="1200" dirty="0"/>
            </a:br>
            <a:endParaRPr lang="pt-BR" sz="120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374703" y="1477107"/>
            <a:ext cx="3417180" cy="3120471"/>
          </a:xfrm>
        </p:spPr>
        <p:txBody>
          <a:bodyPr/>
          <a:lstStyle/>
          <a:p>
            <a:pPr marL="0" indent="0"/>
            <a:r>
              <a:rPr lang="pt-BR" sz="1100" dirty="0" smtClean="0"/>
              <a:t>Com </a:t>
            </a:r>
            <a:r>
              <a:rPr lang="pt-BR" sz="1100" dirty="0"/>
              <a:t>uma moldura de papel observe uma cena qualquer e tente fazer um recorte. Gaste alguns minutos observando e em seguida tente selecionar uma área, segundo sua própria perspectiva, antes de realizar o “clique” da fotografia</a:t>
            </a:r>
            <a:r>
              <a:rPr lang="pt-BR" sz="1100" dirty="0" smtClean="0"/>
              <a:t>.</a:t>
            </a:r>
          </a:p>
          <a:p>
            <a:pPr marL="0" indent="0"/>
            <a:endParaRPr lang="pt-BR" sz="1100" dirty="0"/>
          </a:p>
          <a:p>
            <a:pPr marL="0" indent="0"/>
            <a:r>
              <a:rPr lang="pt-BR" sz="1100" dirty="0" smtClean="0"/>
              <a:t>Tente </a:t>
            </a:r>
            <a:r>
              <a:rPr lang="pt-BR" sz="1100" dirty="0"/>
              <a:t>perceber que se há uma pausa e observação prévia antes de fotografar algo a chance de se obter uma foto boa aumenta bastante. </a:t>
            </a:r>
            <a:endParaRPr lang="pt-BR" sz="1100" dirty="0" smtClean="0"/>
          </a:p>
          <a:p>
            <a:pPr marL="0" indent="0"/>
            <a:endParaRPr lang="pt-BR" sz="1100" dirty="0"/>
          </a:p>
          <a:p>
            <a:pPr marL="0" indent="0"/>
            <a:r>
              <a:rPr lang="pt-BR" sz="1100" dirty="0" smtClean="0"/>
              <a:t>Explique </a:t>
            </a:r>
            <a:r>
              <a:rPr lang="pt-BR" sz="1100" dirty="0"/>
              <a:t>os motivos de seu recorte e também quais são as características de sua fotografia levando-se em consideração: enquadramento, foco, luz e cores?</a:t>
            </a:r>
          </a:p>
          <a:p>
            <a:pPr marL="0" indent="0"/>
            <a:endParaRPr lang="pt-BR" sz="1100" dirty="0"/>
          </a:p>
        </p:txBody>
      </p:sp>
      <p:pic>
        <p:nvPicPr>
          <p:cNvPr id="5" name="Imagem 4"/>
          <p:cNvPicPr>
            <a:picLocks noChangeAspect="1"/>
          </p:cNvPicPr>
          <p:nvPr/>
        </p:nvPicPr>
        <p:blipFill>
          <a:blip r:embed="rId2"/>
          <a:stretch>
            <a:fillRect/>
          </a:stretch>
        </p:blipFill>
        <p:spPr>
          <a:xfrm>
            <a:off x="3887799" y="1047142"/>
            <a:ext cx="4744649" cy="2483726"/>
          </a:xfrm>
          <a:prstGeom prst="rect">
            <a:avLst/>
          </a:prstGeom>
        </p:spPr>
      </p:pic>
      <p:sp>
        <p:nvSpPr>
          <p:cNvPr id="4" name="Retângulo 3"/>
          <p:cNvSpPr/>
          <p:nvPr/>
        </p:nvSpPr>
        <p:spPr>
          <a:xfrm>
            <a:off x="3823855" y="997527"/>
            <a:ext cx="4309829" cy="2736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281972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0456" y="743093"/>
            <a:ext cx="2700900" cy="280012"/>
          </a:xfrm>
        </p:spPr>
        <p:txBody>
          <a:bodyPr/>
          <a:lstStyle/>
          <a:p>
            <a:r>
              <a:rPr lang="pt-BR" sz="1200" dirty="0" smtClean="0">
                <a:latin typeface="Open Sans" panose="020B0604020202020204" charset="0"/>
                <a:ea typeface="Open Sans" panose="020B0604020202020204" charset="0"/>
                <a:cs typeface="Open Sans" panose="020B0604020202020204" charset="0"/>
              </a:rPr>
              <a:t>Exercício 3 </a:t>
            </a:r>
            <a:endParaRPr lang="pt-BR" sz="1200" dirty="0">
              <a:latin typeface="Open Sans" panose="020B0604020202020204" charset="0"/>
              <a:ea typeface="Open Sans" panose="020B0604020202020204" charset="0"/>
              <a:cs typeface="Open Sans" panose="020B0604020202020204" charset="0"/>
            </a:endParaRPr>
          </a:p>
        </p:txBody>
      </p:sp>
      <p:sp>
        <p:nvSpPr>
          <p:cNvPr id="4" name="Retângulo 3"/>
          <p:cNvSpPr/>
          <p:nvPr/>
        </p:nvSpPr>
        <p:spPr>
          <a:xfrm>
            <a:off x="3213188" y="670536"/>
            <a:ext cx="4572000" cy="1615827"/>
          </a:xfrm>
          <a:prstGeom prst="rect">
            <a:avLst/>
          </a:prstGeom>
        </p:spPr>
        <p:txBody>
          <a:bodyPr>
            <a:spAutoFit/>
          </a:bodyPr>
          <a:lstStyle/>
          <a:p>
            <a:r>
              <a:rPr lang="pt-BR" sz="1100" dirty="0" smtClean="0">
                <a:latin typeface="Open Sans" panose="020B0604020202020204" charset="0"/>
                <a:ea typeface="Open Sans" panose="020B0604020202020204" charset="0"/>
                <a:cs typeface="Open Sans" panose="020B0604020202020204" charset="0"/>
              </a:rPr>
              <a:t>Escolha </a:t>
            </a:r>
            <a:r>
              <a:rPr lang="pt-BR" sz="1100" dirty="0">
                <a:latin typeface="Open Sans" panose="020B0604020202020204" charset="0"/>
                <a:ea typeface="Open Sans" panose="020B0604020202020204" charset="0"/>
                <a:cs typeface="Open Sans" panose="020B0604020202020204" charset="0"/>
              </a:rPr>
              <a:t>uma árvore de sua preferência e fotografe-a utilizando diferentes planos de enquadramento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Faça </a:t>
            </a:r>
            <a:r>
              <a:rPr lang="pt-BR" sz="1100" dirty="0">
                <a:latin typeface="Open Sans" panose="020B0604020202020204" charset="0"/>
                <a:ea typeface="Open Sans" panose="020B0604020202020204" charset="0"/>
                <a:cs typeface="Open Sans" panose="020B0604020202020204" charset="0"/>
              </a:rPr>
              <a:t>uma descrição dela levando em consideração o plano escolhido,  ou seja, do conjunto da paisagem onde ela está inserida até detalhes de sua morfologia. (Faça pelo menos duas fotografias).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Envie para nossa sala de aula virtual. </a:t>
            </a:r>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p:txBody>
      </p:sp>
      <p:sp>
        <p:nvSpPr>
          <p:cNvPr id="5" name="Retângulo 4"/>
          <p:cNvSpPr/>
          <p:nvPr/>
        </p:nvSpPr>
        <p:spPr>
          <a:xfrm>
            <a:off x="3213188" y="2474851"/>
            <a:ext cx="4572000" cy="2292935"/>
          </a:xfrm>
          <a:prstGeom prst="rect">
            <a:avLst/>
          </a:prstGeom>
        </p:spPr>
        <p:txBody>
          <a:bodyPr>
            <a:spAutoFit/>
          </a:bodyPr>
          <a:lstStyle/>
          <a:p>
            <a:r>
              <a:rPr lang="pt-BR" sz="1100" dirty="0">
                <a:latin typeface="Open Sans" panose="020B0604020202020204" charset="0"/>
                <a:ea typeface="Open Sans" panose="020B0604020202020204" charset="0"/>
                <a:cs typeface="Open Sans" panose="020B0604020202020204" charset="0"/>
              </a:rPr>
              <a:t>Escolha uma planta de nossa cidade e </a:t>
            </a:r>
            <a:r>
              <a:rPr lang="pt-BR" sz="1100" dirty="0" smtClean="0">
                <a:latin typeface="Open Sans" panose="020B0604020202020204" charset="0"/>
                <a:ea typeface="Open Sans" panose="020B0604020202020204" charset="0"/>
                <a:cs typeface="Open Sans" panose="020B0604020202020204" charset="0"/>
              </a:rPr>
              <a:t>fotografe </a:t>
            </a:r>
            <a:r>
              <a:rPr lang="pt-BR" sz="1100" dirty="0">
                <a:latin typeface="Open Sans" panose="020B0604020202020204" charset="0"/>
                <a:ea typeface="Open Sans" panose="020B0604020202020204" charset="0"/>
                <a:cs typeface="Open Sans" panose="020B0604020202020204" charset="0"/>
              </a:rPr>
              <a:t>partes do ramo com flores, frutos, sementes e folhas sobre um fundo azul como nos livros </a:t>
            </a:r>
            <a:r>
              <a:rPr lang="pt-BR" sz="1100" dirty="0" smtClean="0">
                <a:latin typeface="Open Sans" panose="020B0604020202020204" charset="0"/>
                <a:ea typeface="Open Sans" panose="020B0604020202020204" charset="0"/>
                <a:cs typeface="Open Sans" panose="020B0604020202020204" charset="0"/>
              </a:rPr>
              <a:t>técnicos. </a:t>
            </a:r>
            <a:r>
              <a:rPr lang="pt-BR" sz="1100" dirty="0">
                <a:latin typeface="Open Sans" panose="020B0604020202020204" charset="0"/>
                <a:ea typeface="Open Sans" panose="020B0604020202020204" charset="0"/>
                <a:cs typeface="Open Sans" panose="020B0604020202020204" charset="0"/>
              </a:rPr>
              <a:t>Não se esqueça da escala.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Atividade permanente</a:t>
            </a:r>
          </a:p>
          <a:p>
            <a:r>
              <a:rPr lang="pt-BR" sz="1100" dirty="0">
                <a:latin typeface="Open Sans" panose="020B0604020202020204" charset="0"/>
                <a:ea typeface="Open Sans" panose="020B0604020202020204" charset="0"/>
                <a:cs typeface="Open Sans" panose="020B0604020202020204" charset="0"/>
              </a:rPr>
              <a:t>Durante todas as atividades do curso fotografe utilizando as orientações dadas nesta oficina.  Envie para o nosso </a:t>
            </a:r>
            <a:r>
              <a:rPr lang="pt-BR" sz="1100" dirty="0" smtClean="0">
                <a:latin typeface="Open Sans" panose="020B0604020202020204" charset="0"/>
                <a:ea typeface="Open Sans" panose="020B0604020202020204" charset="0"/>
                <a:cs typeface="Open Sans" panose="020B0604020202020204" charset="0"/>
              </a:rPr>
              <a:t>drive no </a:t>
            </a:r>
            <a:r>
              <a:rPr lang="pt-BR" sz="1100" dirty="0" err="1" smtClean="0">
                <a:latin typeface="Open Sans" panose="020B0604020202020204" charset="0"/>
                <a:ea typeface="Open Sans" panose="020B0604020202020204" charset="0"/>
                <a:cs typeface="Open Sans" panose="020B0604020202020204" charset="0"/>
              </a:rPr>
              <a:t>Classroom</a:t>
            </a:r>
            <a:r>
              <a:rPr lang="pt-BR" sz="1100" dirty="0" smtClean="0">
                <a:latin typeface="Open Sans" panose="020B0604020202020204" charset="0"/>
                <a:ea typeface="Open Sans" panose="020B0604020202020204" charset="0"/>
                <a:cs typeface="Open Sans" panose="020B0604020202020204" charset="0"/>
              </a:rPr>
              <a:t>. </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Pode ser qualquer imagem biogeográfica </a:t>
            </a:r>
            <a:r>
              <a:rPr lang="pt-BR" sz="1100" dirty="0">
                <a:latin typeface="Open Sans" panose="020B0604020202020204" charset="0"/>
                <a:ea typeface="Open Sans" panose="020B0604020202020204" charset="0"/>
                <a:cs typeface="Open Sans" panose="020B0604020202020204" charset="0"/>
              </a:rPr>
              <a:t>que queira </a:t>
            </a:r>
            <a:r>
              <a:rPr lang="pt-BR" sz="1100" dirty="0" smtClean="0">
                <a:latin typeface="Open Sans" panose="020B0604020202020204" charset="0"/>
                <a:ea typeface="Open Sans" panose="020B0604020202020204" charset="0"/>
                <a:cs typeface="Open Sans" panose="020B0604020202020204" charset="0"/>
              </a:rPr>
              <a:t>compartilhar </a:t>
            </a:r>
            <a:r>
              <a:rPr lang="pt-BR" sz="1100" dirty="0">
                <a:latin typeface="Open Sans" panose="020B0604020202020204" charset="0"/>
                <a:ea typeface="Open Sans" panose="020B0604020202020204" charset="0"/>
                <a:cs typeface="Open Sans" panose="020B0604020202020204" charset="0"/>
              </a:rPr>
              <a:t>em nossa página. Envie uma frase que queira acrescentar ao seu trabalho, data e autoria. As fotos devem estar em 300 </a:t>
            </a:r>
            <a:r>
              <a:rPr lang="pt-BR" sz="1100" dirty="0" err="1">
                <a:latin typeface="Open Sans" panose="020B0604020202020204" charset="0"/>
                <a:ea typeface="Open Sans" panose="020B0604020202020204" charset="0"/>
                <a:cs typeface="Open Sans" panose="020B0604020202020204" charset="0"/>
              </a:rPr>
              <a:t>dpi</a:t>
            </a:r>
            <a:r>
              <a:rPr lang="pt-BR" sz="1100" dirty="0">
                <a:latin typeface="Open Sans" panose="020B0604020202020204" charset="0"/>
                <a:ea typeface="Open Sans" panose="020B0604020202020204" charset="0"/>
                <a:cs typeface="Open Sans" panose="020B0604020202020204" charset="0"/>
              </a:rPr>
              <a:t>. </a:t>
            </a:r>
          </a:p>
        </p:txBody>
      </p:sp>
      <p:sp>
        <p:nvSpPr>
          <p:cNvPr id="6" name="Retângulo 5"/>
          <p:cNvSpPr/>
          <p:nvPr/>
        </p:nvSpPr>
        <p:spPr>
          <a:xfrm>
            <a:off x="1672660" y="2564933"/>
            <a:ext cx="992579" cy="261610"/>
          </a:xfrm>
          <a:prstGeom prst="rect">
            <a:avLst/>
          </a:prstGeom>
        </p:spPr>
        <p:txBody>
          <a:bodyPr wrap="none">
            <a:spAutoFit/>
          </a:bodyPr>
          <a:lstStyle/>
          <a:p>
            <a:r>
              <a:rPr lang="pt-BR" sz="1100" b="1" dirty="0">
                <a:latin typeface="Open Sans" panose="020B0604020202020204" charset="0"/>
                <a:ea typeface="Open Sans" panose="020B0604020202020204" charset="0"/>
                <a:cs typeface="Open Sans" panose="020B0604020202020204" charset="0"/>
              </a:rPr>
              <a:t>Exercício </a:t>
            </a:r>
            <a:r>
              <a:rPr lang="pt-BR" sz="1100" b="1" dirty="0" smtClean="0">
                <a:latin typeface="Open Sans" panose="020B0604020202020204" charset="0"/>
                <a:ea typeface="Open Sans" panose="020B0604020202020204" charset="0"/>
                <a:cs typeface="Open Sans" panose="020B0604020202020204" charset="0"/>
              </a:rPr>
              <a:t>4 </a:t>
            </a:r>
            <a:endParaRPr lang="pt-BR" sz="1100" b="1" dirty="0"/>
          </a:p>
        </p:txBody>
      </p:sp>
    </p:spTree>
    <p:extLst>
      <p:ext uri="{BB962C8B-B14F-4D97-AF65-F5344CB8AC3E}">
        <p14:creationId xmlns:p14="http://schemas.microsoft.com/office/powerpoint/2010/main" val="13490594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50412" y="457246"/>
            <a:ext cx="2700900" cy="533886"/>
          </a:xfrm>
        </p:spPr>
        <p:txBody>
          <a:bodyPr/>
          <a:lstStyle/>
          <a:p>
            <a:r>
              <a:rPr lang="pt-BR" dirty="0" smtClean="0"/>
              <a:t>Livros para consulta no LCB    	GEO - USP</a:t>
            </a:r>
            <a:endParaRPr lang="pt-BR" dirty="0"/>
          </a:p>
        </p:txBody>
      </p:sp>
      <p:pic>
        <p:nvPicPr>
          <p:cNvPr id="4" name="Imagem 3"/>
          <p:cNvPicPr>
            <a:picLocks noChangeAspect="1"/>
          </p:cNvPicPr>
          <p:nvPr/>
        </p:nvPicPr>
        <p:blipFill>
          <a:blip r:embed="rId2"/>
          <a:stretch>
            <a:fillRect/>
          </a:stretch>
        </p:blipFill>
        <p:spPr>
          <a:xfrm>
            <a:off x="1298065" y="1074259"/>
            <a:ext cx="7546549" cy="3472388"/>
          </a:xfrm>
          <a:prstGeom prst="rect">
            <a:avLst/>
          </a:prstGeom>
        </p:spPr>
      </p:pic>
    </p:spTree>
    <p:extLst>
      <p:ext uri="{BB962C8B-B14F-4D97-AF65-F5344CB8AC3E}">
        <p14:creationId xmlns:p14="http://schemas.microsoft.com/office/powerpoint/2010/main" val="14025915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997526" y="1299806"/>
            <a:ext cx="7551793" cy="2800767"/>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Referências </a:t>
            </a:r>
            <a:r>
              <a:rPr lang="pt-BR" sz="1100" b="1" dirty="0" smtClean="0">
                <a:latin typeface="Open Sans" panose="020B0604020202020204" charset="0"/>
                <a:ea typeface="Open Sans" panose="020B0604020202020204" charset="0"/>
                <a:cs typeface="Open Sans" panose="020B0604020202020204" charset="0"/>
              </a:rPr>
              <a:t>Bibliográficas</a:t>
            </a:r>
          </a:p>
          <a:p>
            <a:endParaRPr lang="pt-BR" sz="1100" b="1" dirty="0">
              <a:latin typeface="Open Sans" panose="020B0604020202020204" charset="0"/>
              <a:ea typeface="Open Sans" panose="020B0604020202020204" charset="0"/>
              <a:cs typeface="Open Sans" panose="020B0604020202020204" charset="0"/>
            </a:endParaRP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HEDGECOE, John. Guia Completo de Fotografia, São Paulo, Martins Fontes, 1996.</a:t>
            </a:r>
          </a:p>
          <a:p>
            <a:r>
              <a:rPr lang="pt-BR" sz="1100" dirty="0">
                <a:latin typeface="Open Sans" panose="020B0604020202020204" charset="0"/>
                <a:ea typeface="Open Sans" panose="020B0604020202020204" charset="0"/>
                <a:cs typeface="Open Sans" panose="020B0604020202020204" charset="0"/>
              </a:rPr>
              <a:t>Site Dicas de Fotografia - http://www.dicasdefotografia.com.br/</a:t>
            </a:r>
          </a:p>
          <a:p>
            <a:r>
              <a:rPr lang="pt-BR" sz="1100" dirty="0">
                <a:latin typeface="Open Sans" panose="020B0604020202020204" charset="0"/>
                <a:ea typeface="Open Sans" panose="020B0604020202020204" charset="0"/>
                <a:cs typeface="Open Sans" panose="020B0604020202020204" charset="0"/>
              </a:rPr>
              <a:t>Site Disciplina Fotografia Digital, ECA-USP - http://www.luli.com.br/eca/fotoblog/</a:t>
            </a:r>
          </a:p>
          <a:p>
            <a:r>
              <a:rPr lang="pt-BR" sz="1100" dirty="0">
                <a:latin typeface="Open Sans" panose="020B0604020202020204" charset="0"/>
                <a:ea typeface="Open Sans" panose="020B0604020202020204" charset="0"/>
                <a:cs typeface="Open Sans" panose="020B0604020202020204" charset="0"/>
              </a:rPr>
              <a:t>Site fotografar vender viajar - http://www.fotografarvenderviajar.com/aprendendo/dicas-como-compor-melhor-suas-fotos</a:t>
            </a:r>
          </a:p>
          <a:p>
            <a:r>
              <a:rPr lang="pt-BR" sz="1100" dirty="0">
                <a:latin typeface="Open Sans" panose="020B0604020202020204" charset="0"/>
                <a:ea typeface="Open Sans" panose="020B0604020202020204" charset="0"/>
                <a:cs typeface="Open Sans" panose="020B0604020202020204" charset="0"/>
              </a:rPr>
              <a:t>Site fotografia de natureza - www.fabiocolombini.com.br/</a:t>
            </a:r>
          </a:p>
          <a:p>
            <a:r>
              <a:rPr lang="pt-BR" sz="1100" dirty="0">
                <a:latin typeface="Open Sans" panose="020B0604020202020204" charset="0"/>
                <a:ea typeface="Open Sans" panose="020B0604020202020204" charset="0"/>
                <a:cs typeface="Open Sans" panose="020B0604020202020204" charset="0"/>
              </a:rPr>
              <a:t>Site fotografia digital - http://www.sampaonline.com.br/especiais/fotografiadigital/fotografia_digital.htm</a:t>
            </a:r>
          </a:p>
          <a:p>
            <a:r>
              <a:rPr lang="pt-BR" sz="1100" dirty="0">
                <a:latin typeface="Open Sans" panose="020B0604020202020204" charset="0"/>
                <a:ea typeface="Open Sans" panose="020B0604020202020204" charset="0"/>
                <a:cs typeface="Open Sans" panose="020B0604020202020204" charset="0"/>
              </a:rPr>
              <a:t>Site fotografo Marcelo dos santos - http://www.santos.fot.br</a:t>
            </a:r>
          </a:p>
          <a:p>
            <a:r>
              <a:rPr lang="pt-BR" sz="1100" dirty="0">
                <a:latin typeface="Open Sans" panose="020B0604020202020204" charset="0"/>
                <a:ea typeface="Open Sans" panose="020B0604020202020204" charset="0"/>
                <a:cs typeface="Open Sans" panose="020B0604020202020204" charset="0"/>
              </a:rPr>
              <a:t>Site Kodak - http://wwwca.kodak.com/BR/pt/consumer/fotografia_digital_classica/</a:t>
            </a:r>
          </a:p>
          <a:p>
            <a:r>
              <a:rPr lang="pt-BR" sz="1100" dirty="0">
                <a:latin typeface="Open Sans" panose="020B0604020202020204" charset="0"/>
                <a:ea typeface="Open Sans" panose="020B0604020202020204" charset="0"/>
                <a:cs typeface="Open Sans" panose="020B0604020202020204" charset="0"/>
              </a:rPr>
              <a:t>Site </a:t>
            </a:r>
            <a:r>
              <a:rPr lang="pt-BR" sz="1100" dirty="0" err="1">
                <a:latin typeface="Open Sans" panose="020B0604020202020204" charset="0"/>
                <a:ea typeface="Open Sans" panose="020B0604020202020204" charset="0"/>
                <a:cs typeface="Open Sans" panose="020B0604020202020204" charset="0"/>
              </a:rPr>
              <a:t>Macrofotografia</a:t>
            </a:r>
            <a:r>
              <a:rPr lang="pt-BR" sz="1100" dirty="0">
                <a:latin typeface="Open Sans" panose="020B0604020202020204" charset="0"/>
                <a:ea typeface="Open Sans" panose="020B0604020202020204" charset="0"/>
                <a:cs typeface="Open Sans" panose="020B0604020202020204" charset="0"/>
              </a:rPr>
              <a:t> - www.macrofotografia.com.br</a:t>
            </a:r>
          </a:p>
          <a:p>
            <a:r>
              <a:rPr lang="pt-BR" sz="1100" dirty="0">
                <a:latin typeface="Open Sans" panose="020B0604020202020204" charset="0"/>
                <a:ea typeface="Open Sans" panose="020B0604020202020204" charset="0"/>
                <a:cs typeface="Open Sans" panose="020B0604020202020204" charset="0"/>
              </a:rPr>
              <a:t>Site </a:t>
            </a:r>
            <a:r>
              <a:rPr lang="pt-BR" sz="1100" dirty="0" err="1">
                <a:latin typeface="Open Sans" panose="020B0604020202020204" charset="0"/>
                <a:ea typeface="Open Sans" panose="020B0604020202020204" charset="0"/>
                <a:cs typeface="Open Sans" panose="020B0604020202020204" charset="0"/>
              </a:rPr>
              <a:t>National</a:t>
            </a:r>
            <a:r>
              <a:rPr lang="pt-BR" sz="1100" dirty="0">
                <a:latin typeface="Open Sans" panose="020B0604020202020204" charset="0"/>
                <a:ea typeface="Open Sans" panose="020B0604020202020204" charset="0"/>
                <a:cs typeface="Open Sans" panose="020B0604020202020204" charset="0"/>
              </a:rPr>
              <a:t> </a:t>
            </a:r>
            <a:r>
              <a:rPr lang="pt-BR" sz="1100" dirty="0" err="1">
                <a:latin typeface="Open Sans" panose="020B0604020202020204" charset="0"/>
                <a:ea typeface="Open Sans" panose="020B0604020202020204" charset="0"/>
                <a:cs typeface="Open Sans" panose="020B0604020202020204" charset="0"/>
              </a:rPr>
              <a:t>Gegraphic</a:t>
            </a:r>
            <a:r>
              <a:rPr lang="pt-BR" sz="1100" dirty="0">
                <a:latin typeface="Open Sans" panose="020B0604020202020204" charset="0"/>
                <a:ea typeface="Open Sans" panose="020B0604020202020204" charset="0"/>
                <a:cs typeface="Open Sans" panose="020B0604020202020204" charset="0"/>
              </a:rPr>
              <a:t> Brasil - http://viajeaqui.abril.com.br/national-geographic/blog/izan-petterle.shtml</a:t>
            </a:r>
          </a:p>
          <a:p>
            <a:r>
              <a:rPr lang="pt-BR" sz="1100" dirty="0">
                <a:latin typeface="Open Sans" panose="020B0604020202020204" charset="0"/>
                <a:ea typeface="Open Sans" panose="020B0604020202020204" charset="0"/>
                <a:cs typeface="Open Sans" panose="020B0604020202020204" charset="0"/>
              </a:rPr>
              <a:t>Site Olhares Fotografias online: http://br.olhares.com/st_foto3092590.html</a:t>
            </a:r>
          </a:p>
          <a:p>
            <a:r>
              <a:rPr lang="pt-BR" sz="1100" dirty="0">
                <a:latin typeface="Open Sans" panose="020B0604020202020204" charset="0"/>
                <a:ea typeface="Open Sans" panose="020B0604020202020204" charset="0"/>
                <a:cs typeface="Open Sans" panose="020B0604020202020204" charset="0"/>
              </a:rPr>
              <a:t>Site Trilhas e aventuras -  http://www.trilhaseaventuras.com.br</a:t>
            </a:r>
          </a:p>
        </p:txBody>
      </p:sp>
    </p:spTree>
    <p:extLst>
      <p:ext uri="{BB962C8B-B14F-4D97-AF65-F5344CB8AC3E}">
        <p14:creationId xmlns:p14="http://schemas.microsoft.com/office/powerpoint/2010/main" val="6971884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25213" y="285259"/>
            <a:ext cx="7535917" cy="4493538"/>
          </a:xfrm>
          <a:prstGeom prst="rect">
            <a:avLst/>
          </a:prstGeom>
        </p:spPr>
        <p:txBody>
          <a:bodyPr wrap="square">
            <a:spAutoFit/>
          </a:bodyPr>
          <a:lstStyle/>
          <a:p>
            <a:r>
              <a:rPr lang="pt-BR" sz="1100" b="1" dirty="0">
                <a:solidFill>
                  <a:srgbClr val="C00000"/>
                </a:solidFill>
                <a:latin typeface="Open Sans" panose="020B0604020202020204" charset="0"/>
                <a:ea typeface="Open Sans" panose="020B0604020202020204" charset="0"/>
                <a:cs typeface="Open Sans" panose="020B0604020202020204" charset="0"/>
              </a:rPr>
              <a:t>Estrutura do Projeto de </a:t>
            </a:r>
            <a:r>
              <a:rPr lang="pt-BR" sz="1100" b="1" dirty="0" smtClean="0">
                <a:solidFill>
                  <a:srgbClr val="C00000"/>
                </a:solidFill>
                <a:latin typeface="Open Sans" panose="020B0604020202020204" charset="0"/>
                <a:ea typeface="Open Sans" panose="020B0604020202020204" charset="0"/>
                <a:cs typeface="Open Sans" panose="020B0604020202020204" charset="0"/>
              </a:rPr>
              <a:t>Estudo</a:t>
            </a:r>
          </a:p>
          <a:p>
            <a:endParaRPr lang="pt-BR" sz="1100" b="1" dirty="0">
              <a:solidFill>
                <a:srgbClr val="C00000"/>
              </a:solidFill>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Dra. Sueli </a:t>
            </a:r>
            <a:r>
              <a:rPr lang="pt-BR" sz="1100" b="1" dirty="0" err="1">
                <a:latin typeface="Open Sans" panose="020B0604020202020204" charset="0"/>
                <a:ea typeface="Open Sans" panose="020B0604020202020204" charset="0"/>
                <a:cs typeface="Open Sans" panose="020B0604020202020204" charset="0"/>
              </a:rPr>
              <a:t>Angelo</a:t>
            </a:r>
            <a:r>
              <a:rPr lang="pt-BR" sz="1100" b="1" dirty="0">
                <a:latin typeface="Open Sans" panose="020B0604020202020204" charset="0"/>
                <a:ea typeface="Open Sans" panose="020B0604020202020204" charset="0"/>
                <a:cs typeface="Open Sans" panose="020B0604020202020204" charset="0"/>
              </a:rPr>
              <a:t> Furlan</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1. </a:t>
            </a:r>
            <a:r>
              <a:rPr lang="pt-BR" sz="1100" b="1" dirty="0" smtClean="0">
                <a:latin typeface="Open Sans" panose="020B0604020202020204" charset="0"/>
                <a:ea typeface="Open Sans" panose="020B0604020202020204" charset="0"/>
                <a:cs typeface="Open Sans" panose="020B0604020202020204" charset="0"/>
              </a:rPr>
              <a:t>Apresentação</a:t>
            </a:r>
            <a:endParaRPr lang="pt-BR" sz="1100" b="1"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Inicie </a:t>
            </a:r>
            <a:r>
              <a:rPr lang="pt-BR" sz="1100" dirty="0">
                <a:latin typeface="Open Sans" panose="020B0604020202020204" charset="0"/>
                <a:ea typeface="Open Sans" panose="020B0604020202020204" charset="0"/>
                <a:cs typeface="Open Sans" panose="020B0604020202020204" charset="0"/>
              </a:rPr>
              <a:t>seu projeto de estudo contextualizando o tema de sua pesquisa. Contextualizar significa abordar o tema de forma a identificar a situação ou o contexto no qual o problema a seguir será identificado. É uma introdução do leitor ao tema, na qual se encontra o problema, de forma a permitir-lhe uma visualização situacional do mesmo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 seguir afunile a visão macro do tema, para o problema a ser pesquisado. Concentre-se somente no seu problema e identifique-o claramente. Delimite que aspectos ou elementos do problema você irá tratar. Seja claro e preciso nesta parte. Lembre-se, a identificação e delimitação clara do problema é o primeiro passo para aprovação do projeto e êxito na sua execução.</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2. Justificativa</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Justifique técnica, científica e socialmente sua proposta. Arrole e explicite argumentos que indiquem que sua pesquisa é significativa, importante ou relevante.</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3. Hipótese</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Depois de definido o seu problema de pesquisa este poderá ser desmembrado em hipóteses, perguntas de pesquisa, pressupostos ou em indicadores. </a:t>
            </a:r>
          </a:p>
          <a:p>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1638098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30620" y="537507"/>
            <a:ext cx="7983659" cy="3647152"/>
          </a:xfrm>
          <a:prstGeom prst="rect">
            <a:avLst/>
          </a:prstGeom>
        </p:spPr>
        <p:txBody>
          <a:bodyPr wrap="square">
            <a:spAutoFit/>
          </a:bodyPr>
          <a:lstStyle/>
          <a:p>
            <a:r>
              <a:rPr lang="pt-BR" sz="1100" b="1" dirty="0">
                <a:solidFill>
                  <a:srgbClr val="C00000"/>
                </a:solidFill>
                <a:latin typeface="Open Sans" panose="020B0604020202020204" charset="0"/>
                <a:ea typeface="Open Sans" panose="020B0604020202020204" charset="0"/>
                <a:cs typeface="Open Sans" panose="020B0604020202020204" charset="0"/>
              </a:rPr>
              <a:t>Estrutura do Projeto de Estudo</a:t>
            </a:r>
          </a:p>
          <a:p>
            <a:r>
              <a:rPr lang="pt-BR" sz="1100" b="1" dirty="0">
                <a:latin typeface="Open Sans" panose="020B0604020202020204" charset="0"/>
                <a:ea typeface="Open Sans" panose="020B0604020202020204" charset="0"/>
                <a:cs typeface="Open Sans" panose="020B0604020202020204" charset="0"/>
              </a:rPr>
              <a:t>Dra. Sueli </a:t>
            </a:r>
            <a:r>
              <a:rPr lang="pt-BR" sz="1100" b="1" dirty="0" err="1">
                <a:latin typeface="Open Sans" panose="020B0604020202020204" charset="0"/>
                <a:ea typeface="Open Sans" panose="020B0604020202020204" charset="0"/>
                <a:cs typeface="Open Sans" panose="020B0604020202020204" charset="0"/>
              </a:rPr>
              <a:t>Angelo</a:t>
            </a:r>
            <a:r>
              <a:rPr lang="pt-BR" sz="1100" b="1" dirty="0">
                <a:latin typeface="Open Sans" panose="020B0604020202020204" charset="0"/>
                <a:ea typeface="Open Sans" panose="020B0604020202020204" charset="0"/>
                <a:cs typeface="Open Sans" panose="020B0604020202020204" charset="0"/>
              </a:rPr>
              <a:t> Furlan</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4</a:t>
            </a:r>
            <a:r>
              <a:rPr lang="pt-BR" sz="1100" b="1" dirty="0">
                <a:latin typeface="Open Sans" panose="020B0604020202020204" charset="0"/>
                <a:ea typeface="Open Sans" panose="020B0604020202020204" charset="0"/>
                <a:cs typeface="Open Sans" panose="020B0604020202020204" charset="0"/>
              </a:rPr>
              <a:t>. </a:t>
            </a:r>
            <a:r>
              <a:rPr lang="pt-BR" sz="1100" b="1" dirty="0" smtClean="0">
                <a:latin typeface="Open Sans" panose="020B0604020202020204" charset="0"/>
                <a:ea typeface="Open Sans" panose="020B0604020202020204" charset="0"/>
                <a:cs typeface="Open Sans" panose="020B0604020202020204" charset="0"/>
              </a:rPr>
              <a:t>Objetivos</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Aqui você indica, clara e exatamente, o que você quer fazer, que metas você quer alcançar com a sua pesquisa. Seus objetivos podem ser desdobrados em Objetivo Geral e Objetivo Específico.</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5. Procedimentos </a:t>
            </a:r>
            <a:endParaRPr lang="pt-BR" sz="1100" b="1" dirty="0" smtClean="0">
              <a:latin typeface="Open Sans" panose="020B0604020202020204" charset="0"/>
              <a:ea typeface="Open Sans" panose="020B0604020202020204" charset="0"/>
              <a:cs typeface="Open Sans" panose="020B0604020202020204" charset="0"/>
            </a:endParaRP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Indique como pretende executar a sua pesquisa. Faça uma lista de todas as tarefas que serão necessárias para atingir os objetivos. E quem será o responsável na execução de cada tarefa.</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6. Cronograma </a:t>
            </a:r>
            <a:endParaRPr lang="pt-BR" sz="1100" b="1" dirty="0" smtClean="0">
              <a:latin typeface="Open Sans" panose="020B0604020202020204" charset="0"/>
              <a:ea typeface="Open Sans" panose="020B0604020202020204" charset="0"/>
              <a:cs typeface="Open Sans" panose="020B0604020202020204" charset="0"/>
            </a:endParaRP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Neste item você identifica cada parte ou fase de sua pesquisa e relaciona com o tempo necessário para executá-la.</a:t>
            </a:r>
          </a:p>
          <a:p>
            <a:endParaRPr lang="pt-BR" sz="1100" b="1"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7. </a:t>
            </a:r>
            <a:r>
              <a:rPr lang="pt-BR" sz="1100" b="1" dirty="0" smtClean="0">
                <a:latin typeface="Open Sans" panose="020B0604020202020204" charset="0"/>
                <a:ea typeface="Open Sans" panose="020B0604020202020204" charset="0"/>
                <a:cs typeface="Open Sans" panose="020B0604020202020204" charset="0"/>
              </a:rPr>
              <a:t>Bibliografia</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Todas as citações feitas no texto deverão ser apresentadas no final da proposta. Lembre-se de seguir as normas da ABNT. </a:t>
            </a:r>
          </a:p>
        </p:txBody>
      </p:sp>
    </p:spTree>
    <p:extLst>
      <p:ext uri="{BB962C8B-B14F-4D97-AF65-F5344CB8AC3E}">
        <p14:creationId xmlns:p14="http://schemas.microsoft.com/office/powerpoint/2010/main" val="255459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58542" y="223855"/>
            <a:ext cx="7390875" cy="3477875"/>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Instrumentos de Auxílio aos Procedimentos de Pesquisa</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Neste semestre está previsto a elaboração de um Caderno de </a:t>
            </a:r>
            <a:r>
              <a:rPr lang="pt-BR" sz="1100" dirty="0" smtClean="0">
                <a:latin typeface="Open Sans" panose="020B0604020202020204" charset="0"/>
                <a:ea typeface="Open Sans" panose="020B0604020202020204" charset="0"/>
                <a:cs typeface="Open Sans" panose="020B0604020202020204" charset="0"/>
              </a:rPr>
              <a:t>Campo</a:t>
            </a:r>
            <a:r>
              <a:rPr lang="pt-BR" sz="1100" dirty="0">
                <a:latin typeface="Open Sans" panose="020B0604020202020204" charset="0"/>
                <a:ea typeface="Open Sans" panose="020B0604020202020204" charset="0"/>
                <a:cs typeface="Open Sans" panose="020B0604020202020204" charset="0"/>
              </a:rPr>
              <a:t>.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Não </a:t>
            </a:r>
            <a:r>
              <a:rPr lang="pt-BR" sz="1100" dirty="0">
                <a:latin typeface="Open Sans" panose="020B0604020202020204" charset="0"/>
                <a:ea typeface="Open Sans" panose="020B0604020202020204" charset="0"/>
                <a:cs typeface="Open Sans" panose="020B0604020202020204" charset="0"/>
              </a:rPr>
              <a:t>por acaso, como sabemos, o Trabalho de Campo é </a:t>
            </a:r>
            <a:r>
              <a:rPr lang="pt-BR" sz="1100" dirty="0" smtClean="0">
                <a:latin typeface="Open Sans" panose="020B0604020202020204" charset="0"/>
                <a:ea typeface="Open Sans" panose="020B0604020202020204" charset="0"/>
                <a:cs typeface="Open Sans" panose="020B0604020202020204" charset="0"/>
              </a:rPr>
              <a:t>uma estratégia de estudo </a:t>
            </a:r>
            <a:r>
              <a:rPr lang="pt-BR" sz="1100" dirty="0">
                <a:latin typeface="Open Sans" panose="020B0604020202020204" charset="0"/>
                <a:ea typeface="Open Sans" panose="020B0604020202020204" charset="0"/>
                <a:cs typeface="Open Sans" panose="020B0604020202020204" charset="0"/>
              </a:rPr>
              <a:t>extremamente importante no auxílio dos métodos e técnicas utilizados pelos geógrafos, como também nas atividades didáticas das práticas de ensino tanto na Universidade, como nos demais níveis de ensino.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Desta </a:t>
            </a:r>
            <a:r>
              <a:rPr lang="pt-BR" sz="1100" dirty="0">
                <a:latin typeface="Open Sans" panose="020B0604020202020204" charset="0"/>
                <a:ea typeface="Open Sans" panose="020B0604020202020204" charset="0"/>
                <a:cs typeface="Open Sans" panose="020B0604020202020204" charset="0"/>
              </a:rPr>
              <a:t>forma, saber organizar um bom Caderno de </a:t>
            </a:r>
            <a:r>
              <a:rPr lang="pt-BR" sz="1100" dirty="0" smtClean="0">
                <a:latin typeface="Open Sans" panose="020B0604020202020204" charset="0"/>
                <a:ea typeface="Open Sans" panose="020B0604020202020204" charset="0"/>
                <a:cs typeface="Open Sans" panose="020B0604020202020204" charset="0"/>
              </a:rPr>
              <a:t>Campo </a:t>
            </a:r>
            <a:r>
              <a:rPr lang="pt-BR" sz="1100" dirty="0">
                <a:latin typeface="Open Sans" panose="020B0604020202020204" charset="0"/>
                <a:ea typeface="Open Sans" panose="020B0604020202020204" charset="0"/>
                <a:cs typeface="Open Sans" panose="020B0604020202020204" charset="0"/>
              </a:rPr>
              <a:t>pode ser a chave para se conseguir redigir um bom Relatório de Estudo.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Isto </a:t>
            </a:r>
            <a:r>
              <a:rPr lang="pt-BR" sz="1100" dirty="0">
                <a:latin typeface="Open Sans" panose="020B0604020202020204" charset="0"/>
                <a:ea typeface="Open Sans" panose="020B0604020202020204" charset="0"/>
                <a:cs typeface="Open Sans" panose="020B0604020202020204" charset="0"/>
              </a:rPr>
              <a:t>ocorre, pois o Caderno de </a:t>
            </a:r>
            <a:r>
              <a:rPr lang="pt-BR" sz="1100" dirty="0" smtClean="0">
                <a:latin typeface="Open Sans" panose="020B0604020202020204" charset="0"/>
                <a:ea typeface="Open Sans" panose="020B0604020202020204" charset="0"/>
                <a:cs typeface="Open Sans" panose="020B0604020202020204" charset="0"/>
              </a:rPr>
              <a:t>Campo </a:t>
            </a:r>
            <a:r>
              <a:rPr lang="pt-BR" sz="1100" dirty="0">
                <a:latin typeface="Open Sans" panose="020B0604020202020204" charset="0"/>
                <a:ea typeface="Open Sans" panose="020B0604020202020204" charset="0"/>
                <a:cs typeface="Open Sans" panose="020B0604020202020204" charset="0"/>
              </a:rPr>
              <a:t>funciona como um primeiro registro das principais características de uma determinada área a ser visitada. No entanto, os bons cadernos de campo vão além, são bastante detalhados, possuem esquemas, pequenos textos, vem acompanhado em anexo, de material cartográfico básico da área estudada (mapas de localização, cartas topográficas, cópias de fotografias aéreas, imagens de satélite e croquis) além de um precioso instrumento utilizado pelos antigos geógrafos, que é o desenho.</a:t>
            </a: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Embora </a:t>
            </a:r>
            <a:r>
              <a:rPr lang="pt-BR" sz="1100" dirty="0">
                <a:latin typeface="Open Sans" panose="020B0604020202020204" charset="0"/>
                <a:ea typeface="Open Sans" panose="020B0604020202020204" charset="0"/>
                <a:cs typeface="Open Sans" panose="020B0604020202020204" charset="0"/>
              </a:rPr>
              <a:t>o Caderno de campo só venha completo após a realização do trabalho de campo, é necessário saber a priori, o que se pode acrescentar para ter um bom registro dos fatos e acontecimentos observados ou medidos em campo. </a:t>
            </a:r>
          </a:p>
        </p:txBody>
      </p:sp>
    </p:spTree>
    <p:extLst>
      <p:ext uri="{BB962C8B-B14F-4D97-AF65-F5344CB8AC3E}">
        <p14:creationId xmlns:p14="http://schemas.microsoft.com/office/powerpoint/2010/main" val="2420213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72931" y="425653"/>
            <a:ext cx="7390875" cy="261610"/>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Caderno de Campo de Vidal de La </a:t>
            </a:r>
            <a:r>
              <a:rPr lang="pt-BR" sz="1100" b="1" dirty="0" err="1" smtClean="0">
                <a:latin typeface="Open Sans" panose="020B0604020202020204" charset="0"/>
                <a:ea typeface="Open Sans" panose="020B0604020202020204" charset="0"/>
                <a:cs typeface="Open Sans" panose="020B0604020202020204" charset="0"/>
              </a:rPr>
              <a:t>Blache</a:t>
            </a:r>
            <a:r>
              <a:rPr lang="pt-BR" sz="1100" b="1" dirty="0" smtClean="0">
                <a:latin typeface="Open Sans" panose="020B0604020202020204" charset="0"/>
                <a:ea typeface="Open Sans" panose="020B0604020202020204" charset="0"/>
                <a:cs typeface="Open Sans" panose="020B0604020202020204" charset="0"/>
              </a:rPr>
              <a:t> (1906-1911)</a:t>
            </a:r>
            <a:endParaRPr lang="pt-BR" sz="1100" b="1"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1998936" y="766467"/>
            <a:ext cx="5524500" cy="4152900"/>
          </a:xfrm>
          <a:prstGeom prst="rect">
            <a:avLst/>
          </a:prstGeom>
        </p:spPr>
      </p:pic>
    </p:spTree>
    <p:extLst>
      <p:ext uri="{BB962C8B-B14F-4D97-AF65-F5344CB8AC3E}">
        <p14:creationId xmlns:p14="http://schemas.microsoft.com/office/powerpoint/2010/main" val="28830134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71331" y="537180"/>
            <a:ext cx="7390875" cy="4154984"/>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Pierre </a:t>
            </a:r>
            <a:r>
              <a:rPr lang="pt-BR" sz="1100" dirty="0" err="1">
                <a:latin typeface="Open Sans" panose="020B0604020202020204" charset="0"/>
                <a:ea typeface="Open Sans" panose="020B0604020202020204" charset="0"/>
                <a:cs typeface="Open Sans" panose="020B0604020202020204" charset="0"/>
              </a:rPr>
              <a:t>Deffontaines</a:t>
            </a:r>
            <a:r>
              <a:rPr lang="pt-BR" sz="1100" dirty="0">
                <a:latin typeface="Open Sans" panose="020B0604020202020204" charset="0"/>
                <a:ea typeface="Open Sans" panose="020B0604020202020204" charset="0"/>
                <a:cs typeface="Open Sans" panose="020B0604020202020204" charset="0"/>
              </a:rPr>
              <a:t>, geógrafo francês de tradição clássica compôs um pequeno manual intitulado: “</a:t>
            </a:r>
            <a:r>
              <a:rPr lang="pt-BR" sz="1100" b="1" dirty="0">
                <a:latin typeface="Open Sans" panose="020B0604020202020204" charset="0"/>
                <a:ea typeface="Open Sans" panose="020B0604020202020204" charset="0"/>
                <a:cs typeface="Open Sans" panose="020B0604020202020204" charset="0"/>
              </a:rPr>
              <a:t>Pequeno Guia de um Viajante Ativo</a:t>
            </a:r>
            <a:r>
              <a:rPr lang="pt-BR" sz="1100" dirty="0">
                <a:latin typeface="Open Sans" panose="020B0604020202020204" charset="0"/>
                <a:ea typeface="Open Sans" panose="020B0604020202020204" charset="0"/>
                <a:cs typeface="Open Sans" panose="020B0604020202020204" charset="0"/>
              </a:rPr>
              <a:t>” no qual elenca quais devem ser as atitudes principais para que evite a passividade das observações e registros. Para este autor deve-se: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Olhar </a:t>
            </a:r>
            <a:r>
              <a:rPr lang="pt-BR" sz="1100" dirty="0">
                <a:latin typeface="Open Sans" panose="020B0604020202020204" charset="0"/>
                <a:ea typeface="Open Sans" panose="020B0604020202020204" charset="0"/>
                <a:cs typeface="Open Sans" panose="020B0604020202020204" charset="0"/>
              </a:rPr>
              <a:t>qual o arranjo ou quadro geral da área de estudo, levando-se em consideração a organização dos elementos naturais tais como: o relevo, os solos, os aspectos fisionômicos da vegetação, a fauna e a flora, os aspectos climáticos.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Os </a:t>
            </a:r>
            <a:r>
              <a:rPr lang="pt-BR" sz="1100" dirty="0">
                <a:latin typeface="Open Sans" panose="020B0604020202020204" charset="0"/>
                <a:ea typeface="Open Sans" panose="020B0604020202020204" charset="0"/>
                <a:cs typeface="Open Sans" panose="020B0604020202020204" charset="0"/>
              </a:rPr>
              <a:t>topônimos locais devem ser levados em consideração, pois podem indicar características naturais e culturais da região.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As </a:t>
            </a:r>
            <a:r>
              <a:rPr lang="pt-BR" sz="1100" dirty="0">
                <a:latin typeface="Open Sans" panose="020B0604020202020204" charset="0"/>
                <a:ea typeface="Open Sans" panose="020B0604020202020204" charset="0"/>
                <a:cs typeface="Open Sans" panose="020B0604020202020204" charset="0"/>
              </a:rPr>
              <a:t>características da paisagem podem ser descritas por meio de desenhos, fotografias (com legenda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Medidas </a:t>
            </a:r>
            <a:r>
              <a:rPr lang="pt-BR" sz="1100" dirty="0">
                <a:latin typeface="Open Sans" panose="020B0604020202020204" charset="0"/>
                <a:ea typeface="Open Sans" panose="020B0604020202020204" charset="0"/>
                <a:cs typeface="Open Sans" panose="020B0604020202020204" charset="0"/>
              </a:rPr>
              <a:t>obtidas em campo também devem ser anotadas na caderneta para posterior análise dos dados.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Com </a:t>
            </a:r>
            <a:r>
              <a:rPr lang="pt-BR" sz="1100" dirty="0">
                <a:latin typeface="Open Sans" panose="020B0604020202020204" charset="0"/>
                <a:ea typeface="Open Sans" panose="020B0604020202020204" charset="0"/>
                <a:cs typeface="Open Sans" panose="020B0604020202020204" charset="0"/>
              </a:rPr>
              <a:t>relação aos aspectos culturais deve-se atentar para as características do modo de vida, que incluem informações quanto a religião, trabalho, família, produção, festas, estrutura e regras sociais. Para a obtenção destas informações algumas técnicas podem ser utilizadas, tais como: observações, questionários, entrevistas (abertas ou fechadas), histórias de vida, etc. (estabelecidas e preparadas com antecedência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Quanto à disposição do conteúdo do caderno de campo não há regra estabelecida. Ela é livre, pode ser feita cronologicamente em relação às datas e horários em que cada atividade foi executada ou pode ser feita por meio de temas. </a:t>
            </a:r>
          </a:p>
        </p:txBody>
      </p:sp>
    </p:spTree>
    <p:extLst>
      <p:ext uri="{BB962C8B-B14F-4D97-AF65-F5344CB8AC3E}">
        <p14:creationId xmlns:p14="http://schemas.microsoft.com/office/powerpoint/2010/main" val="3974574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62" name="Google Shape;2262;p65"/>
          <p:cNvSpPr txBox="1">
            <a:spLocks noGrp="1"/>
          </p:cNvSpPr>
          <p:nvPr>
            <p:ph type="title"/>
          </p:nvPr>
        </p:nvSpPr>
        <p:spPr>
          <a:xfrm>
            <a:off x="767611" y="235538"/>
            <a:ext cx="7034237" cy="572700"/>
          </a:xfrm>
          <a:prstGeom prst="rect">
            <a:avLst/>
          </a:prstGeom>
        </p:spPr>
        <p:txBody>
          <a:bodyPr spcFirstLastPara="1" wrap="square" lIns="91425" tIns="91425" rIns="91425" bIns="91425" anchor="t" anchorCtr="0">
            <a:noAutofit/>
          </a:bodyPr>
          <a:lstStyle/>
          <a:p>
            <a:r>
              <a:rPr lang="pt-PT" sz="1400" dirty="0">
                <a:latin typeface="Open Sans" panose="020B0604020202020204" charset="0"/>
                <a:ea typeface="Open Sans" panose="020B0604020202020204" charset="0"/>
                <a:cs typeface="Open Sans" panose="020B0604020202020204" charset="0"/>
              </a:rPr>
              <a:t>E</a:t>
            </a:r>
            <a:r>
              <a:rPr lang="pt-PT" sz="1400" dirty="0" smtClean="0">
                <a:latin typeface="Open Sans" panose="020B0604020202020204" charset="0"/>
                <a:ea typeface="Open Sans" panose="020B0604020202020204" charset="0"/>
                <a:cs typeface="Open Sans" panose="020B0604020202020204" charset="0"/>
              </a:rPr>
              <a:t>xemplos </a:t>
            </a:r>
            <a:r>
              <a:rPr lang="pt-PT" sz="1400" dirty="0">
                <a:latin typeface="Open Sans" panose="020B0604020202020204" charset="0"/>
                <a:ea typeface="Open Sans" panose="020B0604020202020204" charset="0"/>
                <a:cs typeface="Open Sans" panose="020B0604020202020204" charset="0"/>
              </a:rPr>
              <a:t>da arquitetura das florestas </a:t>
            </a:r>
            <a:r>
              <a:rPr lang="pt-PT" sz="1400" dirty="0" smtClean="0">
                <a:latin typeface="Open Sans" panose="020B0604020202020204" charset="0"/>
                <a:ea typeface="Open Sans" panose="020B0604020202020204" charset="0"/>
                <a:cs typeface="Open Sans" panose="020B0604020202020204" charset="0"/>
              </a:rPr>
              <a:t>(diagrama de perfil |estratificação </a:t>
            </a:r>
            <a:r>
              <a:rPr lang="pt-PT" sz="1400" dirty="0">
                <a:latin typeface="Open Sans" panose="020B0604020202020204" charset="0"/>
                <a:ea typeface="Open Sans" panose="020B0604020202020204" charset="0"/>
                <a:cs typeface="Open Sans" panose="020B0604020202020204" charset="0"/>
              </a:rPr>
              <a:t>da vegetação</a:t>
            </a:r>
            <a:r>
              <a:rPr lang="pt-PT" sz="1400" dirty="0" smtClean="0">
                <a:latin typeface="Open Sans" panose="020B0604020202020204" charset="0"/>
                <a:ea typeface="Open Sans" panose="020B0604020202020204" charset="0"/>
                <a:cs typeface="Open Sans" panose="020B0604020202020204" charset="0"/>
              </a:rPr>
              <a:t>)</a:t>
            </a:r>
            <a:endParaRPr lang="pt-BR" sz="1400" dirty="0">
              <a:latin typeface="Open Sans" panose="020B0604020202020204" charset="0"/>
              <a:ea typeface="Open Sans" panose="020B0604020202020204" charset="0"/>
              <a:cs typeface="Open Sans" panose="020B0604020202020204" charset="0"/>
            </a:endParaRPr>
          </a:p>
        </p:txBody>
      </p:sp>
      <p:sp>
        <p:nvSpPr>
          <p:cNvPr id="2267" name="Google Shape;2267;p65"/>
          <p:cNvSpPr txBox="1"/>
          <p:nvPr/>
        </p:nvSpPr>
        <p:spPr>
          <a:xfrm>
            <a:off x="6865088" y="1148138"/>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b="1" dirty="0" smtClean="0">
                <a:solidFill>
                  <a:schemeClr val="accent6"/>
                </a:solidFill>
                <a:latin typeface="Open Sans" panose="020B0604020202020204" charset="0"/>
                <a:ea typeface="Open Sans" panose="020B0604020202020204" charset="0"/>
                <a:cs typeface="Open Sans" panose="020B0604020202020204" charset="0"/>
                <a:sym typeface="Mukta"/>
              </a:rPr>
              <a:t>Floresta Ombrófila Mista </a:t>
            </a:r>
            <a:endParaRPr sz="1200" b="1" dirty="0">
              <a:solidFill>
                <a:schemeClr val="accent6"/>
              </a:solidFill>
              <a:latin typeface="Open Sans" panose="020B0604020202020204" charset="0"/>
              <a:ea typeface="Open Sans" panose="020B0604020202020204" charset="0"/>
              <a:cs typeface="Open Sans" panose="020B0604020202020204" charset="0"/>
              <a:sym typeface="Mukta"/>
            </a:endParaRPr>
          </a:p>
        </p:txBody>
      </p:sp>
      <p:sp>
        <p:nvSpPr>
          <p:cNvPr id="2268" name="Google Shape;2268;p65"/>
          <p:cNvSpPr txBox="1"/>
          <p:nvPr/>
        </p:nvSpPr>
        <p:spPr>
          <a:xfrm>
            <a:off x="704714" y="1376151"/>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solidFill>
                  <a:schemeClr val="accent6"/>
                </a:solidFill>
                <a:latin typeface="Open Sans" panose="020B0604020202020204" charset="0"/>
                <a:ea typeface="Open Sans" panose="020B0604020202020204" charset="0"/>
                <a:cs typeface="Open Sans" panose="020B0604020202020204" charset="0"/>
                <a:sym typeface="Mukta"/>
              </a:rPr>
              <a:t>Floresta com Araucária</a:t>
            </a:r>
            <a:endParaRPr b="1" dirty="0">
              <a:solidFill>
                <a:schemeClr val="accent6"/>
              </a:solidFill>
              <a:latin typeface="Open Sans" panose="020B0604020202020204" charset="0"/>
              <a:ea typeface="Open Sans" panose="020B0604020202020204" charset="0"/>
              <a:cs typeface="Open Sans" panose="020B0604020202020204" charset="0"/>
              <a:sym typeface="Mukta"/>
            </a:endParaRPr>
          </a:p>
        </p:txBody>
      </p:sp>
      <p:sp>
        <p:nvSpPr>
          <p:cNvPr id="2269" name="Google Shape;2269;p65"/>
          <p:cNvSpPr txBox="1"/>
          <p:nvPr/>
        </p:nvSpPr>
        <p:spPr>
          <a:xfrm>
            <a:off x="2713381" y="1074969"/>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b="1" dirty="0" smtClean="0">
                <a:solidFill>
                  <a:schemeClr val="accent6"/>
                </a:solidFill>
                <a:latin typeface="Open Sans" panose="020B0604020202020204" charset="0"/>
                <a:ea typeface="Open Sans" panose="020B0604020202020204" charset="0"/>
                <a:cs typeface="Open Sans" panose="020B0604020202020204" charset="0"/>
                <a:sym typeface="Mukta"/>
              </a:rPr>
              <a:t>Floresta tropical úmida</a:t>
            </a:r>
            <a:endParaRPr sz="1200" b="1" dirty="0">
              <a:solidFill>
                <a:schemeClr val="accent6"/>
              </a:solidFill>
              <a:latin typeface="Open Sans" panose="020B0604020202020204" charset="0"/>
              <a:ea typeface="Open Sans" panose="020B0604020202020204" charset="0"/>
              <a:cs typeface="Open Sans" panose="020B0604020202020204" charset="0"/>
              <a:sym typeface="Mukta"/>
            </a:endParaRPr>
          </a:p>
        </p:txBody>
      </p:sp>
      <p:sp>
        <p:nvSpPr>
          <p:cNvPr id="2270" name="Google Shape;2270;p65"/>
          <p:cNvSpPr txBox="1"/>
          <p:nvPr/>
        </p:nvSpPr>
        <p:spPr>
          <a:xfrm>
            <a:off x="4811875" y="1376151"/>
            <a:ext cx="15261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b="1" dirty="0" smtClean="0">
                <a:solidFill>
                  <a:schemeClr val="accent6"/>
                </a:solidFill>
                <a:latin typeface="Open Sans" panose="020B0604020202020204" charset="0"/>
                <a:ea typeface="Open Sans" panose="020B0604020202020204" charset="0"/>
                <a:cs typeface="Open Sans" panose="020B0604020202020204" charset="0"/>
                <a:sym typeface="Mukta"/>
              </a:rPr>
              <a:t>Sucessão altitudinal Mata Atlântica</a:t>
            </a:r>
            <a:endParaRPr sz="1200" b="1" dirty="0">
              <a:solidFill>
                <a:schemeClr val="accent6"/>
              </a:solidFill>
              <a:latin typeface="Open Sans" panose="020B0604020202020204" charset="0"/>
              <a:ea typeface="Open Sans" panose="020B0604020202020204" charset="0"/>
              <a:cs typeface="Open Sans" panose="020B0604020202020204" charset="0"/>
              <a:sym typeface="Mukta"/>
            </a:endParaRPr>
          </a:p>
        </p:txBody>
      </p:sp>
      <p:cxnSp>
        <p:nvCxnSpPr>
          <p:cNvPr id="2271" name="Google Shape;2271;p65"/>
          <p:cNvCxnSpPr>
            <a:stCxn id="2268" idx="3"/>
            <a:endCxn id="2269" idx="1"/>
          </p:cNvCxnSpPr>
          <p:nvPr/>
        </p:nvCxnSpPr>
        <p:spPr>
          <a:xfrm rot="10800000" flipH="1">
            <a:off x="2230814" y="1376751"/>
            <a:ext cx="527700" cy="228000"/>
          </a:xfrm>
          <a:prstGeom prst="curvedConnector3">
            <a:avLst>
              <a:gd name="adj1" fmla="val 50011"/>
            </a:avLst>
          </a:prstGeom>
          <a:noFill/>
          <a:ln w="19050" cap="flat" cmpd="sng">
            <a:solidFill>
              <a:schemeClr val="accent6"/>
            </a:solidFill>
            <a:prstDash val="solid"/>
            <a:round/>
            <a:headEnd type="none" w="med" len="med"/>
            <a:tailEnd type="none" w="med" len="med"/>
          </a:ln>
        </p:spPr>
      </p:cxnSp>
      <p:cxnSp>
        <p:nvCxnSpPr>
          <p:cNvPr id="2272" name="Google Shape;2272;p65"/>
          <p:cNvCxnSpPr>
            <a:stCxn id="2269" idx="3"/>
            <a:endCxn id="2270" idx="1"/>
          </p:cNvCxnSpPr>
          <p:nvPr/>
        </p:nvCxnSpPr>
        <p:spPr>
          <a:xfrm>
            <a:off x="4284730" y="1376751"/>
            <a:ext cx="527100" cy="228000"/>
          </a:xfrm>
          <a:prstGeom prst="curvedConnector3">
            <a:avLst>
              <a:gd name="adj1" fmla="val 50004"/>
            </a:avLst>
          </a:prstGeom>
          <a:noFill/>
          <a:ln w="19050" cap="flat" cmpd="sng">
            <a:solidFill>
              <a:schemeClr val="accent6"/>
            </a:solidFill>
            <a:prstDash val="solid"/>
            <a:round/>
            <a:headEnd type="none" w="med" len="med"/>
            <a:tailEnd type="none" w="med" len="med"/>
          </a:ln>
        </p:spPr>
      </p:cxnSp>
      <p:cxnSp>
        <p:nvCxnSpPr>
          <p:cNvPr id="2273" name="Google Shape;2273;p65"/>
          <p:cNvCxnSpPr>
            <a:stCxn id="2270" idx="3"/>
            <a:endCxn id="2267" idx="1"/>
          </p:cNvCxnSpPr>
          <p:nvPr/>
        </p:nvCxnSpPr>
        <p:spPr>
          <a:xfrm rot="10800000" flipH="1">
            <a:off x="6337975" y="1376751"/>
            <a:ext cx="527100" cy="228000"/>
          </a:xfrm>
          <a:prstGeom prst="curvedConnector3">
            <a:avLst>
              <a:gd name="adj1" fmla="val 50001"/>
            </a:avLst>
          </a:prstGeom>
          <a:noFill/>
          <a:ln w="19050" cap="flat" cmpd="sng">
            <a:solidFill>
              <a:schemeClr val="accent6"/>
            </a:solidFill>
            <a:prstDash val="solid"/>
            <a:round/>
            <a:headEnd type="none" w="med" len="med"/>
            <a:tailEnd type="none" w="med" len="med"/>
          </a:ln>
        </p:spPr>
      </p:cxnSp>
      <p:cxnSp>
        <p:nvCxnSpPr>
          <p:cNvPr id="2274" name="Google Shape;2274;p65"/>
          <p:cNvCxnSpPr>
            <a:stCxn id="2268" idx="2"/>
          </p:cNvCxnSpPr>
          <p:nvPr/>
        </p:nvCxnSpPr>
        <p:spPr>
          <a:xfrm rot="-5400000" flipH="1">
            <a:off x="1125764" y="2175351"/>
            <a:ext cx="684600" cy="600"/>
          </a:xfrm>
          <a:prstGeom prst="curvedConnector3">
            <a:avLst>
              <a:gd name="adj1" fmla="val 50001"/>
            </a:avLst>
          </a:prstGeom>
          <a:noFill/>
          <a:ln w="19050" cap="flat" cmpd="sng">
            <a:solidFill>
              <a:schemeClr val="accent6"/>
            </a:solidFill>
            <a:prstDash val="solid"/>
            <a:round/>
            <a:headEnd type="none" w="med" len="med"/>
            <a:tailEnd type="oval" w="med" len="med"/>
          </a:ln>
        </p:spPr>
      </p:cxnSp>
      <p:cxnSp>
        <p:nvCxnSpPr>
          <p:cNvPr id="2275" name="Google Shape;2275;p65"/>
          <p:cNvCxnSpPr>
            <a:stCxn id="2269" idx="2"/>
          </p:cNvCxnSpPr>
          <p:nvPr/>
        </p:nvCxnSpPr>
        <p:spPr>
          <a:xfrm rot="-5400000" flipH="1">
            <a:off x="3065680" y="2061351"/>
            <a:ext cx="912600" cy="600"/>
          </a:xfrm>
          <a:prstGeom prst="curvedConnector3">
            <a:avLst>
              <a:gd name="adj1" fmla="val 50001"/>
            </a:avLst>
          </a:prstGeom>
          <a:noFill/>
          <a:ln w="19050" cap="flat" cmpd="sng">
            <a:solidFill>
              <a:schemeClr val="accent6"/>
            </a:solidFill>
            <a:prstDash val="solid"/>
            <a:round/>
            <a:headEnd type="none" w="med" len="med"/>
            <a:tailEnd type="oval" w="med" len="med"/>
          </a:ln>
        </p:spPr>
      </p:cxnSp>
      <p:cxnSp>
        <p:nvCxnSpPr>
          <p:cNvPr id="2276" name="Google Shape;2276;p65"/>
          <p:cNvCxnSpPr>
            <a:stCxn id="2270" idx="2"/>
          </p:cNvCxnSpPr>
          <p:nvPr/>
        </p:nvCxnSpPr>
        <p:spPr>
          <a:xfrm rot="-5400000" flipH="1">
            <a:off x="5232925" y="2175351"/>
            <a:ext cx="684600" cy="600"/>
          </a:xfrm>
          <a:prstGeom prst="curvedConnector3">
            <a:avLst>
              <a:gd name="adj1" fmla="val 50001"/>
            </a:avLst>
          </a:prstGeom>
          <a:noFill/>
          <a:ln w="19050" cap="flat" cmpd="sng">
            <a:solidFill>
              <a:schemeClr val="accent6"/>
            </a:solidFill>
            <a:prstDash val="solid"/>
            <a:round/>
            <a:headEnd type="none" w="med" len="med"/>
            <a:tailEnd type="oval" w="med" len="med"/>
          </a:ln>
        </p:spPr>
      </p:cxnSp>
      <p:cxnSp>
        <p:nvCxnSpPr>
          <p:cNvPr id="2277" name="Google Shape;2277;p65"/>
          <p:cNvCxnSpPr>
            <a:stCxn id="2267" idx="2"/>
          </p:cNvCxnSpPr>
          <p:nvPr/>
        </p:nvCxnSpPr>
        <p:spPr>
          <a:xfrm rot="-5400000" flipH="1">
            <a:off x="7172138" y="2061338"/>
            <a:ext cx="912600" cy="600"/>
          </a:xfrm>
          <a:prstGeom prst="curvedConnector3">
            <a:avLst>
              <a:gd name="adj1" fmla="val 50001"/>
            </a:avLst>
          </a:prstGeom>
          <a:noFill/>
          <a:ln w="19050" cap="flat" cmpd="sng">
            <a:solidFill>
              <a:schemeClr val="accent6"/>
            </a:solidFill>
            <a:prstDash val="solid"/>
            <a:round/>
            <a:headEnd type="none" w="med" len="med"/>
            <a:tailEnd type="oval" w="med" len="med"/>
          </a:ln>
        </p:spPr>
      </p:cxnSp>
      <p:pic>
        <p:nvPicPr>
          <p:cNvPr id="5" name="Imagem 4"/>
          <p:cNvPicPr>
            <a:picLocks noChangeAspect="1"/>
          </p:cNvPicPr>
          <p:nvPr/>
        </p:nvPicPr>
        <p:blipFill>
          <a:blip r:embed="rId3"/>
          <a:stretch>
            <a:fillRect/>
          </a:stretch>
        </p:blipFill>
        <p:spPr>
          <a:xfrm>
            <a:off x="125151" y="2579934"/>
            <a:ext cx="1928515" cy="1725939"/>
          </a:xfrm>
          <a:prstGeom prst="rect">
            <a:avLst/>
          </a:prstGeom>
        </p:spPr>
      </p:pic>
      <p:pic>
        <p:nvPicPr>
          <p:cNvPr id="6" name="Imagem 5"/>
          <p:cNvPicPr>
            <a:picLocks noChangeAspect="1"/>
          </p:cNvPicPr>
          <p:nvPr/>
        </p:nvPicPr>
        <p:blipFill>
          <a:blip r:embed="rId4"/>
          <a:stretch>
            <a:fillRect/>
          </a:stretch>
        </p:blipFill>
        <p:spPr>
          <a:xfrm>
            <a:off x="2122629" y="2591133"/>
            <a:ext cx="1776920" cy="1640816"/>
          </a:xfrm>
          <a:prstGeom prst="rect">
            <a:avLst/>
          </a:prstGeom>
        </p:spPr>
      </p:pic>
      <p:pic>
        <p:nvPicPr>
          <p:cNvPr id="7" name="Imagem 6"/>
          <p:cNvPicPr>
            <a:picLocks noChangeAspect="1"/>
          </p:cNvPicPr>
          <p:nvPr/>
        </p:nvPicPr>
        <p:blipFill>
          <a:blip r:embed="rId5"/>
          <a:stretch>
            <a:fillRect/>
          </a:stretch>
        </p:blipFill>
        <p:spPr>
          <a:xfrm>
            <a:off x="6657110" y="2819440"/>
            <a:ext cx="2486890" cy="1146067"/>
          </a:xfrm>
          <a:prstGeom prst="rect">
            <a:avLst/>
          </a:prstGeom>
        </p:spPr>
      </p:pic>
      <p:pic>
        <p:nvPicPr>
          <p:cNvPr id="8" name="Imagem 7"/>
          <p:cNvPicPr>
            <a:picLocks noChangeAspect="1"/>
          </p:cNvPicPr>
          <p:nvPr/>
        </p:nvPicPr>
        <p:blipFill>
          <a:blip r:embed="rId6"/>
          <a:stretch>
            <a:fillRect/>
          </a:stretch>
        </p:blipFill>
        <p:spPr>
          <a:xfrm>
            <a:off x="3975286" y="2819453"/>
            <a:ext cx="2676127" cy="1351858"/>
          </a:xfrm>
          <a:prstGeom prst="rect">
            <a:avLst/>
          </a:prstGeom>
        </p:spPr>
      </p:pic>
      <p:sp>
        <p:nvSpPr>
          <p:cNvPr id="9" name="Retângulo 8"/>
          <p:cNvSpPr/>
          <p:nvPr/>
        </p:nvSpPr>
        <p:spPr>
          <a:xfrm>
            <a:off x="1689285" y="4629970"/>
            <a:ext cx="4738607" cy="430887"/>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d. Desenhe um croqui da arquitetura da </a:t>
            </a:r>
            <a:r>
              <a:rPr lang="pt-BR" sz="1100" b="1" dirty="0" smtClean="0">
                <a:latin typeface="Open Sans" panose="020B0604020202020204" charset="0"/>
                <a:ea typeface="Open Sans" panose="020B0604020202020204" charset="0"/>
                <a:cs typeface="Open Sans" panose="020B0604020202020204" charset="0"/>
              </a:rPr>
              <a:t>vegetação do nosso jardim (individual </a:t>
            </a:r>
            <a:r>
              <a:rPr lang="pt-BR" sz="1100" b="1" dirty="0">
                <a:latin typeface="Open Sans" panose="020B0604020202020204" charset="0"/>
                <a:ea typeface="Open Sans" panose="020B0604020202020204" charset="0"/>
                <a:cs typeface="Open Sans" panose="020B0604020202020204" charset="0"/>
              </a:rPr>
              <a:t>para entrega em grupo)</a:t>
            </a:r>
          </a:p>
        </p:txBody>
      </p:sp>
    </p:spTree>
    <p:extLst>
      <p:ext uri="{BB962C8B-B14F-4D97-AF65-F5344CB8AC3E}">
        <p14:creationId xmlns:p14="http://schemas.microsoft.com/office/powerpoint/2010/main" val="1702373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31520" y="629973"/>
            <a:ext cx="7355840" cy="4154984"/>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Toda investigação científica da </a:t>
            </a:r>
            <a:r>
              <a:rPr lang="pt-BR" sz="1100" dirty="0" smtClean="0">
                <a:latin typeface="Open Sans" panose="020B0604020202020204" charset="0"/>
                <a:ea typeface="Open Sans" panose="020B0604020202020204" charset="0"/>
                <a:cs typeface="Open Sans" panose="020B0604020202020204" charset="0"/>
              </a:rPr>
              <a:t>vegetação, </a:t>
            </a:r>
            <a:r>
              <a:rPr lang="pt-BR" sz="1100" dirty="0">
                <a:latin typeface="Open Sans" panose="020B0604020202020204" charset="0"/>
                <a:ea typeface="Open Sans" panose="020B0604020202020204" charset="0"/>
                <a:cs typeface="Open Sans" panose="020B0604020202020204" charset="0"/>
              </a:rPr>
              <a:t>seja ela quantitativa ou qualitativa, deve ser seguida da identificação das espécies.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Para </a:t>
            </a:r>
            <a:r>
              <a:rPr lang="pt-BR" sz="1100" dirty="0">
                <a:latin typeface="Open Sans" panose="020B0604020202020204" charset="0"/>
                <a:ea typeface="Open Sans" panose="020B0604020202020204" charset="0"/>
                <a:cs typeface="Open Sans" panose="020B0604020202020204" charset="0"/>
              </a:rPr>
              <a:t>o pesquisador de campo, não </a:t>
            </a:r>
            <a:r>
              <a:rPr lang="pt-BR" sz="1100" dirty="0" smtClean="0">
                <a:latin typeface="Open Sans" panose="020B0604020202020204" charset="0"/>
                <a:ea typeface="Open Sans" panose="020B0604020202020204" charset="0"/>
                <a:cs typeface="Open Sans" panose="020B0604020202020204" charset="0"/>
              </a:rPr>
              <a:t>especialista, </a:t>
            </a:r>
            <a:r>
              <a:rPr lang="pt-BR" sz="1100" dirty="0">
                <a:latin typeface="Open Sans" panose="020B0604020202020204" charset="0"/>
                <a:ea typeface="Open Sans" panose="020B0604020202020204" charset="0"/>
                <a:cs typeface="Open Sans" panose="020B0604020202020204" charset="0"/>
              </a:rPr>
              <a:t>é muito importante saber coletar </a:t>
            </a:r>
            <a:r>
              <a:rPr lang="pt-BR" sz="1100" dirty="0" smtClean="0">
                <a:latin typeface="Open Sans" panose="020B0604020202020204" charset="0"/>
                <a:ea typeface="Open Sans" panose="020B0604020202020204" charset="0"/>
                <a:cs typeface="Open Sans" panose="020B0604020202020204" charset="0"/>
              </a:rPr>
              <a:t>corretamente</a:t>
            </a:r>
            <a:r>
              <a:rPr lang="pt-BR" sz="1100" dirty="0">
                <a:latin typeface="Open Sans" panose="020B0604020202020204" charset="0"/>
                <a:ea typeface="Open Sans" panose="020B0604020202020204" charset="0"/>
                <a:cs typeface="Open Sans" panose="020B0604020202020204" charset="0"/>
              </a:rPr>
              <a:t> </a:t>
            </a:r>
            <a:r>
              <a:rPr lang="pt-BR" sz="1100" dirty="0" smtClean="0">
                <a:latin typeface="Open Sans" panose="020B0604020202020204" charset="0"/>
                <a:ea typeface="Open Sans" panose="020B0604020202020204" charset="0"/>
                <a:cs typeface="Open Sans" panose="020B0604020202020204" charset="0"/>
              </a:rPr>
              <a:t> o material para ser analisado por um especialista.</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Tecnicamente para a identificação devem-se coletar no mínimo 5 (cinco) exemplares </a:t>
            </a:r>
            <a:r>
              <a:rPr lang="pt-BR" sz="1100" b="1" dirty="0">
                <a:latin typeface="Open Sans" panose="020B0604020202020204" charset="0"/>
                <a:ea typeface="Open Sans" panose="020B0604020202020204" charset="0"/>
                <a:cs typeface="Open Sans" panose="020B0604020202020204" charset="0"/>
              </a:rPr>
              <a:t>de ramos com folhas, flores e frutos</a:t>
            </a:r>
            <a:r>
              <a:rPr lang="pt-BR" sz="1100" dirty="0">
                <a:latin typeface="Open Sans" panose="020B0604020202020204" charset="0"/>
                <a:ea typeface="Open Sans" panose="020B0604020202020204" charset="0"/>
                <a:cs typeface="Open Sans" panose="020B0604020202020204" charset="0"/>
              </a:rPr>
              <a:t>.  No caso de árvores coletar um ramo inteiro, no caso de herbáceas coletar até a raiz</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Após </a:t>
            </a:r>
            <a:r>
              <a:rPr lang="pt-BR" sz="1100" dirty="0">
                <a:latin typeface="Open Sans" panose="020B0604020202020204" charset="0"/>
                <a:ea typeface="Open Sans" panose="020B0604020202020204" charset="0"/>
                <a:cs typeface="Open Sans" panose="020B0604020202020204" charset="0"/>
              </a:rPr>
              <a:t>a coleta do material botânico, este deve ser secado e enviado para identificação </a:t>
            </a:r>
            <a:r>
              <a:rPr lang="pt-BR" sz="1100" dirty="0" smtClean="0">
                <a:latin typeface="Open Sans" panose="020B0604020202020204" charset="0"/>
                <a:ea typeface="Open Sans" panose="020B0604020202020204" charset="0"/>
                <a:cs typeface="Open Sans" panose="020B0604020202020204" charset="0"/>
              </a:rPr>
              <a:t>de um especialista</a:t>
            </a:r>
            <a:r>
              <a:rPr lang="pt-BR" sz="1100" dirty="0">
                <a:latin typeface="Open Sans" panose="020B0604020202020204" charset="0"/>
                <a:ea typeface="Open Sans" panose="020B0604020202020204" charset="0"/>
                <a:cs typeface="Open Sans" panose="020B0604020202020204" charset="0"/>
              </a:rPr>
              <a:t>. Na secagem muita das características fisionômicas podem ser perdidas, como cor, disposição das folhas no ramo etc. Por isso cada </a:t>
            </a:r>
            <a:r>
              <a:rPr lang="pt-BR" sz="1100" dirty="0" smtClean="0">
                <a:latin typeface="Open Sans" panose="020B0604020202020204" charset="0"/>
                <a:ea typeface="Open Sans" panose="020B0604020202020204" charset="0"/>
                <a:cs typeface="Open Sans" panose="020B0604020202020204" charset="0"/>
              </a:rPr>
              <a:t>espécime </a:t>
            </a:r>
            <a:r>
              <a:rPr lang="pt-BR" sz="1100" dirty="0">
                <a:latin typeface="Open Sans" panose="020B0604020202020204" charset="0"/>
                <a:ea typeface="Open Sans" panose="020B0604020202020204" charset="0"/>
                <a:cs typeface="Open Sans" panose="020B0604020202020204" charset="0"/>
              </a:rPr>
              <a:t>coletada deve receber um número sequencial e no caderno de campo deve ser descrita suas características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Aspectos importantes a serem considerados na descrição do caderno de campo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pPr marL="288000" lvl="5">
              <a:buFont typeface="Open Sans" panose="020B0604020202020204" charset="0"/>
              <a:buChar char="→"/>
            </a:pPr>
            <a:r>
              <a:rPr lang="pt-BR" sz="1100" dirty="0" smtClean="0">
                <a:latin typeface="Open Sans" panose="020B0604020202020204" charset="0"/>
                <a:ea typeface="Open Sans" panose="020B0604020202020204" charset="0"/>
                <a:cs typeface="Open Sans" panose="020B0604020202020204" charset="0"/>
              </a:rPr>
              <a:t> Cheiro </a:t>
            </a:r>
            <a:r>
              <a:rPr lang="pt-BR" sz="1100" dirty="0">
                <a:latin typeface="Open Sans" panose="020B0604020202020204" charset="0"/>
                <a:ea typeface="Open Sans" panose="020B0604020202020204" charset="0"/>
                <a:cs typeface="Open Sans" panose="020B0604020202020204" charset="0"/>
              </a:rPr>
              <a:t>característico (amassar a folha e sentir se exala aroma);</a:t>
            </a:r>
          </a:p>
          <a:p>
            <a:pPr marL="288000" lvl="5">
              <a:buFont typeface="Open Sans" panose="020B0604020202020204" charset="0"/>
              <a:buChar char="→"/>
            </a:pPr>
            <a:r>
              <a:rPr lang="pt-BR" sz="1100" dirty="0" smtClean="0">
                <a:latin typeface="Open Sans" panose="020B0604020202020204" charset="0"/>
                <a:ea typeface="Open Sans" panose="020B0604020202020204" charset="0"/>
                <a:cs typeface="Open Sans" panose="020B0604020202020204" charset="0"/>
              </a:rPr>
              <a:t> Verificar </a:t>
            </a:r>
            <a:r>
              <a:rPr lang="pt-BR" sz="1100" dirty="0">
                <a:latin typeface="Open Sans" panose="020B0604020202020204" charset="0"/>
                <a:ea typeface="Open Sans" panose="020B0604020202020204" charset="0"/>
                <a:cs typeface="Open Sans" panose="020B0604020202020204" charset="0"/>
              </a:rPr>
              <a:t>se o exemplar está com sementes, flores e frutos;</a:t>
            </a:r>
          </a:p>
          <a:p>
            <a:pPr marL="288000" lvl="5">
              <a:buFont typeface="Open Sans" panose="020B0604020202020204" charset="0"/>
              <a:buChar char="→"/>
            </a:pPr>
            <a:r>
              <a:rPr lang="pt-BR" sz="1100" dirty="0" smtClean="0">
                <a:latin typeface="Open Sans" panose="020B0604020202020204" charset="0"/>
                <a:ea typeface="Open Sans" panose="020B0604020202020204" charset="0"/>
                <a:cs typeface="Open Sans" panose="020B0604020202020204" charset="0"/>
              </a:rPr>
              <a:t> Verificar </a:t>
            </a:r>
            <a:r>
              <a:rPr lang="pt-BR" sz="1100" dirty="0">
                <a:latin typeface="Open Sans" panose="020B0604020202020204" charset="0"/>
                <a:ea typeface="Open Sans" panose="020B0604020202020204" charset="0"/>
                <a:cs typeface="Open Sans" panose="020B0604020202020204" charset="0"/>
              </a:rPr>
              <a:t>se produz látex e suas características (leitoso, hialino, cor do látex  </a:t>
            </a:r>
            <a:r>
              <a:rPr lang="pt-BR" sz="1100" dirty="0" smtClean="0">
                <a:latin typeface="Open Sans" panose="020B0604020202020204" charset="0"/>
                <a:ea typeface="Open Sans" panose="020B0604020202020204" charset="0"/>
                <a:cs typeface="Open Sans" panose="020B0604020202020204" charset="0"/>
              </a:rPr>
              <a:t>etc.);</a:t>
            </a:r>
            <a:endParaRPr lang="pt-BR" sz="1100" dirty="0">
              <a:latin typeface="Open Sans" panose="020B0604020202020204" charset="0"/>
              <a:ea typeface="Open Sans" panose="020B0604020202020204" charset="0"/>
              <a:cs typeface="Open Sans" panose="020B0604020202020204" charset="0"/>
            </a:endParaRPr>
          </a:p>
          <a:p>
            <a:pPr marL="288000" lvl="5">
              <a:buFont typeface="Open Sans" panose="020B0604020202020204" charset="0"/>
              <a:buChar char="→"/>
            </a:pPr>
            <a:r>
              <a:rPr lang="pt-BR" sz="1100" dirty="0" smtClean="0">
                <a:latin typeface="Open Sans" panose="020B0604020202020204" charset="0"/>
                <a:ea typeface="Open Sans" panose="020B0604020202020204" charset="0"/>
                <a:cs typeface="Open Sans" panose="020B0604020202020204" charset="0"/>
              </a:rPr>
              <a:t> Disposição </a:t>
            </a:r>
            <a:r>
              <a:rPr lang="pt-BR" sz="1100" dirty="0">
                <a:latin typeface="Open Sans" panose="020B0604020202020204" charset="0"/>
                <a:ea typeface="Open Sans" panose="020B0604020202020204" charset="0"/>
                <a:cs typeface="Open Sans" panose="020B0604020202020204" charset="0"/>
              </a:rPr>
              <a:t>de folhas no ramo;</a:t>
            </a:r>
          </a:p>
          <a:p>
            <a:pPr marL="288000" lvl="5">
              <a:buFont typeface="Open Sans" panose="020B0604020202020204" charset="0"/>
              <a:buChar char="→"/>
            </a:pPr>
            <a:r>
              <a:rPr lang="pt-BR" sz="1100" dirty="0" smtClean="0">
                <a:latin typeface="Open Sans" panose="020B0604020202020204" charset="0"/>
                <a:ea typeface="Open Sans" panose="020B0604020202020204" charset="0"/>
                <a:cs typeface="Open Sans" panose="020B0604020202020204" charset="0"/>
              </a:rPr>
              <a:t> Cor </a:t>
            </a:r>
            <a:r>
              <a:rPr lang="pt-BR" sz="1100" dirty="0">
                <a:latin typeface="Open Sans" panose="020B0604020202020204" charset="0"/>
                <a:ea typeface="Open Sans" panose="020B0604020202020204" charset="0"/>
                <a:cs typeface="Open Sans" panose="020B0604020202020204" charset="0"/>
              </a:rPr>
              <a:t>das flores, tronco, folhas, verificar a presença de espinhos;</a:t>
            </a:r>
          </a:p>
          <a:p>
            <a:pPr marL="288000" lvl="5">
              <a:buFont typeface="Open Sans" panose="020B0604020202020204" charset="0"/>
              <a:buChar char="→"/>
            </a:pPr>
            <a:r>
              <a:rPr lang="pt-BR" sz="1100" dirty="0" smtClean="0">
                <a:latin typeface="Open Sans" panose="020B0604020202020204" charset="0"/>
                <a:ea typeface="Open Sans" panose="020B0604020202020204" charset="0"/>
                <a:cs typeface="Open Sans" panose="020B0604020202020204" charset="0"/>
              </a:rPr>
              <a:t> Observar </a:t>
            </a:r>
            <a:r>
              <a:rPr lang="pt-BR" sz="1100" dirty="0">
                <a:latin typeface="Open Sans" panose="020B0604020202020204" charset="0"/>
                <a:ea typeface="Open Sans" panose="020B0604020202020204" charset="0"/>
                <a:cs typeface="Open Sans" panose="020B0604020202020204" charset="0"/>
              </a:rPr>
              <a:t>o ambiente de crescimento da planta (declividade, disponibilidade de </a:t>
            </a:r>
            <a:r>
              <a:rPr lang="pt-BR" sz="1100" dirty="0" smtClean="0">
                <a:latin typeface="Open Sans" panose="020B0604020202020204" charset="0"/>
                <a:ea typeface="Open Sans" panose="020B0604020202020204" charset="0"/>
                <a:cs typeface="Open Sans" panose="020B0604020202020204" charset="0"/>
              </a:rPr>
              <a:t>luz </a:t>
            </a:r>
            <a:r>
              <a:rPr lang="pt-BR" sz="1100" dirty="0" smtClean="0">
                <a:latin typeface="Open Sans" panose="020B0604020202020204" charset="0"/>
                <a:ea typeface="Open Sans" panose="020B0604020202020204" charset="0"/>
                <a:cs typeface="Open Sans" panose="020B0604020202020204" charset="0"/>
              </a:rPr>
              <a:t>etc.).</a:t>
            </a:r>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557266" y="223937"/>
            <a:ext cx="4358886" cy="276999"/>
          </a:xfrm>
          <a:prstGeom prst="rect">
            <a:avLst/>
          </a:prstGeom>
        </p:spPr>
        <p:txBody>
          <a:bodyPr wrap="none">
            <a:spAutoFit/>
          </a:bodyPr>
          <a:lstStyle/>
          <a:p>
            <a:r>
              <a:rPr lang="pt-BR" sz="1200" b="1" dirty="0" smtClean="0"/>
              <a:t>e. Técnicas </a:t>
            </a:r>
            <a:r>
              <a:rPr lang="pt-BR" sz="1200" b="1" dirty="0"/>
              <a:t>de Coleta e Herborização </a:t>
            </a:r>
            <a:r>
              <a:rPr lang="pt-BR" sz="1200" b="1" dirty="0" smtClean="0"/>
              <a:t>(entrega individual</a:t>
            </a:r>
            <a:r>
              <a:rPr lang="pt-BR" sz="1200" b="1" dirty="0"/>
              <a:t>)</a:t>
            </a:r>
          </a:p>
        </p:txBody>
      </p:sp>
    </p:spTree>
    <p:extLst>
      <p:ext uri="{BB962C8B-B14F-4D97-AF65-F5344CB8AC3E}">
        <p14:creationId xmlns:p14="http://schemas.microsoft.com/office/powerpoint/2010/main" val="4076745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57266" y="639435"/>
            <a:ext cx="7355840" cy="1277273"/>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Escolha </a:t>
            </a:r>
            <a:r>
              <a:rPr lang="pt-BR" sz="1100" dirty="0">
                <a:latin typeface="Open Sans" panose="020B0604020202020204" charset="0"/>
                <a:ea typeface="Open Sans" panose="020B0604020202020204" charset="0"/>
                <a:cs typeface="Open Sans" panose="020B0604020202020204" charset="0"/>
              </a:rPr>
              <a:t>uma planta qualquer do jardim do nosso edifício, do campus da USP ou mesmo na proximidade de sua casa para descrever e organizar uma exsicata (nome que se dá para a planta que será herborizada). Escolha plantas com flores e/ou sementes, arbóreas, arbustivas ou herbáceas. Siga as orientações da professora para descrição e herborização. </a:t>
            </a:r>
          </a:p>
          <a:p>
            <a:endParaRPr lang="pt-BR" sz="1100" dirty="0">
              <a:latin typeface="Open Sans" panose="020B0604020202020204" charset="0"/>
              <a:ea typeface="Open Sans" panose="020B0604020202020204" charset="0"/>
              <a:cs typeface="Open Sans" panose="020B0604020202020204" charset="0"/>
            </a:endParaRPr>
          </a:p>
          <a:p>
            <a:pPr marL="171450" indent="-171450">
              <a:buClr>
                <a:schemeClr val="accent1">
                  <a:lumMod val="75000"/>
                </a:schemeClr>
              </a:buClr>
              <a:buFont typeface="Symbol" panose="05050102010706020507" pitchFamily="18" charset="2"/>
              <a:buChar char="®"/>
            </a:pPr>
            <a:r>
              <a:rPr lang="pt-BR" sz="1100" b="1" dirty="0" smtClean="0">
                <a:latin typeface="Open Sans" panose="020B0604020202020204" charset="0"/>
                <a:ea typeface="Open Sans" panose="020B0604020202020204" charset="0"/>
                <a:cs typeface="Open Sans" panose="020B0604020202020204" charset="0"/>
              </a:rPr>
              <a:t>Descrição da espécie (faça no caderno de campo)</a:t>
            </a:r>
            <a:endParaRPr lang="pt-BR" sz="1100" b="1"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611857" y="362436"/>
            <a:ext cx="4358886" cy="276999"/>
          </a:xfrm>
          <a:prstGeom prst="rect">
            <a:avLst/>
          </a:prstGeom>
        </p:spPr>
        <p:txBody>
          <a:bodyPr wrap="none">
            <a:spAutoFit/>
          </a:bodyPr>
          <a:lstStyle/>
          <a:p>
            <a:r>
              <a:rPr lang="pt-BR" sz="1200" b="1" dirty="0" smtClean="0"/>
              <a:t>e. Técnicas </a:t>
            </a:r>
            <a:r>
              <a:rPr lang="pt-BR" sz="1200" b="1" dirty="0"/>
              <a:t>de Coleta e Herborização </a:t>
            </a:r>
            <a:r>
              <a:rPr lang="pt-BR" sz="1200" b="1" dirty="0" smtClean="0"/>
              <a:t>(entrega individual</a:t>
            </a:r>
            <a:r>
              <a:rPr lang="pt-BR" sz="1200" b="1" dirty="0"/>
              <a:t>)</a:t>
            </a:r>
          </a:p>
        </p:txBody>
      </p:sp>
      <p:sp>
        <p:nvSpPr>
          <p:cNvPr id="4" name="Retângulo 3"/>
          <p:cNvSpPr/>
          <p:nvPr/>
        </p:nvSpPr>
        <p:spPr>
          <a:xfrm>
            <a:off x="771098" y="2129475"/>
            <a:ext cx="5390866" cy="2123658"/>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Atenção para a </a:t>
            </a:r>
            <a:r>
              <a:rPr lang="pt-BR" sz="1100" b="1" dirty="0" err="1" smtClean="0">
                <a:latin typeface="Open Sans" panose="020B0604020202020204" charset="0"/>
                <a:ea typeface="Open Sans" panose="020B0604020202020204" charset="0"/>
                <a:cs typeface="Open Sans" panose="020B0604020202020204" charset="0"/>
              </a:rPr>
              <a:t>Heborização</a:t>
            </a:r>
            <a:r>
              <a:rPr lang="pt-BR" sz="1100" b="1" dirty="0" smtClean="0">
                <a:latin typeface="Open Sans" panose="020B0604020202020204" charset="0"/>
                <a:ea typeface="Open Sans" panose="020B0604020202020204" charset="0"/>
                <a:cs typeface="Open Sans" panose="020B0604020202020204" charset="0"/>
              </a:rPr>
              <a:t>!</a:t>
            </a:r>
            <a:endParaRPr lang="pt-BR" sz="1100" b="1"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Um dos principais instrumentos usados pelos taxonomistas é a </a:t>
            </a:r>
            <a:r>
              <a:rPr lang="pt-BR" sz="1100" b="1" dirty="0">
                <a:latin typeface="Open Sans" panose="020B0604020202020204" charset="0"/>
                <a:ea typeface="Open Sans" panose="020B0604020202020204" charset="0"/>
                <a:cs typeface="Open Sans" panose="020B0604020202020204" charset="0"/>
              </a:rPr>
              <a:t>coleção de plantas secas chamado de herbário</a:t>
            </a:r>
            <a:r>
              <a:rPr lang="pt-BR" sz="1100" dirty="0">
                <a:latin typeface="Open Sans" panose="020B0604020202020204" charset="0"/>
                <a:ea typeface="Open Sans" panose="020B0604020202020204" charset="0"/>
                <a:cs typeface="Open Sans" panose="020B0604020202020204" charset="0"/>
              </a:rPr>
              <a:t>. A herborização consiste em coletar plantas vivas e secá-las nas devidas condições para que conservem da melhor maneira possível seus órgãos, para o estudo de biogeográfico.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Compreende </a:t>
            </a:r>
            <a:r>
              <a:rPr lang="pt-BR" sz="1100" dirty="0">
                <a:latin typeface="Open Sans" panose="020B0604020202020204" charset="0"/>
                <a:ea typeface="Open Sans" panose="020B0604020202020204" charset="0"/>
                <a:cs typeface="Open Sans" panose="020B0604020202020204" charset="0"/>
              </a:rPr>
              <a:t>várias etapas, iniciando-se pela coleta até a montagem de exsicatas.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Siga </a:t>
            </a:r>
            <a:r>
              <a:rPr lang="pt-BR" sz="1100" dirty="0">
                <a:latin typeface="Open Sans" panose="020B0604020202020204" charset="0"/>
                <a:ea typeface="Open Sans" panose="020B0604020202020204" charset="0"/>
                <a:cs typeface="Open Sans" panose="020B0604020202020204" charset="0"/>
              </a:rPr>
              <a:t>as orientações da professora e faça um passo a passo em casa para lembrar como de proceder corretamente na coleta. </a:t>
            </a:r>
          </a:p>
        </p:txBody>
      </p:sp>
      <p:pic>
        <p:nvPicPr>
          <p:cNvPr id="5" name="Imagem 4"/>
          <p:cNvPicPr>
            <a:picLocks noChangeAspect="1"/>
          </p:cNvPicPr>
          <p:nvPr/>
        </p:nvPicPr>
        <p:blipFill>
          <a:blip r:embed="rId2"/>
          <a:stretch>
            <a:fillRect/>
          </a:stretch>
        </p:blipFill>
        <p:spPr>
          <a:xfrm>
            <a:off x="6237026" y="1482400"/>
            <a:ext cx="2197289" cy="3122000"/>
          </a:xfrm>
          <a:prstGeom prst="rect">
            <a:avLst/>
          </a:prstGeom>
        </p:spPr>
      </p:pic>
    </p:spTree>
    <p:extLst>
      <p:ext uri="{BB962C8B-B14F-4D97-AF65-F5344CB8AC3E}">
        <p14:creationId xmlns:p14="http://schemas.microsoft.com/office/powerpoint/2010/main" val="1333633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458" y="294900"/>
            <a:ext cx="7704000" cy="401136"/>
          </a:xfrm>
        </p:spPr>
        <p:txBody>
          <a:bodyPr/>
          <a:lstStyle/>
          <a:p>
            <a:r>
              <a:rPr lang="pt-BR" sz="2000" dirty="0"/>
              <a:t>HERBORIZAÇÃO</a:t>
            </a:r>
            <a:br>
              <a:rPr lang="pt-BR" sz="2000" dirty="0"/>
            </a:br>
            <a:endParaRPr lang="pt-BR" sz="2000" dirty="0"/>
          </a:p>
        </p:txBody>
      </p:sp>
      <p:sp>
        <p:nvSpPr>
          <p:cNvPr id="3" name="Retângulo 2"/>
          <p:cNvSpPr/>
          <p:nvPr/>
        </p:nvSpPr>
        <p:spPr>
          <a:xfrm>
            <a:off x="719999" y="591002"/>
            <a:ext cx="8000919" cy="5016758"/>
          </a:xfrm>
          <a:prstGeom prst="rect">
            <a:avLst/>
          </a:prstGeom>
        </p:spPr>
        <p:txBody>
          <a:bodyPr wrap="square">
            <a:spAutoFit/>
          </a:bodyPr>
          <a:lstStyle/>
          <a:p>
            <a:endParaRPr lang="pt-BR" sz="1000" dirty="0">
              <a:latin typeface="Open Sans" panose="020B0604020202020204" charset="0"/>
              <a:ea typeface="Open Sans" panose="020B0604020202020204" charset="0"/>
              <a:cs typeface="Open Sans" panose="020B0604020202020204" charset="0"/>
            </a:endParaRPr>
          </a:p>
          <a:p>
            <a:r>
              <a:rPr lang="pt-BR" sz="1000" b="1" dirty="0">
                <a:solidFill>
                  <a:srgbClr val="0070C0"/>
                </a:solidFill>
                <a:latin typeface="Open Sans" panose="020B0604020202020204" charset="0"/>
                <a:ea typeface="Open Sans" panose="020B0604020202020204" charset="0"/>
                <a:cs typeface="Open Sans" panose="020B0604020202020204" charset="0"/>
              </a:rPr>
              <a:t>Material usados na coleta e </a:t>
            </a:r>
            <a:r>
              <a:rPr lang="pt-BR" sz="1000" b="1" dirty="0" smtClean="0">
                <a:solidFill>
                  <a:srgbClr val="0070C0"/>
                </a:solidFill>
                <a:latin typeface="Open Sans" panose="020B0604020202020204" charset="0"/>
                <a:ea typeface="Open Sans" panose="020B0604020202020204" charset="0"/>
                <a:cs typeface="Open Sans" panose="020B0604020202020204" charset="0"/>
              </a:rPr>
              <a:t>herborização</a:t>
            </a:r>
          </a:p>
          <a:p>
            <a:endParaRPr lang="pt-BR" sz="1000" b="1" dirty="0">
              <a:solidFill>
                <a:srgbClr val="0070C0"/>
              </a:solidFill>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a. Ferramentas</a:t>
            </a:r>
            <a:endParaRPr lang="pt-BR" sz="1000" b="1" dirty="0">
              <a:latin typeface="Open Sans" panose="020B0604020202020204" charset="0"/>
              <a:ea typeface="Open Sans" panose="020B0604020202020204" charset="0"/>
              <a:cs typeface="Open Sans" panose="020B0604020202020204" charset="0"/>
            </a:endParaRPr>
          </a:p>
          <a:p>
            <a:pPr marL="504000" lvl="3"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Facão </a:t>
            </a:r>
            <a:r>
              <a:rPr lang="pt-BR" sz="1000" dirty="0">
                <a:latin typeface="Open Sans" panose="020B0604020202020204" charset="0"/>
                <a:ea typeface="Open Sans" panose="020B0604020202020204" charset="0"/>
                <a:cs typeface="Open Sans" panose="020B0604020202020204" charset="0"/>
              </a:rPr>
              <a:t>bem afiado para cortar ramos grossos e resistentes. </a:t>
            </a:r>
          </a:p>
          <a:p>
            <a:pPr marL="504000" lvl="3"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Tesoura </a:t>
            </a:r>
            <a:r>
              <a:rPr lang="pt-BR" sz="1000" dirty="0">
                <a:latin typeface="Open Sans" panose="020B0604020202020204" charset="0"/>
                <a:ea typeface="Open Sans" panose="020B0604020202020204" charset="0"/>
                <a:cs typeface="Open Sans" panose="020B0604020202020204" charset="0"/>
              </a:rPr>
              <a:t>de podar ou podão, para cortar ramos mais finos.</a:t>
            </a:r>
          </a:p>
          <a:p>
            <a:pPr marL="504000" lvl="3"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Cavadeira</a:t>
            </a:r>
            <a:r>
              <a:rPr lang="pt-BR" sz="1000" dirty="0">
                <a:latin typeface="Open Sans" panose="020B0604020202020204" charset="0"/>
                <a:ea typeface="Open Sans" panose="020B0604020202020204" charset="0"/>
                <a:cs typeface="Open Sans" panose="020B0604020202020204" charset="0"/>
              </a:rPr>
              <a:t>, para desplantar ervas e subarbustos de terrenos macios. </a:t>
            </a:r>
          </a:p>
          <a:p>
            <a:pPr marL="504000" lvl="3"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Ganchos</a:t>
            </a:r>
            <a:r>
              <a:rPr lang="pt-BR" sz="1000" dirty="0">
                <a:latin typeface="Open Sans" panose="020B0604020202020204" charset="0"/>
                <a:ea typeface="Open Sans" panose="020B0604020202020204" charset="0"/>
                <a:cs typeface="Open Sans" panose="020B0604020202020204" charset="0"/>
              </a:rPr>
              <a:t>, para plantas aquáticas.</a:t>
            </a:r>
          </a:p>
          <a:p>
            <a:pPr marL="504000" lvl="3"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Cajado </a:t>
            </a:r>
            <a:r>
              <a:rPr lang="pt-BR" sz="1000" dirty="0">
                <a:latin typeface="Open Sans" panose="020B0604020202020204" charset="0"/>
                <a:ea typeface="Open Sans" panose="020B0604020202020204" charset="0"/>
                <a:cs typeface="Open Sans" panose="020B0604020202020204" charset="0"/>
              </a:rPr>
              <a:t>de cordas, para abaixamento de ramos altos e flexíveis.</a:t>
            </a:r>
          </a:p>
          <a:p>
            <a:pPr marL="504000" lvl="3"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Lupa </a:t>
            </a:r>
            <a:r>
              <a:rPr lang="pt-BR" sz="1000" dirty="0">
                <a:latin typeface="Open Sans" panose="020B0604020202020204" charset="0"/>
                <a:ea typeface="Open Sans" panose="020B0604020202020204" charset="0"/>
                <a:cs typeface="Open Sans" panose="020B0604020202020204" charset="0"/>
              </a:rPr>
              <a:t>de bolso, para observação do desenvolvimento de flores </a:t>
            </a:r>
            <a:r>
              <a:rPr lang="pt-BR" sz="1000" dirty="0" smtClean="0">
                <a:latin typeface="Open Sans" panose="020B0604020202020204" charset="0"/>
                <a:ea typeface="Open Sans" panose="020B0604020202020204" charset="0"/>
                <a:cs typeface="Open Sans" panose="020B0604020202020204" charset="0"/>
              </a:rPr>
              <a:t>pequenas</a:t>
            </a:r>
          </a:p>
          <a:p>
            <a:pPr marL="171450" indent="-171450">
              <a:buFont typeface="Wingdings" panose="05000000000000000000" pitchFamily="2" charset="2"/>
              <a:buChar char="ü"/>
            </a:pPr>
            <a:endParaRPr lang="pt-BR" sz="1000" dirty="0">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b. Prensa</a:t>
            </a:r>
            <a:endParaRPr lang="pt-BR" sz="1000" b="1" dirty="0">
              <a:latin typeface="Open Sans" panose="020B0604020202020204" charset="0"/>
              <a:ea typeface="Open Sans" panose="020B0604020202020204" charset="0"/>
              <a:cs typeface="Open Sans" panose="020B0604020202020204" charset="0"/>
            </a:endParaRP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Prensa </a:t>
            </a:r>
            <a:r>
              <a:rPr lang="pt-BR" sz="1000" dirty="0">
                <a:latin typeface="Open Sans" panose="020B0604020202020204" charset="0"/>
                <a:ea typeface="Open Sans" panose="020B0604020202020204" charset="0"/>
                <a:cs typeface="Open Sans" panose="020B0604020202020204" charset="0"/>
              </a:rPr>
              <a:t>(usual tem 46cm x 31cm) pode ser de madeira, couro, lona, papelão etc. </a:t>
            </a: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Organizar </a:t>
            </a:r>
            <a:r>
              <a:rPr lang="pt-BR" sz="1000" dirty="0">
                <a:latin typeface="Open Sans" panose="020B0604020202020204" charset="0"/>
                <a:ea typeface="Open Sans" panose="020B0604020202020204" charset="0"/>
                <a:cs typeface="Open Sans" panose="020B0604020202020204" charset="0"/>
              </a:rPr>
              <a:t>pastas que podem ser com dois papelões resistentes (sugestão de tamanho A3)</a:t>
            </a: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Cada </a:t>
            </a:r>
            <a:r>
              <a:rPr lang="pt-BR" sz="1000" dirty="0">
                <a:latin typeface="Open Sans" panose="020B0604020202020204" charset="0"/>
                <a:ea typeface="Open Sans" panose="020B0604020202020204" charset="0"/>
                <a:cs typeface="Open Sans" panose="020B0604020202020204" charset="0"/>
              </a:rPr>
              <a:t>pasta organizar exemplares em papel absorvente (papel jornal, jornal ou papel chupão) </a:t>
            </a: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Cintos </a:t>
            </a:r>
            <a:r>
              <a:rPr lang="pt-BR" sz="1000" dirty="0">
                <a:latin typeface="Open Sans" panose="020B0604020202020204" charset="0"/>
                <a:ea typeface="Open Sans" panose="020B0604020202020204" charset="0"/>
                <a:cs typeface="Open Sans" panose="020B0604020202020204" charset="0"/>
              </a:rPr>
              <a:t>com fivelas ou argolas em uma das extremidades para apertar as plantas prensadas. Pode-se usar barbante ou corda fina. </a:t>
            </a:r>
          </a:p>
          <a:p>
            <a:endParaRPr lang="pt-BR" sz="1000" dirty="0">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c.  Sacolas</a:t>
            </a:r>
            <a:r>
              <a:rPr lang="pt-BR" sz="1000" b="1" dirty="0">
                <a:latin typeface="Open Sans" panose="020B0604020202020204" charset="0"/>
                <a:ea typeface="Open Sans" panose="020B0604020202020204" charset="0"/>
                <a:cs typeface="Open Sans" panose="020B0604020202020204" charset="0"/>
              </a:rPr>
              <a:t>, sacos plásticos e aniagem</a:t>
            </a: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Para </a:t>
            </a:r>
            <a:r>
              <a:rPr lang="pt-BR" sz="1000" dirty="0">
                <a:latin typeface="Open Sans" panose="020B0604020202020204" charset="0"/>
                <a:ea typeface="Open Sans" panose="020B0604020202020204" charset="0"/>
                <a:cs typeface="Open Sans" panose="020B0604020202020204" charset="0"/>
              </a:rPr>
              <a:t>transportar plantas suculentas, ramos volumosos ou frutos usa-se sacolas.</a:t>
            </a: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Sacos </a:t>
            </a:r>
            <a:r>
              <a:rPr lang="pt-BR" sz="1000" dirty="0">
                <a:latin typeface="Open Sans" panose="020B0604020202020204" charset="0"/>
                <a:ea typeface="Open Sans" panose="020B0604020202020204" charset="0"/>
                <a:cs typeface="Open Sans" panose="020B0604020202020204" charset="0"/>
              </a:rPr>
              <a:t>plásticos (de lixo) para coletar e marcar durante a coleta em campo para posteriormente prensar as amostras em campo ou no laboratório. Isto economiza tempo e é mais prático, porém há o inconveniente das plantas murcharem e não se obter um bom exemplar para as exsicatas</a:t>
            </a:r>
            <a:r>
              <a:rPr lang="pt-BR" sz="1000" dirty="0" smtClean="0">
                <a:latin typeface="Open Sans" panose="020B0604020202020204" charset="0"/>
                <a:ea typeface="Open Sans" panose="020B0604020202020204" charset="0"/>
                <a:cs typeface="Open Sans" panose="020B0604020202020204" charset="0"/>
              </a:rPr>
              <a:t>.</a:t>
            </a:r>
          </a:p>
          <a:p>
            <a:pPr marL="332550"/>
            <a:endParaRPr lang="pt-BR" sz="1000" dirty="0" smtClean="0">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d. Coleta </a:t>
            </a:r>
            <a:r>
              <a:rPr lang="pt-BR" sz="1000" b="1" dirty="0">
                <a:latin typeface="Open Sans" panose="020B0604020202020204" charset="0"/>
                <a:ea typeface="Open Sans" panose="020B0604020202020204" charset="0"/>
                <a:cs typeface="Open Sans" panose="020B0604020202020204" charset="0"/>
              </a:rPr>
              <a:t>das plantas</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As plantas ao serem coletadas devem ser enxutas a não ser que sejam aquáticas.</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Coletar amostras para serem colocadas dentro da pasta com toda a água escorrida ou enxutas com papel absorvente (caso a coleta seja feita de baixo de chuva). </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Plantas muito úmidas enegrecem, mofam e se desarticulam depois de </a:t>
            </a:r>
            <a:r>
              <a:rPr lang="pt-BR" sz="1000" dirty="0" smtClean="0">
                <a:latin typeface="Open Sans" panose="020B0604020202020204" charset="0"/>
                <a:ea typeface="Open Sans" panose="020B0604020202020204" charset="0"/>
                <a:cs typeface="Open Sans" panose="020B0604020202020204" charset="0"/>
              </a:rPr>
              <a:t>secas</a:t>
            </a:r>
            <a:endParaRPr lang="pt-BR" sz="1000" dirty="0">
              <a:latin typeface="Open Sans" panose="020B0604020202020204" charset="0"/>
              <a:ea typeface="Open Sans" panose="020B0604020202020204" charset="0"/>
              <a:cs typeface="Open Sans" panose="020B0604020202020204" charset="0"/>
            </a:endParaRPr>
          </a:p>
          <a:p>
            <a:pPr marL="332550"/>
            <a:endParaRPr lang="pt-BR" sz="1000" dirty="0">
              <a:latin typeface="Open Sans" panose="020B0604020202020204" charset="0"/>
              <a:ea typeface="Open Sans" panose="020B0604020202020204" charset="0"/>
              <a:cs typeface="Open Sans" panose="020B0604020202020204" charset="0"/>
            </a:endParaRPr>
          </a:p>
          <a:p>
            <a:endParaRPr lang="pt-BR" sz="1000" dirty="0">
              <a:latin typeface="Open Sans" panose="020B0604020202020204" charset="0"/>
              <a:ea typeface="Open Sans" panose="020B0604020202020204" charset="0"/>
              <a:cs typeface="Open Sans" panose="020B0604020202020204" charset="0"/>
            </a:endParaRPr>
          </a:p>
        </p:txBody>
      </p:sp>
      <p:pic>
        <p:nvPicPr>
          <p:cNvPr id="4" name="Imagem 3"/>
          <p:cNvPicPr>
            <a:picLocks noChangeAspect="1"/>
          </p:cNvPicPr>
          <p:nvPr/>
        </p:nvPicPr>
        <p:blipFill>
          <a:blip r:embed="rId2"/>
          <a:stretch>
            <a:fillRect/>
          </a:stretch>
        </p:blipFill>
        <p:spPr>
          <a:xfrm>
            <a:off x="6983633" y="209550"/>
            <a:ext cx="1663055" cy="2608713"/>
          </a:xfrm>
          <a:prstGeom prst="rect">
            <a:avLst/>
          </a:prstGeom>
        </p:spPr>
      </p:pic>
    </p:spTree>
    <p:extLst>
      <p:ext uri="{BB962C8B-B14F-4D97-AF65-F5344CB8AC3E}">
        <p14:creationId xmlns:p14="http://schemas.microsoft.com/office/powerpoint/2010/main" val="2277656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459" y="226661"/>
            <a:ext cx="7704000" cy="401136"/>
          </a:xfrm>
        </p:spPr>
        <p:txBody>
          <a:bodyPr/>
          <a:lstStyle/>
          <a:p>
            <a:r>
              <a:rPr lang="pt-BR" sz="2000" dirty="0"/>
              <a:t>HERBORIZAÇÃO</a:t>
            </a:r>
            <a:br>
              <a:rPr lang="pt-BR" sz="2000" dirty="0"/>
            </a:br>
            <a:endParaRPr lang="pt-BR" sz="2000" dirty="0"/>
          </a:p>
        </p:txBody>
      </p:sp>
      <p:sp>
        <p:nvSpPr>
          <p:cNvPr id="3" name="Retângulo 2"/>
          <p:cNvSpPr/>
          <p:nvPr/>
        </p:nvSpPr>
        <p:spPr>
          <a:xfrm>
            <a:off x="815534" y="627797"/>
            <a:ext cx="8000919" cy="4247317"/>
          </a:xfrm>
          <a:prstGeom prst="rect">
            <a:avLst/>
          </a:prstGeom>
        </p:spPr>
        <p:txBody>
          <a:bodyPr wrap="square">
            <a:spAutoFit/>
          </a:bodyPr>
          <a:lstStyle/>
          <a:p>
            <a:endParaRPr lang="pt-BR" sz="1000" dirty="0">
              <a:latin typeface="Open Sans" panose="020B0604020202020204" charset="0"/>
              <a:ea typeface="Open Sans" panose="020B0604020202020204" charset="0"/>
              <a:cs typeface="Open Sans" panose="020B0604020202020204" charset="0"/>
            </a:endParaRPr>
          </a:p>
          <a:p>
            <a:r>
              <a:rPr lang="pt-BR" sz="1000" b="1" dirty="0">
                <a:solidFill>
                  <a:srgbClr val="0070C0"/>
                </a:solidFill>
                <a:latin typeface="Open Sans" panose="020B0604020202020204" charset="0"/>
                <a:ea typeface="Open Sans" panose="020B0604020202020204" charset="0"/>
                <a:cs typeface="Open Sans" panose="020B0604020202020204" charset="0"/>
              </a:rPr>
              <a:t>Material usados na coleta e </a:t>
            </a:r>
            <a:r>
              <a:rPr lang="pt-BR" sz="1000" b="1" dirty="0" smtClean="0">
                <a:solidFill>
                  <a:srgbClr val="0070C0"/>
                </a:solidFill>
                <a:latin typeface="Open Sans" panose="020B0604020202020204" charset="0"/>
                <a:ea typeface="Open Sans" panose="020B0604020202020204" charset="0"/>
                <a:cs typeface="Open Sans" panose="020B0604020202020204" charset="0"/>
              </a:rPr>
              <a:t>herborização</a:t>
            </a:r>
          </a:p>
          <a:p>
            <a:endParaRPr lang="pt-BR" sz="1000" b="1" dirty="0">
              <a:solidFill>
                <a:srgbClr val="0070C0"/>
              </a:solidFill>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d. Coleta </a:t>
            </a:r>
            <a:r>
              <a:rPr lang="pt-BR" sz="1000" b="1" dirty="0">
                <a:latin typeface="Open Sans" panose="020B0604020202020204" charset="0"/>
                <a:ea typeface="Open Sans" panose="020B0604020202020204" charset="0"/>
                <a:cs typeface="Open Sans" panose="020B0604020202020204" charset="0"/>
              </a:rPr>
              <a:t>das plantas</a:t>
            </a:r>
          </a:p>
          <a:p>
            <a:pPr marL="50400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Coletar </a:t>
            </a:r>
            <a:r>
              <a:rPr lang="pt-BR" sz="1000" dirty="0">
                <a:latin typeface="Open Sans" panose="020B0604020202020204" charset="0"/>
                <a:ea typeface="Open Sans" panose="020B0604020202020204" charset="0"/>
                <a:cs typeface="Open Sans" panose="020B0604020202020204" charset="0"/>
              </a:rPr>
              <a:t>ao menos 2, 4 ou 5 exemplares de cada espécime.</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Toda a planta deve ser coletada no seu estado mais perfeito e completo possível, porque para identificar é necessário que o vegetal se apresente com folhas, flores e frutos. </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Evitar colher plantas com botões muito novos ou estragados por insetos. </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Flores são mais importantes que os frutos para a identificação, mas isto não quer dizer que os frutos sejam indispensáveis. </a:t>
            </a:r>
          </a:p>
          <a:p>
            <a:pPr marL="504000" indent="-171450">
              <a:buFont typeface="Wingdings" panose="05000000000000000000" pitchFamily="2" charset="2"/>
              <a:buChar char="ü"/>
            </a:pPr>
            <a:r>
              <a:rPr lang="pt-BR" sz="1000" dirty="0">
                <a:latin typeface="Open Sans" panose="020B0604020202020204" charset="0"/>
                <a:ea typeface="Open Sans" panose="020B0604020202020204" charset="0"/>
                <a:cs typeface="Open Sans" panose="020B0604020202020204" charset="0"/>
              </a:rPr>
              <a:t>No caso de serem colhidas inteiras e de seu porte ultrapassar a dimensão da pasta, deve-se dobrar tantas vezes quanto forem necessárias.</a:t>
            </a:r>
          </a:p>
          <a:p>
            <a:endParaRPr lang="pt-BR" sz="1000" dirty="0">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e.</a:t>
            </a:r>
            <a:r>
              <a:rPr lang="pt-BR" sz="1000" dirty="0" smtClean="0">
                <a:latin typeface="Open Sans" panose="020B0604020202020204" charset="0"/>
                <a:ea typeface="Open Sans" panose="020B0604020202020204" charset="0"/>
                <a:cs typeface="Open Sans" panose="020B0604020202020204" charset="0"/>
              </a:rPr>
              <a:t> </a:t>
            </a:r>
            <a:r>
              <a:rPr lang="pt-BR" sz="1000" b="1" dirty="0" smtClean="0">
                <a:latin typeface="Open Sans" panose="020B0604020202020204" charset="0"/>
                <a:ea typeface="Open Sans" panose="020B0604020202020204" charset="0"/>
                <a:cs typeface="Open Sans" panose="020B0604020202020204" charset="0"/>
              </a:rPr>
              <a:t>Secagem</a:t>
            </a:r>
            <a:r>
              <a:rPr lang="pt-BR" sz="1000" b="1" dirty="0">
                <a:latin typeface="Open Sans" panose="020B0604020202020204" charset="0"/>
                <a:ea typeface="Open Sans" panose="020B0604020202020204" charset="0"/>
                <a:cs typeface="Open Sans" panose="020B0604020202020204" charset="0"/>
              </a:rPr>
              <a:t>, prensagem e montagem dos </a:t>
            </a:r>
            <a:r>
              <a:rPr lang="pt-BR" sz="1000" b="1" dirty="0" smtClean="0">
                <a:latin typeface="Open Sans" panose="020B0604020202020204" charset="0"/>
                <a:ea typeface="Open Sans" panose="020B0604020202020204" charset="0"/>
                <a:cs typeface="Open Sans" panose="020B0604020202020204" charset="0"/>
              </a:rPr>
              <a:t>exemplares</a:t>
            </a:r>
            <a:r>
              <a:rPr lang="pt-BR" sz="1000" dirty="0" smtClean="0">
                <a:latin typeface="Open Sans" panose="020B0604020202020204" charset="0"/>
                <a:ea typeface="Open Sans" panose="020B0604020202020204" charset="0"/>
                <a:cs typeface="Open Sans" panose="020B0604020202020204" charset="0"/>
              </a:rPr>
              <a:t> </a:t>
            </a:r>
            <a:endParaRPr lang="pt-BR" sz="1000" dirty="0">
              <a:latin typeface="Open Sans" panose="020B0604020202020204" charset="0"/>
              <a:ea typeface="Open Sans" panose="020B0604020202020204" charset="0"/>
              <a:cs typeface="Open Sans" panose="020B0604020202020204" charset="0"/>
            </a:endParaRP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Cuidar </a:t>
            </a:r>
            <a:r>
              <a:rPr lang="pt-BR" sz="1000" dirty="0">
                <a:latin typeface="Open Sans" panose="020B0604020202020204" charset="0"/>
                <a:ea typeface="Open Sans" panose="020B0604020202020204" charset="0"/>
                <a:cs typeface="Open Sans" panose="020B0604020202020204" charset="0"/>
              </a:rPr>
              <a:t>na transferência dos exemplares da pasta de coleta para a prensa de secagem</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Evitar </a:t>
            </a:r>
            <a:r>
              <a:rPr lang="pt-BR" sz="1000" dirty="0" err="1" smtClean="0">
                <a:latin typeface="Open Sans" panose="020B0604020202020204" charset="0"/>
                <a:ea typeface="Open Sans" panose="020B0604020202020204" charset="0"/>
                <a:cs typeface="Open Sans" panose="020B0604020202020204" charset="0"/>
              </a:rPr>
              <a:t>amarrotamentos</a:t>
            </a:r>
            <a:r>
              <a:rPr lang="pt-BR" sz="1000" dirty="0">
                <a:latin typeface="Open Sans" panose="020B0604020202020204" charset="0"/>
                <a:ea typeface="Open Sans" panose="020B0604020202020204" charset="0"/>
                <a:cs typeface="Open Sans" panose="020B0604020202020204" charset="0"/>
              </a:rPr>
              <a:t>, folhas pequenas e dobradas, flores muito escondidas ou em posições forçadas.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Se </a:t>
            </a:r>
            <a:r>
              <a:rPr lang="pt-BR" sz="1000" dirty="0">
                <a:latin typeface="Open Sans" panose="020B0604020202020204" charset="0"/>
                <a:ea typeface="Open Sans" panose="020B0604020202020204" charset="0"/>
                <a:cs typeface="Open Sans" panose="020B0604020202020204" charset="0"/>
              </a:rPr>
              <a:t>houver folhas e ramos em excesso, cortar, deixando restos na base para ter ideia de como era o vegetal.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Folhas </a:t>
            </a:r>
            <a:r>
              <a:rPr lang="pt-BR" sz="1000" dirty="0">
                <a:latin typeface="Open Sans" panose="020B0604020202020204" charset="0"/>
                <a:ea typeface="Open Sans" panose="020B0604020202020204" charset="0"/>
                <a:cs typeface="Open Sans" panose="020B0604020202020204" charset="0"/>
              </a:rPr>
              <a:t>grandes que ultrapassam a margem do papel serão dobradas algumas, e cortadas outras.</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Flores </a:t>
            </a:r>
            <a:r>
              <a:rPr lang="pt-BR" sz="1000" dirty="0">
                <a:latin typeface="Open Sans" panose="020B0604020202020204" charset="0"/>
                <a:ea typeface="Open Sans" panose="020B0604020202020204" charset="0"/>
                <a:cs typeface="Open Sans" panose="020B0604020202020204" charset="0"/>
              </a:rPr>
              <a:t>muito grandes e delicadas (Convolvuláceas e Solanáceas) deverão ser envolvidas em papel impermeável (celofane ou papel manteiga) para não se apegarem ao 4 papel absorvente.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Plantas </a:t>
            </a:r>
            <a:r>
              <a:rPr lang="pt-BR" sz="1000" dirty="0">
                <a:latin typeface="Open Sans" panose="020B0604020202020204" charset="0"/>
                <a:ea typeface="Open Sans" panose="020B0604020202020204" charset="0"/>
                <a:cs typeface="Open Sans" panose="020B0604020202020204" charset="0"/>
              </a:rPr>
              <a:t>bulbosas devem ter um tratamento especial. Deverão ser submetidas a uma fervura (bulbos ou rizomas) e estes cortados em fatias, deixando a parte aérea do vegetal, junto ao bulbo.</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No </a:t>
            </a:r>
            <a:r>
              <a:rPr lang="pt-BR" sz="1000" dirty="0">
                <a:latin typeface="Open Sans" panose="020B0604020202020204" charset="0"/>
                <a:ea typeface="Open Sans" panose="020B0604020202020204" charset="0"/>
                <a:cs typeface="Open Sans" panose="020B0604020202020204" charset="0"/>
              </a:rPr>
              <a:t>caso das flores com partes carnosas, deverão ser submetidas a um processo de desidratação (álcool 70%), pulverizando ou emergindo o material numa cuba.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Concluída </a:t>
            </a:r>
            <a:r>
              <a:rPr lang="pt-BR" sz="1000" dirty="0">
                <a:latin typeface="Open Sans" panose="020B0604020202020204" charset="0"/>
                <a:ea typeface="Open Sans" panose="020B0604020202020204" charset="0"/>
                <a:cs typeface="Open Sans" panose="020B0604020202020204" charset="0"/>
              </a:rPr>
              <a:t>a montagem do material na prensa de secagem, cuja técnica é colocar uma folha de papelão canelado, uma folha de jornal, o vegetal a ser seco (de maneira que as folhas não ultrapassem seus limites de prensagem), uma outra folha de jornal, papelão, etc., até formar um volume suficiente, para fechar a prensa e amarrar fortemente, para que a planta depois de seca não fique encarquilhada</a:t>
            </a:r>
            <a:r>
              <a:rPr lang="pt-BR" sz="1000" dirty="0" smtClean="0">
                <a:latin typeface="Open Sans" panose="020B0604020202020204" charset="0"/>
                <a:ea typeface="Open Sans" panose="020B0604020202020204" charset="0"/>
                <a:cs typeface="Open Sans" panose="020B0604020202020204" charset="0"/>
              </a:rPr>
              <a:t>.</a:t>
            </a:r>
            <a:endParaRPr lang="pt-BR" sz="10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88087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459" y="226661"/>
            <a:ext cx="7704000" cy="401136"/>
          </a:xfrm>
        </p:spPr>
        <p:txBody>
          <a:bodyPr/>
          <a:lstStyle/>
          <a:p>
            <a:r>
              <a:rPr lang="pt-BR" sz="2000" dirty="0"/>
              <a:t>HERBORIZAÇÃO</a:t>
            </a:r>
            <a:br>
              <a:rPr lang="pt-BR" sz="2000" dirty="0"/>
            </a:br>
            <a:endParaRPr lang="pt-BR" sz="2000" dirty="0"/>
          </a:p>
        </p:txBody>
      </p:sp>
      <p:sp>
        <p:nvSpPr>
          <p:cNvPr id="3" name="Retângulo 2"/>
          <p:cNvSpPr/>
          <p:nvPr/>
        </p:nvSpPr>
        <p:spPr>
          <a:xfrm>
            <a:off x="815534" y="627797"/>
            <a:ext cx="8000919" cy="3939540"/>
          </a:xfrm>
          <a:prstGeom prst="rect">
            <a:avLst/>
          </a:prstGeom>
        </p:spPr>
        <p:txBody>
          <a:bodyPr wrap="square">
            <a:spAutoFit/>
          </a:bodyPr>
          <a:lstStyle/>
          <a:p>
            <a:endParaRPr lang="pt-BR" sz="1000" dirty="0">
              <a:latin typeface="Open Sans" panose="020B0604020202020204" charset="0"/>
              <a:ea typeface="Open Sans" panose="020B0604020202020204" charset="0"/>
              <a:cs typeface="Open Sans" panose="020B0604020202020204" charset="0"/>
            </a:endParaRPr>
          </a:p>
          <a:p>
            <a:r>
              <a:rPr lang="pt-BR" sz="1000" b="1" dirty="0">
                <a:solidFill>
                  <a:srgbClr val="0070C0"/>
                </a:solidFill>
                <a:latin typeface="Open Sans" panose="020B0604020202020204" charset="0"/>
                <a:ea typeface="Open Sans" panose="020B0604020202020204" charset="0"/>
                <a:cs typeface="Open Sans" panose="020B0604020202020204" charset="0"/>
              </a:rPr>
              <a:t>Material usados na coleta e </a:t>
            </a:r>
            <a:r>
              <a:rPr lang="pt-BR" sz="1000" b="1" dirty="0" smtClean="0">
                <a:solidFill>
                  <a:srgbClr val="0070C0"/>
                </a:solidFill>
                <a:latin typeface="Open Sans" panose="020B0604020202020204" charset="0"/>
                <a:ea typeface="Open Sans" panose="020B0604020202020204" charset="0"/>
                <a:cs typeface="Open Sans" panose="020B0604020202020204" charset="0"/>
              </a:rPr>
              <a:t>herborização</a:t>
            </a:r>
          </a:p>
          <a:p>
            <a:endParaRPr lang="pt-BR" sz="1000" b="1" dirty="0">
              <a:solidFill>
                <a:srgbClr val="0070C0"/>
              </a:solidFill>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e. Secagem</a:t>
            </a:r>
            <a:r>
              <a:rPr lang="pt-BR" sz="1000" b="1" dirty="0">
                <a:latin typeface="Open Sans" panose="020B0604020202020204" charset="0"/>
                <a:ea typeface="Open Sans" panose="020B0604020202020204" charset="0"/>
                <a:cs typeface="Open Sans" panose="020B0604020202020204" charset="0"/>
              </a:rPr>
              <a:t>, prensagem e montagem dos </a:t>
            </a:r>
            <a:r>
              <a:rPr lang="pt-BR" sz="1000" b="1" dirty="0" smtClean="0">
                <a:latin typeface="Open Sans" panose="020B0604020202020204" charset="0"/>
                <a:ea typeface="Open Sans" panose="020B0604020202020204" charset="0"/>
                <a:cs typeface="Open Sans" panose="020B0604020202020204" charset="0"/>
              </a:rPr>
              <a:t>exemplares</a:t>
            </a:r>
            <a:r>
              <a:rPr lang="pt-BR" sz="1000" dirty="0" smtClean="0">
                <a:latin typeface="Open Sans" panose="020B0604020202020204" charset="0"/>
                <a:ea typeface="Open Sans" panose="020B0604020202020204" charset="0"/>
                <a:cs typeface="Open Sans" panose="020B0604020202020204" charset="0"/>
              </a:rPr>
              <a:t> </a:t>
            </a:r>
            <a:endParaRPr lang="pt-BR" sz="1000" dirty="0">
              <a:latin typeface="Open Sans" panose="020B0604020202020204" charset="0"/>
              <a:ea typeface="Open Sans" panose="020B0604020202020204" charset="0"/>
              <a:cs typeface="Open Sans" panose="020B0604020202020204" charset="0"/>
            </a:endParaRP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Secagem </a:t>
            </a:r>
            <a:r>
              <a:rPr lang="pt-BR" sz="1000" dirty="0">
                <a:latin typeface="Open Sans" panose="020B0604020202020204" charset="0"/>
                <a:ea typeface="Open Sans" panose="020B0604020202020204" charset="0"/>
                <a:cs typeface="Open Sans" panose="020B0604020202020204" charset="0"/>
              </a:rPr>
              <a:t>poderá ser feita sob o calor do sol ou numa estufa artificial. O tempo de secagem depende de um material para outros.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Trocas </a:t>
            </a:r>
            <a:r>
              <a:rPr lang="pt-BR" sz="1000" dirty="0">
                <a:latin typeface="Open Sans" panose="020B0604020202020204" charset="0"/>
                <a:ea typeface="Open Sans" panose="020B0604020202020204" charset="0"/>
                <a:cs typeface="Open Sans" panose="020B0604020202020204" charset="0"/>
              </a:rPr>
              <a:t>o papel absorvente diariamente, para que o exemplar permaneça com aspecto o mais natural possível, quanto a cor e forma.</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Uma </a:t>
            </a:r>
            <a:r>
              <a:rPr lang="pt-BR" sz="1000" dirty="0">
                <a:latin typeface="Open Sans" panose="020B0604020202020204" charset="0"/>
                <a:ea typeface="Open Sans" panose="020B0604020202020204" charset="0"/>
                <a:cs typeface="Open Sans" panose="020B0604020202020204" charset="0"/>
              </a:rPr>
              <a:t>vez seco o material, retirar da prensa e colocar numa pasta de papel jornal. Não se deve deixar por muito tempo na prensa de secagem, porque o material se torna quebradiço demais. Deve-se ter o cuidado de colocar todos os exemplares de uma só espécie junto com a ficha de coleta correspondente, que deverá conter: família, nome vulgar, nome científico, localidade, coletor, data da coleta e habitat</a:t>
            </a:r>
            <a:r>
              <a:rPr lang="pt-BR" sz="1000" dirty="0" smtClean="0">
                <a:latin typeface="Open Sans" panose="020B0604020202020204" charset="0"/>
                <a:ea typeface="Open Sans" panose="020B0604020202020204" charset="0"/>
                <a:cs typeface="Open Sans" panose="020B0604020202020204" charset="0"/>
              </a:rPr>
              <a:t>.</a:t>
            </a:r>
          </a:p>
          <a:p>
            <a:endParaRPr lang="pt-BR" sz="1000" b="1" dirty="0">
              <a:latin typeface="Open Sans" panose="020B0604020202020204" charset="0"/>
              <a:ea typeface="Open Sans" panose="020B0604020202020204" charset="0"/>
              <a:cs typeface="Open Sans" panose="020B0604020202020204" charset="0"/>
            </a:endParaRPr>
          </a:p>
          <a:p>
            <a:r>
              <a:rPr lang="pt-BR" sz="1000" b="1" dirty="0" smtClean="0">
                <a:latin typeface="Open Sans" panose="020B0604020202020204" charset="0"/>
                <a:ea typeface="Open Sans" panose="020B0604020202020204" charset="0"/>
                <a:cs typeface="Open Sans" panose="020B0604020202020204" charset="0"/>
              </a:rPr>
              <a:t>f. Montagem </a:t>
            </a:r>
            <a:r>
              <a:rPr lang="pt-BR" sz="1000" b="1" dirty="0">
                <a:latin typeface="Open Sans" panose="020B0604020202020204" charset="0"/>
                <a:ea typeface="Open Sans" panose="020B0604020202020204" charset="0"/>
                <a:cs typeface="Open Sans" panose="020B0604020202020204" charset="0"/>
              </a:rPr>
              <a:t>das exsicatas</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O </a:t>
            </a:r>
            <a:r>
              <a:rPr lang="pt-BR" sz="1000" dirty="0">
                <a:latin typeface="Open Sans" panose="020B0604020202020204" charset="0"/>
                <a:ea typeface="Open Sans" panose="020B0604020202020204" charset="0"/>
                <a:cs typeface="Open Sans" panose="020B0604020202020204" charset="0"/>
              </a:rPr>
              <a:t>vegetal seco será montado em uma exsicata de papel cartolina no tamanho de 42cm x 29,5cm, que será conservado no herbário, coma  etiqueta com todos os dados da ficha de coleta; </a:t>
            </a:r>
            <a:endParaRPr lang="pt-BR" sz="1000" dirty="0" smtClean="0">
              <a:latin typeface="Open Sans" panose="020B0604020202020204" charset="0"/>
              <a:ea typeface="Open Sans" panose="020B0604020202020204" charset="0"/>
              <a:cs typeface="Open Sans" panose="020B0604020202020204" charset="0"/>
            </a:endParaRP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Para </a:t>
            </a:r>
            <a:r>
              <a:rPr lang="pt-BR" sz="1000" dirty="0">
                <a:latin typeface="Open Sans" panose="020B0604020202020204" charset="0"/>
                <a:ea typeface="Open Sans" panose="020B0604020202020204" charset="0"/>
                <a:cs typeface="Open Sans" panose="020B0604020202020204" charset="0"/>
              </a:rPr>
              <a:t>a montagem, a planta é presa em papel gomado, método mais prático e rápido, o qual apresenta boas condições, porém seria ideal prender com linha em forma de costura ou fita adesiva.</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Há </a:t>
            </a:r>
            <a:r>
              <a:rPr lang="pt-BR" sz="1000" dirty="0">
                <a:latin typeface="Open Sans" panose="020B0604020202020204" charset="0"/>
                <a:ea typeface="Open Sans" panose="020B0604020202020204" charset="0"/>
                <a:cs typeface="Open Sans" panose="020B0604020202020204" charset="0"/>
              </a:rPr>
              <a:t>quem cole as plantas no papel, porém não é modo correto e prático.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A </a:t>
            </a:r>
            <a:r>
              <a:rPr lang="pt-BR" sz="1000" dirty="0">
                <a:latin typeface="Open Sans" panose="020B0604020202020204" charset="0"/>
                <a:ea typeface="Open Sans" panose="020B0604020202020204" charset="0"/>
                <a:cs typeface="Open Sans" panose="020B0604020202020204" charset="0"/>
              </a:rPr>
              <a:t>etiqueta bem preenchida é de grande valia para os estudos realizados com a planta. </a:t>
            </a:r>
          </a:p>
          <a:p>
            <a:pPr marL="675450" indent="-171450">
              <a:buFont typeface="Wingdings" panose="05000000000000000000" pitchFamily="2" charset="2"/>
              <a:buChar char="ü"/>
            </a:pPr>
            <a:r>
              <a:rPr lang="pt-BR" sz="1000" dirty="0" smtClean="0">
                <a:latin typeface="Open Sans" panose="020B0604020202020204" charset="0"/>
                <a:ea typeface="Open Sans" panose="020B0604020202020204" charset="0"/>
                <a:cs typeface="Open Sans" panose="020B0604020202020204" charset="0"/>
              </a:rPr>
              <a:t>Para </a:t>
            </a:r>
            <a:r>
              <a:rPr lang="pt-BR" sz="1000" dirty="0">
                <a:latin typeface="Open Sans" panose="020B0604020202020204" charset="0"/>
                <a:ea typeface="Open Sans" panose="020B0604020202020204" charset="0"/>
                <a:cs typeface="Open Sans" panose="020B0604020202020204" charset="0"/>
              </a:rPr>
              <a:t>cada exemplar, na etiqueta deverá constar: </a:t>
            </a:r>
          </a:p>
          <a:p>
            <a:endParaRPr lang="pt-BR" sz="1000" dirty="0">
              <a:latin typeface="Open Sans" panose="020B0604020202020204" charset="0"/>
              <a:ea typeface="Open Sans" panose="020B0604020202020204" charset="0"/>
              <a:cs typeface="Open Sans" panose="020B0604020202020204" charset="0"/>
            </a:endParaRPr>
          </a:p>
          <a:p>
            <a:pPr marL="1008000" indent="-171450">
              <a:buFont typeface="Wingdings" panose="05000000000000000000" pitchFamily="2" charset="2"/>
              <a:buChar char="§"/>
            </a:pPr>
            <a:r>
              <a:rPr lang="pt-BR" sz="1000" dirty="0" smtClean="0">
                <a:latin typeface="Open Sans" panose="020B0604020202020204" charset="0"/>
                <a:ea typeface="Open Sans" panose="020B0604020202020204" charset="0"/>
                <a:cs typeface="Open Sans" panose="020B0604020202020204" charset="0"/>
              </a:rPr>
              <a:t>divisão</a:t>
            </a:r>
            <a:r>
              <a:rPr lang="pt-BR" sz="1000" dirty="0">
                <a:latin typeface="Open Sans" panose="020B0604020202020204" charset="0"/>
                <a:ea typeface="Open Sans" panose="020B0604020202020204" charset="0"/>
                <a:cs typeface="Open Sans" panose="020B0604020202020204" charset="0"/>
              </a:rPr>
              <a:t>, classe, subclasse, ordem, família, </a:t>
            </a:r>
          </a:p>
          <a:p>
            <a:pPr marL="1008000" indent="-171450">
              <a:buFont typeface="Wingdings" panose="05000000000000000000" pitchFamily="2" charset="2"/>
              <a:buChar char="§"/>
            </a:pPr>
            <a:r>
              <a:rPr lang="pt-BR" sz="1000" dirty="0" smtClean="0">
                <a:latin typeface="Open Sans" panose="020B0604020202020204" charset="0"/>
                <a:ea typeface="Open Sans" panose="020B0604020202020204" charset="0"/>
                <a:cs typeface="Open Sans" panose="020B0604020202020204" charset="0"/>
              </a:rPr>
              <a:t>nome </a:t>
            </a:r>
            <a:r>
              <a:rPr lang="pt-BR" sz="1000" dirty="0">
                <a:latin typeface="Open Sans" panose="020B0604020202020204" charset="0"/>
                <a:ea typeface="Open Sans" panose="020B0604020202020204" charset="0"/>
                <a:cs typeface="Open Sans" panose="020B0604020202020204" charset="0"/>
              </a:rPr>
              <a:t>científico (NC), nome vulgar (NV), </a:t>
            </a:r>
          </a:p>
          <a:p>
            <a:pPr marL="1008000" indent="-171450">
              <a:buFont typeface="Wingdings" panose="05000000000000000000" pitchFamily="2" charset="2"/>
              <a:buChar char="§"/>
            </a:pPr>
            <a:r>
              <a:rPr lang="pt-BR" sz="1000" dirty="0" smtClean="0">
                <a:latin typeface="Open Sans" panose="020B0604020202020204" charset="0"/>
                <a:ea typeface="Open Sans" panose="020B0604020202020204" charset="0"/>
                <a:cs typeface="Open Sans" panose="020B0604020202020204" charset="0"/>
              </a:rPr>
              <a:t>ciclo</a:t>
            </a:r>
            <a:r>
              <a:rPr lang="pt-BR" sz="1000" dirty="0">
                <a:latin typeface="Open Sans" panose="020B0604020202020204" charset="0"/>
                <a:ea typeface="Open Sans" panose="020B0604020202020204" charset="0"/>
                <a:cs typeface="Open Sans" panose="020B0604020202020204" charset="0"/>
              </a:rPr>
              <a:t>, reprodução, local de coleta, data da coleta e coletor. </a:t>
            </a:r>
          </a:p>
        </p:txBody>
      </p:sp>
    </p:spTree>
    <p:extLst>
      <p:ext uri="{BB962C8B-B14F-4D97-AF65-F5344CB8AC3E}">
        <p14:creationId xmlns:p14="http://schemas.microsoft.com/office/powerpoint/2010/main" val="1958129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7140" y="319818"/>
            <a:ext cx="7704000" cy="572700"/>
          </a:xfrm>
        </p:spPr>
        <p:txBody>
          <a:bodyPr/>
          <a:lstStyle/>
          <a:p>
            <a:r>
              <a:rPr lang="pt-BR" sz="1400" dirty="0" smtClean="0"/>
              <a:t>Exercício 2 </a:t>
            </a:r>
            <a:r>
              <a:rPr lang="pt-BR" sz="1400" dirty="0"/>
              <a:t>– DECIFRANDO A PLANTA (</a:t>
            </a:r>
            <a:r>
              <a:rPr lang="pt-BR" sz="1400" dirty="0" smtClean="0"/>
              <a:t>individual entrega no grupo)</a:t>
            </a:r>
            <a:endParaRPr lang="pt-BR" sz="1400" dirty="0"/>
          </a:p>
        </p:txBody>
      </p:sp>
      <p:sp>
        <p:nvSpPr>
          <p:cNvPr id="3" name="Retângulo 2"/>
          <p:cNvSpPr/>
          <p:nvPr/>
        </p:nvSpPr>
        <p:spPr>
          <a:xfrm>
            <a:off x="655093" y="726039"/>
            <a:ext cx="8222776" cy="4431983"/>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Atividade </a:t>
            </a:r>
            <a:r>
              <a:rPr lang="pt-BR" sz="1100" dirty="0">
                <a:latin typeface="Open Sans" panose="020B0604020202020204" charset="0"/>
                <a:ea typeface="Open Sans" panose="020B0604020202020204" charset="0"/>
                <a:cs typeface="Open Sans" panose="020B0604020202020204" charset="0"/>
              </a:rPr>
              <a:t>exploratória de observação de características distintivas entre as plantas e noções básicas de sucessão natural</a:t>
            </a:r>
            <a:r>
              <a:rPr lang="pt-BR" sz="1100" dirty="0" smtClean="0">
                <a:latin typeface="Open Sans" panose="020B0604020202020204" charset="0"/>
                <a:ea typeface="Open Sans" panose="020B0604020202020204" charset="0"/>
                <a:cs typeface="Open Sans" panose="020B0604020202020204" charset="0"/>
              </a:rPr>
              <a:t>.</a:t>
            </a:r>
          </a:p>
          <a:p>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a. Plantas </a:t>
            </a:r>
            <a:r>
              <a:rPr lang="pt-BR" sz="1100" b="1" dirty="0">
                <a:latin typeface="Open Sans" panose="020B0604020202020204" charset="0"/>
                <a:ea typeface="Open Sans" panose="020B0604020202020204" charset="0"/>
                <a:cs typeface="Open Sans" panose="020B0604020202020204" charset="0"/>
              </a:rPr>
              <a:t>e suas características </a:t>
            </a:r>
          </a:p>
          <a:p>
            <a:r>
              <a:rPr lang="pt-BR" sz="1100" dirty="0" smtClean="0">
                <a:latin typeface="Open Sans" panose="020B0604020202020204" charset="0"/>
                <a:ea typeface="Open Sans" panose="020B0604020202020204" charset="0"/>
                <a:cs typeface="Open Sans" panose="020B0604020202020204" charset="0"/>
              </a:rPr>
              <a:t>Escolher uma planta da Mata Atlântica para conhecer.  Faça um caracterização </a:t>
            </a:r>
            <a:r>
              <a:rPr lang="pt-BR" sz="1100" dirty="0">
                <a:latin typeface="Open Sans" panose="020B0604020202020204" charset="0"/>
                <a:ea typeface="Open Sans" panose="020B0604020202020204" charset="0"/>
                <a:cs typeface="Open Sans" panose="020B0604020202020204" charset="0"/>
              </a:rPr>
              <a:t>das </a:t>
            </a:r>
            <a:r>
              <a:rPr lang="pt-BR" sz="1100" dirty="0" smtClean="0">
                <a:latin typeface="Open Sans" panose="020B0604020202020204" charset="0"/>
                <a:ea typeface="Open Sans" panose="020B0604020202020204" charset="0"/>
                <a:cs typeface="Open Sans" panose="020B0604020202020204" charset="0"/>
              </a:rPr>
              <a:t>características </a:t>
            </a:r>
            <a:r>
              <a:rPr lang="pt-BR" sz="1100" dirty="0">
                <a:latin typeface="Open Sans" panose="020B0604020202020204" charset="0"/>
                <a:ea typeface="Open Sans" panose="020B0604020202020204" charset="0"/>
                <a:cs typeface="Open Sans" panose="020B0604020202020204" charset="0"/>
              </a:rPr>
              <a:t>morfológicas que auxiliam o uso de chaves de identificação em campo (ramo, raiz, folha, flor e frutos</a:t>
            </a:r>
            <a:r>
              <a:rPr lang="pt-BR" sz="1100" dirty="0" smtClean="0">
                <a:latin typeface="Open Sans" panose="020B0604020202020204" charset="0"/>
                <a:ea typeface="Open Sans" panose="020B0604020202020204" charset="0"/>
                <a:cs typeface="Open Sans" panose="020B0604020202020204" charset="0"/>
              </a:rPr>
              <a:t>); observe diferenças </a:t>
            </a:r>
            <a:r>
              <a:rPr lang="pt-BR" sz="1100" dirty="0">
                <a:latin typeface="Open Sans" panose="020B0604020202020204" charset="0"/>
                <a:ea typeface="Open Sans" panose="020B0604020202020204" charset="0"/>
                <a:cs typeface="Open Sans" panose="020B0604020202020204" charset="0"/>
              </a:rPr>
              <a:t>entre folhas simples, compostas (pinadas) e recompostas (</a:t>
            </a:r>
            <a:r>
              <a:rPr lang="pt-BR" sz="1100" dirty="0" err="1">
                <a:latin typeface="Open Sans" panose="020B0604020202020204" charset="0"/>
                <a:ea typeface="Open Sans" panose="020B0604020202020204" charset="0"/>
                <a:cs typeface="Open Sans" panose="020B0604020202020204" charset="0"/>
              </a:rPr>
              <a:t>bipinadas</a:t>
            </a:r>
            <a:r>
              <a:rPr lang="pt-BR" sz="1100" dirty="0" smtClean="0">
                <a:latin typeface="Open Sans" panose="020B0604020202020204" charset="0"/>
                <a:ea typeface="Open Sans" panose="020B0604020202020204" charset="0"/>
                <a:cs typeface="Open Sans" panose="020B0604020202020204" charset="0"/>
              </a:rPr>
              <a:t>) (</a:t>
            </a:r>
            <a:r>
              <a:rPr lang="pt-BR" sz="1100" b="1" dirty="0">
                <a:latin typeface="Open Sans" panose="020B0604020202020204" charset="0"/>
                <a:ea typeface="Open Sans" panose="020B0604020202020204" charset="0"/>
                <a:cs typeface="Open Sans" panose="020B0604020202020204" charset="0"/>
              </a:rPr>
              <a:t>a</a:t>
            </a:r>
            <a:r>
              <a:rPr lang="pt-BR" sz="1100" b="1" dirty="0" smtClean="0">
                <a:latin typeface="Open Sans" panose="020B0604020202020204" charset="0"/>
                <a:ea typeface="Open Sans" panose="020B0604020202020204" charset="0"/>
                <a:cs typeface="Open Sans" panose="020B0604020202020204" charset="0"/>
              </a:rPr>
              <a:t>nexo 1</a:t>
            </a:r>
            <a:r>
              <a:rPr lang="pt-BR" sz="1100" dirty="0" smtClean="0">
                <a:latin typeface="Open Sans" panose="020B0604020202020204" charset="0"/>
                <a:ea typeface="Open Sans" panose="020B0604020202020204" charset="0"/>
                <a:cs typeface="Open Sans" panose="020B0604020202020204" charset="0"/>
              </a:rPr>
              <a:t>);  descreva diferenças </a:t>
            </a:r>
            <a:r>
              <a:rPr lang="pt-BR" sz="1100" dirty="0">
                <a:latin typeface="Open Sans" panose="020B0604020202020204" charset="0"/>
                <a:ea typeface="Open Sans" panose="020B0604020202020204" charset="0"/>
                <a:cs typeface="Open Sans" panose="020B0604020202020204" charset="0"/>
              </a:rPr>
              <a:t>entre frutos secos, carnosos, deiscentes e indeiscentes</a:t>
            </a:r>
            <a:r>
              <a:rPr lang="pt-BR" sz="1100" dirty="0" smtClean="0">
                <a:latin typeface="Open Sans" panose="020B0604020202020204" charset="0"/>
                <a:ea typeface="Open Sans" panose="020B0604020202020204" charset="0"/>
                <a:cs typeface="Open Sans" panose="020B0604020202020204" charset="0"/>
              </a:rPr>
              <a:t>; pesquise o hábito do vegetal quanto a diferenças </a:t>
            </a:r>
            <a:r>
              <a:rPr lang="pt-BR" sz="1100" dirty="0">
                <a:latin typeface="Open Sans" panose="020B0604020202020204" charset="0"/>
                <a:ea typeface="Open Sans" panose="020B0604020202020204" charset="0"/>
                <a:cs typeface="Open Sans" panose="020B0604020202020204" charset="0"/>
              </a:rPr>
              <a:t>entre </a:t>
            </a:r>
            <a:r>
              <a:rPr lang="pt-BR" sz="1100" dirty="0" smtClean="0">
                <a:latin typeface="Open Sans" panose="020B0604020202020204" charset="0"/>
                <a:ea typeface="Open Sans" panose="020B0604020202020204" charset="0"/>
                <a:cs typeface="Open Sans" panose="020B0604020202020204" charset="0"/>
              </a:rPr>
              <a:t>epífitas </a:t>
            </a:r>
            <a:r>
              <a:rPr lang="pt-BR" sz="1100" dirty="0">
                <a:latin typeface="Open Sans" panose="020B0604020202020204" charset="0"/>
                <a:ea typeface="Open Sans" panose="020B0604020202020204" charset="0"/>
                <a:cs typeface="Open Sans" panose="020B0604020202020204" charset="0"/>
              </a:rPr>
              <a:t>e parasitas (</a:t>
            </a:r>
            <a:r>
              <a:rPr lang="pt-BR" sz="1100" dirty="0" err="1">
                <a:latin typeface="Open Sans" panose="020B0604020202020204" charset="0"/>
                <a:ea typeface="Open Sans" panose="020B0604020202020204" charset="0"/>
                <a:cs typeface="Open Sans" panose="020B0604020202020204" charset="0"/>
              </a:rPr>
              <a:t>hemi</a:t>
            </a:r>
            <a:r>
              <a:rPr lang="pt-BR" sz="1100" dirty="0">
                <a:latin typeface="Open Sans" panose="020B0604020202020204" charset="0"/>
                <a:ea typeface="Open Sans" panose="020B0604020202020204" charset="0"/>
                <a:cs typeface="Open Sans" panose="020B0604020202020204" charset="0"/>
              </a:rPr>
              <a:t> e total</a:t>
            </a:r>
            <a:r>
              <a:rPr lang="pt-BR" sz="1100" dirty="0" smtClean="0">
                <a:latin typeface="Open Sans" panose="020B0604020202020204" charset="0"/>
                <a:ea typeface="Open Sans" panose="020B0604020202020204" charset="0"/>
                <a:cs typeface="Open Sans" panose="020B0604020202020204" charset="0"/>
              </a:rPr>
              <a:t>) etc.</a:t>
            </a:r>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b. Escolha </a:t>
            </a:r>
            <a:r>
              <a:rPr lang="pt-BR" sz="1100" b="1" dirty="0">
                <a:latin typeface="Open Sans" panose="020B0604020202020204" charset="0"/>
                <a:ea typeface="Open Sans" panose="020B0604020202020204" charset="0"/>
                <a:cs typeface="Open Sans" panose="020B0604020202020204" charset="0"/>
              </a:rPr>
              <a:t>no jardim 5 tipos de folhas para fotografar </a:t>
            </a:r>
            <a:r>
              <a:rPr lang="pt-BR" sz="1100" dirty="0">
                <a:latin typeface="Open Sans" panose="020B0604020202020204" charset="0"/>
                <a:ea typeface="Open Sans" panose="020B0604020202020204" charset="0"/>
                <a:cs typeface="Open Sans" panose="020B0604020202020204" charset="0"/>
              </a:rPr>
              <a:t>e  compor o álbum de folhas do grupo.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c. Pesquisar características </a:t>
            </a:r>
            <a:r>
              <a:rPr lang="pt-BR" sz="1100" b="1" dirty="0">
                <a:latin typeface="Open Sans" panose="020B0604020202020204" charset="0"/>
                <a:ea typeface="Open Sans" panose="020B0604020202020204" charset="0"/>
                <a:cs typeface="Open Sans" panose="020B0604020202020204" charset="0"/>
              </a:rPr>
              <a:t>de uma família botânica presente na Mata Atlântica </a:t>
            </a:r>
            <a:r>
              <a:rPr lang="pt-BR" sz="1100" dirty="0" smtClean="0">
                <a:latin typeface="Open Sans" panose="020B0604020202020204" charset="0"/>
                <a:ea typeface="Open Sans" panose="020B0604020202020204" charset="0"/>
                <a:cs typeface="Open Sans" panose="020B0604020202020204" charset="0"/>
              </a:rPr>
              <a:t>(do local </a:t>
            </a:r>
            <a:r>
              <a:rPr lang="pt-BR" sz="1100" dirty="0">
                <a:latin typeface="Open Sans" panose="020B0604020202020204" charset="0"/>
                <a:ea typeface="Open Sans" panose="020B0604020202020204" charset="0"/>
                <a:cs typeface="Open Sans" panose="020B0604020202020204" charset="0"/>
              </a:rPr>
              <a:t>de estudo deste ano).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d</a:t>
            </a:r>
            <a:r>
              <a:rPr lang="pt-BR" sz="1100" b="1" dirty="0">
                <a:latin typeface="Open Sans" panose="020B0604020202020204" charset="0"/>
                <a:ea typeface="Open Sans" panose="020B0604020202020204" charset="0"/>
                <a:cs typeface="Open Sans" panose="020B0604020202020204" charset="0"/>
              </a:rPr>
              <a:t>. Fazer uma radiografia de suas características fenológicas,</a:t>
            </a:r>
            <a:r>
              <a:rPr lang="pt-BR" sz="1100" dirty="0">
                <a:latin typeface="Open Sans" panose="020B0604020202020204" charset="0"/>
                <a:ea typeface="Open Sans" panose="020B0604020202020204" charset="0"/>
                <a:cs typeface="Open Sans" panose="020B0604020202020204" charset="0"/>
              </a:rPr>
              <a:t> incluindo </a:t>
            </a:r>
            <a:r>
              <a:rPr lang="pt-BR" sz="1100" dirty="0" smtClean="0">
                <a:latin typeface="Open Sans" panose="020B0604020202020204" charset="0"/>
                <a:ea typeface="Open Sans" panose="020B0604020202020204" charset="0"/>
                <a:cs typeface="Open Sans" panose="020B0604020202020204" charset="0"/>
              </a:rPr>
              <a:t>o estágio </a:t>
            </a:r>
            <a:r>
              <a:rPr lang="pt-BR" sz="1100" dirty="0" err="1">
                <a:latin typeface="Open Sans" panose="020B0604020202020204" charset="0"/>
                <a:ea typeface="Open Sans" panose="020B0604020202020204" charset="0"/>
                <a:cs typeface="Open Sans" panose="020B0604020202020204" charset="0"/>
              </a:rPr>
              <a:t>sucessional</a:t>
            </a:r>
            <a:r>
              <a:rPr lang="pt-BR" sz="1100" dirty="0">
                <a:latin typeface="Open Sans" panose="020B0604020202020204" charset="0"/>
                <a:ea typeface="Open Sans" panose="020B0604020202020204" charset="0"/>
                <a:cs typeface="Open Sans" panose="020B0604020202020204" charset="0"/>
              </a:rPr>
              <a:t> </a:t>
            </a:r>
            <a:r>
              <a:rPr lang="pt-BR" sz="1100" dirty="0" smtClean="0">
                <a:latin typeface="Open Sans" panose="020B0604020202020204" charset="0"/>
                <a:ea typeface="Open Sans" panose="020B0604020202020204" charset="0"/>
                <a:cs typeface="Open Sans" panose="020B0604020202020204" charset="0"/>
              </a:rPr>
              <a:t>a que pertence </a:t>
            </a:r>
            <a:r>
              <a:rPr lang="pt-BR" sz="1100" dirty="0">
                <a:latin typeface="Open Sans" panose="020B0604020202020204" charset="0"/>
                <a:ea typeface="Open Sans" panose="020B0604020202020204" charset="0"/>
                <a:cs typeface="Open Sans" panose="020B0604020202020204" charset="0"/>
              </a:rPr>
              <a:t>(pesquisar em  bibliografia</a:t>
            </a:r>
            <a:r>
              <a:rPr lang="pt-BR" sz="1100" dirty="0" smtClean="0">
                <a:latin typeface="Open Sans" panose="020B0604020202020204" charset="0"/>
                <a:ea typeface="Open Sans" panose="020B0604020202020204" charset="0"/>
                <a:cs typeface="Open Sans" panose="020B0604020202020204" charset="0"/>
              </a:rPr>
              <a:t>). Ficha da planta – faça no </a:t>
            </a:r>
            <a:r>
              <a:rPr lang="pt-BR" sz="1100" dirty="0">
                <a:latin typeface="Open Sans" panose="020B0604020202020204" charset="0"/>
                <a:ea typeface="Open Sans" panose="020B0604020202020204" charset="0"/>
                <a:cs typeface="Open Sans" panose="020B0604020202020204" charset="0"/>
              </a:rPr>
              <a:t>caderno de campo para </a:t>
            </a:r>
            <a:r>
              <a:rPr lang="pt-BR" sz="1100" dirty="0" smtClean="0">
                <a:latin typeface="Open Sans" panose="020B0604020202020204" charset="0"/>
                <a:ea typeface="Open Sans" panose="020B0604020202020204" charset="0"/>
                <a:cs typeface="Open Sans" panose="020B0604020202020204" charset="0"/>
              </a:rPr>
              <a:t>entregar. Exemplo</a:t>
            </a:r>
            <a:r>
              <a:rPr lang="pt-BR" sz="1100" dirty="0">
                <a:latin typeface="Open Sans" panose="020B0604020202020204" charset="0"/>
                <a:ea typeface="Open Sans" panose="020B0604020202020204" charset="0"/>
                <a:cs typeface="Open Sans" panose="020B0604020202020204" charset="0"/>
              </a:rPr>
              <a:t>: </a:t>
            </a:r>
          </a:p>
          <a:p>
            <a:endParaRPr lang="pt-BR" sz="1100" dirty="0">
              <a:latin typeface="Open Sans" panose="020B0604020202020204" charset="0"/>
              <a:ea typeface="Open Sans" panose="020B0604020202020204" charset="0"/>
              <a:cs typeface="Open Sans" panose="020B0604020202020204" charset="0"/>
            </a:endParaRPr>
          </a:p>
          <a:p>
            <a:pPr marL="720000"/>
            <a:r>
              <a:rPr lang="pt-BR" sz="900" i="1" dirty="0" smtClean="0">
                <a:latin typeface="Open Sans" panose="020B0604020202020204" charset="0"/>
                <a:ea typeface="Open Sans" panose="020B0604020202020204" charset="0"/>
                <a:cs typeface="Open Sans" panose="020B0604020202020204" charset="0"/>
              </a:rPr>
              <a:t>Nome </a:t>
            </a:r>
            <a:r>
              <a:rPr lang="pt-BR" sz="900" i="1" dirty="0">
                <a:latin typeface="Open Sans" panose="020B0604020202020204" charset="0"/>
                <a:ea typeface="Open Sans" panose="020B0604020202020204" charset="0"/>
                <a:cs typeface="Open Sans" panose="020B0604020202020204" charset="0"/>
              </a:rPr>
              <a:t>popular</a:t>
            </a:r>
            <a:r>
              <a:rPr lang="pt-BR" sz="900" dirty="0">
                <a:latin typeface="Open Sans" panose="020B0604020202020204" charset="0"/>
                <a:ea typeface="Open Sans" panose="020B0604020202020204" charset="0"/>
                <a:cs typeface="Open Sans" panose="020B0604020202020204" charset="0"/>
              </a:rPr>
              <a:t>: </a:t>
            </a:r>
            <a:r>
              <a:rPr lang="pt-BR" sz="1100" dirty="0" smtClean="0">
                <a:solidFill>
                  <a:srgbClr val="0070C0"/>
                </a:solidFill>
                <a:latin typeface="Open Sans" panose="020B0604020202020204" charset="0"/>
                <a:ea typeface="Open Sans" panose="020B0604020202020204" charset="0"/>
                <a:cs typeface="Open Sans" panose="020B0604020202020204" charset="0"/>
              </a:rPr>
              <a:t>Canela cedro</a:t>
            </a:r>
          </a:p>
          <a:p>
            <a:pPr marL="720000"/>
            <a:r>
              <a:rPr lang="pt-BR" sz="900" i="1" dirty="0" smtClean="0">
                <a:latin typeface="Open Sans" panose="020B0604020202020204" charset="0"/>
                <a:ea typeface="Open Sans" panose="020B0604020202020204" charset="0"/>
                <a:cs typeface="Open Sans" panose="020B0604020202020204" charset="0"/>
              </a:rPr>
              <a:t>Nome </a:t>
            </a:r>
            <a:r>
              <a:rPr lang="pt-BR" sz="900" i="1" dirty="0" err="1" smtClean="0">
                <a:latin typeface="Open Sans" panose="020B0604020202020204" charset="0"/>
                <a:ea typeface="Open Sans" panose="020B0604020202020204" charset="0"/>
                <a:cs typeface="Open Sans" panose="020B0604020202020204" charset="0"/>
              </a:rPr>
              <a:t>cientítico</a:t>
            </a:r>
            <a:r>
              <a:rPr lang="pt-BR" sz="900" dirty="0" smtClean="0">
                <a:latin typeface="Open Sans" panose="020B0604020202020204" charset="0"/>
                <a:ea typeface="Open Sans" panose="020B0604020202020204" charset="0"/>
                <a:cs typeface="Open Sans" panose="020B0604020202020204" charset="0"/>
              </a:rPr>
              <a:t>: </a:t>
            </a:r>
            <a:r>
              <a:rPr lang="pt-BR" sz="900" i="1" dirty="0" err="1" smtClean="0">
                <a:latin typeface="Open Sans" panose="020B0604020202020204" charset="0"/>
                <a:ea typeface="Open Sans" panose="020B0604020202020204" charset="0"/>
                <a:cs typeface="Open Sans" panose="020B0604020202020204" charset="0"/>
              </a:rPr>
              <a:t>Tapirira</a:t>
            </a:r>
            <a:r>
              <a:rPr lang="pt-BR" sz="900" i="1" dirty="0" smtClean="0">
                <a:latin typeface="Open Sans" panose="020B0604020202020204" charset="0"/>
                <a:ea typeface="Open Sans" panose="020B0604020202020204" charset="0"/>
                <a:cs typeface="Open Sans" panose="020B0604020202020204" charset="0"/>
              </a:rPr>
              <a:t> </a:t>
            </a:r>
            <a:r>
              <a:rPr lang="pt-BR" sz="900" i="1" dirty="0" err="1" smtClean="0">
                <a:latin typeface="Open Sans" panose="020B0604020202020204" charset="0"/>
                <a:ea typeface="Open Sans" panose="020B0604020202020204" charset="0"/>
                <a:cs typeface="Open Sans" panose="020B0604020202020204" charset="0"/>
              </a:rPr>
              <a:t>guianensis</a:t>
            </a:r>
            <a:endParaRPr lang="pt-BR" sz="900" i="1" dirty="0" smtClean="0">
              <a:latin typeface="Open Sans" panose="020B0604020202020204" charset="0"/>
              <a:ea typeface="Open Sans" panose="020B0604020202020204" charset="0"/>
              <a:cs typeface="Open Sans" panose="020B0604020202020204" charset="0"/>
            </a:endParaRPr>
          </a:p>
          <a:p>
            <a:pPr marL="720000"/>
            <a:r>
              <a:rPr lang="pt-BR" sz="900" i="1" dirty="0" smtClean="0">
                <a:latin typeface="Open Sans" panose="020B0604020202020204" charset="0"/>
                <a:ea typeface="Open Sans" panose="020B0604020202020204" charset="0"/>
                <a:cs typeface="Open Sans" panose="020B0604020202020204" charset="0"/>
              </a:rPr>
              <a:t>Ordem</a:t>
            </a:r>
            <a:r>
              <a:rPr lang="pt-BR" sz="900" dirty="0" smtClean="0">
                <a:latin typeface="Open Sans" panose="020B0604020202020204" charset="0"/>
                <a:ea typeface="Open Sans" panose="020B0604020202020204" charset="0"/>
                <a:cs typeface="Open Sans" panose="020B0604020202020204" charset="0"/>
              </a:rPr>
              <a:t>: Sapindales</a:t>
            </a:r>
          </a:p>
          <a:p>
            <a:pPr marL="720000"/>
            <a:r>
              <a:rPr lang="pt-BR" sz="900" i="1" dirty="0" smtClean="0">
                <a:latin typeface="Open Sans" panose="020B0604020202020204" charset="0"/>
                <a:ea typeface="Open Sans" panose="020B0604020202020204" charset="0"/>
                <a:cs typeface="Open Sans" panose="020B0604020202020204" charset="0"/>
              </a:rPr>
              <a:t>Família</a:t>
            </a:r>
            <a:r>
              <a:rPr lang="pt-BR" sz="900" dirty="0">
                <a:latin typeface="Open Sans" panose="020B0604020202020204" charset="0"/>
                <a:ea typeface="Open Sans" panose="020B0604020202020204" charset="0"/>
                <a:cs typeface="Open Sans" panose="020B0604020202020204" charset="0"/>
              </a:rPr>
              <a:t>: </a:t>
            </a:r>
            <a:r>
              <a:rPr lang="pt-BR" sz="900" dirty="0" err="1" smtClean="0">
                <a:latin typeface="Open Sans" panose="020B0604020202020204" charset="0"/>
                <a:ea typeface="Open Sans" panose="020B0604020202020204" charset="0"/>
                <a:cs typeface="Open Sans" panose="020B0604020202020204" charset="0"/>
              </a:rPr>
              <a:t>Anarcadiaceae</a:t>
            </a:r>
            <a:endParaRPr lang="pt-BR" sz="900" dirty="0">
              <a:latin typeface="Open Sans" panose="020B0604020202020204" charset="0"/>
              <a:ea typeface="Open Sans" panose="020B0604020202020204" charset="0"/>
              <a:cs typeface="Open Sans" panose="020B0604020202020204" charset="0"/>
            </a:endParaRPr>
          </a:p>
          <a:p>
            <a:pPr marL="720000"/>
            <a:r>
              <a:rPr lang="pt-BR" sz="900" i="1" dirty="0">
                <a:latin typeface="Open Sans" panose="020B0604020202020204" charset="0"/>
                <a:ea typeface="Open Sans" panose="020B0604020202020204" charset="0"/>
                <a:cs typeface="Open Sans" panose="020B0604020202020204" charset="0"/>
              </a:rPr>
              <a:t>Origem</a:t>
            </a:r>
            <a:r>
              <a:rPr lang="pt-BR" sz="900" dirty="0">
                <a:latin typeface="Open Sans" panose="020B0604020202020204" charset="0"/>
                <a:ea typeface="Open Sans" panose="020B0604020202020204" charset="0"/>
                <a:cs typeface="Open Sans" panose="020B0604020202020204" charset="0"/>
              </a:rPr>
              <a:t>: </a:t>
            </a:r>
            <a:r>
              <a:rPr lang="pt-BR" sz="900" dirty="0" smtClean="0">
                <a:latin typeface="Open Sans" panose="020B0604020202020204" charset="0"/>
                <a:ea typeface="Open Sans" panose="020B0604020202020204" charset="0"/>
                <a:cs typeface="Open Sans" panose="020B0604020202020204" charset="0"/>
              </a:rPr>
              <a:t>nativa</a:t>
            </a:r>
          </a:p>
          <a:p>
            <a:pPr marL="720000"/>
            <a:r>
              <a:rPr lang="pt-BR" sz="900" dirty="0" smtClean="0">
                <a:latin typeface="Open Sans" panose="020B0604020202020204" charset="0"/>
                <a:ea typeface="Open Sans" panose="020B0604020202020204" charset="0"/>
                <a:cs typeface="Open Sans" panose="020B0604020202020204" charset="0"/>
              </a:rPr>
              <a:t>Distribuição </a:t>
            </a:r>
            <a:r>
              <a:rPr lang="pt-BR" sz="900" dirty="0">
                <a:latin typeface="Open Sans" panose="020B0604020202020204" charset="0"/>
                <a:ea typeface="Open Sans" panose="020B0604020202020204" charset="0"/>
                <a:cs typeface="Open Sans" panose="020B0604020202020204" charset="0"/>
              </a:rPr>
              <a:t>geográfica: </a:t>
            </a:r>
            <a:r>
              <a:rPr lang="pt-BR" sz="900" dirty="0" smtClean="0">
                <a:latin typeface="Open Sans" panose="020B0604020202020204" charset="0"/>
                <a:ea typeface="Open Sans" panose="020B0604020202020204" charset="0"/>
                <a:cs typeface="Open Sans" panose="020B0604020202020204" charset="0"/>
              </a:rPr>
              <a:t>todo território brasileiro</a:t>
            </a:r>
            <a:endParaRPr lang="pt-BR" sz="900" dirty="0">
              <a:latin typeface="Open Sans" panose="020B0604020202020204" charset="0"/>
              <a:ea typeface="Open Sans" panose="020B0604020202020204" charset="0"/>
              <a:cs typeface="Open Sans" panose="020B0604020202020204" charset="0"/>
            </a:endParaRPr>
          </a:p>
          <a:p>
            <a:pPr marL="720000"/>
            <a:r>
              <a:rPr lang="pt-BR" sz="900" dirty="0">
                <a:latin typeface="Open Sans" panose="020B0604020202020204" charset="0"/>
                <a:ea typeface="Open Sans" panose="020B0604020202020204" charset="0"/>
                <a:cs typeface="Open Sans" panose="020B0604020202020204" charset="0"/>
              </a:rPr>
              <a:t>Bioma (s</a:t>
            </a:r>
            <a:r>
              <a:rPr lang="pt-BR" sz="900" dirty="0" smtClean="0">
                <a:latin typeface="Open Sans" panose="020B0604020202020204" charset="0"/>
                <a:ea typeface="Open Sans" panose="020B0604020202020204" charset="0"/>
                <a:cs typeface="Open Sans" panose="020B0604020202020204" charset="0"/>
              </a:rPr>
              <a:t>): Mata Atlântica  e Cerrado, mas em sistemas florestais na Caatinga</a:t>
            </a:r>
            <a:endParaRPr lang="pt-BR" sz="900" dirty="0">
              <a:latin typeface="Open Sans" panose="020B0604020202020204" charset="0"/>
              <a:ea typeface="Open Sans" panose="020B0604020202020204" charset="0"/>
              <a:cs typeface="Open Sans" panose="020B0604020202020204" charset="0"/>
            </a:endParaRPr>
          </a:p>
          <a:p>
            <a:pPr marL="720000"/>
            <a:r>
              <a:rPr lang="pt-BR" sz="900" dirty="0" smtClean="0">
                <a:solidFill>
                  <a:schemeClr val="tx1"/>
                </a:solidFill>
                <a:latin typeface="Open Sans" panose="020B0604020202020204" charset="0"/>
                <a:ea typeface="Open Sans" panose="020B0604020202020204" charset="0"/>
                <a:cs typeface="Open Sans" panose="020B0604020202020204" charset="0"/>
              </a:rPr>
              <a:t>Usos: empregada </a:t>
            </a:r>
            <a:r>
              <a:rPr lang="pt-BR" sz="900" dirty="0">
                <a:solidFill>
                  <a:schemeClr val="tx1"/>
                </a:solidFill>
                <a:latin typeface="Open Sans" panose="020B0604020202020204" charset="0"/>
                <a:ea typeface="Open Sans" panose="020B0604020202020204" charset="0"/>
                <a:cs typeface="Open Sans" panose="020B0604020202020204" charset="0"/>
              </a:rPr>
              <a:t>nos reflorestamentos heterogêneos de áreas degradadas e de matas ciliares, assim como planejamento de parques e práticas de jardinagem ecológica por conta dos seus frutos serem muito procurados pela </a:t>
            </a:r>
            <a:r>
              <a:rPr lang="pt-BR" sz="900" dirty="0" smtClean="0">
                <a:solidFill>
                  <a:schemeClr val="tx1"/>
                </a:solidFill>
                <a:latin typeface="Open Sans" panose="020B0604020202020204" charset="0"/>
                <a:ea typeface="Open Sans" panose="020B0604020202020204" charset="0"/>
                <a:cs typeface="Open Sans" panose="020B0604020202020204" charset="0"/>
              </a:rPr>
              <a:t>fauna.</a:t>
            </a:r>
            <a:r>
              <a:rPr lang="pt-BR" sz="900" baseline="30000" dirty="0">
                <a:solidFill>
                  <a:schemeClr val="tx1"/>
                </a:solidFill>
                <a:latin typeface="Open Sans" panose="020B0604020202020204" charset="0"/>
                <a:ea typeface="Open Sans" panose="020B0604020202020204" charset="0"/>
                <a:cs typeface="Open Sans" panose="020B0604020202020204" charset="0"/>
              </a:rPr>
              <a:t> </a:t>
            </a:r>
            <a:r>
              <a:rPr lang="pt-BR" sz="900" dirty="0" smtClean="0">
                <a:solidFill>
                  <a:schemeClr val="tx1"/>
                </a:solidFill>
                <a:latin typeface="Open Sans" panose="020B0604020202020204" charset="0"/>
                <a:ea typeface="Open Sans" panose="020B0604020202020204" charset="0"/>
                <a:cs typeface="Open Sans" panose="020B0604020202020204" charset="0"/>
              </a:rPr>
              <a:t>Usada </a:t>
            </a:r>
            <a:r>
              <a:rPr lang="pt-BR" sz="900" dirty="0">
                <a:solidFill>
                  <a:schemeClr val="tx1"/>
                </a:solidFill>
                <a:latin typeface="Open Sans" panose="020B0604020202020204" charset="0"/>
                <a:ea typeface="Open Sans" panose="020B0604020202020204" charset="0"/>
                <a:cs typeface="Open Sans" panose="020B0604020202020204" charset="0"/>
              </a:rPr>
              <a:t>também na fabricação de cabos de vassoura, aglomerado celulose, móveis, brinquedos</a:t>
            </a:r>
            <a:r>
              <a:rPr lang="pt-BR" sz="900" dirty="0" smtClean="0">
                <a:solidFill>
                  <a:schemeClr val="tx1"/>
                </a:solidFill>
                <a:latin typeface="Open Sans" panose="020B0604020202020204" charset="0"/>
                <a:ea typeface="Open Sans" panose="020B0604020202020204" charset="0"/>
                <a:cs typeface="Open Sans" panose="020B0604020202020204" charset="0"/>
              </a:rPr>
              <a:t>, cabos </a:t>
            </a:r>
            <a:r>
              <a:rPr lang="pt-BR" sz="900" dirty="0">
                <a:solidFill>
                  <a:schemeClr val="tx1"/>
                </a:solidFill>
                <a:latin typeface="Open Sans" panose="020B0604020202020204" charset="0"/>
                <a:ea typeface="Open Sans" panose="020B0604020202020204" charset="0"/>
                <a:cs typeface="Open Sans" panose="020B0604020202020204" charset="0"/>
              </a:rPr>
              <a:t>de ferramentas, pontes, artesanatos, painéis, compensados, saltos para calçados, </a:t>
            </a:r>
            <a:r>
              <a:rPr lang="pt-BR" sz="900" dirty="0" smtClean="0">
                <a:solidFill>
                  <a:schemeClr val="tx1"/>
                </a:solidFill>
                <a:latin typeface="Open Sans" panose="020B0604020202020204" charset="0"/>
                <a:ea typeface="Open Sans" panose="020B0604020202020204" charset="0"/>
                <a:cs typeface="Open Sans" panose="020B0604020202020204" charset="0"/>
              </a:rPr>
              <a:t>molduras</a:t>
            </a:r>
            <a:r>
              <a:rPr lang="pt-BR" sz="900" dirty="0">
                <a:solidFill>
                  <a:schemeClr val="tx1"/>
                </a:solidFill>
                <a:latin typeface="Open Sans" panose="020B0604020202020204" charset="0"/>
                <a:ea typeface="Open Sans" panose="020B0604020202020204" charset="0"/>
                <a:cs typeface="Open Sans" panose="020B0604020202020204" charset="0"/>
              </a:rPr>
              <a:t>, forros, caixotaria, urnas funerárias, lenha e carvão</a:t>
            </a:r>
            <a:r>
              <a:rPr lang="pt-BR" sz="900" dirty="0" smtClean="0">
                <a:solidFill>
                  <a:schemeClr val="tx1"/>
                </a:solidFill>
                <a:latin typeface="Open Sans" panose="020B0604020202020204" charset="0"/>
                <a:ea typeface="Open Sans" panose="020B0604020202020204" charset="0"/>
                <a:cs typeface="Open Sans" panose="020B0604020202020204" charset="0"/>
              </a:rPr>
              <a:t>.</a:t>
            </a:r>
            <a:r>
              <a:rPr lang="pt-BR" sz="900" baseline="30000" dirty="0" smtClean="0">
                <a:solidFill>
                  <a:schemeClr val="tx1"/>
                </a:solidFill>
                <a:latin typeface="Open Sans" panose="020B0604020202020204" charset="0"/>
                <a:ea typeface="Open Sans" panose="020B0604020202020204" charset="0"/>
                <a:cs typeface="Open Sans" panose="020B0604020202020204" charset="0"/>
              </a:rPr>
              <a:t>[</a:t>
            </a:r>
            <a:r>
              <a:rPr lang="pt-BR" sz="900" dirty="0" smtClean="0">
                <a:solidFill>
                  <a:schemeClr val="tx1"/>
                </a:solidFill>
                <a:latin typeface="Open Sans" panose="020B0604020202020204" charset="0"/>
                <a:ea typeface="Open Sans" panose="020B0604020202020204" charset="0"/>
                <a:cs typeface="Open Sans" panose="020B0604020202020204" charset="0"/>
              </a:rPr>
              <a:t>É usada</a:t>
            </a:r>
            <a:r>
              <a:rPr lang="pt-BR" sz="900" dirty="0">
                <a:solidFill>
                  <a:schemeClr val="tx1"/>
                </a:solidFill>
                <a:latin typeface="Open Sans" panose="020B0604020202020204" charset="0"/>
                <a:ea typeface="Open Sans" panose="020B0604020202020204" charset="0"/>
                <a:cs typeface="Open Sans" panose="020B0604020202020204" charset="0"/>
              </a:rPr>
              <a:t> </a:t>
            </a:r>
            <a:r>
              <a:rPr lang="pt-BR" sz="900" dirty="0" smtClean="0">
                <a:solidFill>
                  <a:schemeClr val="tx1"/>
                </a:solidFill>
                <a:latin typeface="Open Sans" panose="020B0604020202020204" charset="0"/>
                <a:ea typeface="Open Sans" panose="020B0604020202020204" charset="0"/>
                <a:cs typeface="Open Sans" panose="020B0604020202020204" charset="0"/>
              </a:rPr>
              <a:t>na medicina</a:t>
            </a:r>
            <a:r>
              <a:rPr lang="pt-BR" sz="900" dirty="0">
                <a:solidFill>
                  <a:schemeClr val="tx1"/>
                </a:solidFill>
                <a:latin typeface="Open Sans" panose="020B0604020202020204" charset="0"/>
                <a:ea typeface="Open Sans" panose="020B0604020202020204" charset="0"/>
                <a:cs typeface="Open Sans" panose="020B0604020202020204" charset="0"/>
              </a:rPr>
              <a:t> popular como cura de várias </a:t>
            </a:r>
            <a:r>
              <a:rPr lang="pt-BR" sz="900" dirty="0" smtClean="0">
                <a:solidFill>
                  <a:schemeClr val="tx1"/>
                </a:solidFill>
                <a:latin typeface="Open Sans" panose="020B0604020202020204" charset="0"/>
                <a:ea typeface="Open Sans" panose="020B0604020202020204" charset="0"/>
                <a:cs typeface="Open Sans" panose="020B0604020202020204" charset="0"/>
              </a:rPr>
              <a:t>doenças</a:t>
            </a:r>
            <a:r>
              <a:rPr lang="pt-BR" sz="900" dirty="0" smtClean="0">
                <a:solidFill>
                  <a:schemeClr val="tx1"/>
                </a:solidFill>
              </a:rPr>
              <a:t>.</a:t>
            </a:r>
            <a:endParaRPr lang="pt-BR" sz="900" dirty="0">
              <a:solidFill>
                <a:schemeClr val="tx1"/>
              </a:solidFill>
              <a:latin typeface="Open Sans" panose="020B0604020202020204" charset="0"/>
              <a:ea typeface="Open Sans" panose="020B0604020202020204" charset="0"/>
              <a:cs typeface="Open Sans" panose="020B0604020202020204" charset="0"/>
            </a:endParaRPr>
          </a:p>
          <a:p>
            <a:pPr marL="720000"/>
            <a:r>
              <a:rPr lang="pt-BR" sz="900" dirty="0">
                <a:latin typeface="Open Sans" panose="020B0604020202020204" charset="0"/>
                <a:ea typeface="Open Sans" panose="020B0604020202020204" charset="0"/>
                <a:cs typeface="Open Sans" panose="020B0604020202020204" charset="0"/>
              </a:rPr>
              <a:t>Estado de conservação: não ameaçada</a:t>
            </a:r>
          </a:p>
          <a:p>
            <a:pPr marL="720000"/>
            <a:r>
              <a:rPr lang="pt-BR" sz="900" dirty="0">
                <a:latin typeface="Open Sans" panose="020B0604020202020204" charset="0"/>
                <a:ea typeface="Open Sans" panose="020B0604020202020204" charset="0"/>
                <a:cs typeface="Open Sans" panose="020B0604020202020204" charset="0"/>
              </a:rPr>
              <a:t>Outro complemento: </a:t>
            </a:r>
            <a:r>
              <a:rPr lang="pt-BR" sz="900" dirty="0" smtClean="0">
                <a:latin typeface="Open Sans" panose="020B0604020202020204" charset="0"/>
                <a:ea typeface="Open Sans" panose="020B0604020202020204" charset="0"/>
                <a:cs typeface="Open Sans" panose="020B0604020202020204" charset="0"/>
              </a:rPr>
              <a:t>alimento do Mico-leão-dourado (goma) </a:t>
            </a:r>
            <a:endParaRPr lang="pt-BR" sz="9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854151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smtClean="0"/>
              <a:t>Exercício 3 – Diagrama de Perfil da Vegetação</a:t>
            </a:r>
            <a:endParaRPr lang="pt-BR" sz="1400" dirty="0"/>
          </a:p>
        </p:txBody>
      </p:sp>
      <p:sp>
        <p:nvSpPr>
          <p:cNvPr id="3" name="Retângulo 2"/>
          <p:cNvSpPr/>
          <p:nvPr/>
        </p:nvSpPr>
        <p:spPr>
          <a:xfrm>
            <a:off x="968990" y="1113464"/>
            <a:ext cx="7455009" cy="3647152"/>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pPr marL="228600" indent="-228600">
              <a:buAutoNum type="alphaLcPeriod"/>
            </a:pPr>
            <a:r>
              <a:rPr lang="pt-BR" sz="1100" b="1" dirty="0" smtClean="0">
                <a:latin typeface="Open Sans" panose="020B0604020202020204" charset="0"/>
                <a:ea typeface="Open Sans" panose="020B0604020202020204" charset="0"/>
                <a:cs typeface="Open Sans" panose="020B0604020202020204" charset="0"/>
              </a:rPr>
              <a:t>Técnica </a:t>
            </a:r>
            <a:r>
              <a:rPr lang="pt-BR" sz="1100" b="1" dirty="0">
                <a:latin typeface="Open Sans" panose="020B0604020202020204" charset="0"/>
                <a:ea typeface="Open Sans" panose="020B0604020202020204" charset="0"/>
                <a:cs typeface="Open Sans" panose="020B0604020202020204" charset="0"/>
              </a:rPr>
              <a:t>do desenho de perfil da vegetação</a:t>
            </a:r>
            <a:r>
              <a:rPr lang="pt-BR" sz="1100" dirty="0">
                <a:latin typeface="Open Sans" panose="020B0604020202020204" charset="0"/>
                <a:ea typeface="Open Sans" panose="020B0604020202020204" charset="0"/>
                <a:cs typeface="Open Sans" panose="020B0604020202020204" charset="0"/>
              </a:rPr>
              <a:t>. </a:t>
            </a:r>
            <a:r>
              <a:rPr lang="pt-BR" sz="1100" dirty="0" smtClean="0">
                <a:latin typeface="Open Sans" panose="020B0604020202020204" charset="0"/>
                <a:ea typeface="Open Sans" panose="020B0604020202020204" charset="0"/>
                <a:cs typeface="Open Sans" panose="020B0604020202020204" charset="0"/>
              </a:rPr>
              <a:t>Estudo </a:t>
            </a:r>
            <a:r>
              <a:rPr lang="pt-BR" sz="1100" dirty="0">
                <a:latin typeface="Open Sans" panose="020B0604020202020204" charset="0"/>
                <a:ea typeface="Open Sans" panose="020B0604020202020204" charset="0"/>
                <a:cs typeface="Open Sans" panose="020B0604020202020204" charset="0"/>
              </a:rPr>
              <a:t>da estratificação e </a:t>
            </a:r>
            <a:r>
              <a:rPr lang="pt-BR" sz="1100" dirty="0" smtClean="0">
                <a:latin typeface="Open Sans" panose="020B0604020202020204" charset="0"/>
                <a:ea typeface="Open Sans" panose="020B0604020202020204" charset="0"/>
                <a:cs typeface="Open Sans" panose="020B0604020202020204" charset="0"/>
              </a:rPr>
              <a:t>fitofisionomia</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 estratificação pode ser estudada pelo método de representação gráfica em </a:t>
            </a:r>
            <a:r>
              <a:rPr lang="pt-BR" sz="1100" b="1" dirty="0">
                <a:latin typeface="Open Sans" panose="020B0604020202020204" charset="0"/>
                <a:ea typeface="Open Sans" panose="020B0604020202020204" charset="0"/>
                <a:cs typeface="Open Sans" panose="020B0604020202020204" charset="0"/>
              </a:rPr>
              <a:t>Diagrama de Perfil</a:t>
            </a:r>
            <a:r>
              <a:rPr lang="pt-BR" sz="1100" dirty="0">
                <a:latin typeface="Open Sans" panose="020B0604020202020204" charset="0"/>
                <a:ea typeface="Open Sans" panose="020B0604020202020204" charset="0"/>
                <a:cs typeface="Open Sans" panose="020B0604020202020204" charset="0"/>
              </a:rPr>
              <a:t>. Escolha um trecho do perfil montado no </a:t>
            </a:r>
            <a:r>
              <a:rPr lang="pt-BR" sz="1100" dirty="0" smtClean="0">
                <a:latin typeface="Open Sans" panose="020B0604020202020204" charset="0"/>
                <a:ea typeface="Open Sans" panose="020B0604020202020204" charset="0"/>
                <a:cs typeface="Open Sans" panose="020B0604020202020204" charset="0"/>
              </a:rPr>
              <a:t>transepto </a:t>
            </a:r>
            <a:r>
              <a:rPr lang="pt-BR" sz="1100" dirty="0">
                <a:latin typeface="Open Sans" panose="020B0604020202020204" charset="0"/>
                <a:ea typeface="Open Sans" panose="020B0604020202020204" charset="0"/>
                <a:cs typeface="Open Sans" panose="020B0604020202020204" charset="0"/>
              </a:rPr>
              <a:t>com </a:t>
            </a:r>
            <a:r>
              <a:rPr lang="pt-BR" sz="1100" dirty="0" smtClean="0">
                <a:latin typeface="Open Sans" panose="020B0604020202020204" charset="0"/>
                <a:ea typeface="Open Sans" panose="020B0604020202020204" charset="0"/>
                <a:cs typeface="Open Sans" panose="020B0604020202020204" charset="0"/>
              </a:rPr>
              <a:t>barbante (corda), </a:t>
            </a:r>
            <a:r>
              <a:rPr lang="pt-BR" sz="1100" dirty="0">
                <a:latin typeface="Open Sans" panose="020B0604020202020204" charset="0"/>
                <a:ea typeface="Open Sans" panose="020B0604020202020204" charset="0"/>
                <a:cs typeface="Open Sans" panose="020B0604020202020204" charset="0"/>
              </a:rPr>
              <a:t>anote o número de sua amostra e desenhe o perfil </a:t>
            </a:r>
            <a:r>
              <a:rPr lang="pt-BR" sz="1100" dirty="0" smtClean="0">
                <a:latin typeface="Open Sans" panose="020B0604020202020204" charset="0"/>
                <a:ea typeface="Open Sans" panose="020B0604020202020204" charset="0"/>
                <a:cs typeface="Open Sans" panose="020B0604020202020204" charset="0"/>
              </a:rPr>
              <a:t>artisticamente ou representação esquemática </a:t>
            </a:r>
            <a:r>
              <a:rPr lang="pt-BR" sz="1100" dirty="0">
                <a:latin typeface="Open Sans" panose="020B0604020202020204" charset="0"/>
                <a:ea typeface="Open Sans" panose="020B0604020202020204" charset="0"/>
                <a:cs typeface="Open Sans" panose="020B0604020202020204" charset="0"/>
              </a:rPr>
              <a:t>em escala </a:t>
            </a:r>
            <a:r>
              <a:rPr lang="pt-BR" sz="1100" dirty="0" smtClean="0">
                <a:latin typeface="Open Sans" panose="020B0604020202020204" charset="0"/>
                <a:ea typeface="Open Sans" panose="020B0604020202020204" charset="0"/>
                <a:cs typeface="Open Sans" panose="020B0604020202020204" charset="0"/>
              </a:rPr>
              <a:t>horizontal/vertical. </a:t>
            </a:r>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Sugestão </a:t>
            </a:r>
            <a:r>
              <a:rPr lang="pt-BR" sz="1100" dirty="0">
                <a:latin typeface="Open Sans" panose="020B0604020202020204" charset="0"/>
                <a:ea typeface="Open Sans" panose="020B0604020202020204" charset="0"/>
                <a:cs typeface="Open Sans" panose="020B0604020202020204" charset="0"/>
              </a:rPr>
              <a:t>de escala:</a:t>
            </a:r>
          </a:p>
          <a:p>
            <a:pPr marL="1440000"/>
            <a:r>
              <a:rPr lang="pt-BR" sz="1100" dirty="0" smtClean="0">
                <a:latin typeface="Open Sans" panose="020B0604020202020204" charset="0"/>
                <a:ea typeface="Open Sans" panose="020B0604020202020204" charset="0"/>
                <a:cs typeface="Open Sans" panose="020B0604020202020204" charset="0"/>
              </a:rPr>
              <a:t>Horizontal</a:t>
            </a:r>
            <a:r>
              <a:rPr lang="pt-BR" sz="1100" dirty="0">
                <a:latin typeface="Open Sans" panose="020B0604020202020204" charset="0"/>
                <a:ea typeface="Open Sans" panose="020B0604020202020204" charset="0"/>
                <a:cs typeface="Open Sans" panose="020B0604020202020204" charset="0"/>
              </a:rPr>
              <a:t>	1 m = 10 </a:t>
            </a:r>
            <a:r>
              <a:rPr lang="pt-BR" sz="1100" dirty="0" smtClean="0">
                <a:latin typeface="Open Sans" panose="020B0604020202020204" charset="0"/>
                <a:ea typeface="Open Sans" panose="020B0604020202020204" charset="0"/>
                <a:cs typeface="Open Sans" panose="020B0604020202020204" charset="0"/>
              </a:rPr>
              <a:t>cm</a:t>
            </a:r>
            <a:endParaRPr lang="pt-BR" sz="1100" dirty="0">
              <a:latin typeface="Open Sans" panose="020B0604020202020204" charset="0"/>
              <a:ea typeface="Open Sans" panose="020B0604020202020204" charset="0"/>
              <a:cs typeface="Open Sans" panose="020B0604020202020204" charset="0"/>
            </a:endParaRPr>
          </a:p>
          <a:p>
            <a:pPr marL="1440000"/>
            <a:r>
              <a:rPr lang="pt-BR" sz="1100" dirty="0" smtClean="0">
                <a:latin typeface="Open Sans" panose="020B0604020202020204" charset="0"/>
                <a:ea typeface="Open Sans" panose="020B0604020202020204" charset="0"/>
                <a:cs typeface="Open Sans" panose="020B0604020202020204" charset="0"/>
              </a:rPr>
              <a:t>Vertical</a:t>
            </a:r>
            <a:r>
              <a:rPr lang="pt-BR" sz="1100" dirty="0">
                <a:latin typeface="Open Sans" panose="020B0604020202020204" charset="0"/>
                <a:ea typeface="Open Sans" panose="020B0604020202020204" charset="0"/>
                <a:cs typeface="Open Sans" panose="020B0604020202020204" charset="0"/>
              </a:rPr>
              <a:t>	10 m = 5 </a:t>
            </a:r>
            <a:r>
              <a:rPr lang="pt-BR" sz="1100" dirty="0" smtClean="0">
                <a:latin typeface="Open Sans" panose="020B0604020202020204" charset="0"/>
                <a:ea typeface="Open Sans" panose="020B0604020202020204" charset="0"/>
                <a:cs typeface="Open Sans" panose="020B0604020202020204" charset="0"/>
              </a:rPr>
              <a:t>cm</a:t>
            </a:r>
          </a:p>
          <a:p>
            <a:pPr marL="1440000"/>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Se for </a:t>
            </a:r>
            <a:r>
              <a:rPr lang="pt-BR" sz="1100" dirty="0" smtClean="0">
                <a:latin typeface="Open Sans" panose="020B0604020202020204" charset="0"/>
                <a:ea typeface="Open Sans" panose="020B0604020202020204" charset="0"/>
                <a:cs typeface="Open Sans" panose="020B0604020202020204" charset="0"/>
              </a:rPr>
              <a:t>necessário, ajustar </a:t>
            </a:r>
            <a:r>
              <a:rPr lang="pt-BR" sz="1100" dirty="0">
                <a:latin typeface="Open Sans" panose="020B0604020202020204" charset="0"/>
                <a:ea typeface="Open Sans" panose="020B0604020202020204" charset="0"/>
                <a:cs typeface="Open Sans" panose="020B0604020202020204" charset="0"/>
              </a:rPr>
              <a:t>a escala para valores que melhor representem a realidade. Todas as plantas presentes na faixa devem ser marcadas e mapeadas cuidadosamente, segundo a escala, devendo ser considerada a altura do dossel, o limite inferior da copa e sua extensão. A altura das árvores pode ser estimada por meio de métodos indiretos, tais como triangulação e comparação com objetos de tamanho conhecido, trena digital entre outros.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 Diagrama de Perfil é utilizado no estudo da estratificação (arquitetura da floresta), para ilustrar as relações entre a topografia e a distribuição horizontal das espécies ou vegetação de baixo porte. Esse perfil pode ser elaborado com base em carta topográfica e em fotografia aérea, </a:t>
            </a:r>
            <a:r>
              <a:rPr lang="pt-BR" sz="1100" dirty="0" smtClean="0">
                <a:latin typeface="Open Sans" panose="020B0604020202020204" charset="0"/>
                <a:ea typeface="Open Sans" panose="020B0604020202020204" charset="0"/>
                <a:cs typeface="Open Sans" panose="020B0604020202020204" charset="0"/>
              </a:rPr>
              <a:t>modelo de elevação aliados </a:t>
            </a:r>
            <a:r>
              <a:rPr lang="pt-BR" sz="1100" dirty="0">
                <a:latin typeface="Open Sans" panose="020B0604020202020204" charset="0"/>
                <a:ea typeface="Open Sans" panose="020B0604020202020204" charset="0"/>
                <a:cs typeface="Open Sans" panose="020B0604020202020204" charset="0"/>
              </a:rPr>
              <a:t>à observação de campo. </a:t>
            </a:r>
          </a:p>
        </p:txBody>
      </p:sp>
      <p:cxnSp>
        <p:nvCxnSpPr>
          <p:cNvPr id="5" name="Conector de Seta Reta 4"/>
          <p:cNvCxnSpPr/>
          <p:nvPr/>
        </p:nvCxnSpPr>
        <p:spPr>
          <a:xfrm>
            <a:off x="3254991" y="2606722"/>
            <a:ext cx="470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flipV="1">
            <a:off x="3159457" y="2777319"/>
            <a:ext cx="566382" cy="6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64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44"/>
          <p:cNvSpPr txBox="1">
            <a:spLocks noGrp="1"/>
          </p:cNvSpPr>
          <p:nvPr>
            <p:ph type="title"/>
          </p:nvPr>
        </p:nvSpPr>
        <p:spPr>
          <a:xfrm>
            <a:off x="717757" y="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0" dirty="0" smtClean="0">
                <a:latin typeface="Open Sans" panose="020B0604020202020204" charset="0"/>
                <a:ea typeface="Open Sans" panose="020B0604020202020204" charset="0"/>
                <a:cs typeface="Open Sans" panose="020B0604020202020204" charset="0"/>
              </a:rPr>
              <a:t>Sumário</a:t>
            </a:r>
            <a:endParaRPr sz="2800" b="0" dirty="0">
              <a:latin typeface="Open Sans" panose="020B0604020202020204" charset="0"/>
              <a:ea typeface="Open Sans" panose="020B0604020202020204" charset="0"/>
              <a:cs typeface="Open Sans" panose="020B0604020202020204" charset="0"/>
            </a:endParaRPr>
          </a:p>
        </p:txBody>
      </p:sp>
      <p:graphicFrame>
        <p:nvGraphicFramePr>
          <p:cNvPr id="1345" name="Google Shape;1345;p44"/>
          <p:cNvGraphicFramePr/>
          <p:nvPr>
            <p:extLst>
              <p:ext uri="{D42A27DB-BD31-4B8C-83A1-F6EECF244321}">
                <p14:modId xmlns:p14="http://schemas.microsoft.com/office/powerpoint/2010/main" val="2970412457"/>
              </p:ext>
            </p:extLst>
          </p:nvPr>
        </p:nvGraphicFramePr>
        <p:xfrm>
          <a:off x="1400374" y="543937"/>
          <a:ext cx="7148947" cy="4669067"/>
        </p:xfrm>
        <a:graphic>
          <a:graphicData uri="http://schemas.openxmlformats.org/drawingml/2006/table">
            <a:tbl>
              <a:tblPr>
                <a:noFill/>
                <a:tableStyleId>{57FDD10B-9029-470D-BE00-C64134192DF9}</a:tableStyleId>
              </a:tblPr>
              <a:tblGrid>
                <a:gridCol w="1764857">
                  <a:extLst>
                    <a:ext uri="{9D8B030D-6E8A-4147-A177-3AD203B41FA5}">
                      <a16:colId xmlns:a16="http://schemas.microsoft.com/office/drawing/2014/main" val="20000"/>
                    </a:ext>
                  </a:extLst>
                </a:gridCol>
                <a:gridCol w="5384090">
                  <a:extLst>
                    <a:ext uri="{9D8B030D-6E8A-4147-A177-3AD203B41FA5}">
                      <a16:colId xmlns:a16="http://schemas.microsoft.com/office/drawing/2014/main" val="20001"/>
                    </a:ext>
                  </a:extLst>
                </a:gridCol>
              </a:tblGrid>
              <a:tr h="307492">
                <a:tc>
                  <a:txBody>
                    <a:bodyPr/>
                    <a:lstStyle/>
                    <a:p>
                      <a:pPr marL="0" lvl="0" indent="0" algn="l" rtl="0">
                        <a:spcBef>
                          <a:spcPts val="0"/>
                        </a:spcBef>
                        <a:spcAft>
                          <a:spcPts val="0"/>
                        </a:spcAft>
                        <a:buNone/>
                      </a:pP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Introdução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3</a:t>
                      </a:r>
                      <a:endParaRPr sz="1000" b="0" u="none"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r" rtl="0">
                        <a:spcBef>
                          <a:spcPts val="0"/>
                        </a:spcBef>
                        <a:spcAft>
                          <a:spcPts val="1600"/>
                        </a:spcAft>
                        <a:buNone/>
                      </a:pP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907774">
                <a:tc>
                  <a:txBody>
                    <a:bodyPr/>
                    <a:lstStyle/>
                    <a:p>
                      <a:pPr marL="0" lvl="0" indent="0" algn="l" rtl="0">
                        <a:spcBef>
                          <a:spcPts val="0"/>
                        </a:spcBef>
                        <a:spcAft>
                          <a:spcPts val="0"/>
                        </a:spcAft>
                        <a:buNone/>
                      </a:pP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Vegetação</a:t>
                      </a:r>
                      <a:r>
                        <a:rPr lang="pt-BR"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a:t>
                      </a:r>
                      <a:r>
                        <a:rPr lang="pt-BR"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4-39</a:t>
                      </a:r>
                      <a:endParaRPr sz="1000" b="0" u="none"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1 – Observação, Descrição,</a:t>
                      </a:r>
                      <a:r>
                        <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 Coleta e Herborização </a:t>
                      </a:r>
                      <a:endParaRPr lang="en" sz="1000" dirty="0" smtClean="0">
                        <a:solidFill>
                          <a:schemeClr val="dk1"/>
                        </a:solidFill>
                        <a:latin typeface="Open Sans" panose="020B0604020202020204" charset="0"/>
                        <a:ea typeface="Open Sans" panose="020B0604020202020204" charset="0"/>
                        <a:cs typeface="Open Sans" panose="020B0604020202020204" charset="0"/>
                        <a:sym typeface="Open Sans"/>
                      </a:endParaRPr>
                    </a:p>
                    <a:p>
                      <a:pPr marL="0" marR="0" lvl="0" indent="0" algn="l" rtl="0">
                        <a:lnSpc>
                          <a:spcPct val="100000"/>
                        </a:lnSpc>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2 – Decifrando</a:t>
                      </a:r>
                      <a:r>
                        <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 a planta</a:t>
                      </a:r>
                      <a:endParaRPr lang="en" sz="1000" dirty="0" smtClean="0">
                        <a:solidFill>
                          <a:schemeClr val="dk1"/>
                        </a:solidFill>
                        <a:latin typeface="Open Sans" panose="020B0604020202020204" charset="0"/>
                        <a:ea typeface="Open Sans" panose="020B0604020202020204" charset="0"/>
                        <a:cs typeface="Open Sans" panose="020B0604020202020204" charset="0"/>
                        <a:sym typeface="Open Sans"/>
                      </a:endParaRPr>
                    </a:p>
                    <a:p>
                      <a:pPr marL="0" marR="0" lvl="0" indent="0" algn="l" rtl="0">
                        <a:lnSpc>
                          <a:spcPct val="100000"/>
                        </a:lnSpc>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3 – Técnica de deseho do perfil da Vegetação</a:t>
                      </a:r>
                    </a:p>
                    <a:p>
                      <a:pPr marL="0" marR="0" lvl="0" indent="0" algn="l" rtl="0">
                        <a:lnSpc>
                          <a:spcPct val="100000"/>
                        </a:lnSpc>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4</a:t>
                      </a:r>
                      <a:r>
                        <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 – </a:t>
                      </a:r>
                      <a:r>
                        <a:rPr lang="pt-BR"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Métodos amostrais para levantamentos florísticos e </a:t>
                      </a:r>
                      <a:r>
                        <a:rPr lang="pt-BR" sz="1000" baseline="0" dirty="0" err="1" smtClean="0">
                          <a:solidFill>
                            <a:schemeClr val="dk1"/>
                          </a:solidFill>
                          <a:latin typeface="Open Sans" panose="020B0604020202020204" charset="0"/>
                          <a:ea typeface="Open Sans" panose="020B0604020202020204" charset="0"/>
                          <a:cs typeface="Open Sans" panose="020B0604020202020204" charset="0"/>
                          <a:sym typeface="Open Sans"/>
                        </a:rPr>
                        <a:t>fitossociológicos</a:t>
                      </a:r>
                      <a:r>
                        <a:rPr lang="pt-BR"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  Parcelas e Quadrantes </a:t>
                      </a:r>
                      <a:endPar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endParaRPr>
                    </a:p>
                    <a:p>
                      <a:pPr marL="0" marR="0" lvl="0" indent="0" algn="l" rtl="0">
                        <a:lnSpc>
                          <a:spcPct val="100000"/>
                        </a:lnSpc>
                        <a:spcBef>
                          <a:spcPts val="0"/>
                        </a:spcBef>
                        <a:spcAft>
                          <a:spcPts val="0"/>
                        </a:spcAft>
                        <a:buNone/>
                      </a:pPr>
                      <a:r>
                        <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Exercicio 5 -  </a:t>
                      </a:r>
                      <a:r>
                        <a:rPr lang="pt-BR"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Sucessão ecológica em florestas tropicais</a:t>
                      </a: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lvl="0" indent="0" algn="l" rtl="0">
                        <a:spcBef>
                          <a:spcPts val="0"/>
                        </a:spcBef>
                        <a:spcAft>
                          <a:spcPts val="0"/>
                        </a:spcAft>
                        <a:buNone/>
                      </a:pP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Desenho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40-42</a:t>
                      </a:r>
                      <a:endParaRPr sz="1000" b="0" u="none"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1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Desenho de paisagens com árvores</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2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Desenho do perfil topográfico da vegetação</a:t>
                      </a: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399175">
                <a:tc>
                  <a:txBody>
                    <a:bodyPr/>
                    <a:lstStyle/>
                    <a:p>
                      <a:pPr marL="0" lvl="0" indent="0" algn="l" rtl="0">
                        <a:spcBef>
                          <a:spcPts val="0"/>
                        </a:spcBef>
                        <a:spcAft>
                          <a:spcPts val="0"/>
                        </a:spcAft>
                        <a:buNone/>
                      </a:pP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Fauna</a:t>
                      </a:r>
                      <a:r>
                        <a:rPr lang="en" sz="1000" b="0" u="none" baseline="0" dirty="0" smtClean="0">
                          <a:solidFill>
                            <a:schemeClr val="accent6"/>
                          </a:solidFill>
                          <a:latin typeface="Open Sans" panose="020B0604020202020204" charset="0"/>
                          <a:ea typeface="Open Sans" panose="020B0604020202020204" charset="0"/>
                          <a:cs typeface="Open Sans" panose="020B0604020202020204" charset="0"/>
                          <a:sym typeface="Mukta"/>
                        </a:rPr>
                        <a:t>                 </a:t>
                      </a:r>
                      <a:r>
                        <a:rPr lang="en" sz="1000" b="0" u="none" baseline="0" dirty="0" smtClean="0">
                          <a:solidFill>
                            <a:schemeClr val="accent6"/>
                          </a:solidFill>
                          <a:latin typeface="Open Sans" panose="020B0604020202020204" charset="0"/>
                          <a:ea typeface="Open Sans" panose="020B0604020202020204" charset="0"/>
                          <a:cs typeface="Open Sans" panose="020B0604020202020204" charset="0"/>
                          <a:sym typeface="Mukta"/>
                        </a:rPr>
                        <a:t>       43-61</a:t>
                      </a:r>
                      <a:endParaRPr sz="1000" b="0" u="none"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1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Algumas técnicas de coleta de pegadas, rastros e outros</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2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A utilização de guias de campo em estudos da fauna</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3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Observação e descrição de </a:t>
                      </a:r>
                      <a:r>
                        <a:rPr lang="pt-BR" sz="1000" dirty="0" err="1" smtClean="0">
                          <a:solidFill>
                            <a:schemeClr val="dk1"/>
                          </a:solidFill>
                          <a:latin typeface="Open Sans" panose="020B0604020202020204" charset="0"/>
                          <a:ea typeface="Open Sans" panose="020B0604020202020204" charset="0"/>
                          <a:cs typeface="Open Sans" panose="020B0604020202020204" charset="0"/>
                          <a:sym typeface="Open Sans"/>
                        </a:rPr>
                        <a:t>avifauna</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a:t>
                      </a: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399175">
                <a:tc>
                  <a:txBody>
                    <a:bodyPr/>
                    <a:lstStyle/>
                    <a:p>
                      <a:pPr marL="0" lvl="0" indent="0" algn="l" rtl="0">
                        <a:spcBef>
                          <a:spcPts val="0"/>
                        </a:spcBef>
                        <a:spcAft>
                          <a:spcPts val="0"/>
                        </a:spcAft>
                        <a:buNone/>
                      </a:pP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Meio Físico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62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- 86</a:t>
                      </a:r>
                      <a:endParaRPr sz="1000" b="0" u="none"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pt-BR" sz="1000" b="1" dirty="0" smtClean="0">
                          <a:solidFill>
                            <a:schemeClr val="dk1"/>
                          </a:solidFill>
                          <a:latin typeface="Open Sans" panose="020B0604020202020204" charset="0"/>
                          <a:ea typeface="Open Sans" panose="020B0604020202020204" charset="0"/>
                          <a:cs typeface="Open Sans" panose="020B0604020202020204" charset="0"/>
                          <a:sym typeface="Open Sans"/>
                        </a:rPr>
                        <a:t>Microclima</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1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–Observação e descrição de Domínio </a:t>
                      </a:r>
                      <a:r>
                        <a:rPr lang="pt-BR" sz="1000" dirty="0" err="1" smtClean="0">
                          <a:solidFill>
                            <a:schemeClr val="dk1"/>
                          </a:solidFill>
                          <a:latin typeface="Open Sans" panose="020B0604020202020204" charset="0"/>
                          <a:ea typeface="Open Sans" panose="020B0604020202020204" charset="0"/>
                          <a:cs typeface="Open Sans" panose="020B0604020202020204" charset="0"/>
                          <a:sym typeface="Open Sans"/>
                        </a:rPr>
                        <a:t>Morfoclimático</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 e fitogeográfico (relacionando clima, relevo, vegetação, regime hidrológico).</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2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Execução de </a:t>
                      </a:r>
                      <a:r>
                        <a:rPr lang="pt-BR" sz="1000" dirty="0" err="1" smtClean="0">
                          <a:solidFill>
                            <a:schemeClr val="dk1"/>
                          </a:solidFill>
                          <a:latin typeface="Open Sans" panose="020B0604020202020204" charset="0"/>
                          <a:ea typeface="Open Sans" panose="020B0604020202020204" charset="0"/>
                          <a:cs typeface="Open Sans" panose="020B0604020202020204" charset="0"/>
                          <a:sym typeface="Open Sans"/>
                        </a:rPr>
                        <a:t>transecto</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 móvel, perfil diagrama e coleta de dados microclimáticos (umidade relativa do ar, temperatura do ar, velocidade do vento e luminosidade).</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3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Comparação de dados climáticos de São </a:t>
                      </a:r>
                      <a:r>
                        <a:rPr lang="pt-BR" sz="1000" dirty="0" err="1" smtClean="0">
                          <a:solidFill>
                            <a:schemeClr val="dk1"/>
                          </a:solidFill>
                          <a:latin typeface="Open Sans" panose="020B0604020202020204" charset="0"/>
                          <a:ea typeface="Open Sans" panose="020B0604020202020204" charset="0"/>
                          <a:cs typeface="Open Sans" panose="020B0604020202020204" charset="0"/>
                          <a:sym typeface="Open Sans"/>
                        </a:rPr>
                        <a:t>Paulo-SP</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 e Silva Jardim - RJ.</a:t>
                      </a:r>
                    </a:p>
                    <a:p>
                      <a:pPr marL="0" lvl="0" indent="0" algn="l" rtl="0">
                        <a:spcBef>
                          <a:spcPts val="0"/>
                        </a:spcBef>
                        <a:spcAft>
                          <a:spcPts val="0"/>
                        </a:spcAft>
                        <a:buNone/>
                      </a:pPr>
                      <a:r>
                        <a:rPr lang="pt-BR" sz="1000" b="1" dirty="0" smtClean="0">
                          <a:solidFill>
                            <a:schemeClr val="dk1"/>
                          </a:solidFill>
                          <a:latin typeface="Open Sans" panose="020B0604020202020204" charset="0"/>
                          <a:ea typeface="Open Sans" panose="020B0604020202020204" charset="0"/>
                          <a:cs typeface="Open Sans" panose="020B0604020202020204" charset="0"/>
                          <a:sym typeface="Open Sans"/>
                        </a:rPr>
                        <a:t>Solos</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4</a:t>
                      </a:r>
                      <a:r>
                        <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Observando, descrevendo e coletando amostras de solo  </a:t>
                      </a: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399175">
                <a:tc>
                  <a:txBody>
                    <a:bodyPr/>
                    <a:lstStyle/>
                    <a:p>
                      <a:pPr marL="0" lvl="0" indent="0" algn="l" rtl="0">
                        <a:spcBef>
                          <a:spcPts val="0"/>
                        </a:spcBef>
                        <a:spcAft>
                          <a:spcPts val="0"/>
                        </a:spcAft>
                        <a:buNone/>
                      </a:pP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Fotografia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          </a:t>
                      </a:r>
                      <a:r>
                        <a:rPr lang="en" sz="1000" b="0" u="none" dirty="0" smtClean="0">
                          <a:solidFill>
                            <a:schemeClr val="accent6"/>
                          </a:solidFill>
                          <a:latin typeface="Open Sans" panose="020B0604020202020204" charset="0"/>
                          <a:ea typeface="Open Sans" panose="020B0604020202020204" charset="0"/>
                          <a:cs typeface="Open Sans" panose="020B0604020202020204" charset="0"/>
                          <a:sym typeface="Mukta"/>
                        </a:rPr>
                        <a:t>87</a:t>
                      </a:r>
                      <a:r>
                        <a:rPr lang="en" sz="1000" b="0" u="none" baseline="0" dirty="0" smtClean="0">
                          <a:solidFill>
                            <a:schemeClr val="accent6"/>
                          </a:solidFill>
                          <a:latin typeface="Open Sans" panose="020B0604020202020204" charset="0"/>
                          <a:ea typeface="Open Sans" panose="020B0604020202020204" charset="0"/>
                          <a:cs typeface="Open Sans" panose="020B0604020202020204" charset="0"/>
                          <a:sym typeface="Mukta"/>
                        </a:rPr>
                        <a:t>- 117</a:t>
                      </a:r>
                      <a:endParaRPr sz="1000" b="0" u="none"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lgn="ctr">
                      <a:solidFill>
                        <a:schemeClr val="accent6"/>
                      </a:solidFill>
                      <a:prstDash val="solid"/>
                      <a:round/>
                      <a:headEnd type="none" w="sm" len="sm"/>
                      <a:tailEnd type="none" w="sm" len="sm"/>
                    </a:lnB>
                  </a:tcPr>
                </a:tc>
                <a:tc>
                  <a:txBody>
                    <a:bodyPr/>
                    <a:lstStyle/>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1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Técnica Fotográfica</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2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Regra dos terços</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3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Luz e Cor </a:t>
                      </a:r>
                    </a:p>
                    <a:p>
                      <a:pPr marL="0" lvl="0" indent="0" algn="l"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Exercicio 4</a:t>
                      </a:r>
                      <a:r>
                        <a:rPr lang="en" sz="1000" baseline="0" dirty="0" smtClean="0">
                          <a:solidFill>
                            <a:schemeClr val="dk1"/>
                          </a:solidFill>
                          <a:latin typeface="Open Sans" panose="020B0604020202020204" charset="0"/>
                          <a:ea typeface="Open Sans" panose="020B0604020202020204" charset="0"/>
                          <a:cs typeface="Open Sans" panose="020B0604020202020204" charset="0"/>
                          <a:sym typeface="Open Sans"/>
                        </a:rPr>
                        <a:t> – </a:t>
                      </a: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Profundidade</a:t>
                      </a:r>
                    </a:p>
                    <a:p>
                      <a:pPr marL="0" lvl="0" indent="0" algn="l" rtl="0">
                        <a:spcBef>
                          <a:spcPts val="0"/>
                        </a:spcBef>
                        <a:spcAft>
                          <a:spcPts val="0"/>
                        </a:spcAft>
                        <a:buNone/>
                      </a:pPr>
                      <a:r>
                        <a:rPr lang="pt-BR" sz="1000" dirty="0" smtClean="0">
                          <a:solidFill>
                            <a:schemeClr val="dk1"/>
                          </a:solidFill>
                          <a:latin typeface="Open Sans" panose="020B0604020202020204" charset="0"/>
                          <a:ea typeface="Open Sans" panose="020B0604020202020204" charset="0"/>
                          <a:cs typeface="Open Sans" panose="020B0604020202020204" charset="0"/>
                          <a:sym typeface="Open Sans"/>
                        </a:rPr>
                        <a:t>EXERCÍCIO 5 –Temas Fotográficos</a:t>
                      </a: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lgn="ctr">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399175">
                <a:tc>
                  <a:txBody>
                    <a:bodyPr/>
                    <a:lstStyle/>
                    <a:p>
                      <a:pPr marL="0" lvl="0" indent="0" algn="l" rtl="0">
                        <a:spcBef>
                          <a:spcPts val="0"/>
                        </a:spcBef>
                        <a:spcAft>
                          <a:spcPts val="0"/>
                        </a:spcAft>
                        <a:buNone/>
                      </a:pPr>
                      <a:r>
                        <a:rPr lang="pt-BR" sz="1000" b="0" dirty="0" smtClean="0">
                          <a:solidFill>
                            <a:schemeClr val="accent6"/>
                          </a:solidFill>
                          <a:latin typeface="Open Sans" panose="020B0604020202020204" charset="0"/>
                          <a:ea typeface="Open Sans" panose="020B0604020202020204" charset="0"/>
                          <a:cs typeface="Open Sans" panose="020B0604020202020204" charset="0"/>
                          <a:sym typeface="Mukta"/>
                        </a:rPr>
                        <a:t>Minuta de Projeto 118-120</a:t>
                      </a:r>
                    </a:p>
                    <a:p>
                      <a:pPr marL="0" lvl="0" indent="0" algn="l" rtl="0">
                        <a:spcBef>
                          <a:spcPts val="0"/>
                        </a:spcBef>
                        <a:spcAft>
                          <a:spcPts val="0"/>
                        </a:spcAft>
                        <a:buNone/>
                      </a:pPr>
                      <a:endParaRPr sz="1000" b="1" dirty="0">
                        <a:solidFill>
                          <a:schemeClr val="accent6"/>
                        </a:solidFill>
                        <a:latin typeface="Open Sans" panose="020B0604020202020204" charset="0"/>
                        <a:ea typeface="Open Sans" panose="020B0604020202020204" charset="0"/>
                        <a:cs typeface="Open Sans" panose="020B0604020202020204" charset="0"/>
                        <a:sym typeface="Mukta"/>
                      </a:endParaRPr>
                    </a:p>
                  </a:txBody>
                  <a:tcPr marL="91425" marR="91425" marT="0" marB="0" anchor="ctr">
                    <a:lnL w="19050" cap="flat" cmpd="sng">
                      <a:solidFill>
                        <a:schemeClr val="accent6"/>
                      </a:solidFill>
                      <a:prstDash val="solid"/>
                      <a:round/>
                      <a:headEnd type="none" w="sm" len="sm"/>
                      <a:tailEnd type="none" w="sm" len="sm"/>
                    </a:lnL>
                    <a:lnR w="19050" cap="flat" cmpd="sng" algn="ctr">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a:txBody>
                    <a:bodyPr/>
                    <a:lstStyle/>
                    <a:p>
                      <a:pPr marL="0" lvl="0" indent="0" algn="l" rtl="0">
                        <a:spcBef>
                          <a:spcPts val="0"/>
                        </a:spcBef>
                        <a:spcAft>
                          <a:spcPts val="1600"/>
                        </a:spcAft>
                        <a:buNone/>
                      </a:pPr>
                      <a:endParaRPr sz="1000" dirty="0">
                        <a:solidFill>
                          <a:schemeClr val="dk1"/>
                        </a:solidFill>
                        <a:latin typeface="Open Sans" panose="020B0604020202020204" charset="0"/>
                        <a:ea typeface="Open Sans" panose="020B0604020202020204" charset="0"/>
                        <a:cs typeface="Open Sans" panose="020B0604020202020204" charset="0"/>
                        <a:sym typeface="Open Sans"/>
                      </a:endParaRPr>
                    </a:p>
                  </a:txBody>
                  <a:tcPr marL="91425" marR="91425" marT="0" marB="0" anchor="ctr">
                    <a:lnL w="19050" cap="flat" cmpd="sng" algn="ctr">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extLst>
                  <a:ext uri="{0D108BD9-81ED-4DB2-BD59-A6C34878D82A}">
                    <a16:rowId xmlns:a16="http://schemas.microsoft.com/office/drawing/2014/main" val="1886504670"/>
                  </a:ext>
                </a:extLst>
              </a:tr>
            </a:tbl>
          </a:graphicData>
        </a:graphic>
      </p:graphicFrame>
      <p:sp>
        <p:nvSpPr>
          <p:cNvPr id="1347" name="Google Shape;1347;p44"/>
          <p:cNvSpPr txBox="1"/>
          <p:nvPr/>
        </p:nvSpPr>
        <p:spPr>
          <a:xfrm>
            <a:off x="3218353" y="4802935"/>
            <a:ext cx="38520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smtClean="0">
                <a:solidFill>
                  <a:schemeClr val="dk1"/>
                </a:solidFill>
                <a:latin typeface="Open Sans" panose="020B0604020202020204" charset="0"/>
                <a:ea typeface="Open Sans" panose="020B0604020202020204" charset="0"/>
                <a:cs typeface="Open Sans" panose="020B0604020202020204" charset="0"/>
                <a:sym typeface="Open Sans"/>
              </a:rPr>
              <a:t>Você pode ver alguns exemplos de projetos:</a:t>
            </a:r>
            <a:r>
              <a:rPr lang="en" sz="1000" dirty="0">
                <a:solidFill>
                  <a:schemeClr val="dk1"/>
                </a:solidFill>
                <a:latin typeface="Open Sans" panose="020B0604020202020204" charset="0"/>
                <a:ea typeface="Open Sans" panose="020B0604020202020204" charset="0"/>
                <a:cs typeface="Open Sans" panose="020B0604020202020204" charset="0"/>
                <a:sym typeface="Open Sans"/>
              </a:rPr>
              <a:t/>
            </a:r>
            <a:br>
              <a:rPr lang="en" sz="1000" dirty="0">
                <a:solidFill>
                  <a:schemeClr val="dk1"/>
                </a:solidFill>
                <a:latin typeface="Open Sans" panose="020B0604020202020204" charset="0"/>
                <a:ea typeface="Open Sans" panose="020B0604020202020204" charset="0"/>
                <a:cs typeface="Open Sans" panose="020B0604020202020204" charset="0"/>
                <a:sym typeface="Open Sans"/>
              </a:rPr>
            </a:br>
            <a:r>
              <a:rPr lang="en" sz="1200" u="sng" dirty="0" smtClean="0">
                <a:solidFill>
                  <a:schemeClr val="accent6"/>
                </a:solidFill>
                <a:latin typeface="Open Sans" panose="020B0604020202020204" charset="0"/>
                <a:ea typeface="Open Sans" panose="020B0604020202020204" charset="0"/>
                <a:cs typeface="Open Sans" panose="020B0604020202020204" charset="0"/>
                <a:sym typeface="Mukta"/>
              </a:rPr>
              <a:t>Classroom: </a:t>
            </a:r>
            <a:endParaRPr sz="1200" dirty="0">
              <a:solidFill>
                <a:schemeClr val="accent6"/>
              </a:solidFill>
              <a:latin typeface="Open Sans" panose="020B0604020202020204" charset="0"/>
              <a:ea typeface="Open Sans" panose="020B0604020202020204" charset="0"/>
              <a:cs typeface="Open Sans" panose="020B0604020202020204" charset="0"/>
              <a:sym typeface="Mukta"/>
            </a:endParaRPr>
          </a:p>
        </p:txBody>
      </p:sp>
      <p:grpSp>
        <p:nvGrpSpPr>
          <p:cNvPr id="1348" name="Google Shape;1348;p44"/>
          <p:cNvGrpSpPr/>
          <p:nvPr/>
        </p:nvGrpSpPr>
        <p:grpSpPr>
          <a:xfrm rot="-5737720">
            <a:off x="1710999" y="1389677"/>
            <a:ext cx="201396" cy="517620"/>
            <a:chOff x="1831800" y="1005931"/>
            <a:chExt cx="186702" cy="479722"/>
          </a:xfrm>
        </p:grpSpPr>
        <p:sp>
          <p:nvSpPr>
            <p:cNvPr id="1349" name="Google Shape;1349;p44"/>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4020202020204" charset="0"/>
                <a:ea typeface="Open Sans" panose="020B0604020202020204" charset="0"/>
                <a:cs typeface="Open Sans" panose="020B0604020202020204" charset="0"/>
              </a:endParaRPr>
            </a:p>
          </p:txBody>
        </p:sp>
        <p:sp>
          <p:nvSpPr>
            <p:cNvPr id="1350" name="Google Shape;1350;p44"/>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4020202020204" charset="0"/>
                <a:ea typeface="Open Sans" panose="020B0604020202020204" charset="0"/>
                <a:cs typeface="Open Sans" panose="020B0604020202020204" charset="0"/>
              </a:endParaRPr>
            </a:p>
          </p:txBody>
        </p:sp>
        <p:sp>
          <p:nvSpPr>
            <p:cNvPr id="1351" name="Google Shape;1351;p44"/>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4020202020204" charset="0"/>
                <a:ea typeface="Open Sans" panose="020B0604020202020204" charset="0"/>
                <a:cs typeface="Open Sans" panose="020B0604020202020204"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856" y="121285"/>
            <a:ext cx="7704000" cy="572700"/>
          </a:xfrm>
        </p:spPr>
        <p:txBody>
          <a:bodyPr/>
          <a:lstStyle/>
          <a:p>
            <a:r>
              <a:rPr lang="pt-PT" sz="1400" dirty="0">
                <a:latin typeface="Open Sans" panose="020B0604020202020204" charset="0"/>
                <a:ea typeface="Open Sans" panose="020B0604020202020204" charset="0"/>
                <a:cs typeface="Open Sans" panose="020B0604020202020204" charset="0"/>
              </a:rPr>
              <a:t>PERFIL DA VEGETAÇÃO</a:t>
            </a:r>
            <a:endParaRPr lang="pt-BR" sz="140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2896996" y="300249"/>
            <a:ext cx="5417438" cy="1262754"/>
          </a:xfrm>
          <a:prstGeom prst="rect">
            <a:avLst/>
          </a:prstGeom>
        </p:spPr>
      </p:pic>
      <p:pic>
        <p:nvPicPr>
          <p:cNvPr id="4" name="Imagem 3"/>
          <p:cNvPicPr>
            <a:picLocks noChangeAspect="1"/>
          </p:cNvPicPr>
          <p:nvPr/>
        </p:nvPicPr>
        <p:blipFill>
          <a:blip r:embed="rId3"/>
          <a:stretch>
            <a:fillRect/>
          </a:stretch>
        </p:blipFill>
        <p:spPr>
          <a:xfrm>
            <a:off x="2896996" y="3524667"/>
            <a:ext cx="4745750" cy="1394963"/>
          </a:xfrm>
          <a:prstGeom prst="rect">
            <a:avLst/>
          </a:prstGeom>
        </p:spPr>
      </p:pic>
      <p:pic>
        <p:nvPicPr>
          <p:cNvPr id="5" name="Imagem 4"/>
          <p:cNvPicPr>
            <a:picLocks noChangeAspect="1"/>
          </p:cNvPicPr>
          <p:nvPr/>
        </p:nvPicPr>
        <p:blipFill>
          <a:blip r:embed="rId4"/>
          <a:stretch>
            <a:fillRect/>
          </a:stretch>
        </p:blipFill>
        <p:spPr>
          <a:xfrm>
            <a:off x="2896996" y="1632404"/>
            <a:ext cx="4212701" cy="1822862"/>
          </a:xfrm>
          <a:prstGeom prst="rect">
            <a:avLst/>
          </a:prstGeom>
        </p:spPr>
      </p:pic>
      <p:sp>
        <p:nvSpPr>
          <p:cNvPr id="6" name="Retângulo 5"/>
          <p:cNvSpPr/>
          <p:nvPr/>
        </p:nvSpPr>
        <p:spPr>
          <a:xfrm>
            <a:off x="7627238" y="4804214"/>
            <a:ext cx="1516762" cy="230832"/>
          </a:xfrm>
          <a:prstGeom prst="rect">
            <a:avLst/>
          </a:prstGeom>
        </p:spPr>
        <p:txBody>
          <a:bodyPr wrap="none">
            <a:spAutoFit/>
          </a:bodyPr>
          <a:lstStyle/>
          <a:p>
            <a:r>
              <a:rPr lang="pt-BR" sz="900" dirty="0" smtClean="0">
                <a:latin typeface="Open Sans" panose="020B0604020202020204" charset="0"/>
                <a:ea typeface="Open Sans" panose="020B0604020202020204" charset="0"/>
                <a:cs typeface="Open Sans" panose="020B0604020202020204" charset="0"/>
              </a:rPr>
              <a:t>Fonte: EMPERAIRE</a:t>
            </a:r>
            <a:r>
              <a:rPr lang="pt-BR" sz="900" dirty="0">
                <a:latin typeface="Open Sans" panose="020B0604020202020204" charset="0"/>
                <a:ea typeface="Open Sans" panose="020B0604020202020204" charset="0"/>
                <a:cs typeface="Open Sans" panose="020B0604020202020204" charset="0"/>
              </a:rPr>
              <a:t>, 2000.</a:t>
            </a:r>
          </a:p>
        </p:txBody>
      </p:sp>
      <p:sp>
        <p:nvSpPr>
          <p:cNvPr id="7" name="Retângulo 6"/>
          <p:cNvSpPr/>
          <p:nvPr/>
        </p:nvSpPr>
        <p:spPr>
          <a:xfrm>
            <a:off x="658763" y="748434"/>
            <a:ext cx="2084437" cy="523220"/>
          </a:xfrm>
          <a:prstGeom prst="rect">
            <a:avLst/>
          </a:prstGeom>
        </p:spPr>
        <p:txBody>
          <a:bodyPr wrap="square">
            <a:spAutoFit/>
          </a:bodyPr>
          <a:lstStyle/>
          <a:p>
            <a:r>
              <a:rPr lang="pt-BR" dirty="0"/>
              <a:t>Exemplo de perfil sem topografia</a:t>
            </a:r>
          </a:p>
        </p:txBody>
      </p:sp>
      <p:sp>
        <p:nvSpPr>
          <p:cNvPr id="8" name="CaixaDeTexto 7"/>
          <p:cNvSpPr txBox="1"/>
          <p:nvPr/>
        </p:nvSpPr>
        <p:spPr>
          <a:xfrm>
            <a:off x="658763" y="2786003"/>
            <a:ext cx="2129051" cy="738664"/>
          </a:xfrm>
          <a:prstGeom prst="rect">
            <a:avLst/>
          </a:prstGeom>
          <a:noFill/>
        </p:spPr>
        <p:txBody>
          <a:bodyPr wrap="square" rtlCol="0">
            <a:spAutoFit/>
          </a:bodyPr>
          <a:lstStyle/>
          <a:p>
            <a:r>
              <a:rPr lang="pt-BR" dirty="0" smtClean="0"/>
              <a:t>Exemplos </a:t>
            </a:r>
            <a:r>
              <a:rPr lang="pt-BR" dirty="0"/>
              <a:t>de </a:t>
            </a:r>
            <a:r>
              <a:rPr lang="pt-BR" dirty="0" smtClean="0"/>
              <a:t>perfis com </a:t>
            </a:r>
            <a:r>
              <a:rPr lang="pt-BR" dirty="0"/>
              <a:t>topografia</a:t>
            </a:r>
          </a:p>
          <a:p>
            <a:endParaRPr lang="pt-BR" dirty="0"/>
          </a:p>
        </p:txBody>
      </p:sp>
      <p:sp>
        <p:nvSpPr>
          <p:cNvPr id="9" name="CaixaDeTexto 8"/>
          <p:cNvSpPr txBox="1"/>
          <p:nvPr/>
        </p:nvSpPr>
        <p:spPr>
          <a:xfrm>
            <a:off x="7109697" y="3029720"/>
            <a:ext cx="1435008" cy="261610"/>
          </a:xfrm>
          <a:prstGeom prst="rect">
            <a:avLst/>
          </a:prstGeom>
          <a:noFill/>
        </p:spPr>
        <p:txBody>
          <a:bodyPr wrap="none" rtlCol="0">
            <a:spAutoFit/>
          </a:bodyPr>
          <a:lstStyle/>
          <a:p>
            <a:r>
              <a:rPr lang="pt-BR" sz="1100" dirty="0" smtClean="0">
                <a:latin typeface="Open Sans" panose="020B0604020202020204" charset="0"/>
                <a:ea typeface="Open Sans" panose="020B0604020202020204" charset="0"/>
                <a:cs typeface="Open Sans" panose="020B0604020202020204" charset="0"/>
              </a:rPr>
              <a:t>Fonte: </a:t>
            </a:r>
            <a:r>
              <a:rPr lang="pt-BR" sz="1100" dirty="0" err="1" smtClean="0">
                <a:latin typeface="Open Sans" panose="020B0604020202020204" charset="0"/>
                <a:ea typeface="Open Sans" panose="020B0604020202020204" charset="0"/>
                <a:cs typeface="Open Sans" panose="020B0604020202020204" charset="0"/>
              </a:rPr>
              <a:t>Hueck</a:t>
            </a:r>
            <a:r>
              <a:rPr lang="pt-BR" sz="1100" dirty="0" smtClean="0">
                <a:latin typeface="Open Sans" panose="020B0604020202020204" charset="0"/>
                <a:ea typeface="Open Sans" panose="020B0604020202020204" charset="0"/>
                <a:cs typeface="Open Sans" panose="020B0604020202020204" charset="0"/>
              </a:rPr>
              <a:t>, 1972</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733213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9653" y="308548"/>
            <a:ext cx="7905385" cy="572700"/>
          </a:xfrm>
        </p:spPr>
        <p:txBody>
          <a:bodyPr/>
          <a:lstStyle/>
          <a:p>
            <a:r>
              <a:rPr lang="pt-BR" sz="1400" dirty="0"/>
              <a:t>EXERCICIO </a:t>
            </a:r>
            <a:r>
              <a:rPr lang="pt-BR" sz="1400" dirty="0" smtClean="0"/>
              <a:t>4 -  </a:t>
            </a:r>
            <a:r>
              <a:rPr lang="pt-BR" sz="1400" dirty="0"/>
              <a:t>MÉTODOS AMOSTRAIS PARA LEVANTAMENTOS FLORÍSTICOS E FITOSSOCIOLÓGICOS:  </a:t>
            </a:r>
            <a:r>
              <a:rPr lang="pt-BR" sz="1400" i="1" dirty="0"/>
              <a:t>PARCELAS</a:t>
            </a:r>
            <a:r>
              <a:rPr lang="pt-BR" sz="1400" dirty="0"/>
              <a:t> E </a:t>
            </a:r>
            <a:r>
              <a:rPr lang="pt-BR" sz="1400" i="1" dirty="0"/>
              <a:t>QUADRANTES</a:t>
            </a:r>
            <a:r>
              <a:rPr lang="pt-BR" sz="1400" dirty="0"/>
              <a:t> </a:t>
            </a:r>
            <a:br>
              <a:rPr lang="pt-BR" sz="1400" dirty="0"/>
            </a:br>
            <a:r>
              <a:rPr lang="pt-BR" sz="1400" dirty="0"/>
              <a:t/>
            </a:r>
            <a:br>
              <a:rPr lang="pt-BR" sz="1400" dirty="0"/>
            </a:br>
            <a:endParaRPr lang="pt-BR" sz="1400" dirty="0"/>
          </a:p>
        </p:txBody>
      </p:sp>
      <p:sp>
        <p:nvSpPr>
          <p:cNvPr id="3" name="Retângulo 2"/>
          <p:cNvSpPr/>
          <p:nvPr/>
        </p:nvSpPr>
        <p:spPr>
          <a:xfrm>
            <a:off x="651137" y="1006142"/>
            <a:ext cx="7964556" cy="3477875"/>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Os </a:t>
            </a:r>
            <a:r>
              <a:rPr lang="pt-BR" sz="1100" dirty="0">
                <a:latin typeface="Open Sans" panose="020B0604020202020204" charset="0"/>
                <a:ea typeface="Open Sans" panose="020B0604020202020204" charset="0"/>
                <a:cs typeface="Open Sans" panose="020B0604020202020204" charset="0"/>
              </a:rPr>
              <a:t>métodos quantitativos de levantamento </a:t>
            </a:r>
            <a:r>
              <a:rPr lang="pt-BR" sz="1100" dirty="0" err="1">
                <a:latin typeface="Open Sans" panose="020B0604020202020204" charset="0"/>
                <a:ea typeface="Open Sans" panose="020B0604020202020204" charset="0"/>
                <a:cs typeface="Open Sans" panose="020B0604020202020204" charset="0"/>
              </a:rPr>
              <a:t>fitossociológico</a:t>
            </a:r>
            <a:r>
              <a:rPr lang="pt-BR" sz="1100" dirty="0">
                <a:latin typeface="Open Sans" panose="020B0604020202020204" charset="0"/>
                <a:ea typeface="Open Sans" panose="020B0604020202020204" charset="0"/>
                <a:cs typeface="Open Sans" panose="020B0604020202020204" charset="0"/>
              </a:rPr>
              <a:t> podem ser divididos em duas categorias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pPr marL="720000"/>
            <a:r>
              <a:rPr lang="pt-BR" sz="1100" dirty="0" smtClean="0">
                <a:latin typeface="Open Sans" panose="020B0604020202020204" charset="0"/>
                <a:ea typeface="Open Sans" panose="020B0604020202020204" charset="0"/>
                <a:cs typeface="Open Sans" panose="020B0604020202020204" charset="0"/>
              </a:rPr>
              <a:t>→ Método </a:t>
            </a:r>
            <a:r>
              <a:rPr lang="pt-BR" sz="1100" dirty="0">
                <a:latin typeface="Open Sans" panose="020B0604020202020204" charset="0"/>
                <a:ea typeface="Open Sans" panose="020B0604020202020204" charset="0"/>
                <a:cs typeface="Open Sans" panose="020B0604020202020204" charset="0"/>
              </a:rPr>
              <a:t>com área fixa com uma ou múltiplas parcelas .</a:t>
            </a:r>
          </a:p>
          <a:p>
            <a:pPr marL="720000"/>
            <a:r>
              <a:rPr lang="pt-BR" sz="1100" dirty="0" smtClean="0">
                <a:latin typeface="Open Sans" panose="020B0604020202020204" charset="0"/>
                <a:ea typeface="Open Sans" panose="020B0604020202020204" charset="0"/>
                <a:cs typeface="Open Sans" panose="020B0604020202020204" charset="0"/>
              </a:rPr>
              <a:t>→ Método </a:t>
            </a:r>
            <a:r>
              <a:rPr lang="pt-BR" sz="1100" dirty="0">
                <a:latin typeface="Open Sans" panose="020B0604020202020204" charset="0"/>
                <a:ea typeface="Open Sans" panose="020B0604020202020204" charset="0"/>
                <a:cs typeface="Open Sans" panose="020B0604020202020204" charset="0"/>
              </a:rPr>
              <a:t>com área variável, baseados em medidas de distância. </a:t>
            </a:r>
            <a:r>
              <a:rPr lang="pt-BR" sz="1100" dirty="0" smtClean="0">
                <a:latin typeface="Open Sans" panose="020B0604020202020204" charset="0"/>
                <a:ea typeface="Open Sans" panose="020B0604020202020204" charset="0"/>
                <a:cs typeface="Open Sans" panose="020B0604020202020204" charset="0"/>
              </a:rPr>
              <a:t>Exe.: método </a:t>
            </a:r>
            <a:r>
              <a:rPr lang="pt-BR" sz="1100" dirty="0">
                <a:latin typeface="Open Sans" panose="020B0604020202020204" charset="0"/>
                <a:ea typeface="Open Sans" panose="020B0604020202020204" charset="0"/>
                <a:cs typeface="Open Sans" panose="020B0604020202020204" charset="0"/>
              </a:rPr>
              <a:t>de quadrantes.</a:t>
            </a:r>
          </a:p>
          <a:p>
            <a:endParaRPr lang="pt-BR" sz="1100" dirty="0">
              <a:latin typeface="Open Sans" panose="020B0604020202020204" charset="0"/>
              <a:ea typeface="Open Sans" panose="020B0604020202020204" charset="0"/>
              <a:cs typeface="Open Sans" panose="020B0604020202020204" charset="0"/>
            </a:endParaRPr>
          </a:p>
          <a:p>
            <a:pPr marL="228600" indent="-228600">
              <a:buAutoNum type="alphaLcPeriod"/>
            </a:pPr>
            <a:r>
              <a:rPr lang="pt-BR" sz="1100" b="1" dirty="0" smtClean="0">
                <a:latin typeface="Open Sans" panose="020B0604020202020204" charset="0"/>
                <a:ea typeface="Open Sans" panose="020B0604020202020204" charset="0"/>
                <a:cs typeface="Open Sans" panose="020B0604020202020204" charset="0"/>
              </a:rPr>
              <a:t>Método </a:t>
            </a:r>
            <a:r>
              <a:rPr lang="pt-BR" sz="1100" b="1" dirty="0">
                <a:latin typeface="Open Sans" panose="020B0604020202020204" charset="0"/>
                <a:ea typeface="Open Sans" panose="020B0604020202020204" charset="0"/>
                <a:cs typeface="Open Sans" panose="020B0604020202020204" charset="0"/>
              </a:rPr>
              <a:t>das Parcelas </a:t>
            </a:r>
            <a:r>
              <a:rPr lang="pt-BR" sz="1100" b="1" dirty="0" smtClean="0">
                <a:latin typeface="Open Sans" panose="020B0604020202020204" charset="0"/>
                <a:ea typeface="Open Sans" panose="020B0604020202020204" charset="0"/>
                <a:cs typeface="Open Sans" panose="020B0604020202020204" charset="0"/>
              </a:rPr>
              <a:t>Fixas</a:t>
            </a:r>
          </a:p>
          <a:p>
            <a:endParaRPr lang="pt-BR" sz="1100" b="1"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As parcelas podem ter áreas variáveis conforme a formação vegetal estudada. Para sistemas florestais costuma-se utilizar como área mínima amostral 100m² = 10 m x 10 </a:t>
            </a:r>
            <a:r>
              <a:rPr lang="pt-BR" sz="1100" dirty="0" smtClean="0">
                <a:latin typeface="Open Sans" panose="020B0604020202020204" charset="0"/>
                <a:ea typeface="Open Sans" panose="020B0604020202020204" charset="0"/>
                <a:cs typeface="Open Sans" panose="020B0604020202020204" charset="0"/>
              </a:rPr>
              <a:t>m, considerando várias parcelas numa área de 1ha, por exemplo.</a:t>
            </a: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Deve-se </a:t>
            </a:r>
            <a:r>
              <a:rPr lang="pt-BR" sz="1100" dirty="0">
                <a:latin typeface="Open Sans" panose="020B0604020202020204" charset="0"/>
                <a:ea typeface="Open Sans" panose="020B0604020202020204" charset="0"/>
                <a:cs typeface="Open Sans" panose="020B0604020202020204" charset="0"/>
              </a:rPr>
              <a:t>utilizar múltiplas parcelas definidas conforme o esforço amostral utilizando uma curva de suficiência de amostragem. </a:t>
            </a: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Neste exercício delimite uma área de 10m X 10m, formando um quadrado. Utilize estacas e barbante ou as próprias árvores. </a:t>
            </a:r>
            <a:r>
              <a:rPr lang="pt-BR" sz="1100" dirty="0" err="1">
                <a:latin typeface="Open Sans" panose="020B0604020202020204" charset="0"/>
                <a:ea typeface="Open Sans" panose="020B0604020202020204" charset="0"/>
                <a:cs typeface="Open Sans" panose="020B0604020202020204" charset="0"/>
              </a:rPr>
              <a:t>Georeferencie</a:t>
            </a:r>
            <a:r>
              <a:rPr lang="pt-BR" sz="1100" dirty="0">
                <a:latin typeface="Open Sans" panose="020B0604020202020204" charset="0"/>
                <a:ea typeface="Open Sans" panose="020B0604020202020204" charset="0"/>
                <a:cs typeface="Open Sans" panose="020B0604020202020204" charset="0"/>
              </a:rPr>
              <a:t> a parcela utilizando GPS.  </a:t>
            </a:r>
            <a:endParaRPr lang="pt-BR" sz="1100" dirty="0" smtClean="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Observe </a:t>
            </a:r>
            <a:r>
              <a:rPr lang="pt-BR" sz="1100" dirty="0">
                <a:latin typeface="Open Sans" panose="020B0604020202020204" charset="0"/>
                <a:ea typeface="Open Sans" panose="020B0604020202020204" charset="0"/>
                <a:cs typeface="Open Sans" panose="020B0604020202020204" charset="0"/>
              </a:rPr>
              <a:t>as folhas das árvores, seu tronco, descreva tudo o que vê. Classifique-as e anote o número de vezes que uma mesma </a:t>
            </a:r>
            <a:r>
              <a:rPr lang="pt-BR" sz="1100" dirty="0" smtClean="0">
                <a:latin typeface="Open Sans" panose="020B0604020202020204" charset="0"/>
                <a:ea typeface="Open Sans" panose="020B0604020202020204" charset="0"/>
                <a:cs typeface="Open Sans" panose="020B0604020202020204" charset="0"/>
              </a:rPr>
              <a:t>árvore </a:t>
            </a:r>
            <a:r>
              <a:rPr lang="pt-BR" sz="1100" dirty="0">
                <a:latin typeface="Open Sans" panose="020B0604020202020204" charset="0"/>
                <a:ea typeface="Open Sans" panose="020B0604020202020204" charset="0"/>
                <a:cs typeface="Open Sans" panose="020B0604020202020204" charset="0"/>
              </a:rPr>
              <a:t>ocorreu </a:t>
            </a:r>
            <a:r>
              <a:rPr lang="pt-BR" sz="1100" dirty="0" smtClean="0">
                <a:latin typeface="Open Sans" panose="020B0604020202020204" charset="0"/>
                <a:ea typeface="Open Sans" panose="020B0604020202020204" charset="0"/>
                <a:cs typeface="Open Sans" panose="020B0604020202020204" charset="0"/>
              </a:rPr>
              <a:t>em </a:t>
            </a:r>
            <a:r>
              <a:rPr lang="pt-BR" sz="1100" dirty="0">
                <a:latin typeface="Open Sans" panose="020B0604020202020204" charset="0"/>
                <a:ea typeface="Open Sans" panose="020B0604020202020204" charset="0"/>
                <a:cs typeface="Open Sans" panose="020B0604020202020204" charset="0"/>
              </a:rPr>
              <a:t>sua parcela. </a:t>
            </a:r>
            <a:endParaRPr lang="pt-BR" sz="1100" dirty="0" smtClean="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Para </a:t>
            </a:r>
            <a:r>
              <a:rPr lang="pt-BR" sz="1100" dirty="0">
                <a:latin typeface="Open Sans" panose="020B0604020202020204" charset="0"/>
                <a:ea typeface="Open Sans" panose="020B0604020202020204" charset="0"/>
                <a:cs typeface="Open Sans" panose="020B0604020202020204" charset="0"/>
              </a:rPr>
              <a:t>estudos de Frequência, Dominância e Índice de Importância trabalhe apenas com elementos de porte arbóreo</a:t>
            </a:r>
            <a:r>
              <a:rPr lang="pt-BR" sz="1100" dirty="0" smtClean="0">
                <a:latin typeface="Open Sans" panose="020B0604020202020204" charset="0"/>
                <a:ea typeface="Open Sans" panose="020B0604020202020204" charset="0"/>
                <a:cs typeface="Open Sans" panose="020B0604020202020204" charset="0"/>
              </a:rPr>
              <a:t>.</a:t>
            </a: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É </a:t>
            </a:r>
            <a:r>
              <a:rPr lang="pt-BR" sz="1100" dirty="0">
                <a:latin typeface="Open Sans" panose="020B0604020202020204" charset="0"/>
                <a:ea typeface="Open Sans" panose="020B0604020202020204" charset="0"/>
                <a:cs typeface="Open Sans" panose="020B0604020202020204" charset="0"/>
              </a:rPr>
              <a:t>necessário, portanto, que se determine o </a:t>
            </a:r>
            <a:r>
              <a:rPr lang="pt-BR" sz="1100" dirty="0" smtClean="0">
                <a:latin typeface="Open Sans" panose="020B0604020202020204" charset="0"/>
                <a:ea typeface="Open Sans" panose="020B0604020202020204" charset="0"/>
                <a:cs typeface="Open Sans" panose="020B0604020202020204" charset="0"/>
              </a:rPr>
              <a:t>diâmetro </a:t>
            </a:r>
            <a:r>
              <a:rPr lang="pt-BR" sz="1100" dirty="0">
                <a:latin typeface="Open Sans" panose="020B0604020202020204" charset="0"/>
                <a:ea typeface="Open Sans" panose="020B0604020202020204" charset="0"/>
                <a:cs typeface="Open Sans" panose="020B0604020202020204" charset="0"/>
              </a:rPr>
              <a:t>mínimo que será considerado </a:t>
            </a:r>
            <a:r>
              <a:rPr lang="pt-BR" sz="1100" dirty="0" smtClean="0">
                <a:latin typeface="Open Sans" panose="020B0604020202020204" charset="0"/>
                <a:ea typeface="Open Sans" panose="020B0604020202020204" charset="0"/>
                <a:cs typeface="Open Sans" panose="020B0604020202020204" charset="0"/>
              </a:rPr>
              <a:t>(DAP </a:t>
            </a:r>
            <a:r>
              <a:rPr lang="pt-BR" sz="1100" dirty="0">
                <a:latin typeface="Open Sans" panose="020B0604020202020204" charset="0"/>
                <a:ea typeface="Open Sans" panose="020B0604020202020204" charset="0"/>
                <a:cs typeface="Open Sans" panose="020B0604020202020204" charset="0"/>
              </a:rPr>
              <a:t>– </a:t>
            </a:r>
            <a:r>
              <a:rPr lang="pt-BR" sz="1100" dirty="0" smtClean="0">
                <a:latin typeface="Open Sans" panose="020B0604020202020204" charset="0"/>
                <a:ea typeface="Open Sans" panose="020B0604020202020204" charset="0"/>
                <a:cs typeface="Open Sans" panose="020B0604020202020204" charset="0"/>
              </a:rPr>
              <a:t>Diâmetro </a:t>
            </a:r>
            <a:r>
              <a:rPr lang="pt-BR" sz="1100" dirty="0">
                <a:latin typeface="Open Sans" panose="020B0604020202020204" charset="0"/>
                <a:ea typeface="Open Sans" panose="020B0604020202020204" charset="0"/>
                <a:cs typeface="Open Sans" panose="020B0604020202020204" charset="0"/>
              </a:rPr>
              <a:t>à Altura do Peito). Para calcular o diâmetro vamos usar  a medida do perímetro </a:t>
            </a:r>
            <a:r>
              <a:rPr lang="pt-BR" sz="1100" dirty="0" smtClean="0">
                <a:latin typeface="Open Sans" panose="020B0604020202020204" charset="0"/>
                <a:ea typeface="Open Sans" panose="020B0604020202020204" charset="0"/>
                <a:cs typeface="Open Sans" panose="020B0604020202020204" charset="0"/>
              </a:rPr>
              <a:t>(PAP) a </a:t>
            </a:r>
            <a:r>
              <a:rPr lang="pt-BR" sz="1100" dirty="0">
                <a:latin typeface="Open Sans" panose="020B0604020202020204" charset="0"/>
                <a:ea typeface="Open Sans" panose="020B0604020202020204" charset="0"/>
                <a:cs typeface="Open Sans" panose="020B0604020202020204" charset="0"/>
              </a:rPr>
              <a:t>altura de 1m30 cm </a:t>
            </a:r>
            <a:r>
              <a:rPr lang="pt-BR" sz="1100" dirty="0" smtClean="0">
                <a:latin typeface="Open Sans" panose="020B0604020202020204" charset="0"/>
                <a:ea typeface="Open Sans" panose="020B0604020202020204" charset="0"/>
                <a:cs typeface="Open Sans" panose="020B0604020202020204" charset="0"/>
              </a:rPr>
              <a:t>do solo como </a:t>
            </a:r>
            <a:r>
              <a:rPr lang="pt-BR" sz="1100" dirty="0">
                <a:latin typeface="Open Sans" panose="020B0604020202020204" charset="0"/>
                <a:ea typeface="Open Sans" panose="020B0604020202020204" charset="0"/>
                <a:cs typeface="Open Sans" panose="020B0604020202020204" charset="0"/>
              </a:rPr>
              <a:t>padrão.  </a:t>
            </a:r>
          </a:p>
        </p:txBody>
      </p:sp>
    </p:spTree>
    <p:extLst>
      <p:ext uri="{BB962C8B-B14F-4D97-AF65-F5344CB8AC3E}">
        <p14:creationId xmlns:p14="http://schemas.microsoft.com/office/powerpoint/2010/main" val="810003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6354" y="693730"/>
            <a:ext cx="7704000" cy="298778"/>
          </a:xfrm>
        </p:spPr>
        <p:txBody>
          <a:bodyPr/>
          <a:lstStyle/>
          <a:p>
            <a:r>
              <a:rPr lang="pt-PT" sz="1200" cap="all" dirty="0" smtClean="0"/>
              <a:t>EXEMPLO DE Tabela </a:t>
            </a:r>
            <a:r>
              <a:rPr lang="pt-PT" sz="1200" cap="all" dirty="0"/>
              <a:t>para anotação da distribuição da vegetação</a:t>
            </a:r>
            <a:r>
              <a:rPr lang="pt-BR" sz="1200" cap="all" dirty="0"/>
              <a:t/>
            </a:r>
            <a:br>
              <a:rPr lang="pt-BR" sz="1200" cap="all" dirty="0"/>
            </a:br>
            <a:endParaRPr lang="pt-BR" sz="1200" dirty="0"/>
          </a:p>
        </p:txBody>
      </p:sp>
      <p:pic>
        <p:nvPicPr>
          <p:cNvPr id="3" name="Imagem 2"/>
          <p:cNvPicPr>
            <a:picLocks noChangeAspect="1"/>
          </p:cNvPicPr>
          <p:nvPr/>
        </p:nvPicPr>
        <p:blipFill>
          <a:blip r:embed="rId2"/>
          <a:stretch>
            <a:fillRect/>
          </a:stretch>
        </p:blipFill>
        <p:spPr>
          <a:xfrm>
            <a:off x="706354" y="1065925"/>
            <a:ext cx="6588376" cy="3253465"/>
          </a:xfrm>
          <a:prstGeom prst="rect">
            <a:avLst/>
          </a:prstGeom>
        </p:spPr>
      </p:pic>
      <p:sp>
        <p:nvSpPr>
          <p:cNvPr id="4" name="CaixaDeTexto 3"/>
          <p:cNvSpPr txBox="1"/>
          <p:nvPr/>
        </p:nvSpPr>
        <p:spPr>
          <a:xfrm>
            <a:off x="706354" y="385953"/>
            <a:ext cx="4594054" cy="307777"/>
          </a:xfrm>
          <a:prstGeom prst="rect">
            <a:avLst/>
          </a:prstGeom>
          <a:noFill/>
        </p:spPr>
        <p:txBody>
          <a:bodyPr wrap="square" rtlCol="0">
            <a:spAutoFit/>
          </a:bodyPr>
          <a:lstStyle/>
          <a:p>
            <a:r>
              <a:rPr lang="pt-BR" dirty="0">
                <a:latin typeface="Open Sans" panose="020B0604020202020204" charset="0"/>
                <a:ea typeface="Open Sans" panose="020B0604020202020204" charset="0"/>
                <a:cs typeface="Open Sans" panose="020B0604020202020204" charset="0"/>
              </a:rPr>
              <a:t>Anote </a:t>
            </a:r>
            <a:r>
              <a:rPr lang="pt-BR" dirty="0" smtClean="0">
                <a:latin typeface="Open Sans" panose="020B0604020202020204" charset="0"/>
                <a:ea typeface="Open Sans" panose="020B0604020202020204" charset="0"/>
                <a:cs typeface="Open Sans" panose="020B0604020202020204" charset="0"/>
              </a:rPr>
              <a:t>numa tabela os </a:t>
            </a:r>
            <a:r>
              <a:rPr lang="pt-BR" dirty="0">
                <a:latin typeface="Open Sans" panose="020B0604020202020204" charset="0"/>
                <a:ea typeface="Open Sans" panose="020B0604020202020204" charset="0"/>
                <a:cs typeface="Open Sans" panose="020B0604020202020204" charset="0"/>
              </a:rPr>
              <a:t>seguintes dados:</a:t>
            </a:r>
            <a:endParaRPr lang="pt-BR" dirty="0"/>
          </a:p>
        </p:txBody>
      </p:sp>
    </p:spTree>
    <p:extLst>
      <p:ext uri="{BB962C8B-B14F-4D97-AF65-F5344CB8AC3E}">
        <p14:creationId xmlns:p14="http://schemas.microsoft.com/office/powerpoint/2010/main" val="4095649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6949" y="281251"/>
            <a:ext cx="7704000" cy="353369"/>
          </a:xfrm>
        </p:spPr>
        <p:txBody>
          <a:bodyPr/>
          <a:lstStyle/>
          <a:p>
            <a:r>
              <a:rPr lang="pt-PT" sz="1200" dirty="0" smtClean="0"/>
              <a:t>Exemplo de t</a:t>
            </a:r>
            <a:r>
              <a:rPr lang="pt-PT" sz="1200" dirty="0" smtClean="0"/>
              <a:t>abela </a:t>
            </a:r>
            <a:r>
              <a:rPr lang="pt-PT" sz="1200" dirty="0"/>
              <a:t>para anotação dos dados quantitativos de distribuição da </a:t>
            </a:r>
            <a:r>
              <a:rPr lang="pt-PT" sz="1200" dirty="0" smtClean="0"/>
              <a:t>vegetação</a:t>
            </a:r>
            <a:endParaRPr lang="pt-BR" sz="1200" dirty="0"/>
          </a:p>
        </p:txBody>
      </p:sp>
      <p:pic>
        <p:nvPicPr>
          <p:cNvPr id="3" name="Imagem 2"/>
          <p:cNvPicPr>
            <a:picLocks noChangeAspect="1"/>
          </p:cNvPicPr>
          <p:nvPr/>
        </p:nvPicPr>
        <p:blipFill>
          <a:blip r:embed="rId2"/>
          <a:stretch>
            <a:fillRect/>
          </a:stretch>
        </p:blipFill>
        <p:spPr>
          <a:xfrm>
            <a:off x="627797" y="875515"/>
            <a:ext cx="5963008" cy="2944645"/>
          </a:xfrm>
          <a:prstGeom prst="rect">
            <a:avLst/>
          </a:prstGeom>
        </p:spPr>
      </p:pic>
      <p:pic>
        <p:nvPicPr>
          <p:cNvPr id="4" name="Imagem 3"/>
          <p:cNvPicPr>
            <a:picLocks noChangeAspect="1"/>
          </p:cNvPicPr>
          <p:nvPr/>
        </p:nvPicPr>
        <p:blipFill>
          <a:blip r:embed="rId3"/>
          <a:stretch>
            <a:fillRect/>
          </a:stretch>
        </p:blipFill>
        <p:spPr>
          <a:xfrm>
            <a:off x="6651765" y="1708626"/>
            <a:ext cx="5470878" cy="3302341"/>
          </a:xfrm>
          <a:prstGeom prst="rect">
            <a:avLst/>
          </a:prstGeom>
        </p:spPr>
      </p:pic>
    </p:spTree>
    <p:extLst>
      <p:ext uri="{BB962C8B-B14F-4D97-AF65-F5344CB8AC3E}">
        <p14:creationId xmlns:p14="http://schemas.microsoft.com/office/powerpoint/2010/main" val="164080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218" y="922103"/>
            <a:ext cx="3103252" cy="367017"/>
          </a:xfrm>
        </p:spPr>
        <p:txBody>
          <a:bodyPr/>
          <a:lstStyle/>
          <a:p>
            <a:r>
              <a:rPr lang="pt-PT" sz="1200" dirty="0"/>
              <a:t>Método dos Quadrantes (Ponto centrado)</a:t>
            </a:r>
            <a:r>
              <a:rPr lang="pt-BR" sz="1200" dirty="0"/>
              <a:t/>
            </a:r>
            <a:br>
              <a:rPr lang="pt-BR" sz="1200" dirty="0"/>
            </a:br>
            <a:endParaRPr lang="pt-BR" sz="1200" dirty="0"/>
          </a:p>
        </p:txBody>
      </p:sp>
      <p:pic>
        <p:nvPicPr>
          <p:cNvPr id="3" name="Imagem 2"/>
          <p:cNvPicPr>
            <a:picLocks noChangeAspect="1"/>
          </p:cNvPicPr>
          <p:nvPr/>
        </p:nvPicPr>
        <p:blipFill>
          <a:blip r:embed="rId2"/>
          <a:stretch>
            <a:fillRect/>
          </a:stretch>
        </p:blipFill>
        <p:spPr>
          <a:xfrm>
            <a:off x="218662" y="1448146"/>
            <a:ext cx="3604590" cy="1871614"/>
          </a:xfrm>
          <a:prstGeom prst="rect">
            <a:avLst/>
          </a:prstGeom>
        </p:spPr>
      </p:pic>
      <p:sp>
        <p:nvSpPr>
          <p:cNvPr id="5" name="CaixaDeTexto 4"/>
          <p:cNvSpPr txBox="1"/>
          <p:nvPr/>
        </p:nvSpPr>
        <p:spPr>
          <a:xfrm>
            <a:off x="3961066" y="259494"/>
            <a:ext cx="5023908" cy="5170646"/>
          </a:xfrm>
          <a:prstGeom prst="rect">
            <a:avLst/>
          </a:prstGeom>
          <a:noFill/>
        </p:spPr>
        <p:txBody>
          <a:bodyPr wrap="square" rtlCol="0">
            <a:spAutoFit/>
          </a:bodyPr>
          <a:lstStyle/>
          <a:p>
            <a:r>
              <a:rPr lang="pt-BR" sz="1100" dirty="0">
                <a:latin typeface="Open Sans" panose="020B0604020202020204" charset="0"/>
                <a:ea typeface="Open Sans" panose="020B0604020202020204" charset="0"/>
                <a:cs typeface="Open Sans" panose="020B0604020202020204" charset="0"/>
              </a:rPr>
              <a:t>Deve-se escolher a área que se deseja investigar e nesta distribuir, de forma sistemática ou aleatória, certo número de pontos de amostragem que permitam uma suficiente coleta de dados para caracterização da vegetação da área.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Como </a:t>
            </a:r>
            <a:r>
              <a:rPr lang="pt-BR" sz="1100" dirty="0">
                <a:latin typeface="Open Sans" panose="020B0604020202020204" charset="0"/>
                <a:ea typeface="Open Sans" panose="020B0604020202020204" charset="0"/>
                <a:cs typeface="Open Sans" panose="020B0604020202020204" charset="0"/>
              </a:rPr>
              <a:t>o objetivo deste treinamento é didático recomenda-se um </a:t>
            </a:r>
            <a:r>
              <a:rPr lang="pt-BR" sz="1100" dirty="0" err="1">
                <a:latin typeface="Open Sans" panose="020B0604020202020204" charset="0"/>
                <a:ea typeface="Open Sans" panose="020B0604020202020204" charset="0"/>
                <a:cs typeface="Open Sans" panose="020B0604020202020204" charset="0"/>
              </a:rPr>
              <a:t>transecto</a:t>
            </a:r>
            <a:r>
              <a:rPr lang="pt-BR" sz="1100" dirty="0">
                <a:latin typeface="Open Sans" panose="020B0604020202020204" charset="0"/>
                <a:ea typeface="Open Sans" panose="020B0604020202020204" charset="0"/>
                <a:cs typeface="Open Sans" panose="020B0604020202020204" charset="0"/>
              </a:rPr>
              <a:t> de 30 m com 3 pontos de amostragem equidistantes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Em cada ponto de amostragem estabelecem-se de modo aleatório os quatro quadrantes por meio de uma cruzeta de madeira com o centro furado e encaixado em um suporte</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Mede-se a distância do ponto até a árvore (centro da árvore, portanto, soma-se o raio da mesma) mais próxima em cada quadrante, mede-se com uma trena o perímetro e identifica-se a espécie</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Deve-se considerar as árvores mortas e excluir os pontos de amostragem localizados em áreas que não representam a vegetação que se pretende caracterizar, como por exemplo, os pontos de amostragem que caem em clareiras no interior da mata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 limite inferior de diâmetro deve ser escolhido com base no estrato mais baixo que se deseja incluir na amostragem, estimando o diâmetro médio das árvores desse estrato. (DAP - Diâmetro à Altura do Peito: 1m30cm</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Os dados coletados pelo método dos quadrantes e das parcelas fixas serão utilizados para o cálculo dos valores relativos de Densidade, Frequência e Dominância e depois o Valor de Importância.</a:t>
            </a:r>
          </a:p>
          <a:p>
            <a:endParaRPr lang="pt-BR" sz="1100" dirty="0">
              <a:latin typeface="Open Sans" panose="020B0604020202020204" charset="0"/>
              <a:ea typeface="Open Sans" panose="020B0604020202020204" charset="0"/>
              <a:cs typeface="Open Sans" panose="020B0604020202020204" charset="0"/>
            </a:endParaRPr>
          </a:p>
          <a:p>
            <a:endParaRPr lang="pt-BR" sz="1100" dirty="0"/>
          </a:p>
        </p:txBody>
      </p:sp>
    </p:spTree>
    <p:extLst>
      <p:ext uri="{BB962C8B-B14F-4D97-AF65-F5344CB8AC3E}">
        <p14:creationId xmlns:p14="http://schemas.microsoft.com/office/powerpoint/2010/main" val="1461439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7388" y="621599"/>
            <a:ext cx="7704000" cy="416366"/>
          </a:xfrm>
        </p:spPr>
        <p:txBody>
          <a:bodyPr/>
          <a:lstStyle/>
          <a:p>
            <a:r>
              <a:rPr lang="pt-PT" sz="1200" b="0" cap="all" dirty="0" smtClean="0">
                <a:latin typeface="Open Sans" panose="020B0604020202020204" charset="0"/>
                <a:ea typeface="Open Sans" panose="020B0604020202020204" charset="0"/>
                <a:cs typeface="Open Sans" panose="020B0604020202020204" charset="0"/>
              </a:rPr>
              <a:t>EXEMPLO DE Tabela </a:t>
            </a:r>
            <a:r>
              <a:rPr lang="pt-PT" sz="1200" b="0" cap="all" dirty="0">
                <a:latin typeface="Open Sans" panose="020B0604020202020204" charset="0"/>
                <a:ea typeface="Open Sans" panose="020B0604020202020204" charset="0"/>
                <a:cs typeface="Open Sans" panose="020B0604020202020204" charset="0"/>
              </a:rPr>
              <a:t>para anotação da distribuição da vegetação</a:t>
            </a:r>
            <a:endParaRPr lang="pt-BR" sz="1200" b="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489976" y="1097962"/>
            <a:ext cx="7693242" cy="3192849"/>
          </a:xfrm>
          <a:prstGeom prst="rect">
            <a:avLst/>
          </a:prstGeom>
        </p:spPr>
      </p:pic>
    </p:spTree>
    <p:extLst>
      <p:ext uri="{BB962C8B-B14F-4D97-AF65-F5344CB8AC3E}">
        <p14:creationId xmlns:p14="http://schemas.microsoft.com/office/powerpoint/2010/main" val="130779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5138" y="583337"/>
            <a:ext cx="7704000" cy="331063"/>
          </a:xfrm>
        </p:spPr>
        <p:txBody>
          <a:bodyPr/>
          <a:lstStyle/>
          <a:p>
            <a:r>
              <a:rPr lang="pt-PT" sz="1200" cap="all" dirty="0" smtClean="0"/>
              <a:t>EXEMPLO DE Tabela </a:t>
            </a:r>
            <a:r>
              <a:rPr lang="pt-PT" sz="1200" cap="all" dirty="0"/>
              <a:t>para anotação dos dados quantitativos de distribuição da vegetação</a:t>
            </a:r>
            <a:r>
              <a:rPr lang="pt-BR" sz="1200" cap="all" dirty="0"/>
              <a:t/>
            </a:r>
            <a:br>
              <a:rPr lang="pt-BR" sz="1200" cap="all" dirty="0"/>
            </a:br>
            <a:endParaRPr lang="pt-BR" sz="1200" dirty="0"/>
          </a:p>
        </p:txBody>
      </p:sp>
      <p:pic>
        <p:nvPicPr>
          <p:cNvPr id="3" name="Imagem 2"/>
          <p:cNvPicPr>
            <a:picLocks noChangeAspect="1"/>
          </p:cNvPicPr>
          <p:nvPr/>
        </p:nvPicPr>
        <p:blipFill>
          <a:blip r:embed="rId2"/>
          <a:stretch>
            <a:fillRect/>
          </a:stretch>
        </p:blipFill>
        <p:spPr>
          <a:xfrm>
            <a:off x="353820" y="997654"/>
            <a:ext cx="6274004" cy="2766784"/>
          </a:xfrm>
          <a:prstGeom prst="rect">
            <a:avLst/>
          </a:prstGeom>
        </p:spPr>
      </p:pic>
      <p:pic>
        <p:nvPicPr>
          <p:cNvPr id="4" name="Imagem 3"/>
          <p:cNvPicPr>
            <a:picLocks noChangeAspect="1"/>
          </p:cNvPicPr>
          <p:nvPr/>
        </p:nvPicPr>
        <p:blipFill>
          <a:blip r:embed="rId3"/>
          <a:stretch>
            <a:fillRect/>
          </a:stretch>
        </p:blipFill>
        <p:spPr>
          <a:xfrm>
            <a:off x="719999" y="3608211"/>
            <a:ext cx="6285521" cy="1597290"/>
          </a:xfrm>
          <a:prstGeom prst="rect">
            <a:avLst/>
          </a:prstGeom>
        </p:spPr>
      </p:pic>
    </p:spTree>
    <p:extLst>
      <p:ext uri="{BB962C8B-B14F-4D97-AF65-F5344CB8AC3E}">
        <p14:creationId xmlns:p14="http://schemas.microsoft.com/office/powerpoint/2010/main" val="2701060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7387" y="367447"/>
            <a:ext cx="5977192" cy="360193"/>
          </a:xfrm>
        </p:spPr>
        <p:txBody>
          <a:bodyPr/>
          <a:lstStyle/>
          <a:p>
            <a:r>
              <a:rPr lang="pt-BR" sz="1400" dirty="0"/>
              <a:t>EXERCICIO </a:t>
            </a:r>
            <a:r>
              <a:rPr lang="pt-BR" sz="1400" dirty="0" smtClean="0"/>
              <a:t>5 -  </a:t>
            </a:r>
            <a:r>
              <a:rPr lang="pt-BR" sz="1400" dirty="0"/>
              <a:t>Sucessão </a:t>
            </a:r>
            <a:r>
              <a:rPr lang="pt-BR" sz="1400" dirty="0" smtClean="0"/>
              <a:t>Ecológica em Florestas tropicais </a:t>
            </a:r>
            <a:r>
              <a:rPr lang="pt-BR" sz="1400" dirty="0"/>
              <a:t/>
            </a:r>
            <a:br>
              <a:rPr lang="pt-BR" sz="1400" dirty="0"/>
            </a:br>
            <a:r>
              <a:rPr lang="pt-BR" sz="1400" dirty="0"/>
              <a:t/>
            </a:r>
            <a:br>
              <a:rPr lang="pt-BR" sz="1400" dirty="0"/>
            </a:br>
            <a:endParaRPr lang="pt-BR" sz="1400" dirty="0"/>
          </a:p>
        </p:txBody>
      </p:sp>
      <p:sp>
        <p:nvSpPr>
          <p:cNvPr id="3" name="Retângulo 2"/>
          <p:cNvSpPr/>
          <p:nvPr/>
        </p:nvSpPr>
        <p:spPr>
          <a:xfrm>
            <a:off x="564327" y="677190"/>
            <a:ext cx="4045512" cy="4324261"/>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Sucessão </a:t>
            </a:r>
            <a:r>
              <a:rPr lang="pt-BR" sz="1100" dirty="0">
                <a:latin typeface="Open Sans" panose="020B0604020202020204" charset="0"/>
                <a:ea typeface="Open Sans" panose="020B0604020202020204" charset="0"/>
                <a:cs typeface="Open Sans" panose="020B0604020202020204" charset="0"/>
              </a:rPr>
              <a:t>Ecológica é um dos importantes mecanismos de regeneração </a:t>
            </a:r>
            <a:r>
              <a:rPr lang="pt-BR" sz="1100" dirty="0" smtClean="0">
                <a:latin typeface="Open Sans" panose="020B0604020202020204" charset="0"/>
                <a:ea typeface="Open Sans" panose="020B0604020202020204" charset="0"/>
                <a:cs typeface="Open Sans" panose="020B0604020202020204" charset="0"/>
              </a:rPr>
              <a:t>florestal natural, </a:t>
            </a:r>
            <a:r>
              <a:rPr lang="pt-BR" sz="1100" dirty="0">
                <a:latin typeface="Open Sans" panose="020B0604020202020204" charset="0"/>
                <a:ea typeface="Open Sans" panose="020B0604020202020204" charset="0"/>
                <a:cs typeface="Open Sans" panose="020B0604020202020204" charset="0"/>
              </a:rPr>
              <a:t>influindo na regulação, reprodução e renovação das florestas tropicais. Ela ocorre a partir de perturbações causadas por origem antrópica ou natural.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Inicia-se</a:t>
            </a:r>
            <a:r>
              <a:rPr lang="pt-BR" sz="1100" dirty="0">
                <a:latin typeface="Open Sans" panose="020B0604020202020204" charset="0"/>
                <a:ea typeface="Open Sans" panose="020B0604020202020204" charset="0"/>
                <a:cs typeface="Open Sans" panose="020B0604020202020204" charset="0"/>
              </a:rPr>
              <a:t>, principalmente, pela abertura de clareiras a partir da colonização de espécies pioneiras que permitem o desenvolvimento de espécies tardias ou secundárias, assim sucessivamente, até que atinja uma condição de floresta madura ou que uma nova perturbação faça com que se retome o processo desde o início. O processo de transformação deste fenômeno tem relação com a estrutura, com a arquitetura das florestas, bem como sua composição florística, seu equilíbrio e estabilidade</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Admite-se que a maioria das espécies de árvores da floresta tropical necessita da abertura do dossel para atingir seu clímax. </a:t>
            </a:r>
            <a:r>
              <a:rPr lang="pt-BR" sz="1100" dirty="0" err="1">
                <a:latin typeface="Open Sans" panose="020B0604020202020204" charset="0"/>
                <a:ea typeface="Open Sans" panose="020B0604020202020204" charset="0"/>
                <a:cs typeface="Open Sans" panose="020B0604020202020204" charset="0"/>
              </a:rPr>
              <a:t>Hartshorn</a:t>
            </a:r>
            <a:r>
              <a:rPr lang="pt-BR" sz="1100" dirty="0">
                <a:latin typeface="Open Sans" panose="020B0604020202020204" charset="0"/>
                <a:ea typeface="Open Sans" panose="020B0604020202020204" charset="0"/>
                <a:cs typeface="Open Sans" panose="020B0604020202020204" charset="0"/>
              </a:rPr>
              <a:t> (1978 </a:t>
            </a:r>
            <a:r>
              <a:rPr lang="pt-BR" sz="1100" i="1" dirty="0">
                <a:latin typeface="Open Sans" panose="020B0604020202020204" charset="0"/>
                <a:ea typeface="Open Sans" panose="020B0604020202020204" charset="0"/>
                <a:cs typeface="Open Sans" panose="020B0604020202020204" charset="0"/>
              </a:rPr>
              <a:t>apud</a:t>
            </a:r>
            <a:r>
              <a:rPr lang="pt-BR" sz="1100" dirty="0">
                <a:latin typeface="Open Sans" panose="020B0604020202020204" charset="0"/>
                <a:ea typeface="Open Sans" panose="020B0604020202020204" charset="0"/>
                <a:cs typeface="Open Sans" panose="020B0604020202020204" charset="0"/>
              </a:rPr>
              <a:t> PUIG, 2008) estimou que 75% das espécies que compõem o dossel dependem das clareiras para o sucesso de seu crescimento. Assim, é atribuída a clareira a posição essencial do sucesso das florestas tropicais úmidas, bem como o seu rejuvenescimento. </a:t>
            </a:r>
          </a:p>
        </p:txBody>
      </p:sp>
      <p:pic>
        <p:nvPicPr>
          <p:cNvPr id="4" name="Imagem 3"/>
          <p:cNvPicPr>
            <a:picLocks noChangeAspect="1"/>
          </p:cNvPicPr>
          <p:nvPr/>
        </p:nvPicPr>
        <p:blipFill>
          <a:blip r:embed="rId2"/>
          <a:stretch>
            <a:fillRect/>
          </a:stretch>
        </p:blipFill>
        <p:spPr>
          <a:xfrm>
            <a:off x="4572000" y="996381"/>
            <a:ext cx="4539045" cy="2872364"/>
          </a:xfrm>
          <a:prstGeom prst="rect">
            <a:avLst/>
          </a:prstGeom>
        </p:spPr>
      </p:pic>
      <p:sp>
        <p:nvSpPr>
          <p:cNvPr id="5" name="Retângulo 4"/>
          <p:cNvSpPr/>
          <p:nvPr/>
        </p:nvSpPr>
        <p:spPr>
          <a:xfrm>
            <a:off x="5164783" y="3955546"/>
            <a:ext cx="3670213" cy="784830"/>
          </a:xfrm>
          <a:prstGeom prst="rect">
            <a:avLst/>
          </a:prstGeom>
        </p:spPr>
        <p:txBody>
          <a:bodyPr wrap="square">
            <a:spAutoFit/>
          </a:bodyPr>
          <a:lstStyle/>
          <a:p>
            <a:r>
              <a:rPr lang="pt-BR" sz="900" dirty="0">
                <a:latin typeface="Open Sans" panose="020B0604020202020204" charset="0"/>
                <a:ea typeface="Open Sans" panose="020B0604020202020204" charset="0"/>
                <a:cs typeface="Open Sans" panose="020B0604020202020204" charset="0"/>
              </a:rPr>
              <a:t>A sucessão ecológica e o ciclo de regeneração natural de uma floresta são a inspiração para plantar em sucessão </a:t>
            </a:r>
            <a:r>
              <a:rPr lang="pt-BR" sz="900" dirty="0" smtClean="0">
                <a:latin typeface="Open Sans" panose="020B0604020202020204" charset="0"/>
                <a:ea typeface="Open Sans" panose="020B0604020202020204" charset="0"/>
                <a:cs typeface="Open Sans" panose="020B0604020202020204" charset="0"/>
              </a:rPr>
              <a:t>ecológica. </a:t>
            </a:r>
            <a:r>
              <a:rPr lang="pt-BR" sz="900" dirty="0">
                <a:latin typeface="Open Sans" panose="020B0604020202020204" charset="0"/>
                <a:ea typeface="Open Sans" panose="020B0604020202020204" charset="0"/>
                <a:cs typeface="Open Sans" panose="020B0604020202020204" charset="0"/>
              </a:rPr>
              <a:t>Fonte: Desenho do autor adaptado a partir de Paul </a:t>
            </a:r>
            <a:r>
              <a:rPr lang="pt-BR" sz="900" dirty="0" err="1">
                <a:latin typeface="Open Sans" panose="020B0604020202020204" charset="0"/>
                <a:ea typeface="Open Sans" panose="020B0604020202020204" charset="0"/>
                <a:cs typeface="Open Sans" panose="020B0604020202020204" charset="0"/>
              </a:rPr>
              <a:t>Kearsley</a:t>
            </a:r>
            <a:r>
              <a:rPr lang="pt-BR" sz="900" dirty="0">
                <a:latin typeface="Open Sans" panose="020B0604020202020204" charset="0"/>
                <a:ea typeface="Open Sans" panose="020B0604020202020204" charset="0"/>
                <a:cs typeface="Open Sans" panose="020B0604020202020204" charset="0"/>
              </a:rPr>
              <a:t>, em </a:t>
            </a:r>
            <a:r>
              <a:rPr lang="pt-BR" sz="900" dirty="0" err="1">
                <a:latin typeface="Open Sans" panose="020B0604020202020204" charset="0"/>
                <a:ea typeface="Open Sans" panose="020B0604020202020204" charset="0"/>
                <a:cs typeface="Open Sans" panose="020B0604020202020204" charset="0"/>
              </a:rPr>
              <a:t>Practical</a:t>
            </a:r>
            <a:r>
              <a:rPr lang="pt-BR" sz="900" dirty="0">
                <a:latin typeface="Open Sans" panose="020B0604020202020204" charset="0"/>
                <a:ea typeface="Open Sans" panose="020B0604020202020204" charset="0"/>
                <a:cs typeface="Open Sans" panose="020B0604020202020204" charset="0"/>
              </a:rPr>
              <a:t> </a:t>
            </a:r>
            <a:r>
              <a:rPr lang="pt-BR" sz="900" dirty="0" err="1">
                <a:latin typeface="Open Sans" panose="020B0604020202020204" charset="0"/>
                <a:ea typeface="Open Sans" panose="020B0604020202020204" charset="0"/>
                <a:cs typeface="Open Sans" panose="020B0604020202020204" charset="0"/>
              </a:rPr>
              <a:t>Permaculture</a:t>
            </a:r>
            <a:r>
              <a:rPr lang="pt-BR" sz="900" dirty="0">
                <a:latin typeface="Open Sans" panose="020B0604020202020204" charset="0"/>
                <a:ea typeface="Open Sans" panose="020B0604020202020204" charset="0"/>
                <a:cs typeface="Open Sans" panose="020B0604020202020204" charset="0"/>
              </a:rPr>
              <a:t>: for Home </a:t>
            </a:r>
            <a:r>
              <a:rPr lang="pt-BR" sz="900" dirty="0" err="1">
                <a:latin typeface="Open Sans" panose="020B0604020202020204" charset="0"/>
                <a:ea typeface="Open Sans" panose="020B0604020202020204" charset="0"/>
                <a:cs typeface="Open Sans" panose="020B0604020202020204" charset="0"/>
              </a:rPr>
              <a:t>Landscapes</a:t>
            </a:r>
            <a:r>
              <a:rPr lang="pt-BR" sz="900" dirty="0">
                <a:latin typeface="Open Sans" panose="020B0604020202020204" charset="0"/>
                <a:ea typeface="Open Sans" panose="020B0604020202020204" charset="0"/>
                <a:cs typeface="Open Sans" panose="020B0604020202020204" charset="0"/>
              </a:rPr>
              <a:t>, </a:t>
            </a:r>
            <a:r>
              <a:rPr lang="pt-BR" sz="900" dirty="0" err="1">
                <a:latin typeface="Open Sans" panose="020B0604020202020204" charset="0"/>
                <a:ea typeface="Open Sans" panose="020B0604020202020204" charset="0"/>
                <a:cs typeface="Open Sans" panose="020B0604020202020204" charset="0"/>
              </a:rPr>
              <a:t>Your</a:t>
            </a:r>
            <a:r>
              <a:rPr lang="pt-BR" sz="900" dirty="0">
                <a:latin typeface="Open Sans" panose="020B0604020202020204" charset="0"/>
                <a:ea typeface="Open Sans" panose="020B0604020202020204" charset="0"/>
                <a:cs typeface="Open Sans" panose="020B0604020202020204" charset="0"/>
              </a:rPr>
              <a:t> </a:t>
            </a:r>
            <a:r>
              <a:rPr lang="pt-BR" sz="900" dirty="0" err="1">
                <a:latin typeface="Open Sans" panose="020B0604020202020204" charset="0"/>
                <a:ea typeface="Open Sans" panose="020B0604020202020204" charset="0"/>
                <a:cs typeface="Open Sans" panose="020B0604020202020204" charset="0"/>
              </a:rPr>
              <a:t>Community</a:t>
            </a:r>
            <a:r>
              <a:rPr lang="pt-BR" sz="900" dirty="0">
                <a:latin typeface="Open Sans" panose="020B0604020202020204" charset="0"/>
                <a:ea typeface="Open Sans" panose="020B0604020202020204" charset="0"/>
                <a:cs typeface="Open Sans" panose="020B0604020202020204" charset="0"/>
              </a:rPr>
              <a:t>, </a:t>
            </a:r>
            <a:r>
              <a:rPr lang="pt-BR" sz="900" dirty="0" err="1">
                <a:latin typeface="Open Sans" panose="020B0604020202020204" charset="0"/>
                <a:ea typeface="Open Sans" panose="020B0604020202020204" charset="0"/>
                <a:cs typeface="Open Sans" panose="020B0604020202020204" charset="0"/>
              </a:rPr>
              <a:t>and</a:t>
            </a:r>
            <a:r>
              <a:rPr lang="pt-BR" sz="900" dirty="0">
                <a:latin typeface="Open Sans" panose="020B0604020202020204" charset="0"/>
                <a:ea typeface="Open Sans" panose="020B0604020202020204" charset="0"/>
                <a:cs typeface="Open Sans" panose="020B0604020202020204" charset="0"/>
              </a:rPr>
              <a:t> </a:t>
            </a:r>
            <a:r>
              <a:rPr lang="pt-BR" sz="900" dirty="0" err="1">
                <a:latin typeface="Open Sans" panose="020B0604020202020204" charset="0"/>
                <a:ea typeface="Open Sans" panose="020B0604020202020204" charset="0"/>
                <a:cs typeface="Open Sans" panose="020B0604020202020204" charset="0"/>
              </a:rPr>
              <a:t>the</a:t>
            </a:r>
            <a:r>
              <a:rPr lang="pt-BR" sz="900" dirty="0">
                <a:latin typeface="Open Sans" panose="020B0604020202020204" charset="0"/>
                <a:ea typeface="Open Sans" panose="020B0604020202020204" charset="0"/>
                <a:cs typeface="Open Sans" panose="020B0604020202020204" charset="0"/>
              </a:rPr>
              <a:t> </a:t>
            </a:r>
            <a:r>
              <a:rPr lang="pt-BR" sz="900" dirty="0" err="1">
                <a:latin typeface="Open Sans" panose="020B0604020202020204" charset="0"/>
                <a:ea typeface="Open Sans" panose="020B0604020202020204" charset="0"/>
                <a:cs typeface="Open Sans" panose="020B0604020202020204" charset="0"/>
              </a:rPr>
              <a:t>Whole</a:t>
            </a:r>
            <a:r>
              <a:rPr lang="pt-BR" sz="900" dirty="0">
                <a:latin typeface="Open Sans" panose="020B0604020202020204" charset="0"/>
                <a:ea typeface="Open Sans" panose="020B0604020202020204" charset="0"/>
                <a:cs typeface="Open Sans" panose="020B0604020202020204" charset="0"/>
              </a:rPr>
              <a:t> Earth de </a:t>
            </a:r>
            <a:r>
              <a:rPr lang="pt-BR" sz="900" dirty="0" err="1">
                <a:latin typeface="Open Sans" panose="020B0604020202020204" charset="0"/>
                <a:ea typeface="Open Sans" panose="020B0604020202020204" charset="0"/>
                <a:cs typeface="Open Sans" panose="020B0604020202020204" charset="0"/>
              </a:rPr>
              <a:t>Jessi</a:t>
            </a:r>
            <a:r>
              <a:rPr lang="pt-BR" sz="900" dirty="0">
                <a:latin typeface="Open Sans" panose="020B0604020202020204" charset="0"/>
                <a:ea typeface="Open Sans" panose="020B0604020202020204" charset="0"/>
                <a:cs typeface="Open Sans" panose="020B0604020202020204" charset="0"/>
              </a:rPr>
              <a:t> Bloom e Dave </a:t>
            </a:r>
            <a:r>
              <a:rPr lang="pt-BR" sz="900" dirty="0" err="1">
                <a:latin typeface="Open Sans" panose="020B0604020202020204" charset="0"/>
                <a:ea typeface="Open Sans" panose="020B0604020202020204" charset="0"/>
                <a:cs typeface="Open Sans" panose="020B0604020202020204" charset="0"/>
              </a:rPr>
              <a:t>Boehnlein</a:t>
            </a:r>
            <a:r>
              <a:rPr lang="pt-BR" sz="900" dirty="0">
                <a:latin typeface="Open Sans" panose="020B0604020202020204" charset="0"/>
                <a:ea typeface="Open Sans" panose="020B0604020202020204" charset="0"/>
                <a:cs typeface="Open Sans" panose="020B0604020202020204" charset="0"/>
              </a:rPr>
              <a:t>.</a:t>
            </a:r>
          </a:p>
        </p:txBody>
      </p:sp>
    </p:spTree>
    <p:extLst>
      <p:ext uri="{BB962C8B-B14F-4D97-AF65-F5344CB8AC3E}">
        <p14:creationId xmlns:p14="http://schemas.microsoft.com/office/powerpoint/2010/main" val="315794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35845" y="1017725"/>
            <a:ext cx="7799695" cy="3139321"/>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A regeneração natural é à base do equilíbrio e da demografia das populações vegetais; ela garante a renovação dos indivíduos e a perenidade das espécies no ecossistema. Como regra geral, a clareira desempenha papel muito importante na regeneração que sucede a uma perturbação natural do biótopo. Com efeito, a queda de uma árvore provoca uma abertura no dossel, modificando as condições locais e desencadeando os processos de reconstituição da cobertura vegetal (PUIG, 2008). </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Este processo contínuo, didaticamente dividido em fases, possui determinadas características que se alteram ao longo do seu desenvolvimento. Como exemplo, podemos citar a predominância de um maior número de indivíduos da mesma espécie e menor variedade de espécies nos estágios iniciais, condição que se altera para um maior número de espécies com menor incidência de indivíduos em estágios mais avançados. A sucessão, portanto, caminha no sentido da </a:t>
            </a:r>
            <a:r>
              <a:rPr lang="pt-BR" sz="1100" dirty="0" err="1">
                <a:latin typeface="Open Sans" panose="020B0604020202020204" charset="0"/>
                <a:ea typeface="Open Sans" panose="020B0604020202020204" charset="0"/>
                <a:cs typeface="Open Sans" panose="020B0604020202020204" charset="0"/>
              </a:rPr>
              <a:t>complexificação</a:t>
            </a:r>
            <a:r>
              <a:rPr lang="pt-BR" sz="1100" dirty="0">
                <a:latin typeface="Open Sans" panose="020B0604020202020204" charset="0"/>
                <a:ea typeface="Open Sans" panose="020B0604020202020204" charset="0"/>
                <a:cs typeface="Open Sans" panose="020B0604020202020204" charset="0"/>
              </a:rPr>
              <a:t> de suas estruturas e da biodiversidade presente.  </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 qualidade e capacidade de regeneração de uma floresta têm estreita relação com o seu entorno. Ela terá diferentes características, que dependem, em resumo, da presença ou não matrizes florestais ao redor, de condições </a:t>
            </a:r>
            <a:r>
              <a:rPr lang="pt-BR" sz="1100" dirty="0" err="1">
                <a:latin typeface="Open Sans" panose="020B0604020202020204" charset="0"/>
                <a:ea typeface="Open Sans" panose="020B0604020202020204" charset="0"/>
                <a:cs typeface="Open Sans" panose="020B0604020202020204" charset="0"/>
              </a:rPr>
              <a:t>edafoclimáticas</a:t>
            </a:r>
            <a:r>
              <a:rPr lang="pt-BR" sz="1100" dirty="0">
                <a:latin typeface="Open Sans" panose="020B0604020202020204" charset="0"/>
                <a:ea typeface="Open Sans" panose="020B0604020202020204" charset="0"/>
                <a:cs typeface="Open Sans" panose="020B0604020202020204" charset="0"/>
              </a:rPr>
              <a:t>, da fauna e de aspectos relacionados às várias formas de perturbação da paisagem.</a:t>
            </a:r>
          </a:p>
          <a:p>
            <a:r>
              <a:rPr lang="pt-BR" sz="1100" dirty="0" err="1">
                <a:latin typeface="Open Sans" panose="020B0604020202020204" charset="0"/>
                <a:ea typeface="Open Sans" panose="020B0604020202020204" charset="0"/>
                <a:cs typeface="Open Sans" panose="020B0604020202020204" charset="0"/>
              </a:rPr>
              <a:t>Aubreville</a:t>
            </a:r>
            <a:r>
              <a:rPr lang="pt-BR" sz="1100" dirty="0">
                <a:latin typeface="Open Sans" panose="020B0604020202020204" charset="0"/>
                <a:ea typeface="Open Sans" panose="020B0604020202020204" charset="0"/>
                <a:cs typeface="Open Sans" panose="020B0604020202020204" charset="0"/>
              </a:rPr>
              <a:t> foi um dos primeiros autores a chamar a atenção para o caráter dinâmico das florestas, para quem estas se apresentam organizadas em manchas florestais com estrutura e composição florística distintas, formando um mosaico em processo contínuo de modificação ao longo do tempo (TABARELLI, 1994). </a:t>
            </a:r>
          </a:p>
        </p:txBody>
      </p:sp>
    </p:spTree>
    <p:extLst>
      <p:ext uri="{BB962C8B-B14F-4D97-AF65-F5344CB8AC3E}">
        <p14:creationId xmlns:p14="http://schemas.microsoft.com/office/powerpoint/2010/main" val="2999722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924122" y="496284"/>
            <a:ext cx="7588155" cy="430887"/>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Com isso, ressalta-se que a floresta tropical não é homogênea, mas composta por diversas tipologias </a:t>
            </a:r>
            <a:r>
              <a:rPr lang="pt-BR" sz="1100" dirty="0" err="1">
                <a:latin typeface="Open Sans" panose="020B0604020202020204" charset="0"/>
                <a:ea typeface="Open Sans" panose="020B0604020202020204" charset="0"/>
                <a:cs typeface="Open Sans" panose="020B0604020202020204" charset="0"/>
              </a:rPr>
              <a:t>vegetacionais</a:t>
            </a:r>
            <a:r>
              <a:rPr lang="pt-BR" sz="1100" dirty="0">
                <a:latin typeface="Open Sans" panose="020B0604020202020204" charset="0"/>
                <a:ea typeface="Open Sans" panose="020B0604020202020204" charset="0"/>
                <a:cs typeface="Open Sans" panose="020B0604020202020204" charset="0"/>
              </a:rPr>
              <a:t> em diferentes estágios de sucessão</a:t>
            </a:r>
            <a:r>
              <a:rPr lang="pt-BR" sz="1100" dirty="0" smtClean="0">
                <a:latin typeface="Open Sans" panose="020B0604020202020204" charset="0"/>
                <a:ea typeface="Open Sans" panose="020B0604020202020204" charset="0"/>
                <a:cs typeface="Open Sans" panose="020B0604020202020204" charset="0"/>
              </a:rPr>
              <a:t>.</a:t>
            </a:r>
          </a:p>
        </p:txBody>
      </p:sp>
      <p:pic>
        <p:nvPicPr>
          <p:cNvPr id="5" name="Imagem 4"/>
          <p:cNvPicPr>
            <a:picLocks noChangeAspect="1"/>
          </p:cNvPicPr>
          <p:nvPr/>
        </p:nvPicPr>
        <p:blipFill>
          <a:blip r:embed="rId2"/>
          <a:stretch>
            <a:fillRect/>
          </a:stretch>
        </p:blipFill>
        <p:spPr>
          <a:xfrm>
            <a:off x="620258" y="1311284"/>
            <a:ext cx="6057633" cy="3407419"/>
          </a:xfrm>
          <a:prstGeom prst="rect">
            <a:avLst/>
          </a:prstGeom>
        </p:spPr>
      </p:pic>
      <p:sp>
        <p:nvSpPr>
          <p:cNvPr id="6" name="Retângulo 5"/>
          <p:cNvSpPr/>
          <p:nvPr/>
        </p:nvSpPr>
        <p:spPr>
          <a:xfrm>
            <a:off x="6842233" y="1463043"/>
            <a:ext cx="2068437" cy="3247043"/>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No </a:t>
            </a:r>
            <a:r>
              <a:rPr lang="pt-BR" sz="1100" dirty="0" smtClean="0">
                <a:latin typeface="Open Sans" panose="020B0604020202020204" charset="0"/>
                <a:ea typeface="Open Sans" panose="020B0604020202020204" charset="0"/>
                <a:cs typeface="Open Sans" panose="020B0604020202020204" charset="0"/>
              </a:rPr>
              <a:t>infográfico </a:t>
            </a:r>
            <a:r>
              <a:rPr lang="pt-BR" sz="1100" dirty="0" smtClean="0">
                <a:latin typeface="Open Sans" panose="020B0604020202020204" charset="0"/>
                <a:ea typeface="Open Sans" panose="020B0604020202020204" charset="0"/>
                <a:cs typeface="Open Sans" panose="020B0604020202020204" charset="0"/>
              </a:rPr>
              <a:t>ao lado, </a:t>
            </a:r>
            <a:r>
              <a:rPr lang="pt-BR" sz="1100" dirty="0">
                <a:latin typeface="Open Sans" panose="020B0604020202020204" charset="0"/>
                <a:ea typeface="Open Sans" panose="020B0604020202020204" charset="0"/>
                <a:cs typeface="Open Sans" panose="020B0604020202020204" charset="0"/>
              </a:rPr>
              <a:t>os resultados do estudo revelam a taxa de regeneração de quatro grupos de atributos da floresta tropical (solo, estrutura, funcionamento do ecossistema e biodiversidade) sobre áreas desmatadas ao longo de 20, 40, 80 e 120 anos.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Imagem</a:t>
            </a:r>
            <a:r>
              <a:rPr lang="pt-BR" sz="1100" dirty="0">
                <a:latin typeface="Open Sans" panose="020B0604020202020204" charset="0"/>
                <a:ea typeface="Open Sans" panose="020B0604020202020204" charset="0"/>
                <a:cs typeface="Open Sans" panose="020B0604020202020204" charset="0"/>
              </a:rPr>
              <a:t>: 2ndFOR/</a:t>
            </a:r>
            <a:r>
              <a:rPr lang="pt-BR" sz="1100" dirty="0" err="1">
                <a:latin typeface="Open Sans" panose="020B0604020202020204" charset="0"/>
                <a:ea typeface="Open Sans" panose="020B0604020202020204" charset="0"/>
                <a:cs typeface="Open Sans" panose="020B0604020202020204" charset="0"/>
              </a:rPr>
              <a:t>Pixels&amp;Ink</a:t>
            </a:r>
            <a:r>
              <a:rPr lang="pt-BR" sz="1100" dirty="0">
                <a:latin typeface="Open Sans" panose="020B0604020202020204" charset="0"/>
                <a:ea typeface="Open Sans" panose="020B0604020202020204" charset="0"/>
                <a:cs typeface="Open Sans" panose="020B0604020202020204" charset="0"/>
              </a:rPr>
              <a:t>, CC BY-ND</a:t>
            </a:r>
            <a:r>
              <a:rPr lang="pt-BR" sz="1100" dirty="0" smtClean="0">
                <a:latin typeface="Open Sans" panose="020B0604020202020204" charset="0"/>
                <a:ea typeface="Open Sans" panose="020B0604020202020204" charset="0"/>
                <a:cs typeface="Open Sans" panose="020B0604020202020204" charset="0"/>
              </a:rPr>
              <a:t>.</a:t>
            </a:r>
          </a:p>
          <a:p>
            <a:endParaRPr lang="pt-BR" sz="1100" dirty="0" smtClean="0">
              <a:latin typeface="Open Sans" panose="020B0604020202020204" charset="0"/>
              <a:ea typeface="Open Sans" panose="020B0604020202020204" charset="0"/>
              <a:cs typeface="Open Sans" panose="020B0604020202020204" charset="0"/>
            </a:endParaRPr>
          </a:p>
          <a:p>
            <a:r>
              <a:rPr lang="pt-BR" sz="800" dirty="0">
                <a:latin typeface="Open Sans" panose="020B0604020202020204" charset="0"/>
                <a:ea typeface="Open Sans" panose="020B0604020202020204" charset="0"/>
                <a:cs typeface="Open Sans" panose="020B0604020202020204" charset="0"/>
              </a:rPr>
              <a:t>Fonte: https://brasil.mongabay.com/2022/02/regeneracao-natural-e-um-caminho-possivel-para-as-florestas-tropicais-sugere-estudo/</a:t>
            </a:r>
          </a:p>
        </p:txBody>
      </p:sp>
    </p:spTree>
    <p:extLst>
      <p:ext uri="{BB962C8B-B14F-4D97-AF65-F5344CB8AC3E}">
        <p14:creationId xmlns:p14="http://schemas.microsoft.com/office/powerpoint/2010/main" val="118889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grpSp>
        <p:nvGrpSpPr>
          <p:cNvPr id="1483" name="Google Shape;1483;p47"/>
          <p:cNvGrpSpPr/>
          <p:nvPr/>
        </p:nvGrpSpPr>
        <p:grpSpPr>
          <a:xfrm>
            <a:off x="-552175" y="4239025"/>
            <a:ext cx="10248300" cy="1258814"/>
            <a:chOff x="-552175" y="4239025"/>
            <a:chExt cx="10248300" cy="1258814"/>
          </a:xfrm>
        </p:grpSpPr>
        <p:sp>
          <p:nvSpPr>
            <p:cNvPr id="1484" name="Google Shape;1484;p47"/>
            <p:cNvSpPr/>
            <p:nvPr/>
          </p:nvSpPr>
          <p:spPr>
            <a:xfrm>
              <a:off x="-552175" y="4239025"/>
              <a:ext cx="2473617" cy="75339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7"/>
            <p:cNvSpPr/>
            <p:nvPr/>
          </p:nvSpPr>
          <p:spPr>
            <a:xfrm>
              <a:off x="-552175" y="4527632"/>
              <a:ext cx="10248300" cy="970207"/>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6" name="Google Shape;1486;p47"/>
          <p:cNvSpPr txBox="1">
            <a:spLocks noGrp="1"/>
          </p:cNvSpPr>
          <p:nvPr>
            <p:ph type="title"/>
          </p:nvPr>
        </p:nvSpPr>
        <p:spPr>
          <a:xfrm>
            <a:off x="417737" y="599092"/>
            <a:ext cx="5067600" cy="46696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smtClean="0"/>
              <a:t>Introdução</a:t>
            </a:r>
            <a:endParaRPr sz="1600" dirty="0"/>
          </a:p>
        </p:txBody>
      </p:sp>
      <p:sp>
        <p:nvSpPr>
          <p:cNvPr id="1487" name="Google Shape;1487;p47"/>
          <p:cNvSpPr txBox="1">
            <a:spLocks noGrp="1"/>
          </p:cNvSpPr>
          <p:nvPr>
            <p:ph type="subTitle" idx="1"/>
          </p:nvPr>
        </p:nvSpPr>
        <p:spPr>
          <a:xfrm>
            <a:off x="515821" y="1187984"/>
            <a:ext cx="8252876" cy="3547196"/>
          </a:xfrm>
          <a:prstGeom prst="rect">
            <a:avLst/>
          </a:prstGeom>
        </p:spPr>
        <p:txBody>
          <a:bodyPr spcFirstLastPara="1" wrap="square" lIns="91425" tIns="91425" rIns="91425" bIns="91425" anchor="t" anchorCtr="0">
            <a:noAutofit/>
          </a:bodyPr>
          <a:lstStyle/>
          <a:p>
            <a:r>
              <a:rPr lang="pt-BR" sz="1400" dirty="0" smtClean="0">
                <a:latin typeface="Open Sans" panose="020B0604020202020204" charset="0"/>
                <a:ea typeface="Open Sans" panose="020B0604020202020204" charset="0"/>
                <a:cs typeface="Open Sans" panose="020B0604020202020204" charset="0"/>
              </a:rPr>
              <a:t>Olá, </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Vocês estão </a:t>
            </a:r>
            <a:r>
              <a:rPr lang="pt-BR" sz="1100" dirty="0">
                <a:latin typeface="Open Sans" panose="020B0604020202020204" charset="0"/>
                <a:ea typeface="Open Sans" panose="020B0604020202020204" charset="0"/>
                <a:cs typeface="Open Sans" panose="020B0604020202020204" charset="0"/>
              </a:rPr>
              <a:t>recebendo o caderno de atividades de </a:t>
            </a:r>
            <a:r>
              <a:rPr lang="pt-BR" sz="1100" dirty="0" smtClean="0">
                <a:latin typeface="Open Sans" panose="020B0604020202020204" charset="0"/>
                <a:ea typeface="Open Sans" panose="020B0604020202020204" charset="0"/>
                <a:cs typeface="Open Sans" panose="020B0604020202020204" charset="0"/>
              </a:rPr>
              <a:t>aulas práticas  </a:t>
            </a:r>
            <a:r>
              <a:rPr lang="pt-BR" sz="1100" dirty="0">
                <a:latin typeface="Open Sans" panose="020B0604020202020204" charset="0"/>
                <a:ea typeface="Open Sans" panose="020B0604020202020204" charset="0"/>
                <a:cs typeface="Open Sans" panose="020B0604020202020204" charset="0"/>
              </a:rPr>
              <a:t>da disciplina FLG0356 Biogeografia. As aulas práticas trazem alguns procedimentos </a:t>
            </a:r>
            <a:r>
              <a:rPr lang="pt-BR" sz="1100" dirty="0" smtClean="0">
                <a:latin typeface="Open Sans" panose="020B0604020202020204" charset="0"/>
                <a:ea typeface="Open Sans" panose="020B0604020202020204" charset="0"/>
                <a:cs typeface="Open Sans" panose="020B0604020202020204" charset="0"/>
              </a:rPr>
              <a:t>metodológicos de </a:t>
            </a:r>
            <a:r>
              <a:rPr lang="pt-BR" sz="1100" dirty="0">
                <a:latin typeface="Open Sans" panose="020B0604020202020204" charset="0"/>
                <a:ea typeface="Open Sans" panose="020B0604020202020204" charset="0"/>
                <a:cs typeface="Open Sans" panose="020B0604020202020204" charset="0"/>
              </a:rPr>
              <a:t>campo que podem ser utilizados nos projetos.  São procedimentos básicos que todos os alunos precisam aprender, cumprindo assim habilidades profissionais previstas pela Lei </a:t>
            </a:r>
            <a:r>
              <a:rPr lang="pt-BR" sz="1100" dirty="0" smtClean="0">
                <a:latin typeface="Open Sans" panose="020B0604020202020204" charset="0"/>
                <a:ea typeface="Open Sans" panose="020B0604020202020204" charset="0"/>
                <a:cs typeface="Open Sans" panose="020B0604020202020204" charset="0"/>
              </a:rPr>
              <a:t>6664/1979 (das atribuições do Geógrafo), </a:t>
            </a:r>
            <a:r>
              <a:rPr lang="pt-BR" sz="1100" dirty="0">
                <a:latin typeface="Open Sans" panose="020B0604020202020204" charset="0"/>
                <a:ea typeface="Open Sans" panose="020B0604020202020204" charset="0"/>
                <a:cs typeface="Open Sans" panose="020B0604020202020204" charset="0"/>
              </a:rPr>
              <a:t>das quais destacamos </a:t>
            </a:r>
            <a:r>
              <a:rPr lang="pt-BR" sz="1100" dirty="0" smtClean="0">
                <a:latin typeface="Open Sans" panose="020B0604020202020204" charset="0"/>
                <a:ea typeface="Open Sans" panose="020B0604020202020204" charset="0"/>
                <a:cs typeface="Open Sans" panose="020B0604020202020204" charset="0"/>
              </a:rPr>
              <a:t>alguns itens </a:t>
            </a:r>
            <a:r>
              <a:rPr lang="pt-BR" sz="1100" dirty="0">
                <a:latin typeface="Open Sans" panose="020B0604020202020204" charset="0"/>
                <a:ea typeface="Open Sans" panose="020B0604020202020204" charset="0"/>
                <a:cs typeface="Open Sans" panose="020B0604020202020204" charset="0"/>
              </a:rPr>
              <a:t>do Artigo 3º.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Art. 3º </a:t>
            </a:r>
            <a:r>
              <a:rPr lang="pt-BR" sz="1100" dirty="0">
                <a:latin typeface="Open Sans" panose="020B0604020202020204" charset="0"/>
                <a:ea typeface="Open Sans" panose="020B0604020202020204" charset="0"/>
                <a:cs typeface="Open Sans" panose="020B0604020202020204" charset="0"/>
              </a:rPr>
              <a:t>É da competência do Geógrafo o exercício das seguintes atividades e funções a cargo da União, dos Estados, dos Territórios e dos Municípios, das entidades autárquicas ou de economia mista e particulares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pPr lvl="1" algn="l"/>
            <a:r>
              <a:rPr lang="pt-BR" sz="1000" dirty="0">
                <a:latin typeface="Open Sans" panose="020B0604020202020204" charset="0"/>
                <a:ea typeface="Open Sans" panose="020B0604020202020204" charset="0"/>
                <a:cs typeface="Open Sans" panose="020B0604020202020204" charset="0"/>
              </a:rPr>
              <a:t>I - reconhecimentos, levantamentos, estudos e pesquisas de caráter físico-geográfico, </a:t>
            </a:r>
            <a:r>
              <a:rPr lang="pt-BR" sz="1000" b="1" dirty="0">
                <a:latin typeface="Open Sans" panose="020B0604020202020204" charset="0"/>
                <a:ea typeface="Open Sans" panose="020B0604020202020204" charset="0"/>
                <a:cs typeface="Open Sans" panose="020B0604020202020204" charset="0"/>
              </a:rPr>
              <a:t>biogeográfico</a:t>
            </a:r>
            <a:r>
              <a:rPr lang="pt-BR" sz="1000" dirty="0">
                <a:latin typeface="Open Sans" panose="020B0604020202020204" charset="0"/>
                <a:ea typeface="Open Sans" panose="020B0604020202020204" charset="0"/>
                <a:cs typeface="Open Sans" panose="020B0604020202020204" charset="0"/>
              </a:rPr>
              <a:t>, antropogeográfico e geoeconômico e as realizadas nos campos gerais e especiais da Geografia, que se fizerem necessárias</a:t>
            </a:r>
            <a:r>
              <a:rPr lang="pt-BR" sz="1000" dirty="0" smtClean="0">
                <a:latin typeface="Open Sans" panose="020B0604020202020204" charset="0"/>
                <a:ea typeface="Open Sans" panose="020B0604020202020204" charset="0"/>
                <a:cs typeface="Open Sans" panose="020B0604020202020204" charset="0"/>
              </a:rPr>
              <a:t>:</a:t>
            </a:r>
          </a:p>
          <a:p>
            <a:pPr lvl="1" algn="l"/>
            <a:endParaRPr lang="pt-BR" sz="1000" dirty="0" smtClean="0">
              <a:latin typeface="Open Sans" panose="020B0604020202020204" charset="0"/>
              <a:ea typeface="Open Sans" panose="020B0604020202020204" charset="0"/>
              <a:cs typeface="Open Sans" panose="020B0604020202020204" charset="0"/>
            </a:endParaRPr>
          </a:p>
          <a:p>
            <a:pPr lvl="1" algn="l"/>
            <a:r>
              <a:rPr lang="pt-BR" sz="1000" dirty="0" smtClean="0">
                <a:latin typeface="Open Sans" panose="020B0604020202020204" charset="0"/>
                <a:ea typeface="Open Sans" panose="020B0604020202020204" charset="0"/>
                <a:cs typeface="Open Sans" panose="020B0604020202020204" charset="0"/>
              </a:rPr>
              <a:t>a</a:t>
            </a:r>
            <a:r>
              <a:rPr lang="pt-BR" sz="1000" dirty="0">
                <a:latin typeface="Open Sans" panose="020B0604020202020204" charset="0"/>
                <a:ea typeface="Open Sans" panose="020B0604020202020204" charset="0"/>
                <a:cs typeface="Open Sans" panose="020B0604020202020204" charset="0"/>
              </a:rPr>
              <a:t>) na delimitação e </a:t>
            </a:r>
            <a:r>
              <a:rPr lang="pt-BR" sz="1000" b="1" dirty="0">
                <a:latin typeface="Open Sans" panose="020B0604020202020204" charset="0"/>
                <a:ea typeface="Open Sans" panose="020B0604020202020204" charset="0"/>
                <a:cs typeface="Open Sans" panose="020B0604020202020204" charset="0"/>
              </a:rPr>
              <a:t>caracterização de regiões e sub-regiões geográficas naturais </a:t>
            </a:r>
            <a:r>
              <a:rPr lang="pt-BR" sz="1000" dirty="0">
                <a:latin typeface="Open Sans" panose="020B0604020202020204" charset="0"/>
                <a:ea typeface="Open Sans" panose="020B0604020202020204" charset="0"/>
                <a:cs typeface="Open Sans" panose="020B0604020202020204" charset="0"/>
              </a:rPr>
              <a:t>e zonas geoeconômicas, para fins de planejamento e organização físico-espacial</a:t>
            </a:r>
            <a:r>
              <a:rPr lang="pt-BR" sz="1000" dirty="0" smtClean="0">
                <a:latin typeface="Open Sans" panose="020B0604020202020204" charset="0"/>
                <a:ea typeface="Open Sans" panose="020B0604020202020204" charset="0"/>
                <a:cs typeface="Open Sans" panose="020B0604020202020204" charset="0"/>
              </a:rPr>
              <a:t>;</a:t>
            </a:r>
            <a:r>
              <a:rPr lang="pt-BR" sz="1000" dirty="0">
                <a:latin typeface="Open Sans" panose="020B0604020202020204" charset="0"/>
                <a:ea typeface="Open Sans" panose="020B0604020202020204" charset="0"/>
                <a:cs typeface="Open Sans" panose="020B0604020202020204" charset="0"/>
              </a:rPr>
              <a:t> (...)</a:t>
            </a:r>
          </a:p>
          <a:p>
            <a:pPr lvl="1" algn="l"/>
            <a:r>
              <a:rPr lang="pt-BR" sz="1000" dirty="0" smtClean="0">
                <a:latin typeface="Open Sans" panose="020B0604020202020204" charset="0"/>
                <a:ea typeface="Open Sans" panose="020B0604020202020204" charset="0"/>
                <a:cs typeface="Open Sans" panose="020B0604020202020204" charset="0"/>
              </a:rPr>
              <a:t>f</a:t>
            </a:r>
            <a:r>
              <a:rPr lang="pt-BR" sz="1000" dirty="0">
                <a:latin typeface="Open Sans" panose="020B0604020202020204" charset="0"/>
                <a:ea typeface="Open Sans" panose="020B0604020202020204" charset="0"/>
                <a:cs typeface="Open Sans" panose="020B0604020202020204" charset="0"/>
              </a:rPr>
              <a:t>) na </a:t>
            </a:r>
            <a:r>
              <a:rPr lang="pt-BR" sz="1000" b="1" dirty="0">
                <a:latin typeface="Open Sans" panose="020B0604020202020204" charset="0"/>
                <a:ea typeface="Open Sans" panose="020B0604020202020204" charset="0"/>
                <a:cs typeface="Open Sans" panose="020B0604020202020204" charset="0"/>
              </a:rPr>
              <a:t>caracterização ecológica e etológica da paisagem geográfica </a:t>
            </a:r>
            <a:r>
              <a:rPr lang="pt-BR" sz="1000" dirty="0">
                <a:latin typeface="Open Sans" panose="020B0604020202020204" charset="0"/>
                <a:ea typeface="Open Sans" panose="020B0604020202020204" charset="0"/>
                <a:cs typeface="Open Sans" panose="020B0604020202020204" charset="0"/>
              </a:rPr>
              <a:t>e problemas conexos</a:t>
            </a:r>
            <a:r>
              <a:rPr lang="pt-BR" sz="1000" dirty="0" smtClean="0">
                <a:latin typeface="Open Sans" panose="020B0604020202020204" charset="0"/>
                <a:ea typeface="Open Sans" panose="020B0604020202020204" charset="0"/>
                <a:cs typeface="Open Sans" panose="020B0604020202020204" charset="0"/>
              </a:rPr>
              <a:t>; (...)</a:t>
            </a:r>
            <a:endParaRPr lang="pt-BR" sz="1000" dirty="0">
              <a:latin typeface="Open Sans" panose="020B0604020202020204" charset="0"/>
              <a:ea typeface="Open Sans" panose="020B0604020202020204" charset="0"/>
              <a:cs typeface="Open Sans" panose="020B0604020202020204" charset="0"/>
            </a:endParaRPr>
          </a:p>
          <a:p>
            <a:pPr lvl="1" algn="l"/>
            <a:r>
              <a:rPr lang="pt-BR" sz="1000" dirty="0">
                <a:latin typeface="Open Sans" panose="020B0604020202020204" charset="0"/>
                <a:ea typeface="Open Sans" panose="020B0604020202020204" charset="0"/>
                <a:cs typeface="Open Sans" panose="020B0604020202020204" charset="0"/>
              </a:rPr>
              <a:t>j) no estudo e </a:t>
            </a:r>
            <a:r>
              <a:rPr lang="pt-BR" sz="1000" b="1" dirty="0">
                <a:latin typeface="Open Sans" panose="020B0604020202020204" charset="0"/>
                <a:ea typeface="Open Sans" panose="020B0604020202020204" charset="0"/>
                <a:cs typeface="Open Sans" panose="020B0604020202020204" charset="0"/>
              </a:rPr>
              <a:t>planejamento das bases físicas </a:t>
            </a:r>
            <a:r>
              <a:rPr lang="pt-BR" sz="1000" dirty="0">
                <a:latin typeface="Open Sans" panose="020B0604020202020204" charset="0"/>
                <a:ea typeface="Open Sans" panose="020B0604020202020204" charset="0"/>
                <a:cs typeface="Open Sans" panose="020B0604020202020204" charset="0"/>
              </a:rPr>
              <a:t>e </a:t>
            </a:r>
            <a:r>
              <a:rPr lang="pt-BR" sz="1000" dirty="0" smtClean="0">
                <a:latin typeface="Open Sans" panose="020B0604020202020204" charset="0"/>
                <a:ea typeface="Open Sans" panose="020B0604020202020204" charset="0"/>
                <a:cs typeface="Open Sans" panose="020B0604020202020204" charset="0"/>
              </a:rPr>
              <a:t>geoeconômicas </a:t>
            </a:r>
            <a:r>
              <a:rPr lang="pt-BR" sz="1000" dirty="0">
                <a:latin typeface="Open Sans" panose="020B0604020202020204" charset="0"/>
                <a:ea typeface="Open Sans" panose="020B0604020202020204" charset="0"/>
                <a:cs typeface="Open Sans" panose="020B0604020202020204" charset="0"/>
              </a:rPr>
              <a:t>dos núcleos urbanos e rurais</a:t>
            </a:r>
            <a:r>
              <a:rPr lang="pt-BR" sz="1000" dirty="0" smtClean="0">
                <a:latin typeface="Open Sans" panose="020B0604020202020204" charset="0"/>
                <a:ea typeface="Open Sans" panose="020B0604020202020204" charset="0"/>
                <a:cs typeface="Open Sans" panose="020B0604020202020204" charset="0"/>
              </a:rPr>
              <a:t>; (...)</a:t>
            </a:r>
            <a:endParaRPr lang="pt-BR" sz="1000" dirty="0">
              <a:latin typeface="Open Sans" panose="020B0604020202020204" charset="0"/>
              <a:ea typeface="Open Sans" panose="020B0604020202020204" charset="0"/>
              <a:cs typeface="Open Sans" panose="020B0604020202020204" charset="0"/>
            </a:endParaRPr>
          </a:p>
          <a:p>
            <a:pPr lvl="1" algn="l"/>
            <a:r>
              <a:rPr lang="pt-BR" sz="1000" dirty="0">
                <a:latin typeface="Open Sans" panose="020B0604020202020204" charset="0"/>
                <a:ea typeface="Open Sans" panose="020B0604020202020204" charset="0"/>
                <a:cs typeface="Open Sans" panose="020B0604020202020204" charset="0"/>
              </a:rPr>
              <a:t>l) no aproveitamento, desenvolvimento e </a:t>
            </a:r>
            <a:r>
              <a:rPr lang="pt-BR" sz="1000" b="1" dirty="0">
                <a:latin typeface="Open Sans" panose="020B0604020202020204" charset="0"/>
                <a:ea typeface="Open Sans" panose="020B0604020202020204" charset="0"/>
                <a:cs typeface="Open Sans" panose="020B0604020202020204" charset="0"/>
              </a:rPr>
              <a:t>preservação dos recursos naturais</a:t>
            </a:r>
            <a:r>
              <a:rPr lang="pt-BR" sz="1000" dirty="0">
                <a:latin typeface="Open Sans" panose="020B0604020202020204" charset="0"/>
                <a:ea typeface="Open Sans" panose="020B0604020202020204" charset="0"/>
                <a:cs typeface="Open Sans" panose="020B0604020202020204" charset="0"/>
              </a:rPr>
              <a:t>;</a:t>
            </a:r>
          </a:p>
        </p:txBody>
      </p:sp>
      <p:cxnSp>
        <p:nvCxnSpPr>
          <p:cNvPr id="1489" name="Google Shape;1489;p47"/>
          <p:cNvCxnSpPr/>
          <p:nvPr/>
        </p:nvCxnSpPr>
        <p:spPr>
          <a:xfrm>
            <a:off x="518684" y="1051155"/>
            <a:ext cx="4174200" cy="0"/>
          </a:xfrm>
          <a:prstGeom prst="straightConnector1">
            <a:avLst/>
          </a:prstGeom>
          <a:noFill/>
          <a:ln w="19050" cap="flat" cmpd="sng">
            <a:solidFill>
              <a:schemeClr val="accent6"/>
            </a:solidFill>
            <a:prstDash val="solid"/>
            <a:round/>
            <a:headEnd type="none" w="med" len="med"/>
            <a:tailEnd type="none" w="med" len="med"/>
          </a:ln>
        </p:spPr>
      </p:cxnSp>
      <p:grpSp>
        <p:nvGrpSpPr>
          <p:cNvPr id="1524" name="Google Shape;1524;p47"/>
          <p:cNvGrpSpPr/>
          <p:nvPr/>
        </p:nvGrpSpPr>
        <p:grpSpPr>
          <a:xfrm>
            <a:off x="7320394" y="2838604"/>
            <a:ext cx="263673" cy="338713"/>
            <a:chOff x="1562555" y="339437"/>
            <a:chExt cx="331664" cy="426001"/>
          </a:xfrm>
        </p:grpSpPr>
        <p:sp>
          <p:nvSpPr>
            <p:cNvPr id="1525" name="Google Shape;1525;p47"/>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7"/>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7"/>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171450" indent="-171450">
              <a:buSzPct val="10000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 </a:t>
            </a:r>
            <a:r>
              <a:rPr lang="pt-BR" sz="1100" b="0" dirty="0" smtClean="0">
                <a:latin typeface="Open Sans" panose="020B0604020202020204" charset="0"/>
                <a:ea typeface="Open Sans" panose="020B0604020202020204" charset="0"/>
                <a:cs typeface="Open Sans" panose="020B0604020202020204" charset="0"/>
              </a:rPr>
              <a:t>A </a:t>
            </a:r>
            <a:r>
              <a:rPr lang="pt-BR" sz="1100" b="0" dirty="0">
                <a:latin typeface="Open Sans" panose="020B0604020202020204" charset="0"/>
                <a:ea typeface="Open Sans" panose="020B0604020202020204" charset="0"/>
                <a:cs typeface="Open Sans" panose="020B0604020202020204" charset="0"/>
              </a:rPr>
              <a:t>partir de um fragmento da mata observada por você em qualquer local da cidade, descreva comentários </a:t>
            </a:r>
            <a:r>
              <a:rPr lang="pt-BR" sz="1100" b="0" dirty="0" smtClean="0">
                <a:latin typeface="Open Sans" panose="020B0604020202020204" charset="0"/>
                <a:ea typeface="Open Sans" panose="020B0604020202020204" charset="0"/>
                <a:cs typeface="Open Sans" panose="020B0604020202020204" charset="0"/>
              </a:rPr>
              <a:t>sobre o </a:t>
            </a:r>
            <a:r>
              <a:rPr lang="pt-BR" sz="1100" b="0" dirty="0">
                <a:latin typeface="Open Sans" panose="020B0604020202020204" charset="0"/>
                <a:ea typeface="Open Sans" panose="020B0604020202020204" charset="0"/>
                <a:cs typeface="Open Sans" panose="020B0604020202020204" charset="0"/>
              </a:rPr>
              <a:t>estágio de regeneração que se encontra. </a:t>
            </a:r>
            <a:br>
              <a:rPr lang="pt-BR" sz="1100" b="0" dirty="0">
                <a:latin typeface="Open Sans" panose="020B0604020202020204" charset="0"/>
                <a:ea typeface="Open Sans" panose="020B0604020202020204" charset="0"/>
                <a:cs typeface="Open Sans" panose="020B0604020202020204" charset="0"/>
              </a:rPr>
            </a:br>
            <a:endParaRPr lang="pt-BR" sz="1100" b="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941183" y="1145807"/>
            <a:ext cx="5803895" cy="3249450"/>
          </a:xfrm>
          <a:prstGeom prst="rect">
            <a:avLst/>
          </a:prstGeom>
        </p:spPr>
      </p:pic>
    </p:spTree>
    <p:extLst>
      <p:ext uri="{BB962C8B-B14F-4D97-AF65-F5344CB8AC3E}">
        <p14:creationId xmlns:p14="http://schemas.microsoft.com/office/powerpoint/2010/main" val="2900405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10756" y="595170"/>
            <a:ext cx="8195481" cy="769441"/>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Para </a:t>
            </a:r>
            <a:r>
              <a:rPr lang="pt-BR" sz="1100" dirty="0">
                <a:latin typeface="Open Sans" panose="020B0604020202020204" charset="0"/>
                <a:ea typeface="Open Sans" panose="020B0604020202020204" charset="0"/>
                <a:cs typeface="Open Sans" panose="020B0604020202020204" charset="0"/>
              </a:rPr>
              <a:t>lembrar: alguns aspectos auxiliares na identificação de espécies arbóreas da Mata Atlântica.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Objetivo: conhecer a nomenclatura botânica utilizada na caracterização morfológica de espécies, facilitando a utilização de guias e manuais de identificação de espécies, para um melhor conhecimento da flora estudada nos estudos de campo</a:t>
            </a:r>
            <a:r>
              <a:rPr lang="pt-BR" sz="1100" dirty="0" smtClean="0">
                <a:latin typeface="Open Sans" panose="020B0604020202020204" charset="0"/>
                <a:ea typeface="Open Sans" panose="020B0604020202020204" charset="0"/>
                <a:cs typeface="Open Sans" panose="020B0604020202020204" charset="0"/>
              </a:rPr>
              <a:t>.</a:t>
            </a:r>
            <a:endParaRPr lang="pt-BR" sz="11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411165" y="226493"/>
            <a:ext cx="986167" cy="307777"/>
          </a:xfrm>
          <a:prstGeom prst="rect">
            <a:avLst/>
          </a:prstGeom>
        </p:spPr>
        <p:txBody>
          <a:bodyPr wrap="none">
            <a:spAutoFit/>
          </a:bodyPr>
          <a:lstStyle/>
          <a:p>
            <a:r>
              <a:rPr lang="pt-BR" b="1" dirty="0">
                <a:latin typeface="Open Sans" panose="020B0604020202020204" charset="0"/>
                <a:ea typeface="Open Sans" panose="020B0604020202020204" charset="0"/>
                <a:cs typeface="Open Sans" panose="020B0604020202020204" charset="0"/>
              </a:rPr>
              <a:t>ANEXO </a:t>
            </a:r>
            <a:r>
              <a:rPr lang="pt-BR" b="1" dirty="0" smtClean="0">
                <a:latin typeface="Open Sans" panose="020B0604020202020204" charset="0"/>
                <a:ea typeface="Open Sans" panose="020B0604020202020204" charset="0"/>
                <a:cs typeface="Open Sans" panose="020B0604020202020204" charset="0"/>
              </a:rPr>
              <a:t>1</a:t>
            </a:r>
            <a:endParaRPr lang="pt-BR" b="1" dirty="0"/>
          </a:p>
        </p:txBody>
      </p:sp>
      <p:pic>
        <p:nvPicPr>
          <p:cNvPr id="4" name="Imagem 3"/>
          <p:cNvPicPr>
            <a:picLocks noChangeAspect="1"/>
          </p:cNvPicPr>
          <p:nvPr/>
        </p:nvPicPr>
        <p:blipFill>
          <a:blip r:embed="rId2"/>
          <a:stretch>
            <a:fillRect/>
          </a:stretch>
        </p:blipFill>
        <p:spPr>
          <a:xfrm>
            <a:off x="605396" y="1651958"/>
            <a:ext cx="7459564" cy="3379656"/>
          </a:xfrm>
          <a:prstGeom prst="rect">
            <a:avLst/>
          </a:prstGeom>
        </p:spPr>
      </p:pic>
      <p:sp>
        <p:nvSpPr>
          <p:cNvPr id="5" name="CaixaDeTexto 4"/>
          <p:cNvSpPr txBox="1"/>
          <p:nvPr/>
        </p:nvSpPr>
        <p:spPr>
          <a:xfrm>
            <a:off x="605396" y="1329448"/>
            <a:ext cx="3089307" cy="261610"/>
          </a:xfrm>
          <a:prstGeom prst="rect">
            <a:avLst/>
          </a:prstGeom>
          <a:noFill/>
        </p:spPr>
        <p:txBody>
          <a:bodyPr wrap="none" rtlCol="0">
            <a:spAutoFit/>
          </a:bodyPr>
          <a:lstStyle/>
          <a:p>
            <a:r>
              <a:rPr lang="pt-BR" sz="1100" dirty="0" smtClean="0">
                <a:latin typeface="Open Sans" panose="020B0604020202020204" charset="0"/>
                <a:ea typeface="Open Sans" panose="020B0604020202020204" charset="0"/>
                <a:cs typeface="Open Sans" panose="020B0604020202020204" charset="0"/>
              </a:rPr>
              <a:t>1. Aspecto do tronco – </a:t>
            </a:r>
            <a:r>
              <a:rPr lang="pt-BR" sz="1100" dirty="0" err="1" smtClean="0">
                <a:latin typeface="Open Sans" panose="020B0604020202020204" charset="0"/>
                <a:ea typeface="Open Sans" panose="020B0604020202020204" charset="0"/>
                <a:cs typeface="Open Sans" panose="020B0604020202020204" charset="0"/>
              </a:rPr>
              <a:t>Suber</a:t>
            </a:r>
            <a:r>
              <a:rPr lang="pt-BR" sz="1100" dirty="0" smtClean="0">
                <a:latin typeface="Open Sans" panose="020B0604020202020204" charset="0"/>
                <a:ea typeface="Open Sans" panose="020B0604020202020204" charset="0"/>
                <a:cs typeface="Open Sans" panose="020B0604020202020204" charset="0"/>
              </a:rPr>
              <a:t> (casca externa)</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50168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6506" y="383771"/>
            <a:ext cx="8011235" cy="4655121"/>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2 – FOLHAS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Uma folha típica compõe-se de um limbo, com uma rede de nervuras, e pecíolo (haste da folha). Podem ser simples, quando há somente um limbo, ou composta quando o limbo é dividido em folíolos separados. São classificadas pelo formato do limbo ou folíolo, pelo ápice, base, margem, </a:t>
            </a:r>
            <a:r>
              <a:rPr lang="pt-BR" sz="1100" dirty="0" err="1">
                <a:latin typeface="Open Sans" panose="020B0604020202020204" charset="0"/>
                <a:ea typeface="Open Sans" panose="020B0604020202020204" charset="0"/>
                <a:cs typeface="Open Sans" panose="020B0604020202020204" charset="0"/>
              </a:rPr>
              <a:t>venação</a:t>
            </a:r>
            <a:r>
              <a:rPr lang="pt-BR" sz="1100" dirty="0">
                <a:latin typeface="Open Sans" panose="020B0604020202020204" charset="0"/>
                <a:ea typeface="Open Sans" panose="020B0604020202020204" charset="0"/>
                <a:cs typeface="Open Sans" panose="020B0604020202020204" charset="0"/>
              </a:rPr>
              <a:t>, textura, indumento e coloração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pPr algn="ctr"/>
            <a:r>
              <a:rPr lang="pt-BR" sz="1050" dirty="0">
                <a:latin typeface="Open Sans" panose="020B0604020202020204" charset="0"/>
                <a:ea typeface="Open Sans" panose="020B0604020202020204" charset="0"/>
                <a:cs typeface="Open Sans" panose="020B0604020202020204" charset="0"/>
              </a:rPr>
              <a:t>Principais componentes de uma folha</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Principais componentes de uma folha</a:t>
            </a:r>
            <a:r>
              <a:rPr lang="pt-BR" sz="1100" dirty="0">
                <a:latin typeface="Open Sans" panose="020B0604020202020204" charset="0"/>
                <a:ea typeface="Open Sans" panose="020B0604020202020204" charset="0"/>
                <a:cs typeface="Open Sans" panose="020B0604020202020204" charset="0"/>
              </a:rPr>
              <a:t>:</a:t>
            </a: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Bainha: parte basal e achatada da folha, que a prende ao caule envolvendo-o total ou parcialmente.</a:t>
            </a: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Estípula: cada um dos apêndices, geralmente laminares e em número de dois, que em certas plantas se formam de cada lado da inserção da folha no ramo, pode ser interpeciolar (quando se encontra entre os pecíolos) ou </a:t>
            </a:r>
            <a:r>
              <a:rPr lang="pt-BR" sz="1100" dirty="0" err="1">
                <a:latin typeface="Open Sans" panose="020B0604020202020204" charset="0"/>
                <a:ea typeface="Open Sans" panose="020B0604020202020204" charset="0"/>
                <a:cs typeface="Open Sans" panose="020B0604020202020204" charset="0"/>
              </a:rPr>
              <a:t>intra-peciolar</a:t>
            </a:r>
            <a:r>
              <a:rPr lang="pt-BR" sz="1100" dirty="0">
                <a:latin typeface="Open Sans" panose="020B0604020202020204" charset="0"/>
                <a:ea typeface="Open Sans" panose="020B0604020202020204" charset="0"/>
                <a:cs typeface="Open Sans" panose="020B0604020202020204" charset="0"/>
              </a:rPr>
              <a:t> (quando está entre o pecíolo e a gema na axila da folha).</a:t>
            </a: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Limbo: parte expandida da folha ou lâmina.</a:t>
            </a: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Nervura ou Vasos Condutores: conjunto de condutos, em geral bem visíveis, o mesmo que veias.</a:t>
            </a:r>
          </a:p>
          <a:p>
            <a:pPr marL="171450" indent="-171450">
              <a:buFont typeface="Symbol" panose="05050102010706020507" pitchFamily="18" charset="2"/>
              <a:buChar char="®"/>
            </a:pPr>
            <a:r>
              <a:rPr lang="pt-BR" sz="1100" dirty="0">
                <a:latin typeface="Open Sans" panose="020B0604020202020204" charset="0"/>
                <a:ea typeface="Open Sans" panose="020B0604020202020204" charset="0"/>
                <a:cs typeface="Open Sans" panose="020B0604020202020204" charset="0"/>
              </a:rPr>
              <a:t>Pecíolo: parte da folha que prende o limbo ao caule, em formato de haste. A folha pode ter um pecíolo curto ou longo, quando não possui pecíolo é considerada uma folha séssil.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761" y="1425204"/>
            <a:ext cx="2200444" cy="16330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827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36482" y="645131"/>
            <a:ext cx="8257673" cy="1731786"/>
          </a:xfrm>
          <a:prstGeom prst="rect">
            <a:avLst/>
          </a:prstGeom>
        </p:spPr>
      </p:pic>
      <p:pic>
        <p:nvPicPr>
          <p:cNvPr id="4" name="Imagem 3"/>
          <p:cNvPicPr>
            <a:picLocks noChangeAspect="1"/>
          </p:cNvPicPr>
          <p:nvPr/>
        </p:nvPicPr>
        <p:blipFill>
          <a:blip r:embed="rId3"/>
          <a:stretch>
            <a:fillRect/>
          </a:stretch>
        </p:blipFill>
        <p:spPr>
          <a:xfrm>
            <a:off x="236482" y="2376917"/>
            <a:ext cx="8579289" cy="2898895"/>
          </a:xfrm>
          <a:prstGeom prst="rect">
            <a:avLst/>
          </a:prstGeom>
        </p:spPr>
      </p:pic>
      <p:sp>
        <p:nvSpPr>
          <p:cNvPr id="2" name="Retângulo 1"/>
          <p:cNvSpPr/>
          <p:nvPr/>
        </p:nvSpPr>
        <p:spPr>
          <a:xfrm>
            <a:off x="236482" y="221753"/>
            <a:ext cx="8005729" cy="600164"/>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2.1 - LIMBO</a:t>
            </a:r>
          </a:p>
          <a:p>
            <a:r>
              <a:rPr lang="pt-BR" sz="1100" dirty="0">
                <a:latin typeface="Open Sans" panose="020B0604020202020204" charset="0"/>
                <a:ea typeface="Open Sans" panose="020B0604020202020204" charset="0"/>
                <a:cs typeface="Open Sans" panose="020B0604020202020204" charset="0"/>
              </a:rPr>
              <a:t>Simples: quando o limbo apresenta-se inteiro ou recortado, mas não subdividido.</a:t>
            </a:r>
          </a:p>
          <a:p>
            <a:r>
              <a:rPr lang="pt-BR" sz="1100" dirty="0">
                <a:latin typeface="Open Sans" panose="020B0604020202020204" charset="0"/>
                <a:ea typeface="Open Sans" panose="020B0604020202020204" charset="0"/>
                <a:cs typeface="Open Sans" panose="020B0604020202020204" charset="0"/>
              </a:rPr>
              <a:t> 	 	 	 </a:t>
            </a:r>
          </a:p>
        </p:txBody>
      </p:sp>
      <p:sp>
        <p:nvSpPr>
          <p:cNvPr id="5" name="CaixaDeTexto 4"/>
          <p:cNvSpPr txBox="1"/>
          <p:nvPr/>
        </p:nvSpPr>
        <p:spPr>
          <a:xfrm>
            <a:off x="287237" y="2115307"/>
            <a:ext cx="6784230" cy="261610"/>
          </a:xfrm>
          <a:prstGeom prst="rect">
            <a:avLst/>
          </a:prstGeom>
          <a:noFill/>
        </p:spPr>
        <p:txBody>
          <a:bodyPr wrap="none" rtlCol="0">
            <a:spAutoFit/>
          </a:bodyPr>
          <a:lstStyle/>
          <a:p>
            <a:r>
              <a:rPr lang="pt-BR" sz="1100" dirty="0">
                <a:latin typeface="Open Sans" panose="020B0604020202020204" charset="0"/>
                <a:ea typeface="Open Sans" panose="020B0604020202020204" charset="0"/>
                <a:cs typeface="Open Sans" panose="020B0604020202020204" charset="0"/>
              </a:rPr>
              <a:t>Composta: quando o limbo é dividido em folíolos, sustentados pelos peciólulos (pecíolo dos folíolos</a:t>
            </a:r>
            <a:r>
              <a:rPr lang="pt-BR" sz="1100" dirty="0" smtClean="0">
                <a:latin typeface="Open Sans" panose="020B0604020202020204" charset="0"/>
                <a:ea typeface="Open Sans" panose="020B0604020202020204" charset="0"/>
                <a:cs typeface="Open Sans" panose="020B0604020202020204" charset="0"/>
              </a:rPr>
              <a:t>).</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11254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79685" y="1472402"/>
            <a:ext cx="8083246" cy="2255038"/>
          </a:xfrm>
          <a:prstGeom prst="rect">
            <a:avLst/>
          </a:prstGeom>
        </p:spPr>
      </p:pic>
      <p:sp>
        <p:nvSpPr>
          <p:cNvPr id="3" name="CaixaDeTexto 2"/>
          <p:cNvSpPr txBox="1"/>
          <p:nvPr/>
        </p:nvSpPr>
        <p:spPr>
          <a:xfrm>
            <a:off x="441435" y="1090974"/>
            <a:ext cx="1257075" cy="261610"/>
          </a:xfrm>
          <a:prstGeom prst="rect">
            <a:avLst/>
          </a:prstGeom>
          <a:noFill/>
        </p:spPr>
        <p:txBody>
          <a:bodyPr wrap="none" rtlCol="0">
            <a:spAutoFit/>
          </a:bodyPr>
          <a:lstStyle/>
          <a:p>
            <a:r>
              <a:rPr lang="pt-BR" sz="1100" dirty="0">
                <a:latin typeface="Open Sans" panose="020B0604020202020204" charset="0"/>
                <a:ea typeface="Open Sans" panose="020B0604020202020204" charset="0"/>
                <a:cs typeface="Open Sans" panose="020B0604020202020204" charset="0"/>
              </a:rPr>
              <a:t>2.2 – </a:t>
            </a:r>
            <a:r>
              <a:rPr lang="pt-BR" sz="1100" dirty="0" smtClean="0">
                <a:latin typeface="Open Sans" panose="020B0604020202020204" charset="0"/>
                <a:ea typeface="Open Sans" panose="020B0604020202020204" charset="0"/>
                <a:cs typeface="Open Sans" panose="020B0604020202020204" charset="0"/>
              </a:rPr>
              <a:t>NERVAÇÃO</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91552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306605" y="182880"/>
            <a:ext cx="6697855" cy="4788617"/>
          </a:xfrm>
          <a:prstGeom prst="rect">
            <a:avLst/>
          </a:prstGeom>
        </p:spPr>
      </p:pic>
      <p:sp>
        <p:nvSpPr>
          <p:cNvPr id="4" name="CaixaDeTexto 3"/>
          <p:cNvSpPr txBox="1"/>
          <p:nvPr/>
        </p:nvSpPr>
        <p:spPr>
          <a:xfrm>
            <a:off x="296392" y="182880"/>
            <a:ext cx="1010213" cy="261610"/>
          </a:xfrm>
          <a:prstGeom prst="rect">
            <a:avLst/>
          </a:prstGeom>
          <a:noFill/>
        </p:spPr>
        <p:txBody>
          <a:bodyPr wrap="none" rtlCol="0">
            <a:spAutoFit/>
          </a:bodyPr>
          <a:lstStyle/>
          <a:p>
            <a:r>
              <a:rPr lang="pt-BR" sz="1100" dirty="0">
                <a:latin typeface="Open Sans" panose="020B0604020202020204" charset="0"/>
                <a:ea typeface="Open Sans" panose="020B0604020202020204" charset="0"/>
                <a:cs typeface="Open Sans" panose="020B0604020202020204" charset="0"/>
              </a:rPr>
              <a:t>2.3 – </a:t>
            </a:r>
            <a:r>
              <a:rPr lang="pt-BR" sz="1100" dirty="0" smtClean="0">
                <a:latin typeface="Open Sans" panose="020B0604020202020204" charset="0"/>
                <a:ea typeface="Open Sans" panose="020B0604020202020204" charset="0"/>
                <a:cs typeface="Open Sans" panose="020B0604020202020204" charset="0"/>
              </a:rPr>
              <a:t>FORMA</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212447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95492" y="227023"/>
            <a:ext cx="2400016" cy="261610"/>
          </a:xfrm>
          <a:prstGeom prst="rect">
            <a:avLst/>
          </a:prstGeom>
          <a:noFill/>
        </p:spPr>
        <p:txBody>
          <a:bodyPr wrap="none" rtlCol="0">
            <a:spAutoFit/>
          </a:bodyPr>
          <a:lstStyle/>
          <a:p>
            <a:r>
              <a:rPr lang="pt-BR" sz="1100" dirty="0">
                <a:latin typeface="Open Sans" panose="020B0604020202020204" charset="0"/>
                <a:ea typeface="Open Sans" panose="020B0604020202020204" charset="0"/>
                <a:cs typeface="Open Sans" panose="020B0604020202020204" charset="0"/>
              </a:rPr>
              <a:t>2.4 BORDO DA FOLHA ( MARGEM</a:t>
            </a:r>
            <a:r>
              <a:rPr lang="pt-BR" sz="1100" dirty="0" smtClean="0">
                <a:latin typeface="Open Sans" panose="020B0604020202020204" charset="0"/>
                <a:ea typeface="Open Sans" panose="020B0604020202020204" charset="0"/>
                <a:cs typeface="Open Sans" panose="020B0604020202020204" charset="0"/>
              </a:rPr>
              <a:t>)</a:t>
            </a:r>
            <a:endParaRPr lang="pt-BR" sz="1100" dirty="0">
              <a:latin typeface="Open Sans" panose="020B0604020202020204" charset="0"/>
              <a:ea typeface="Open Sans" panose="020B0604020202020204" charset="0"/>
              <a:cs typeface="Open Sans" panose="020B0604020202020204" charset="0"/>
            </a:endParaRPr>
          </a:p>
        </p:txBody>
      </p:sp>
      <p:pic>
        <p:nvPicPr>
          <p:cNvPr id="4" name="Imagem 3"/>
          <p:cNvPicPr>
            <a:picLocks noChangeAspect="1"/>
          </p:cNvPicPr>
          <p:nvPr/>
        </p:nvPicPr>
        <p:blipFill>
          <a:blip r:embed="rId2"/>
          <a:stretch>
            <a:fillRect/>
          </a:stretch>
        </p:blipFill>
        <p:spPr>
          <a:xfrm>
            <a:off x="352486" y="588256"/>
            <a:ext cx="8564491" cy="4243297"/>
          </a:xfrm>
          <a:prstGeom prst="rect">
            <a:avLst/>
          </a:prstGeom>
        </p:spPr>
      </p:pic>
    </p:spTree>
    <p:extLst>
      <p:ext uri="{BB962C8B-B14F-4D97-AF65-F5344CB8AC3E}">
        <p14:creationId xmlns:p14="http://schemas.microsoft.com/office/powerpoint/2010/main" val="3054025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2"/>
          <a:stretch>
            <a:fillRect/>
          </a:stretch>
        </p:blipFill>
        <p:spPr>
          <a:xfrm>
            <a:off x="661490" y="486936"/>
            <a:ext cx="7877115" cy="4565133"/>
          </a:xfrm>
          <a:prstGeom prst="rect">
            <a:avLst/>
          </a:prstGeom>
        </p:spPr>
      </p:pic>
      <p:sp>
        <p:nvSpPr>
          <p:cNvPr id="16" name="Retângulo 15"/>
          <p:cNvSpPr/>
          <p:nvPr/>
        </p:nvSpPr>
        <p:spPr>
          <a:xfrm>
            <a:off x="738246" y="179159"/>
            <a:ext cx="907621" cy="261610"/>
          </a:xfrm>
          <a:prstGeom prst="rect">
            <a:avLst/>
          </a:prstGeom>
        </p:spPr>
        <p:txBody>
          <a:bodyPr wrap="none">
            <a:spAutoFit/>
          </a:bodyPr>
          <a:lstStyle/>
          <a:p>
            <a:r>
              <a:rPr lang="pt-BR" sz="1100" dirty="0">
                <a:latin typeface="Open Sans" panose="020B0604020202020204" charset="0"/>
                <a:ea typeface="Open Sans" panose="020B0604020202020204" charset="0"/>
                <a:cs typeface="Open Sans" panose="020B0604020202020204" charset="0"/>
              </a:rPr>
              <a:t>2.5 – ÁPICE</a:t>
            </a:r>
          </a:p>
        </p:txBody>
      </p:sp>
    </p:spTree>
    <p:extLst>
      <p:ext uri="{BB962C8B-B14F-4D97-AF65-F5344CB8AC3E}">
        <p14:creationId xmlns:p14="http://schemas.microsoft.com/office/powerpoint/2010/main" val="206203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790495" y="907935"/>
            <a:ext cx="7621986" cy="3840640"/>
          </a:xfrm>
          <a:prstGeom prst="rect">
            <a:avLst/>
          </a:prstGeom>
        </p:spPr>
      </p:pic>
      <p:sp>
        <p:nvSpPr>
          <p:cNvPr id="3" name="Retângulo 2"/>
          <p:cNvSpPr/>
          <p:nvPr/>
        </p:nvSpPr>
        <p:spPr>
          <a:xfrm>
            <a:off x="900331" y="544919"/>
            <a:ext cx="862737" cy="261610"/>
          </a:xfrm>
          <a:prstGeom prst="rect">
            <a:avLst/>
          </a:prstGeom>
        </p:spPr>
        <p:txBody>
          <a:bodyPr wrap="none">
            <a:spAutoFit/>
          </a:bodyPr>
          <a:lstStyle/>
          <a:p>
            <a:r>
              <a:rPr lang="pt-BR" sz="1100" dirty="0">
                <a:latin typeface="Open Sans" panose="020B0604020202020204" charset="0"/>
                <a:ea typeface="Open Sans" panose="020B0604020202020204" charset="0"/>
                <a:cs typeface="Open Sans" panose="020B0604020202020204" charset="0"/>
              </a:rPr>
              <a:t>2.6 – BASE</a:t>
            </a:r>
          </a:p>
        </p:txBody>
      </p:sp>
    </p:spTree>
    <p:extLst>
      <p:ext uri="{BB962C8B-B14F-4D97-AF65-F5344CB8AC3E}">
        <p14:creationId xmlns:p14="http://schemas.microsoft.com/office/powerpoint/2010/main" val="1512077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a:t>Referências Bibliográficas:</a:t>
            </a:r>
            <a:br>
              <a:rPr lang="pt-BR" sz="1400" dirty="0"/>
            </a:br>
            <a:endParaRPr lang="pt-BR" sz="1400" dirty="0"/>
          </a:p>
        </p:txBody>
      </p:sp>
      <p:sp>
        <p:nvSpPr>
          <p:cNvPr id="3" name="Retângulo 2"/>
          <p:cNvSpPr/>
          <p:nvPr/>
        </p:nvSpPr>
        <p:spPr>
          <a:xfrm>
            <a:off x="600501" y="901972"/>
            <a:ext cx="8007471" cy="3785652"/>
          </a:xfrm>
          <a:prstGeom prst="rect">
            <a:avLst/>
          </a:prstGeom>
        </p:spPr>
        <p:txBody>
          <a:bodyPr wrap="square">
            <a:spAutoFit/>
          </a:bodyPr>
          <a:lstStyle/>
          <a:p>
            <a:endParaRPr lang="pt-BR" sz="1000" dirty="0">
              <a:latin typeface="Open Sans" panose="020B0604020202020204" charset="0"/>
              <a:ea typeface="Open Sans" panose="020B0604020202020204" charset="0"/>
              <a:cs typeface="Open Sans" panose="020B0604020202020204" charset="0"/>
            </a:endParaRPr>
          </a:p>
          <a:p>
            <a:r>
              <a:rPr lang="pt-BR" sz="1000" b="1" dirty="0">
                <a:latin typeface="Open Sans" panose="020B0604020202020204" charset="0"/>
                <a:ea typeface="Open Sans" panose="020B0604020202020204" charset="0"/>
                <a:cs typeface="Open Sans" panose="020B0604020202020204" charset="0"/>
              </a:rPr>
              <a:t>AB’SÁBER, Aziz N. </a:t>
            </a:r>
            <a:r>
              <a:rPr lang="pt-BR" sz="1000" dirty="0">
                <a:latin typeface="Open Sans" panose="020B0604020202020204" charset="0"/>
                <a:ea typeface="Open Sans" panose="020B0604020202020204" charset="0"/>
                <a:cs typeface="Open Sans" panose="020B0604020202020204" charset="0"/>
              </a:rPr>
              <a:t>Paisagens e problemas rurais da região de Santa Isabel. Boletim Paulista de Geografia, São Paulo, n. 10, p. 45-70, 1951.</a:t>
            </a:r>
          </a:p>
          <a:p>
            <a:endParaRPr lang="pt-BR" sz="1000" dirty="0">
              <a:latin typeface="Open Sans" panose="020B0604020202020204" charset="0"/>
              <a:ea typeface="Open Sans" panose="020B0604020202020204" charset="0"/>
              <a:cs typeface="Open Sans" panose="020B0604020202020204" charset="0"/>
            </a:endParaRPr>
          </a:p>
          <a:p>
            <a:r>
              <a:rPr lang="pt-BR" sz="1000" b="1" dirty="0">
                <a:latin typeface="Open Sans" panose="020B0604020202020204" charset="0"/>
                <a:ea typeface="Open Sans" panose="020B0604020202020204" charset="0"/>
                <a:cs typeface="Open Sans" panose="020B0604020202020204" charset="0"/>
              </a:rPr>
              <a:t>DINIZ, Amarildo. </a:t>
            </a:r>
            <a:r>
              <a:rPr lang="pt-BR" sz="1000" dirty="0">
                <a:latin typeface="Open Sans" panose="020B0604020202020204" charset="0"/>
                <a:ea typeface="Open Sans" panose="020B0604020202020204" charset="0"/>
                <a:cs typeface="Open Sans" panose="020B0604020202020204" charset="0"/>
              </a:rPr>
              <a:t>Fitogeografia do Parque Estadual de Campos do Jordão a luz das relações entre classificações de vegetação, fitossociologia, escalas e alterações </a:t>
            </a:r>
            <a:r>
              <a:rPr lang="pt-BR" sz="1000" dirty="0" err="1">
                <a:latin typeface="Open Sans" panose="020B0604020202020204" charset="0"/>
                <a:ea typeface="Open Sans" panose="020B0604020202020204" charset="0"/>
                <a:cs typeface="Open Sans" panose="020B0604020202020204" charset="0"/>
              </a:rPr>
              <a:t>sócio-culturais</a:t>
            </a:r>
            <a:r>
              <a:rPr lang="pt-BR" sz="1000" dirty="0">
                <a:latin typeface="Open Sans" panose="020B0604020202020204" charset="0"/>
                <a:ea typeface="Open Sans" panose="020B0604020202020204" charset="0"/>
                <a:cs typeface="Open Sans" panose="020B0604020202020204" charset="0"/>
              </a:rPr>
              <a:t>. 1997. 141 f. TGI (Trabalho de Graduação Individual). Faculdade de Filosofia, Letras e Ciências Humanas da Universidade de São Paulo, São Paulo, 1997. </a:t>
            </a:r>
          </a:p>
          <a:p>
            <a:r>
              <a:rPr lang="pt-BR" sz="1000" b="1" dirty="0">
                <a:latin typeface="Open Sans" panose="020B0604020202020204" charset="0"/>
                <a:ea typeface="Open Sans" panose="020B0604020202020204" charset="0"/>
                <a:cs typeface="Open Sans" panose="020B0604020202020204" charset="0"/>
              </a:rPr>
              <a:t>EMPERAIRE, Laurence (Ed.)</a:t>
            </a:r>
            <a:r>
              <a:rPr lang="pt-BR" sz="1000" dirty="0">
                <a:latin typeface="Open Sans" panose="020B0604020202020204" charset="0"/>
                <a:ea typeface="Open Sans" panose="020B0604020202020204" charset="0"/>
                <a:cs typeface="Open Sans" panose="020B0604020202020204" charset="0"/>
              </a:rPr>
              <a:t>. A floresta em jogo. O extrativismo na Amazônia central. São Paulo: Editora UNESP: Imprensa Oficial do Estado, 2000. 233p.</a:t>
            </a:r>
          </a:p>
          <a:p>
            <a:r>
              <a:rPr lang="pt-BR" sz="1000" b="1" dirty="0">
                <a:latin typeface="Open Sans" panose="020B0604020202020204" charset="0"/>
                <a:ea typeface="Open Sans" panose="020B0604020202020204" charset="0"/>
                <a:cs typeface="Open Sans" panose="020B0604020202020204" charset="0"/>
              </a:rPr>
              <a:t>PUIG, Henry. </a:t>
            </a:r>
            <a:r>
              <a:rPr lang="pt-BR" sz="1000" dirty="0">
                <a:latin typeface="Open Sans" panose="020B0604020202020204" charset="0"/>
                <a:ea typeface="Open Sans" panose="020B0604020202020204" charset="0"/>
                <a:cs typeface="Open Sans" panose="020B0604020202020204" charset="0"/>
              </a:rPr>
              <a:t>A floresta tropical úmida. São Paulo: editora UNESP, 2008</a:t>
            </a:r>
          </a:p>
          <a:p>
            <a:r>
              <a:rPr lang="pt-BR" sz="1000" b="1" dirty="0">
                <a:latin typeface="Open Sans" panose="020B0604020202020204" charset="0"/>
                <a:ea typeface="Open Sans" panose="020B0604020202020204" charset="0"/>
                <a:cs typeface="Open Sans" panose="020B0604020202020204" charset="0"/>
              </a:rPr>
              <a:t>RICHARDS, P. W. </a:t>
            </a:r>
            <a:r>
              <a:rPr lang="pt-BR" sz="1000" dirty="0">
                <a:latin typeface="Open Sans" panose="020B0604020202020204" charset="0"/>
                <a:ea typeface="Open Sans" panose="020B0604020202020204" charset="0"/>
                <a:cs typeface="Open Sans" panose="020B0604020202020204" charset="0"/>
              </a:rPr>
              <a:t>The tropical </a:t>
            </a:r>
            <a:r>
              <a:rPr lang="pt-BR" sz="1000" dirty="0" err="1">
                <a:latin typeface="Open Sans" panose="020B0604020202020204" charset="0"/>
                <a:ea typeface="Open Sans" panose="020B0604020202020204" charset="0"/>
                <a:cs typeface="Open Sans" panose="020B0604020202020204" charset="0"/>
              </a:rPr>
              <a:t>rain</a:t>
            </a:r>
            <a:r>
              <a:rPr lang="pt-BR" sz="1000" dirty="0">
                <a:latin typeface="Open Sans" panose="020B0604020202020204" charset="0"/>
                <a:ea typeface="Open Sans" panose="020B0604020202020204" charset="0"/>
                <a:cs typeface="Open Sans" panose="020B0604020202020204" charset="0"/>
              </a:rPr>
              <a:t> </a:t>
            </a:r>
            <a:r>
              <a:rPr lang="pt-BR" sz="1000" dirty="0" err="1">
                <a:latin typeface="Open Sans" panose="020B0604020202020204" charset="0"/>
                <a:ea typeface="Open Sans" panose="020B0604020202020204" charset="0"/>
                <a:cs typeface="Open Sans" panose="020B0604020202020204" charset="0"/>
              </a:rPr>
              <a:t>forest</a:t>
            </a:r>
            <a:r>
              <a:rPr lang="pt-BR" sz="1000" dirty="0">
                <a:latin typeface="Open Sans" panose="020B0604020202020204" charset="0"/>
                <a:ea typeface="Open Sans" panose="020B0604020202020204" charset="0"/>
                <a:cs typeface="Open Sans" panose="020B0604020202020204" charset="0"/>
              </a:rPr>
              <a:t>: </a:t>
            </a:r>
            <a:r>
              <a:rPr lang="pt-BR" sz="1000" dirty="0" err="1">
                <a:latin typeface="Open Sans" panose="020B0604020202020204" charset="0"/>
                <a:ea typeface="Open Sans" panose="020B0604020202020204" charset="0"/>
                <a:cs typeface="Open Sans" panose="020B0604020202020204" charset="0"/>
              </a:rPr>
              <a:t>an</a:t>
            </a:r>
            <a:r>
              <a:rPr lang="pt-BR" sz="1000" dirty="0">
                <a:latin typeface="Open Sans" panose="020B0604020202020204" charset="0"/>
                <a:ea typeface="Open Sans" panose="020B0604020202020204" charset="0"/>
                <a:cs typeface="Open Sans" panose="020B0604020202020204" charset="0"/>
              </a:rPr>
              <a:t> </a:t>
            </a:r>
            <a:r>
              <a:rPr lang="pt-BR" sz="1000" dirty="0" err="1">
                <a:latin typeface="Open Sans" panose="020B0604020202020204" charset="0"/>
                <a:ea typeface="Open Sans" panose="020B0604020202020204" charset="0"/>
                <a:cs typeface="Open Sans" panose="020B0604020202020204" charset="0"/>
              </a:rPr>
              <a:t>ecological</a:t>
            </a:r>
            <a:r>
              <a:rPr lang="pt-BR" sz="1000" dirty="0">
                <a:latin typeface="Open Sans" panose="020B0604020202020204" charset="0"/>
                <a:ea typeface="Open Sans" panose="020B0604020202020204" charset="0"/>
                <a:cs typeface="Open Sans" panose="020B0604020202020204" charset="0"/>
              </a:rPr>
              <a:t> </a:t>
            </a:r>
            <a:r>
              <a:rPr lang="pt-BR" sz="1000" dirty="0" err="1">
                <a:latin typeface="Open Sans" panose="020B0604020202020204" charset="0"/>
                <a:ea typeface="Open Sans" panose="020B0604020202020204" charset="0"/>
                <a:cs typeface="Open Sans" panose="020B0604020202020204" charset="0"/>
              </a:rPr>
              <a:t>study</a:t>
            </a:r>
            <a:r>
              <a:rPr lang="pt-BR" sz="1000" dirty="0">
                <a:latin typeface="Open Sans" panose="020B0604020202020204" charset="0"/>
                <a:ea typeface="Open Sans" panose="020B0604020202020204" charset="0"/>
                <a:cs typeface="Open Sans" panose="020B0604020202020204" charset="0"/>
              </a:rPr>
              <a:t>. Cambridge </a:t>
            </a:r>
            <a:r>
              <a:rPr lang="pt-BR" sz="1000" dirty="0" err="1">
                <a:latin typeface="Open Sans" panose="020B0604020202020204" charset="0"/>
                <a:ea typeface="Open Sans" panose="020B0604020202020204" charset="0"/>
                <a:cs typeface="Open Sans" panose="020B0604020202020204" charset="0"/>
              </a:rPr>
              <a:t>University</a:t>
            </a:r>
            <a:r>
              <a:rPr lang="pt-BR" sz="1000" dirty="0">
                <a:latin typeface="Open Sans" panose="020B0604020202020204" charset="0"/>
                <a:ea typeface="Open Sans" panose="020B0604020202020204" charset="0"/>
                <a:cs typeface="Open Sans" panose="020B0604020202020204" charset="0"/>
              </a:rPr>
              <a:t> Press. Cambridge, 1998. p.115-116. </a:t>
            </a:r>
          </a:p>
          <a:p>
            <a:r>
              <a:rPr lang="pt-BR" sz="1000" b="1" dirty="0">
                <a:latin typeface="Open Sans" panose="020B0604020202020204" charset="0"/>
                <a:ea typeface="Open Sans" panose="020B0604020202020204" charset="0"/>
                <a:cs typeface="Open Sans" panose="020B0604020202020204" charset="0"/>
              </a:rPr>
              <a:t>ROSA, J. G. </a:t>
            </a:r>
            <a:r>
              <a:rPr lang="pt-BR" sz="1000" dirty="0">
                <a:latin typeface="Open Sans" panose="020B0604020202020204" charset="0"/>
                <a:ea typeface="Open Sans" panose="020B0604020202020204" charset="0"/>
                <a:cs typeface="Open Sans" panose="020B0604020202020204" charset="0"/>
              </a:rPr>
              <a:t>Grande Sertão Veredas. Rio de Janeiro: Nova Fronteira, 2001.</a:t>
            </a:r>
          </a:p>
          <a:p>
            <a:r>
              <a:rPr lang="pt-BR" sz="1000" b="1" dirty="0">
                <a:latin typeface="Open Sans" panose="020B0604020202020204" charset="0"/>
                <a:ea typeface="Open Sans" panose="020B0604020202020204" charset="0"/>
                <a:cs typeface="Open Sans" panose="020B0604020202020204" charset="0"/>
              </a:rPr>
              <a:t>SAINT-HILAIRE, Auguste de</a:t>
            </a:r>
            <a:r>
              <a:rPr lang="pt-BR" sz="1000" dirty="0">
                <a:latin typeface="Open Sans" panose="020B0604020202020204" charset="0"/>
                <a:ea typeface="Open Sans" panose="020B0604020202020204" charset="0"/>
                <a:cs typeface="Open Sans" panose="020B0604020202020204" charset="0"/>
              </a:rPr>
              <a:t>. Viagem pelas províncias do Rio de Janeiro e Minas Gerais. Trad. Vivaldi Moreira. São Paulo: Edusp, 1975.</a:t>
            </a:r>
          </a:p>
          <a:p>
            <a:r>
              <a:rPr lang="pt-BR" sz="1000" b="1" dirty="0">
                <a:latin typeface="Open Sans" panose="020B0604020202020204" charset="0"/>
                <a:ea typeface="Open Sans" panose="020B0604020202020204" charset="0"/>
                <a:cs typeface="Open Sans" panose="020B0604020202020204" charset="0"/>
              </a:rPr>
              <a:t>SPIX, Johann Baptiste von; MARTIUS, Karl </a:t>
            </a:r>
            <a:r>
              <a:rPr lang="pt-BR" sz="1000" b="1" dirty="0" err="1">
                <a:latin typeface="Open Sans" panose="020B0604020202020204" charset="0"/>
                <a:ea typeface="Open Sans" panose="020B0604020202020204" charset="0"/>
                <a:cs typeface="Open Sans" panose="020B0604020202020204" charset="0"/>
              </a:rPr>
              <a:t>Friedrick</a:t>
            </a:r>
            <a:r>
              <a:rPr lang="pt-BR" sz="1000" b="1" dirty="0">
                <a:latin typeface="Open Sans" panose="020B0604020202020204" charset="0"/>
                <a:ea typeface="Open Sans" panose="020B0604020202020204" charset="0"/>
                <a:cs typeface="Open Sans" panose="020B0604020202020204" charset="0"/>
              </a:rPr>
              <a:t> </a:t>
            </a:r>
            <a:r>
              <a:rPr lang="pt-BR" sz="1000" b="1" dirty="0" err="1">
                <a:latin typeface="Open Sans" panose="020B0604020202020204" charset="0"/>
                <a:ea typeface="Open Sans" panose="020B0604020202020204" charset="0"/>
                <a:cs typeface="Open Sans" panose="020B0604020202020204" charset="0"/>
              </a:rPr>
              <a:t>Philipp</a:t>
            </a:r>
            <a:r>
              <a:rPr lang="pt-BR" sz="1000" dirty="0">
                <a:latin typeface="Open Sans" panose="020B0604020202020204" charset="0"/>
                <a:ea typeface="Open Sans" panose="020B0604020202020204" charset="0"/>
                <a:cs typeface="Open Sans" panose="020B0604020202020204" charset="0"/>
              </a:rPr>
              <a:t>. Viagem pelo Brasil: 1817-1820. v.1, 1823.</a:t>
            </a:r>
          </a:p>
          <a:p>
            <a:r>
              <a:rPr lang="pt-BR" sz="1000" b="1" dirty="0">
                <a:latin typeface="Open Sans" panose="020B0604020202020204" charset="0"/>
                <a:ea typeface="Open Sans" panose="020B0604020202020204" charset="0"/>
                <a:cs typeface="Open Sans" panose="020B0604020202020204" charset="0"/>
              </a:rPr>
              <a:t>TABARELLI, Marcelo</a:t>
            </a:r>
            <a:r>
              <a:rPr lang="pt-BR" sz="1000" dirty="0">
                <a:latin typeface="Open Sans" panose="020B0604020202020204" charset="0"/>
                <a:ea typeface="Open Sans" panose="020B0604020202020204" charset="0"/>
                <a:cs typeface="Open Sans" panose="020B0604020202020204" charset="0"/>
              </a:rPr>
              <a:t>. Clareiras e a dinâmica </a:t>
            </a:r>
            <a:r>
              <a:rPr lang="pt-BR" sz="1000" dirty="0" err="1">
                <a:latin typeface="Open Sans" panose="020B0604020202020204" charset="0"/>
                <a:ea typeface="Open Sans" panose="020B0604020202020204" charset="0"/>
                <a:cs typeface="Open Sans" panose="020B0604020202020204" charset="0"/>
              </a:rPr>
              <a:t>sucessional</a:t>
            </a:r>
            <a:r>
              <a:rPr lang="pt-BR" sz="1000" dirty="0">
                <a:latin typeface="Open Sans" panose="020B0604020202020204" charset="0"/>
                <a:ea typeface="Open Sans" panose="020B0604020202020204" charset="0"/>
                <a:cs typeface="Open Sans" panose="020B0604020202020204" charset="0"/>
              </a:rPr>
              <a:t> de um trecho de floresta na serra da Cantareira, SP. 1994. Dissertação (Mestrado em Ecologia) Instituto de Biociências da Universidade de São Paulo, São Paulo, 1994.</a:t>
            </a:r>
          </a:p>
          <a:p>
            <a:r>
              <a:rPr lang="pt-BR" sz="1000" b="1" dirty="0">
                <a:latin typeface="Open Sans" panose="020B0604020202020204" charset="0"/>
                <a:ea typeface="Open Sans" panose="020B0604020202020204" charset="0"/>
                <a:cs typeface="Open Sans" panose="020B0604020202020204" charset="0"/>
              </a:rPr>
              <a:t>VENTURI, </a:t>
            </a:r>
            <a:r>
              <a:rPr lang="pt-BR" sz="1000" b="1" dirty="0" smtClean="0">
                <a:latin typeface="Open Sans" panose="020B0604020202020204" charset="0"/>
                <a:ea typeface="Open Sans" panose="020B0604020202020204" charset="0"/>
                <a:cs typeface="Open Sans" panose="020B0604020202020204" charset="0"/>
              </a:rPr>
              <a:t>Luís </a:t>
            </a:r>
            <a:r>
              <a:rPr lang="pt-BR" sz="1000" b="1" dirty="0">
                <a:latin typeface="Open Sans" panose="020B0604020202020204" charset="0"/>
                <a:ea typeface="Open Sans" panose="020B0604020202020204" charset="0"/>
                <a:cs typeface="Open Sans" panose="020B0604020202020204" charset="0"/>
              </a:rPr>
              <a:t>A. B. </a:t>
            </a:r>
            <a:r>
              <a:rPr lang="pt-BR" sz="1000" b="1" dirty="0" smtClean="0">
                <a:latin typeface="Open Sans" panose="020B0604020202020204" charset="0"/>
                <a:ea typeface="Open Sans" panose="020B0604020202020204" charset="0"/>
                <a:cs typeface="Open Sans" panose="020B0604020202020204" charset="0"/>
              </a:rPr>
              <a:t>(org.). </a:t>
            </a:r>
            <a:r>
              <a:rPr lang="pt-BR" sz="1000" dirty="0">
                <a:latin typeface="Open Sans" panose="020B0604020202020204" charset="0"/>
                <a:ea typeface="Open Sans" panose="020B0604020202020204" charset="0"/>
                <a:cs typeface="Open Sans" panose="020B0604020202020204" charset="0"/>
              </a:rPr>
              <a:t>Geografia, Práticas de campo e Laboratório. São Paulo: Editora Sarandi, 2012.</a:t>
            </a:r>
          </a:p>
          <a:p>
            <a:r>
              <a:rPr lang="pt-BR" sz="1000" b="1" dirty="0">
                <a:latin typeface="Open Sans" panose="020B0604020202020204" charset="0"/>
                <a:ea typeface="Open Sans" panose="020B0604020202020204" charset="0"/>
                <a:cs typeface="Open Sans" panose="020B0604020202020204" charset="0"/>
              </a:rPr>
              <a:t>WHITMORE, T. C. </a:t>
            </a:r>
            <a:r>
              <a:rPr lang="pt-BR" sz="1000" dirty="0" err="1">
                <a:latin typeface="Open Sans" panose="020B0604020202020204" charset="0"/>
                <a:ea typeface="Open Sans" panose="020B0604020202020204" charset="0"/>
                <a:cs typeface="Open Sans" panose="020B0604020202020204" charset="0"/>
              </a:rPr>
              <a:t>An</a:t>
            </a:r>
            <a:r>
              <a:rPr lang="pt-BR" sz="1000" dirty="0">
                <a:latin typeface="Open Sans" panose="020B0604020202020204" charset="0"/>
                <a:ea typeface="Open Sans" panose="020B0604020202020204" charset="0"/>
                <a:cs typeface="Open Sans" panose="020B0604020202020204" charset="0"/>
              </a:rPr>
              <a:t> </a:t>
            </a:r>
            <a:r>
              <a:rPr lang="pt-BR" sz="1000" dirty="0" err="1">
                <a:latin typeface="Open Sans" panose="020B0604020202020204" charset="0"/>
                <a:ea typeface="Open Sans" panose="020B0604020202020204" charset="0"/>
                <a:cs typeface="Open Sans" panose="020B0604020202020204" charset="0"/>
              </a:rPr>
              <a:t>introduction</a:t>
            </a:r>
            <a:r>
              <a:rPr lang="pt-BR" sz="1000" dirty="0">
                <a:latin typeface="Open Sans" panose="020B0604020202020204" charset="0"/>
                <a:ea typeface="Open Sans" panose="020B0604020202020204" charset="0"/>
                <a:cs typeface="Open Sans" panose="020B0604020202020204" charset="0"/>
              </a:rPr>
              <a:t> </a:t>
            </a:r>
            <a:r>
              <a:rPr lang="pt-BR" sz="1000" dirty="0" err="1">
                <a:latin typeface="Open Sans" panose="020B0604020202020204" charset="0"/>
                <a:ea typeface="Open Sans" panose="020B0604020202020204" charset="0"/>
                <a:cs typeface="Open Sans" panose="020B0604020202020204" charset="0"/>
              </a:rPr>
              <a:t>to</a:t>
            </a:r>
            <a:r>
              <a:rPr lang="pt-BR" sz="1000" dirty="0">
                <a:latin typeface="Open Sans" panose="020B0604020202020204" charset="0"/>
                <a:ea typeface="Open Sans" panose="020B0604020202020204" charset="0"/>
                <a:cs typeface="Open Sans" panose="020B0604020202020204" charset="0"/>
              </a:rPr>
              <a:t> tropical </a:t>
            </a:r>
            <a:r>
              <a:rPr lang="pt-BR" sz="1000" dirty="0" err="1">
                <a:latin typeface="Open Sans" panose="020B0604020202020204" charset="0"/>
                <a:ea typeface="Open Sans" panose="020B0604020202020204" charset="0"/>
                <a:cs typeface="Open Sans" panose="020B0604020202020204" charset="0"/>
              </a:rPr>
              <a:t>forests</a:t>
            </a:r>
            <a:r>
              <a:rPr lang="pt-BR" sz="1000" dirty="0">
                <a:latin typeface="Open Sans" panose="020B0604020202020204" charset="0"/>
                <a:ea typeface="Open Sans" panose="020B0604020202020204" charset="0"/>
                <a:cs typeface="Open Sans" panose="020B0604020202020204" charset="0"/>
              </a:rPr>
              <a:t>. Oxford: </a:t>
            </a:r>
            <a:r>
              <a:rPr lang="pt-BR" sz="1000" dirty="0" err="1">
                <a:latin typeface="Open Sans" panose="020B0604020202020204" charset="0"/>
                <a:ea typeface="Open Sans" panose="020B0604020202020204" charset="0"/>
                <a:cs typeface="Open Sans" panose="020B0604020202020204" charset="0"/>
              </a:rPr>
              <a:t>Clarendon</a:t>
            </a:r>
            <a:r>
              <a:rPr lang="pt-BR" sz="1000" dirty="0">
                <a:latin typeface="Open Sans" panose="020B0604020202020204" charset="0"/>
                <a:ea typeface="Open Sans" panose="020B0604020202020204" charset="0"/>
                <a:cs typeface="Open Sans" panose="020B0604020202020204" charset="0"/>
              </a:rPr>
              <a:t> Press, 1990.</a:t>
            </a:r>
          </a:p>
          <a:p>
            <a:endParaRPr lang="pt-BR" sz="1000" dirty="0">
              <a:latin typeface="Open Sans" panose="020B0604020202020204" charset="0"/>
              <a:ea typeface="Open Sans" panose="020B0604020202020204" charset="0"/>
              <a:cs typeface="Open Sans" panose="020B0604020202020204" charset="0"/>
            </a:endParaRPr>
          </a:p>
          <a:p>
            <a:r>
              <a:rPr lang="pt-BR" sz="1000" dirty="0">
                <a:latin typeface="Open Sans" panose="020B0604020202020204" charset="0"/>
                <a:ea typeface="Open Sans" panose="020B0604020202020204" charset="0"/>
                <a:cs typeface="Open Sans" panose="020B0604020202020204" charset="0"/>
              </a:rPr>
              <a:t>GUIAS DE CAMPO </a:t>
            </a:r>
          </a:p>
          <a:p>
            <a:endParaRPr lang="pt-BR" sz="1000" dirty="0">
              <a:latin typeface="Open Sans" panose="020B0604020202020204" charset="0"/>
              <a:ea typeface="Open Sans" panose="020B0604020202020204" charset="0"/>
              <a:cs typeface="Open Sans" panose="020B0604020202020204" charset="0"/>
            </a:endParaRPr>
          </a:p>
          <a:p>
            <a:r>
              <a:rPr lang="pt-BR" sz="1000" b="1" dirty="0">
                <a:latin typeface="Open Sans" panose="020B0604020202020204" charset="0"/>
                <a:ea typeface="Open Sans" panose="020B0604020202020204" charset="0"/>
                <a:cs typeface="Open Sans" panose="020B0604020202020204" charset="0"/>
              </a:rPr>
              <a:t>LORENZI, </a:t>
            </a:r>
            <a:r>
              <a:rPr lang="pt-BR" sz="1000" b="1" dirty="0" err="1">
                <a:latin typeface="Open Sans" panose="020B0604020202020204" charset="0"/>
                <a:ea typeface="Open Sans" panose="020B0604020202020204" charset="0"/>
                <a:cs typeface="Open Sans" panose="020B0604020202020204" charset="0"/>
              </a:rPr>
              <a:t>Harri</a:t>
            </a:r>
            <a:r>
              <a:rPr lang="pt-BR" sz="1000" dirty="0">
                <a:latin typeface="Open Sans" panose="020B0604020202020204" charset="0"/>
                <a:ea typeface="Open Sans" panose="020B0604020202020204" charset="0"/>
                <a:cs typeface="Open Sans" panose="020B0604020202020204" charset="0"/>
              </a:rPr>
              <a:t>. Árvores Brasileiras </a:t>
            </a:r>
            <a:r>
              <a:rPr lang="pt-BR" sz="1000" dirty="0" err="1">
                <a:latin typeface="Open Sans" panose="020B0604020202020204" charset="0"/>
                <a:ea typeface="Open Sans" panose="020B0604020202020204" charset="0"/>
                <a:cs typeface="Open Sans" panose="020B0604020202020204" charset="0"/>
              </a:rPr>
              <a:t>vol</a:t>
            </a:r>
            <a:r>
              <a:rPr lang="pt-BR" sz="1000" dirty="0">
                <a:latin typeface="Open Sans" panose="020B0604020202020204" charset="0"/>
                <a:ea typeface="Open Sans" panose="020B0604020202020204" charset="0"/>
                <a:cs typeface="Open Sans" panose="020B0604020202020204" charset="0"/>
              </a:rPr>
              <a:t> 1. 8a. ed. São Paulo: Ed. </a:t>
            </a:r>
            <a:r>
              <a:rPr lang="pt-BR" sz="1000" dirty="0" err="1">
                <a:latin typeface="Open Sans" panose="020B0604020202020204" charset="0"/>
                <a:ea typeface="Open Sans" panose="020B0604020202020204" charset="0"/>
                <a:cs typeface="Open Sans" panose="020B0604020202020204" charset="0"/>
              </a:rPr>
              <a:t>Plantarum</a:t>
            </a:r>
            <a:r>
              <a:rPr lang="pt-BR" sz="1000" dirty="0">
                <a:latin typeface="Open Sans" panose="020B0604020202020204" charset="0"/>
                <a:ea typeface="Open Sans" panose="020B0604020202020204" charset="0"/>
                <a:cs typeface="Open Sans" panose="020B0604020202020204" charset="0"/>
              </a:rPr>
              <a:t>, 2020: 384</a:t>
            </a:r>
          </a:p>
          <a:p>
            <a:r>
              <a:rPr lang="pt-BR" sz="1000" b="1" dirty="0">
                <a:latin typeface="Open Sans" panose="020B0604020202020204" charset="0"/>
                <a:ea typeface="Open Sans" panose="020B0604020202020204" charset="0"/>
                <a:cs typeface="Open Sans" panose="020B0604020202020204" charset="0"/>
              </a:rPr>
              <a:t>SOUZA, Vinicius C. et al</a:t>
            </a:r>
            <a:r>
              <a:rPr lang="pt-BR" sz="1000" dirty="0">
                <a:latin typeface="Open Sans" panose="020B0604020202020204" charset="0"/>
                <a:ea typeface="Open Sans" panose="020B0604020202020204" charset="0"/>
                <a:cs typeface="Open Sans" panose="020B0604020202020204" charset="0"/>
              </a:rPr>
              <a:t>. Guia das plantas da Mata Atlântica: floresta estacional. São Paulo: Oficina de Textos, 2015, 360p. </a:t>
            </a:r>
          </a:p>
        </p:txBody>
      </p:sp>
    </p:spTree>
    <p:extLst>
      <p:ext uri="{BB962C8B-B14F-4D97-AF65-F5344CB8AC3E}">
        <p14:creationId xmlns:p14="http://schemas.microsoft.com/office/powerpoint/2010/main" val="112569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grpSp>
        <p:nvGrpSpPr>
          <p:cNvPr id="1539" name="Google Shape;1539;p49"/>
          <p:cNvGrpSpPr/>
          <p:nvPr/>
        </p:nvGrpSpPr>
        <p:grpSpPr>
          <a:xfrm>
            <a:off x="-788275" y="3627502"/>
            <a:ext cx="10484400" cy="2407672"/>
            <a:chOff x="-788275" y="3627502"/>
            <a:chExt cx="10484400" cy="2407672"/>
          </a:xfrm>
        </p:grpSpPr>
        <p:grpSp>
          <p:nvGrpSpPr>
            <p:cNvPr id="1540" name="Google Shape;1540;p49"/>
            <p:cNvGrpSpPr/>
            <p:nvPr/>
          </p:nvGrpSpPr>
          <p:grpSpPr>
            <a:xfrm rot="972106">
              <a:off x="-93568" y="3704198"/>
              <a:ext cx="686443" cy="960431"/>
              <a:chOff x="294625" y="959839"/>
              <a:chExt cx="391600" cy="547875"/>
            </a:xfrm>
          </p:grpSpPr>
          <p:sp>
            <p:nvSpPr>
              <p:cNvPr id="1541" name="Google Shape;1541;p49"/>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9"/>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3" name="Google Shape;1543;p49"/>
            <p:cNvSpPr/>
            <p:nvPr/>
          </p:nvSpPr>
          <p:spPr>
            <a:xfrm>
              <a:off x="-788275" y="4171300"/>
              <a:ext cx="3136665" cy="1162651"/>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4" name="Google Shape;1544;p49"/>
            <p:cNvGrpSpPr/>
            <p:nvPr/>
          </p:nvGrpSpPr>
          <p:grpSpPr>
            <a:xfrm flipH="1">
              <a:off x="-552175" y="4239025"/>
              <a:ext cx="10248300" cy="1258807"/>
              <a:chOff x="-552175" y="4239025"/>
              <a:chExt cx="10248300" cy="1258807"/>
            </a:xfrm>
          </p:grpSpPr>
          <p:sp>
            <p:nvSpPr>
              <p:cNvPr id="1545" name="Google Shape;1545;p49"/>
              <p:cNvSpPr/>
              <p:nvPr/>
            </p:nvSpPr>
            <p:spPr>
              <a:xfrm>
                <a:off x="-552175" y="4239025"/>
                <a:ext cx="2473617" cy="75339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9"/>
              <p:cNvSpPr/>
              <p:nvPr/>
            </p:nvSpPr>
            <p:spPr>
              <a:xfrm>
                <a:off x="-552175" y="4527632"/>
                <a:ext cx="10248300" cy="97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49"/>
            <p:cNvGrpSpPr/>
            <p:nvPr/>
          </p:nvGrpSpPr>
          <p:grpSpPr>
            <a:xfrm rot="-2425548">
              <a:off x="438283" y="4174459"/>
              <a:ext cx="549887" cy="1032534"/>
              <a:chOff x="1042495" y="306598"/>
              <a:chExt cx="313699" cy="588991"/>
            </a:xfrm>
          </p:grpSpPr>
          <p:sp>
            <p:nvSpPr>
              <p:cNvPr id="1548" name="Google Shape;1548;p49"/>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9"/>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9"/>
            <p:cNvSpPr/>
            <p:nvPr/>
          </p:nvSpPr>
          <p:spPr>
            <a:xfrm rot="1047011">
              <a:off x="349669" y="4272309"/>
              <a:ext cx="2393292" cy="1437083"/>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49"/>
          <p:cNvSpPr txBox="1">
            <a:spLocks noGrp="1"/>
          </p:cNvSpPr>
          <p:nvPr>
            <p:ph type="title"/>
          </p:nvPr>
        </p:nvSpPr>
        <p:spPr>
          <a:xfrm>
            <a:off x="1734832" y="124296"/>
            <a:ext cx="536362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smtClean="0"/>
              <a:t>Oficinas Vegetação</a:t>
            </a:r>
            <a:endParaRPr sz="2000" dirty="0"/>
          </a:p>
        </p:txBody>
      </p:sp>
      <p:sp>
        <p:nvSpPr>
          <p:cNvPr id="1552" name="Google Shape;1552;p49"/>
          <p:cNvSpPr txBox="1">
            <a:spLocks noGrp="1"/>
          </p:cNvSpPr>
          <p:nvPr>
            <p:ph type="subTitle" idx="1"/>
          </p:nvPr>
        </p:nvSpPr>
        <p:spPr>
          <a:xfrm>
            <a:off x="520049" y="859401"/>
            <a:ext cx="6478689" cy="4284099"/>
          </a:xfrm>
          <a:prstGeom prst="rect">
            <a:avLst/>
          </a:prstGeom>
        </p:spPr>
        <p:txBody>
          <a:bodyPr spcFirstLastPara="1" wrap="square" lIns="91425" tIns="91425" rIns="91425" bIns="91425" anchor="t" anchorCtr="0">
            <a:noAutofit/>
          </a:bodyPr>
          <a:lstStyle/>
          <a:p>
            <a:pPr marL="139700" indent="0">
              <a:buNone/>
            </a:pPr>
            <a:r>
              <a:rPr lang="pt-PT" sz="1100" dirty="0"/>
              <a:t>A finalidade </a:t>
            </a:r>
            <a:r>
              <a:rPr lang="pt-PT" sz="1100" dirty="0" smtClean="0"/>
              <a:t>destes exercícios </a:t>
            </a:r>
            <a:r>
              <a:rPr lang="pt-PT" sz="1100" dirty="0"/>
              <a:t>é introduzir algumas técnicas utilizadas no estudo da identificação e espacialização </a:t>
            </a:r>
            <a:r>
              <a:rPr lang="pt-PT" sz="1100" u="sng" dirty="0"/>
              <a:t>da vegetação</a:t>
            </a:r>
            <a:r>
              <a:rPr lang="pt-PT" sz="1100" dirty="0"/>
              <a:t>. A partir </a:t>
            </a:r>
            <a:r>
              <a:rPr lang="pt-PT" sz="1100" dirty="0" smtClean="0"/>
              <a:t>dos exercícios os grupos  </a:t>
            </a:r>
            <a:r>
              <a:rPr lang="pt-PT" sz="1100" dirty="0"/>
              <a:t>deverão </a:t>
            </a:r>
            <a:r>
              <a:rPr lang="pt-PT" sz="1100" b="1" dirty="0"/>
              <a:t>discutir </a:t>
            </a:r>
            <a:r>
              <a:rPr lang="pt-PT" sz="1100" b="1" dirty="0" smtClean="0"/>
              <a:t>quais </a:t>
            </a:r>
            <a:r>
              <a:rPr lang="pt-PT" sz="1100" b="1" dirty="0"/>
              <a:t>procedimentos</a:t>
            </a:r>
            <a:r>
              <a:rPr lang="pt-PT" sz="1100" dirty="0"/>
              <a:t> utilizarão em campo </a:t>
            </a:r>
            <a:r>
              <a:rPr lang="pt-PT" sz="1100" dirty="0" smtClean="0"/>
              <a:t>em seu projeto para </a:t>
            </a:r>
            <a:r>
              <a:rPr lang="pt-PT" sz="1100" dirty="0"/>
              <a:t>obter informações sobre a biota que estudarão </a:t>
            </a:r>
            <a:r>
              <a:rPr lang="pt-PT" sz="1100" dirty="0" smtClean="0"/>
              <a:t>e </a:t>
            </a:r>
            <a:r>
              <a:rPr lang="pt-PT" sz="1100" dirty="0"/>
              <a:t>incluir estes procedimentos na minuta que entregarão a professora</a:t>
            </a:r>
            <a:r>
              <a:rPr lang="pt-PT" sz="1100" dirty="0" smtClean="0"/>
              <a:t>.</a:t>
            </a:r>
            <a:r>
              <a:rPr lang="pt-PT" sz="1100" dirty="0"/>
              <a:t> </a:t>
            </a:r>
            <a:endParaRPr lang="pt-PT" sz="1100" dirty="0" smtClean="0"/>
          </a:p>
          <a:p>
            <a:pPr marL="139700" indent="0">
              <a:buNone/>
            </a:pPr>
            <a:endParaRPr lang="pt-BR" sz="1100" dirty="0"/>
          </a:p>
          <a:p>
            <a:pPr marL="139700" indent="0">
              <a:buNone/>
            </a:pPr>
            <a:r>
              <a:rPr lang="pt-PT" sz="1100" dirty="0"/>
              <a:t>A </a:t>
            </a:r>
            <a:r>
              <a:rPr lang="pt-PT" sz="1100" b="1" dirty="0"/>
              <a:t>observação</a:t>
            </a:r>
            <a:r>
              <a:rPr lang="pt-PT" sz="1100" dirty="0"/>
              <a:t> é o passo inicial para que vocês possam conhecer melhor a área de estudo, antes de propor procedimentos de campo para levantamento de informações qualitativas e quantitativas. A descrição da observação em campo é essencial aos Biogeógrafos. </a:t>
            </a:r>
            <a:endParaRPr lang="pt-BR" sz="1100" dirty="0"/>
          </a:p>
          <a:p>
            <a:pPr marL="139700" indent="0">
              <a:buNone/>
            </a:pPr>
            <a:r>
              <a:rPr lang="pt-PT" sz="1100" dirty="0"/>
              <a:t> </a:t>
            </a:r>
            <a:endParaRPr lang="pt-BR" sz="1100" dirty="0"/>
          </a:p>
          <a:p>
            <a:pPr marL="139700" indent="0">
              <a:buNone/>
            </a:pPr>
            <a:r>
              <a:rPr lang="pt-PT" sz="1100" dirty="0"/>
              <a:t>A aplicação de </a:t>
            </a:r>
            <a:r>
              <a:rPr lang="pt-PT" sz="1100" b="1" dirty="0"/>
              <a:t>diferentes procedimentos de coleta</a:t>
            </a:r>
            <a:r>
              <a:rPr lang="pt-PT" sz="1100" dirty="0"/>
              <a:t> de informações sobre o meio fornece-nos um conhecimento básico sobre a paisagem, ecossistema, comunidade ou espécies individuais. Esse conhecimento prévio possibilita muitas vezes a extrapolação da informação ou comparação entre diferentes tipos de ecossistemas.</a:t>
            </a:r>
            <a:endParaRPr lang="pt-BR" sz="1100" dirty="0"/>
          </a:p>
          <a:p>
            <a:pPr marL="139700" indent="0">
              <a:buNone/>
            </a:pPr>
            <a:endParaRPr lang="pt-BR" sz="1100" dirty="0"/>
          </a:p>
          <a:p>
            <a:pPr marL="139700" indent="0">
              <a:buNone/>
            </a:pPr>
            <a:r>
              <a:rPr lang="pt-BR" sz="1100" dirty="0"/>
              <a:t>Para se ter resultados a respeito das condições ecológicas presentes num determinado momento do ambiente, é necessário observar atentamente a vegetação presente, caracterizando-a quanto a sua </a:t>
            </a:r>
            <a:r>
              <a:rPr lang="pt-BR" sz="1100" b="1" dirty="0"/>
              <a:t>fitofisionomia, estratificação, densidade, tipos mais frequentes</a:t>
            </a:r>
            <a:r>
              <a:rPr lang="pt-BR" sz="1100" dirty="0"/>
              <a:t> nas camadas ou estratos etc. </a:t>
            </a:r>
          </a:p>
        </p:txBody>
      </p:sp>
      <p:grpSp>
        <p:nvGrpSpPr>
          <p:cNvPr id="1553" name="Google Shape;1553;p49"/>
          <p:cNvGrpSpPr/>
          <p:nvPr/>
        </p:nvGrpSpPr>
        <p:grpSpPr>
          <a:xfrm>
            <a:off x="6720289" y="276494"/>
            <a:ext cx="2975836" cy="4013567"/>
            <a:chOff x="6026830" y="1129934"/>
            <a:chExt cx="2975836" cy="4013567"/>
          </a:xfrm>
        </p:grpSpPr>
        <p:grpSp>
          <p:nvGrpSpPr>
            <p:cNvPr id="1554" name="Google Shape;1554;p49"/>
            <p:cNvGrpSpPr/>
            <p:nvPr/>
          </p:nvGrpSpPr>
          <p:grpSpPr>
            <a:xfrm flipH="1">
              <a:off x="6289322" y="1129934"/>
              <a:ext cx="2713343" cy="4013450"/>
              <a:chOff x="7729851" y="1471535"/>
              <a:chExt cx="700932" cy="1036785"/>
            </a:xfrm>
          </p:grpSpPr>
          <p:sp>
            <p:nvSpPr>
              <p:cNvPr id="1555" name="Google Shape;1555;p49"/>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9"/>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9"/>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9"/>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49"/>
            <p:cNvGrpSpPr/>
            <p:nvPr/>
          </p:nvGrpSpPr>
          <p:grpSpPr>
            <a:xfrm>
              <a:off x="6026830" y="3370448"/>
              <a:ext cx="1198668" cy="1772919"/>
              <a:chOff x="7729851" y="1471535"/>
              <a:chExt cx="700932" cy="1036785"/>
            </a:xfrm>
          </p:grpSpPr>
          <p:sp>
            <p:nvSpPr>
              <p:cNvPr id="1561" name="Google Shape;1561;p49"/>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9"/>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9"/>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9"/>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6" name="Google Shape;1566;p49"/>
            <p:cNvGrpSpPr/>
            <p:nvPr/>
          </p:nvGrpSpPr>
          <p:grpSpPr>
            <a:xfrm>
              <a:off x="7414761" y="3586634"/>
              <a:ext cx="1309486" cy="1556867"/>
              <a:chOff x="6821175" y="420576"/>
              <a:chExt cx="571254" cy="679172"/>
            </a:xfrm>
          </p:grpSpPr>
          <p:sp>
            <p:nvSpPr>
              <p:cNvPr id="1567" name="Google Shape;1567;p49"/>
              <p:cNvSpPr/>
              <p:nvPr/>
            </p:nvSpPr>
            <p:spPr>
              <a:xfrm>
                <a:off x="7091749" y="651744"/>
                <a:ext cx="300681" cy="189262"/>
              </a:xfrm>
              <a:custGeom>
                <a:avLst/>
                <a:gdLst/>
                <a:ahLst/>
                <a:cxnLst/>
                <a:rect l="l" t="t" r="r" b="b"/>
                <a:pathLst>
                  <a:path w="10209" h="6426" extrusionOk="0">
                    <a:moveTo>
                      <a:pt x="8004" y="1"/>
                    </a:moveTo>
                    <a:cubicBezTo>
                      <a:pt x="7859" y="1"/>
                      <a:pt x="7707" y="68"/>
                      <a:pt x="7604" y="203"/>
                    </a:cubicBezTo>
                    <a:lnTo>
                      <a:pt x="7147" y="203"/>
                    </a:lnTo>
                    <a:cubicBezTo>
                      <a:pt x="7709" y="420"/>
                      <a:pt x="7371" y="786"/>
                      <a:pt x="6933" y="786"/>
                    </a:cubicBezTo>
                    <a:cubicBezTo>
                      <a:pt x="6908" y="786"/>
                      <a:pt x="6882" y="785"/>
                      <a:pt x="6857" y="782"/>
                    </a:cubicBezTo>
                    <a:cubicBezTo>
                      <a:pt x="6857" y="706"/>
                      <a:pt x="6842" y="630"/>
                      <a:pt x="6857" y="554"/>
                    </a:cubicBezTo>
                    <a:lnTo>
                      <a:pt x="6857" y="554"/>
                    </a:lnTo>
                    <a:cubicBezTo>
                      <a:pt x="6852" y="554"/>
                      <a:pt x="6846" y="555"/>
                      <a:pt x="6841" y="555"/>
                    </a:cubicBezTo>
                    <a:cubicBezTo>
                      <a:pt x="6751" y="555"/>
                      <a:pt x="6600" y="489"/>
                      <a:pt x="6496" y="489"/>
                    </a:cubicBezTo>
                    <a:cubicBezTo>
                      <a:pt x="6431" y="489"/>
                      <a:pt x="6385" y="515"/>
                      <a:pt x="6385" y="599"/>
                    </a:cubicBezTo>
                    <a:cubicBezTo>
                      <a:pt x="6333" y="599"/>
                      <a:pt x="6275" y="609"/>
                      <a:pt x="6222" y="609"/>
                    </a:cubicBezTo>
                    <a:cubicBezTo>
                      <a:pt x="6181" y="609"/>
                      <a:pt x="6143" y="604"/>
                      <a:pt x="6111" y="584"/>
                    </a:cubicBezTo>
                    <a:cubicBezTo>
                      <a:pt x="6111" y="712"/>
                      <a:pt x="6029" y="758"/>
                      <a:pt x="5937" y="758"/>
                    </a:cubicBezTo>
                    <a:cubicBezTo>
                      <a:pt x="5875" y="758"/>
                      <a:pt x="5809" y="737"/>
                      <a:pt x="5760" y="706"/>
                    </a:cubicBezTo>
                    <a:cubicBezTo>
                      <a:pt x="5623" y="645"/>
                      <a:pt x="5608" y="478"/>
                      <a:pt x="5486" y="417"/>
                    </a:cubicBezTo>
                    <a:cubicBezTo>
                      <a:pt x="5460" y="405"/>
                      <a:pt x="5434" y="401"/>
                      <a:pt x="5409" y="401"/>
                    </a:cubicBezTo>
                    <a:cubicBezTo>
                      <a:pt x="5327" y="401"/>
                      <a:pt x="5250" y="448"/>
                      <a:pt x="5174" y="448"/>
                    </a:cubicBezTo>
                    <a:cubicBezTo>
                      <a:pt x="5151" y="448"/>
                      <a:pt x="5128" y="443"/>
                      <a:pt x="5105" y="432"/>
                    </a:cubicBezTo>
                    <a:cubicBezTo>
                      <a:pt x="4998" y="401"/>
                      <a:pt x="4861" y="249"/>
                      <a:pt x="4724" y="188"/>
                    </a:cubicBezTo>
                    <a:cubicBezTo>
                      <a:pt x="4649" y="157"/>
                      <a:pt x="4577" y="146"/>
                      <a:pt x="4507" y="146"/>
                    </a:cubicBezTo>
                    <a:cubicBezTo>
                      <a:pt x="4383" y="146"/>
                      <a:pt x="4266" y="178"/>
                      <a:pt x="4149" y="178"/>
                    </a:cubicBezTo>
                    <a:cubicBezTo>
                      <a:pt x="4077" y="178"/>
                      <a:pt x="4005" y="166"/>
                      <a:pt x="3932" y="127"/>
                    </a:cubicBezTo>
                    <a:cubicBezTo>
                      <a:pt x="3820" y="78"/>
                      <a:pt x="3739" y="8"/>
                      <a:pt x="3631" y="8"/>
                    </a:cubicBezTo>
                    <a:cubicBezTo>
                      <a:pt x="3606" y="8"/>
                      <a:pt x="3580" y="12"/>
                      <a:pt x="3551" y="21"/>
                    </a:cubicBezTo>
                    <a:cubicBezTo>
                      <a:pt x="3490" y="21"/>
                      <a:pt x="3429" y="112"/>
                      <a:pt x="3353" y="127"/>
                    </a:cubicBezTo>
                    <a:cubicBezTo>
                      <a:pt x="3344" y="129"/>
                      <a:pt x="3333" y="130"/>
                      <a:pt x="3323" y="130"/>
                    </a:cubicBezTo>
                    <a:cubicBezTo>
                      <a:pt x="3280" y="130"/>
                      <a:pt x="3226" y="116"/>
                      <a:pt x="3180" y="116"/>
                    </a:cubicBezTo>
                    <a:cubicBezTo>
                      <a:pt x="3159" y="116"/>
                      <a:pt x="3140" y="119"/>
                      <a:pt x="3124" y="127"/>
                    </a:cubicBezTo>
                    <a:cubicBezTo>
                      <a:pt x="3048" y="142"/>
                      <a:pt x="3018" y="295"/>
                      <a:pt x="2941" y="295"/>
                    </a:cubicBezTo>
                    <a:cubicBezTo>
                      <a:pt x="2820" y="295"/>
                      <a:pt x="2820" y="173"/>
                      <a:pt x="2759" y="127"/>
                    </a:cubicBezTo>
                    <a:cubicBezTo>
                      <a:pt x="2698" y="77"/>
                      <a:pt x="2641" y="52"/>
                      <a:pt x="2594" y="52"/>
                    </a:cubicBezTo>
                    <a:cubicBezTo>
                      <a:pt x="2513" y="52"/>
                      <a:pt x="2465" y="130"/>
                      <a:pt x="2484" y="295"/>
                    </a:cubicBezTo>
                    <a:cubicBezTo>
                      <a:pt x="2474" y="296"/>
                      <a:pt x="2464" y="296"/>
                      <a:pt x="2453" y="296"/>
                    </a:cubicBezTo>
                    <a:cubicBezTo>
                      <a:pt x="2249" y="296"/>
                      <a:pt x="1969" y="142"/>
                      <a:pt x="1766" y="142"/>
                    </a:cubicBezTo>
                    <a:cubicBezTo>
                      <a:pt x="1616" y="142"/>
                      <a:pt x="1509" y="227"/>
                      <a:pt x="1509" y="523"/>
                    </a:cubicBezTo>
                    <a:cubicBezTo>
                      <a:pt x="1220" y="554"/>
                      <a:pt x="1006" y="478"/>
                      <a:pt x="1037" y="813"/>
                    </a:cubicBezTo>
                    <a:cubicBezTo>
                      <a:pt x="989" y="793"/>
                      <a:pt x="935" y="784"/>
                      <a:pt x="881" y="784"/>
                    </a:cubicBezTo>
                    <a:cubicBezTo>
                      <a:pt x="644" y="784"/>
                      <a:pt x="395" y="961"/>
                      <a:pt x="519" y="1209"/>
                    </a:cubicBezTo>
                    <a:cubicBezTo>
                      <a:pt x="506" y="1208"/>
                      <a:pt x="493" y="1207"/>
                      <a:pt x="480" y="1207"/>
                    </a:cubicBezTo>
                    <a:cubicBezTo>
                      <a:pt x="168" y="1207"/>
                      <a:pt x="159" y="1567"/>
                      <a:pt x="306" y="1773"/>
                    </a:cubicBezTo>
                    <a:cubicBezTo>
                      <a:pt x="275" y="1925"/>
                      <a:pt x="245" y="2108"/>
                      <a:pt x="229" y="2184"/>
                    </a:cubicBezTo>
                    <a:cubicBezTo>
                      <a:pt x="168" y="2336"/>
                      <a:pt x="1" y="2321"/>
                      <a:pt x="62" y="2534"/>
                    </a:cubicBezTo>
                    <a:cubicBezTo>
                      <a:pt x="80" y="2644"/>
                      <a:pt x="131" y="2666"/>
                      <a:pt x="206" y="2666"/>
                    </a:cubicBezTo>
                    <a:cubicBezTo>
                      <a:pt x="255" y="2666"/>
                      <a:pt x="315" y="2656"/>
                      <a:pt x="382" y="2656"/>
                    </a:cubicBezTo>
                    <a:cubicBezTo>
                      <a:pt x="473" y="2870"/>
                      <a:pt x="275" y="3159"/>
                      <a:pt x="367" y="3403"/>
                    </a:cubicBezTo>
                    <a:cubicBezTo>
                      <a:pt x="391" y="3399"/>
                      <a:pt x="413" y="3398"/>
                      <a:pt x="431" y="3398"/>
                    </a:cubicBezTo>
                    <a:cubicBezTo>
                      <a:pt x="574" y="3398"/>
                      <a:pt x="555" y="3497"/>
                      <a:pt x="595" y="3631"/>
                    </a:cubicBezTo>
                    <a:cubicBezTo>
                      <a:pt x="656" y="3845"/>
                      <a:pt x="595" y="3829"/>
                      <a:pt x="808" y="3860"/>
                    </a:cubicBezTo>
                    <a:cubicBezTo>
                      <a:pt x="817" y="3861"/>
                      <a:pt x="825" y="3861"/>
                      <a:pt x="834" y="3861"/>
                    </a:cubicBezTo>
                    <a:cubicBezTo>
                      <a:pt x="927" y="3861"/>
                      <a:pt x="1052" y="3811"/>
                      <a:pt x="1151" y="3811"/>
                    </a:cubicBezTo>
                    <a:cubicBezTo>
                      <a:pt x="1182" y="3811"/>
                      <a:pt x="1211" y="3816"/>
                      <a:pt x="1235" y="3829"/>
                    </a:cubicBezTo>
                    <a:cubicBezTo>
                      <a:pt x="1418" y="3906"/>
                      <a:pt x="1311" y="4058"/>
                      <a:pt x="1342" y="4165"/>
                    </a:cubicBezTo>
                    <a:cubicBezTo>
                      <a:pt x="1365" y="4264"/>
                      <a:pt x="1372" y="4275"/>
                      <a:pt x="1393" y="4275"/>
                    </a:cubicBezTo>
                    <a:cubicBezTo>
                      <a:pt x="1399" y="4275"/>
                      <a:pt x="1407" y="4274"/>
                      <a:pt x="1416" y="4274"/>
                    </a:cubicBezTo>
                    <a:cubicBezTo>
                      <a:pt x="1438" y="4274"/>
                      <a:pt x="1471" y="4280"/>
                      <a:pt x="1524" y="4317"/>
                    </a:cubicBezTo>
                    <a:cubicBezTo>
                      <a:pt x="1570" y="4332"/>
                      <a:pt x="1585" y="4439"/>
                      <a:pt x="1616" y="4454"/>
                    </a:cubicBezTo>
                    <a:cubicBezTo>
                      <a:pt x="1646" y="4469"/>
                      <a:pt x="1753" y="4515"/>
                      <a:pt x="1753" y="4515"/>
                    </a:cubicBezTo>
                    <a:cubicBezTo>
                      <a:pt x="1844" y="4607"/>
                      <a:pt x="1905" y="4744"/>
                      <a:pt x="2027" y="4820"/>
                    </a:cubicBezTo>
                    <a:cubicBezTo>
                      <a:pt x="2119" y="4881"/>
                      <a:pt x="2241" y="4892"/>
                      <a:pt x="2366" y="4892"/>
                    </a:cubicBezTo>
                    <a:cubicBezTo>
                      <a:pt x="2442" y="4892"/>
                      <a:pt x="2518" y="4888"/>
                      <a:pt x="2591" y="4888"/>
                    </a:cubicBezTo>
                    <a:cubicBezTo>
                      <a:pt x="2639" y="4888"/>
                      <a:pt x="2685" y="4890"/>
                      <a:pt x="2728" y="4896"/>
                    </a:cubicBezTo>
                    <a:cubicBezTo>
                      <a:pt x="2957" y="4911"/>
                      <a:pt x="2896" y="4972"/>
                      <a:pt x="3063" y="5094"/>
                    </a:cubicBezTo>
                    <a:cubicBezTo>
                      <a:pt x="3141" y="5143"/>
                      <a:pt x="3207" y="5179"/>
                      <a:pt x="3275" y="5179"/>
                    </a:cubicBezTo>
                    <a:cubicBezTo>
                      <a:pt x="3314" y="5179"/>
                      <a:pt x="3354" y="5167"/>
                      <a:pt x="3399" y="5140"/>
                    </a:cubicBezTo>
                    <a:cubicBezTo>
                      <a:pt x="3528" y="5257"/>
                      <a:pt x="3548" y="5393"/>
                      <a:pt x="3677" y="5393"/>
                    </a:cubicBezTo>
                    <a:cubicBezTo>
                      <a:pt x="3715" y="5393"/>
                      <a:pt x="3762" y="5381"/>
                      <a:pt x="3825" y="5353"/>
                    </a:cubicBezTo>
                    <a:cubicBezTo>
                      <a:pt x="3825" y="5277"/>
                      <a:pt x="3947" y="5155"/>
                      <a:pt x="4038" y="5155"/>
                    </a:cubicBezTo>
                    <a:cubicBezTo>
                      <a:pt x="4191" y="5170"/>
                      <a:pt x="4084" y="5292"/>
                      <a:pt x="4130" y="5429"/>
                    </a:cubicBezTo>
                    <a:cubicBezTo>
                      <a:pt x="4161" y="5517"/>
                      <a:pt x="4190" y="5548"/>
                      <a:pt x="4221" y="5548"/>
                    </a:cubicBezTo>
                    <a:cubicBezTo>
                      <a:pt x="4293" y="5548"/>
                      <a:pt x="4372" y="5382"/>
                      <a:pt x="4490" y="5382"/>
                    </a:cubicBezTo>
                    <a:cubicBezTo>
                      <a:pt x="4497" y="5382"/>
                      <a:pt x="4504" y="5382"/>
                      <a:pt x="4511" y="5384"/>
                    </a:cubicBezTo>
                    <a:cubicBezTo>
                      <a:pt x="4536" y="5467"/>
                      <a:pt x="4601" y="5518"/>
                      <a:pt x="4666" y="5518"/>
                    </a:cubicBezTo>
                    <a:cubicBezTo>
                      <a:pt x="4719" y="5518"/>
                      <a:pt x="4772" y="5482"/>
                      <a:pt x="4800" y="5399"/>
                    </a:cubicBezTo>
                    <a:cubicBezTo>
                      <a:pt x="4922" y="5399"/>
                      <a:pt x="4998" y="5704"/>
                      <a:pt x="5151" y="5780"/>
                    </a:cubicBezTo>
                    <a:cubicBezTo>
                      <a:pt x="5236" y="5822"/>
                      <a:pt x="5304" y="5835"/>
                      <a:pt x="5368" y="5835"/>
                    </a:cubicBezTo>
                    <a:cubicBezTo>
                      <a:pt x="5466" y="5835"/>
                      <a:pt x="5553" y="5805"/>
                      <a:pt x="5674" y="5805"/>
                    </a:cubicBezTo>
                    <a:cubicBezTo>
                      <a:pt x="5701" y="5805"/>
                      <a:pt x="5729" y="5807"/>
                      <a:pt x="5760" y="5810"/>
                    </a:cubicBezTo>
                    <a:lnTo>
                      <a:pt x="5760" y="5764"/>
                    </a:lnTo>
                    <a:cubicBezTo>
                      <a:pt x="5867" y="5780"/>
                      <a:pt x="5867" y="5886"/>
                      <a:pt x="5943" y="5917"/>
                    </a:cubicBezTo>
                    <a:cubicBezTo>
                      <a:pt x="5965" y="5930"/>
                      <a:pt x="5988" y="5935"/>
                      <a:pt x="6010" y="5935"/>
                    </a:cubicBezTo>
                    <a:cubicBezTo>
                      <a:pt x="6047" y="5935"/>
                      <a:pt x="6085" y="5923"/>
                      <a:pt x="6122" y="5923"/>
                    </a:cubicBezTo>
                    <a:cubicBezTo>
                      <a:pt x="6138" y="5923"/>
                      <a:pt x="6155" y="5925"/>
                      <a:pt x="6171" y="5932"/>
                    </a:cubicBezTo>
                    <a:cubicBezTo>
                      <a:pt x="6339" y="6008"/>
                      <a:pt x="6309" y="6237"/>
                      <a:pt x="6461" y="6343"/>
                    </a:cubicBezTo>
                    <a:cubicBezTo>
                      <a:pt x="6537" y="6389"/>
                      <a:pt x="6903" y="6389"/>
                      <a:pt x="6994" y="6420"/>
                    </a:cubicBezTo>
                    <a:cubicBezTo>
                      <a:pt x="7034" y="6423"/>
                      <a:pt x="7082" y="6425"/>
                      <a:pt x="7134" y="6425"/>
                    </a:cubicBezTo>
                    <a:cubicBezTo>
                      <a:pt x="7323" y="6425"/>
                      <a:pt x="7563" y="6392"/>
                      <a:pt x="7634" y="6237"/>
                    </a:cubicBezTo>
                    <a:cubicBezTo>
                      <a:pt x="7908" y="6222"/>
                      <a:pt x="8685" y="6237"/>
                      <a:pt x="8655" y="5780"/>
                    </a:cubicBezTo>
                    <a:cubicBezTo>
                      <a:pt x="8675" y="5778"/>
                      <a:pt x="8697" y="5777"/>
                      <a:pt x="8721" y="5777"/>
                    </a:cubicBezTo>
                    <a:cubicBezTo>
                      <a:pt x="8816" y="5777"/>
                      <a:pt x="8936" y="5788"/>
                      <a:pt x="9048" y="5788"/>
                    </a:cubicBezTo>
                    <a:cubicBezTo>
                      <a:pt x="9144" y="5788"/>
                      <a:pt x="9233" y="5780"/>
                      <a:pt x="9295" y="5749"/>
                    </a:cubicBezTo>
                    <a:cubicBezTo>
                      <a:pt x="9432" y="5673"/>
                      <a:pt x="9432" y="5536"/>
                      <a:pt x="9508" y="5429"/>
                    </a:cubicBezTo>
                    <a:cubicBezTo>
                      <a:pt x="9660" y="5170"/>
                      <a:pt x="9919" y="5048"/>
                      <a:pt x="9828" y="4744"/>
                    </a:cubicBezTo>
                    <a:cubicBezTo>
                      <a:pt x="9798" y="4591"/>
                      <a:pt x="9660" y="4530"/>
                      <a:pt x="9721" y="4363"/>
                    </a:cubicBezTo>
                    <a:cubicBezTo>
                      <a:pt x="9767" y="4226"/>
                      <a:pt x="9965" y="4180"/>
                      <a:pt x="10026" y="4028"/>
                    </a:cubicBezTo>
                    <a:cubicBezTo>
                      <a:pt x="10209" y="3601"/>
                      <a:pt x="9859" y="3631"/>
                      <a:pt x="9645" y="3510"/>
                    </a:cubicBezTo>
                    <a:cubicBezTo>
                      <a:pt x="9264" y="3251"/>
                      <a:pt x="9782" y="3159"/>
                      <a:pt x="9904" y="3052"/>
                    </a:cubicBezTo>
                    <a:cubicBezTo>
                      <a:pt x="10026" y="2961"/>
                      <a:pt x="10102" y="2763"/>
                      <a:pt x="10011" y="2672"/>
                    </a:cubicBezTo>
                    <a:cubicBezTo>
                      <a:pt x="9935" y="2580"/>
                      <a:pt x="9737" y="2626"/>
                      <a:pt x="9645" y="2580"/>
                    </a:cubicBezTo>
                    <a:cubicBezTo>
                      <a:pt x="9295" y="2458"/>
                      <a:pt x="9401" y="2108"/>
                      <a:pt x="9173" y="1955"/>
                    </a:cubicBezTo>
                    <a:cubicBezTo>
                      <a:pt x="9036" y="1864"/>
                      <a:pt x="8975" y="1971"/>
                      <a:pt x="8883" y="1818"/>
                    </a:cubicBezTo>
                    <a:cubicBezTo>
                      <a:pt x="8823" y="1727"/>
                      <a:pt x="8868" y="1529"/>
                      <a:pt x="8823" y="1407"/>
                    </a:cubicBezTo>
                    <a:cubicBezTo>
                      <a:pt x="8792" y="1194"/>
                      <a:pt x="8716" y="1178"/>
                      <a:pt x="8548" y="1026"/>
                    </a:cubicBezTo>
                    <a:cubicBezTo>
                      <a:pt x="8320" y="813"/>
                      <a:pt x="8426" y="645"/>
                      <a:pt x="8411" y="371"/>
                    </a:cubicBezTo>
                    <a:cubicBezTo>
                      <a:pt x="8385" y="125"/>
                      <a:pt x="8202" y="1"/>
                      <a:pt x="8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9"/>
              <p:cNvSpPr/>
              <p:nvPr/>
            </p:nvSpPr>
            <p:spPr>
              <a:xfrm>
                <a:off x="7093545" y="689118"/>
                <a:ext cx="296646" cy="151887"/>
              </a:xfrm>
              <a:custGeom>
                <a:avLst/>
                <a:gdLst/>
                <a:ahLst/>
                <a:cxnLst/>
                <a:rect l="l" t="t" r="r" b="b"/>
                <a:pathLst>
                  <a:path w="10072" h="5157" extrusionOk="0">
                    <a:moveTo>
                      <a:pt x="306" y="1"/>
                    </a:moveTo>
                    <a:cubicBezTo>
                      <a:pt x="168" y="123"/>
                      <a:pt x="199" y="351"/>
                      <a:pt x="306" y="504"/>
                    </a:cubicBezTo>
                    <a:cubicBezTo>
                      <a:pt x="260" y="656"/>
                      <a:pt x="245" y="839"/>
                      <a:pt x="229" y="915"/>
                    </a:cubicBezTo>
                    <a:cubicBezTo>
                      <a:pt x="168" y="1067"/>
                      <a:pt x="1" y="1052"/>
                      <a:pt x="62" y="1265"/>
                    </a:cubicBezTo>
                    <a:cubicBezTo>
                      <a:pt x="82" y="1387"/>
                      <a:pt x="143" y="1408"/>
                      <a:pt x="231" y="1408"/>
                    </a:cubicBezTo>
                    <a:cubicBezTo>
                      <a:pt x="275" y="1408"/>
                      <a:pt x="326" y="1403"/>
                      <a:pt x="382" y="1403"/>
                    </a:cubicBezTo>
                    <a:cubicBezTo>
                      <a:pt x="473" y="1601"/>
                      <a:pt x="260" y="1890"/>
                      <a:pt x="367" y="2134"/>
                    </a:cubicBezTo>
                    <a:cubicBezTo>
                      <a:pt x="389" y="2130"/>
                      <a:pt x="409" y="2129"/>
                      <a:pt x="427" y="2129"/>
                    </a:cubicBezTo>
                    <a:cubicBezTo>
                      <a:pt x="562" y="2129"/>
                      <a:pt x="555" y="2228"/>
                      <a:pt x="595" y="2362"/>
                    </a:cubicBezTo>
                    <a:cubicBezTo>
                      <a:pt x="641" y="2576"/>
                      <a:pt x="595" y="2560"/>
                      <a:pt x="793" y="2591"/>
                    </a:cubicBezTo>
                    <a:cubicBezTo>
                      <a:pt x="809" y="2594"/>
                      <a:pt x="825" y="2596"/>
                      <a:pt x="842" y="2596"/>
                    </a:cubicBezTo>
                    <a:cubicBezTo>
                      <a:pt x="944" y="2596"/>
                      <a:pt x="1065" y="2543"/>
                      <a:pt x="1159" y="2543"/>
                    </a:cubicBezTo>
                    <a:cubicBezTo>
                      <a:pt x="1187" y="2543"/>
                      <a:pt x="1213" y="2548"/>
                      <a:pt x="1235" y="2560"/>
                    </a:cubicBezTo>
                    <a:cubicBezTo>
                      <a:pt x="1403" y="2637"/>
                      <a:pt x="1311" y="2789"/>
                      <a:pt x="1326" y="2896"/>
                    </a:cubicBezTo>
                    <a:cubicBezTo>
                      <a:pt x="1357" y="2995"/>
                      <a:pt x="1368" y="3006"/>
                      <a:pt x="1391" y="3006"/>
                    </a:cubicBezTo>
                    <a:cubicBezTo>
                      <a:pt x="1398" y="3006"/>
                      <a:pt x="1406" y="3005"/>
                      <a:pt x="1416" y="3005"/>
                    </a:cubicBezTo>
                    <a:cubicBezTo>
                      <a:pt x="1438" y="3005"/>
                      <a:pt x="1471" y="3011"/>
                      <a:pt x="1524" y="3048"/>
                    </a:cubicBezTo>
                    <a:cubicBezTo>
                      <a:pt x="1555" y="3079"/>
                      <a:pt x="1585" y="3170"/>
                      <a:pt x="1616" y="3185"/>
                    </a:cubicBezTo>
                    <a:cubicBezTo>
                      <a:pt x="1631" y="3200"/>
                      <a:pt x="1753" y="3246"/>
                      <a:pt x="1753" y="3246"/>
                    </a:cubicBezTo>
                    <a:cubicBezTo>
                      <a:pt x="1844" y="3338"/>
                      <a:pt x="1905" y="3475"/>
                      <a:pt x="2012" y="3551"/>
                    </a:cubicBezTo>
                    <a:cubicBezTo>
                      <a:pt x="2111" y="3619"/>
                      <a:pt x="2237" y="3635"/>
                      <a:pt x="2364" y="3635"/>
                    </a:cubicBezTo>
                    <a:cubicBezTo>
                      <a:pt x="2466" y="3635"/>
                      <a:pt x="2570" y="3625"/>
                      <a:pt x="2662" y="3625"/>
                    </a:cubicBezTo>
                    <a:cubicBezTo>
                      <a:pt x="2685" y="3625"/>
                      <a:pt x="2707" y="3625"/>
                      <a:pt x="2728" y="3627"/>
                    </a:cubicBezTo>
                    <a:cubicBezTo>
                      <a:pt x="2957" y="3642"/>
                      <a:pt x="2896" y="3703"/>
                      <a:pt x="3063" y="3840"/>
                    </a:cubicBezTo>
                    <a:cubicBezTo>
                      <a:pt x="3136" y="3886"/>
                      <a:pt x="3198" y="3915"/>
                      <a:pt x="3262" y="3915"/>
                    </a:cubicBezTo>
                    <a:cubicBezTo>
                      <a:pt x="3305" y="3915"/>
                      <a:pt x="3349" y="3902"/>
                      <a:pt x="3398" y="3871"/>
                    </a:cubicBezTo>
                    <a:cubicBezTo>
                      <a:pt x="3526" y="3987"/>
                      <a:pt x="3539" y="4130"/>
                      <a:pt x="3667" y="4130"/>
                    </a:cubicBezTo>
                    <a:cubicBezTo>
                      <a:pt x="3706" y="4130"/>
                      <a:pt x="3757" y="4116"/>
                      <a:pt x="3825" y="4084"/>
                    </a:cubicBezTo>
                    <a:cubicBezTo>
                      <a:pt x="3825" y="4008"/>
                      <a:pt x="3947" y="3886"/>
                      <a:pt x="4038" y="3886"/>
                    </a:cubicBezTo>
                    <a:cubicBezTo>
                      <a:pt x="4191" y="3916"/>
                      <a:pt x="4069" y="4023"/>
                      <a:pt x="4130" y="4160"/>
                    </a:cubicBezTo>
                    <a:cubicBezTo>
                      <a:pt x="4156" y="4248"/>
                      <a:pt x="4184" y="4279"/>
                      <a:pt x="4214" y="4279"/>
                    </a:cubicBezTo>
                    <a:cubicBezTo>
                      <a:pt x="4285" y="4279"/>
                      <a:pt x="4371" y="4113"/>
                      <a:pt x="4490" y="4113"/>
                    </a:cubicBezTo>
                    <a:cubicBezTo>
                      <a:pt x="4497" y="4113"/>
                      <a:pt x="4504" y="4113"/>
                      <a:pt x="4511" y="4115"/>
                    </a:cubicBezTo>
                    <a:cubicBezTo>
                      <a:pt x="4536" y="4200"/>
                      <a:pt x="4604" y="4251"/>
                      <a:pt x="4670" y="4251"/>
                    </a:cubicBezTo>
                    <a:cubicBezTo>
                      <a:pt x="4723" y="4251"/>
                      <a:pt x="4773" y="4219"/>
                      <a:pt x="4800" y="4145"/>
                    </a:cubicBezTo>
                    <a:cubicBezTo>
                      <a:pt x="4907" y="4145"/>
                      <a:pt x="4983" y="4450"/>
                      <a:pt x="5135" y="4526"/>
                    </a:cubicBezTo>
                    <a:cubicBezTo>
                      <a:pt x="5224" y="4562"/>
                      <a:pt x="5295" y="4574"/>
                      <a:pt x="5359" y="4574"/>
                    </a:cubicBezTo>
                    <a:cubicBezTo>
                      <a:pt x="5470" y="4574"/>
                      <a:pt x="5563" y="4540"/>
                      <a:pt x="5696" y="4540"/>
                    </a:cubicBezTo>
                    <a:cubicBezTo>
                      <a:pt x="5712" y="4540"/>
                      <a:pt x="5728" y="4540"/>
                      <a:pt x="5745" y="4541"/>
                    </a:cubicBezTo>
                    <a:lnTo>
                      <a:pt x="5745" y="4495"/>
                    </a:lnTo>
                    <a:cubicBezTo>
                      <a:pt x="5867" y="4526"/>
                      <a:pt x="5867" y="4617"/>
                      <a:pt x="5943" y="4648"/>
                    </a:cubicBezTo>
                    <a:cubicBezTo>
                      <a:pt x="5967" y="4662"/>
                      <a:pt x="5990" y="4666"/>
                      <a:pt x="6014" y="4666"/>
                    </a:cubicBezTo>
                    <a:cubicBezTo>
                      <a:pt x="6043" y="4666"/>
                      <a:pt x="6072" y="4660"/>
                      <a:pt x="6100" y="4660"/>
                    </a:cubicBezTo>
                    <a:cubicBezTo>
                      <a:pt x="6124" y="4660"/>
                      <a:pt x="6148" y="4664"/>
                      <a:pt x="6171" y="4678"/>
                    </a:cubicBezTo>
                    <a:cubicBezTo>
                      <a:pt x="6339" y="4754"/>
                      <a:pt x="6309" y="4983"/>
                      <a:pt x="6461" y="5074"/>
                    </a:cubicBezTo>
                    <a:cubicBezTo>
                      <a:pt x="6537" y="5135"/>
                      <a:pt x="6887" y="5135"/>
                      <a:pt x="6994" y="5151"/>
                    </a:cubicBezTo>
                    <a:cubicBezTo>
                      <a:pt x="7035" y="5154"/>
                      <a:pt x="7085" y="5157"/>
                      <a:pt x="7139" y="5157"/>
                    </a:cubicBezTo>
                    <a:cubicBezTo>
                      <a:pt x="7327" y="5157"/>
                      <a:pt x="7563" y="5125"/>
                      <a:pt x="7634" y="4983"/>
                    </a:cubicBezTo>
                    <a:cubicBezTo>
                      <a:pt x="7908" y="4953"/>
                      <a:pt x="8685" y="4983"/>
                      <a:pt x="8640" y="4526"/>
                    </a:cubicBezTo>
                    <a:cubicBezTo>
                      <a:pt x="8683" y="4519"/>
                      <a:pt x="8734" y="4517"/>
                      <a:pt x="8788" y="4517"/>
                    </a:cubicBezTo>
                    <a:cubicBezTo>
                      <a:pt x="8864" y="4517"/>
                      <a:pt x="8946" y="4521"/>
                      <a:pt x="9025" y="4521"/>
                    </a:cubicBezTo>
                    <a:cubicBezTo>
                      <a:pt x="9130" y="4521"/>
                      <a:pt x="9228" y="4513"/>
                      <a:pt x="9295" y="4480"/>
                    </a:cubicBezTo>
                    <a:cubicBezTo>
                      <a:pt x="9432" y="4404"/>
                      <a:pt x="9432" y="4267"/>
                      <a:pt x="9508" y="4160"/>
                    </a:cubicBezTo>
                    <a:cubicBezTo>
                      <a:pt x="9660" y="3916"/>
                      <a:pt x="9919" y="3779"/>
                      <a:pt x="9828" y="3475"/>
                    </a:cubicBezTo>
                    <a:cubicBezTo>
                      <a:pt x="9782" y="3322"/>
                      <a:pt x="9660" y="3261"/>
                      <a:pt x="9721" y="3094"/>
                    </a:cubicBezTo>
                    <a:cubicBezTo>
                      <a:pt x="9767" y="2957"/>
                      <a:pt x="9965" y="2926"/>
                      <a:pt x="10011" y="2774"/>
                    </a:cubicBezTo>
                    <a:cubicBezTo>
                      <a:pt x="10072" y="2591"/>
                      <a:pt x="10057" y="2500"/>
                      <a:pt x="9996" y="2439"/>
                    </a:cubicBezTo>
                    <a:cubicBezTo>
                      <a:pt x="9919" y="2576"/>
                      <a:pt x="9798" y="2667"/>
                      <a:pt x="9721" y="2820"/>
                    </a:cubicBezTo>
                    <a:cubicBezTo>
                      <a:pt x="9630" y="2941"/>
                      <a:pt x="9630" y="3079"/>
                      <a:pt x="9508" y="3155"/>
                    </a:cubicBezTo>
                    <a:cubicBezTo>
                      <a:pt x="9446" y="3186"/>
                      <a:pt x="9357" y="3194"/>
                      <a:pt x="9260" y="3194"/>
                    </a:cubicBezTo>
                    <a:cubicBezTo>
                      <a:pt x="9147" y="3194"/>
                      <a:pt x="9024" y="3183"/>
                      <a:pt x="8924" y="3183"/>
                    </a:cubicBezTo>
                    <a:cubicBezTo>
                      <a:pt x="8899" y="3183"/>
                      <a:pt x="8875" y="3183"/>
                      <a:pt x="8853" y="3185"/>
                    </a:cubicBezTo>
                    <a:cubicBezTo>
                      <a:pt x="8914" y="3642"/>
                      <a:pt x="8106" y="3627"/>
                      <a:pt x="7847" y="3642"/>
                    </a:cubicBezTo>
                    <a:cubicBezTo>
                      <a:pt x="7782" y="3785"/>
                      <a:pt x="7575" y="3825"/>
                      <a:pt x="7395" y="3825"/>
                    </a:cubicBezTo>
                    <a:cubicBezTo>
                      <a:pt x="7325" y="3825"/>
                      <a:pt x="7259" y="3818"/>
                      <a:pt x="7207" y="3810"/>
                    </a:cubicBezTo>
                    <a:cubicBezTo>
                      <a:pt x="7101" y="3810"/>
                      <a:pt x="6735" y="3795"/>
                      <a:pt x="6674" y="3734"/>
                    </a:cubicBezTo>
                    <a:cubicBezTo>
                      <a:pt x="6522" y="3642"/>
                      <a:pt x="6552" y="3429"/>
                      <a:pt x="6385" y="3338"/>
                    </a:cubicBezTo>
                    <a:cubicBezTo>
                      <a:pt x="6357" y="3326"/>
                      <a:pt x="6328" y="3323"/>
                      <a:pt x="6300" y="3323"/>
                    </a:cubicBezTo>
                    <a:cubicBezTo>
                      <a:pt x="6269" y="3323"/>
                      <a:pt x="6239" y="3327"/>
                      <a:pt x="6208" y="3327"/>
                    </a:cubicBezTo>
                    <a:cubicBezTo>
                      <a:pt x="6191" y="3327"/>
                      <a:pt x="6173" y="3326"/>
                      <a:pt x="6156" y="3322"/>
                    </a:cubicBezTo>
                    <a:cubicBezTo>
                      <a:pt x="6065" y="3277"/>
                      <a:pt x="6080" y="3185"/>
                      <a:pt x="5958" y="3170"/>
                    </a:cubicBezTo>
                    <a:lnTo>
                      <a:pt x="5958" y="3200"/>
                    </a:lnTo>
                    <a:cubicBezTo>
                      <a:pt x="5944" y="3199"/>
                      <a:pt x="5931" y="3199"/>
                      <a:pt x="5917" y="3199"/>
                    </a:cubicBezTo>
                    <a:cubicBezTo>
                      <a:pt x="5787" y="3199"/>
                      <a:pt x="5685" y="3240"/>
                      <a:pt x="5568" y="3240"/>
                    </a:cubicBezTo>
                    <a:cubicBezTo>
                      <a:pt x="5502" y="3240"/>
                      <a:pt x="5432" y="3227"/>
                      <a:pt x="5349" y="3185"/>
                    </a:cubicBezTo>
                    <a:cubicBezTo>
                      <a:pt x="5196" y="3109"/>
                      <a:pt x="5120" y="2804"/>
                      <a:pt x="5013" y="2804"/>
                    </a:cubicBezTo>
                    <a:cubicBezTo>
                      <a:pt x="4985" y="2882"/>
                      <a:pt x="4931" y="2917"/>
                      <a:pt x="4876" y="2917"/>
                    </a:cubicBezTo>
                    <a:cubicBezTo>
                      <a:pt x="4812" y="2917"/>
                      <a:pt x="4748" y="2871"/>
                      <a:pt x="4724" y="2789"/>
                    </a:cubicBezTo>
                    <a:cubicBezTo>
                      <a:pt x="4712" y="2786"/>
                      <a:pt x="4700" y="2785"/>
                      <a:pt x="4688" y="2785"/>
                    </a:cubicBezTo>
                    <a:cubicBezTo>
                      <a:pt x="4559" y="2785"/>
                      <a:pt x="4485" y="2939"/>
                      <a:pt x="4423" y="2939"/>
                    </a:cubicBezTo>
                    <a:cubicBezTo>
                      <a:pt x="4395" y="2939"/>
                      <a:pt x="4370" y="2908"/>
                      <a:pt x="4343" y="2820"/>
                    </a:cubicBezTo>
                    <a:cubicBezTo>
                      <a:pt x="4297" y="2698"/>
                      <a:pt x="4419" y="2576"/>
                      <a:pt x="4252" y="2560"/>
                    </a:cubicBezTo>
                    <a:cubicBezTo>
                      <a:pt x="4246" y="2560"/>
                      <a:pt x="4240" y="2559"/>
                      <a:pt x="4234" y="2559"/>
                    </a:cubicBezTo>
                    <a:cubicBezTo>
                      <a:pt x="4145" y="2559"/>
                      <a:pt x="4038" y="2658"/>
                      <a:pt x="4038" y="2743"/>
                    </a:cubicBezTo>
                    <a:cubicBezTo>
                      <a:pt x="3967" y="2777"/>
                      <a:pt x="3915" y="2792"/>
                      <a:pt x="3876" y="2792"/>
                    </a:cubicBezTo>
                    <a:cubicBezTo>
                      <a:pt x="3757" y="2792"/>
                      <a:pt x="3745" y="2660"/>
                      <a:pt x="3597" y="2545"/>
                    </a:cubicBezTo>
                    <a:cubicBezTo>
                      <a:pt x="3558" y="2578"/>
                      <a:pt x="3518" y="2591"/>
                      <a:pt x="3478" y="2591"/>
                    </a:cubicBezTo>
                    <a:cubicBezTo>
                      <a:pt x="3407" y="2591"/>
                      <a:pt x="3335" y="2548"/>
                      <a:pt x="3277" y="2500"/>
                    </a:cubicBezTo>
                    <a:cubicBezTo>
                      <a:pt x="3109" y="2362"/>
                      <a:pt x="3170" y="2317"/>
                      <a:pt x="2941" y="2286"/>
                    </a:cubicBezTo>
                    <a:cubicBezTo>
                      <a:pt x="2920" y="2285"/>
                      <a:pt x="2898" y="2284"/>
                      <a:pt x="2875" y="2284"/>
                    </a:cubicBezTo>
                    <a:cubicBezTo>
                      <a:pt x="2783" y="2284"/>
                      <a:pt x="2680" y="2294"/>
                      <a:pt x="2578" y="2294"/>
                    </a:cubicBezTo>
                    <a:cubicBezTo>
                      <a:pt x="2450" y="2294"/>
                      <a:pt x="2324" y="2279"/>
                      <a:pt x="2225" y="2210"/>
                    </a:cubicBezTo>
                    <a:cubicBezTo>
                      <a:pt x="2119" y="2134"/>
                      <a:pt x="2058" y="1982"/>
                      <a:pt x="1966" y="1905"/>
                    </a:cubicBezTo>
                    <a:cubicBezTo>
                      <a:pt x="1951" y="1890"/>
                      <a:pt x="1844" y="1875"/>
                      <a:pt x="1829" y="1860"/>
                    </a:cubicBezTo>
                    <a:cubicBezTo>
                      <a:pt x="1783" y="1829"/>
                      <a:pt x="1783" y="1753"/>
                      <a:pt x="1738" y="1723"/>
                    </a:cubicBezTo>
                    <a:cubicBezTo>
                      <a:pt x="1665" y="1674"/>
                      <a:pt x="1628" y="1669"/>
                      <a:pt x="1607" y="1669"/>
                    </a:cubicBezTo>
                    <a:cubicBezTo>
                      <a:pt x="1601" y="1669"/>
                      <a:pt x="1597" y="1669"/>
                      <a:pt x="1593" y="1669"/>
                    </a:cubicBezTo>
                    <a:cubicBezTo>
                      <a:pt x="1574" y="1669"/>
                      <a:pt x="1570" y="1662"/>
                      <a:pt x="1540" y="1570"/>
                    </a:cubicBezTo>
                    <a:cubicBezTo>
                      <a:pt x="1509" y="1448"/>
                      <a:pt x="1601" y="1296"/>
                      <a:pt x="1448" y="1220"/>
                    </a:cubicBezTo>
                    <a:cubicBezTo>
                      <a:pt x="1429" y="1212"/>
                      <a:pt x="1407" y="1208"/>
                      <a:pt x="1383" y="1208"/>
                    </a:cubicBezTo>
                    <a:cubicBezTo>
                      <a:pt x="1282" y="1208"/>
                      <a:pt x="1144" y="1267"/>
                      <a:pt x="1035" y="1267"/>
                    </a:cubicBezTo>
                    <a:cubicBezTo>
                      <a:pt x="1025" y="1267"/>
                      <a:pt x="1016" y="1266"/>
                      <a:pt x="1006" y="1265"/>
                    </a:cubicBezTo>
                    <a:cubicBezTo>
                      <a:pt x="808" y="1250"/>
                      <a:pt x="854" y="1250"/>
                      <a:pt x="808" y="1037"/>
                    </a:cubicBezTo>
                    <a:cubicBezTo>
                      <a:pt x="770" y="910"/>
                      <a:pt x="774" y="794"/>
                      <a:pt x="662" y="794"/>
                    </a:cubicBezTo>
                    <a:cubicBezTo>
                      <a:pt x="640" y="794"/>
                      <a:pt x="613" y="798"/>
                      <a:pt x="580" y="808"/>
                    </a:cubicBezTo>
                    <a:cubicBezTo>
                      <a:pt x="473" y="565"/>
                      <a:pt x="686" y="275"/>
                      <a:pt x="595" y="62"/>
                    </a:cubicBezTo>
                    <a:cubicBezTo>
                      <a:pt x="458" y="47"/>
                      <a:pt x="367" y="77"/>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9"/>
              <p:cNvSpPr/>
              <p:nvPr/>
            </p:nvSpPr>
            <p:spPr>
              <a:xfrm>
                <a:off x="6821175" y="580382"/>
                <a:ext cx="338822" cy="237093"/>
              </a:xfrm>
              <a:custGeom>
                <a:avLst/>
                <a:gdLst/>
                <a:ahLst/>
                <a:cxnLst/>
                <a:rect l="l" t="t" r="r" b="b"/>
                <a:pathLst>
                  <a:path w="11504" h="8050" extrusionOk="0">
                    <a:moveTo>
                      <a:pt x="4293" y="1"/>
                    </a:moveTo>
                    <a:cubicBezTo>
                      <a:pt x="4270" y="1"/>
                      <a:pt x="4246" y="2"/>
                      <a:pt x="4221" y="6"/>
                    </a:cubicBezTo>
                    <a:cubicBezTo>
                      <a:pt x="3992" y="36"/>
                      <a:pt x="3551" y="310"/>
                      <a:pt x="3657" y="554"/>
                    </a:cubicBezTo>
                    <a:cubicBezTo>
                      <a:pt x="3551" y="554"/>
                      <a:pt x="3459" y="615"/>
                      <a:pt x="3353" y="615"/>
                    </a:cubicBezTo>
                    <a:cubicBezTo>
                      <a:pt x="3246" y="600"/>
                      <a:pt x="3215" y="539"/>
                      <a:pt x="3124" y="509"/>
                    </a:cubicBezTo>
                    <a:cubicBezTo>
                      <a:pt x="3082" y="499"/>
                      <a:pt x="3019" y="493"/>
                      <a:pt x="2952" y="493"/>
                    </a:cubicBezTo>
                    <a:cubicBezTo>
                      <a:pt x="2801" y="493"/>
                      <a:pt x="2627" y="525"/>
                      <a:pt x="2606" y="630"/>
                    </a:cubicBezTo>
                    <a:cubicBezTo>
                      <a:pt x="2484" y="630"/>
                      <a:pt x="2354" y="619"/>
                      <a:pt x="2230" y="619"/>
                    </a:cubicBezTo>
                    <a:cubicBezTo>
                      <a:pt x="1952" y="619"/>
                      <a:pt x="1708" y="677"/>
                      <a:pt x="1677" y="1057"/>
                    </a:cubicBezTo>
                    <a:cubicBezTo>
                      <a:pt x="1677" y="1103"/>
                      <a:pt x="1707" y="1225"/>
                      <a:pt x="1692" y="1286"/>
                    </a:cubicBezTo>
                    <a:cubicBezTo>
                      <a:pt x="1646" y="1392"/>
                      <a:pt x="1555" y="1362"/>
                      <a:pt x="1494" y="1438"/>
                    </a:cubicBezTo>
                    <a:cubicBezTo>
                      <a:pt x="1357" y="1575"/>
                      <a:pt x="1494" y="1697"/>
                      <a:pt x="1387" y="1865"/>
                    </a:cubicBezTo>
                    <a:cubicBezTo>
                      <a:pt x="1265" y="2063"/>
                      <a:pt x="1098" y="1986"/>
                      <a:pt x="1174" y="2245"/>
                    </a:cubicBezTo>
                    <a:cubicBezTo>
                      <a:pt x="1220" y="2383"/>
                      <a:pt x="1402" y="2596"/>
                      <a:pt x="1082" y="2611"/>
                    </a:cubicBezTo>
                    <a:cubicBezTo>
                      <a:pt x="1076" y="2612"/>
                      <a:pt x="1069" y="2612"/>
                      <a:pt x="1063" y="2612"/>
                    </a:cubicBezTo>
                    <a:cubicBezTo>
                      <a:pt x="934" y="2612"/>
                      <a:pt x="880" y="2492"/>
                      <a:pt x="776" y="2492"/>
                    </a:cubicBezTo>
                    <a:cubicBezTo>
                      <a:pt x="758" y="2492"/>
                      <a:pt x="739" y="2496"/>
                      <a:pt x="717" y="2504"/>
                    </a:cubicBezTo>
                    <a:cubicBezTo>
                      <a:pt x="641" y="2535"/>
                      <a:pt x="641" y="2657"/>
                      <a:pt x="564" y="2703"/>
                    </a:cubicBezTo>
                    <a:cubicBezTo>
                      <a:pt x="544" y="2718"/>
                      <a:pt x="520" y="2721"/>
                      <a:pt x="496" y="2721"/>
                    </a:cubicBezTo>
                    <a:cubicBezTo>
                      <a:pt x="476" y="2721"/>
                      <a:pt x="455" y="2719"/>
                      <a:pt x="435" y="2719"/>
                    </a:cubicBezTo>
                    <a:cubicBezTo>
                      <a:pt x="405" y="2719"/>
                      <a:pt x="375" y="2724"/>
                      <a:pt x="351" y="2748"/>
                    </a:cubicBezTo>
                    <a:cubicBezTo>
                      <a:pt x="1" y="2977"/>
                      <a:pt x="123" y="3586"/>
                      <a:pt x="412" y="3769"/>
                    </a:cubicBezTo>
                    <a:cubicBezTo>
                      <a:pt x="260" y="3906"/>
                      <a:pt x="77" y="4378"/>
                      <a:pt x="153" y="4577"/>
                    </a:cubicBezTo>
                    <a:cubicBezTo>
                      <a:pt x="260" y="4836"/>
                      <a:pt x="412" y="4759"/>
                      <a:pt x="260" y="5064"/>
                    </a:cubicBezTo>
                    <a:cubicBezTo>
                      <a:pt x="183" y="5247"/>
                      <a:pt x="123" y="5323"/>
                      <a:pt x="214" y="5506"/>
                    </a:cubicBezTo>
                    <a:cubicBezTo>
                      <a:pt x="275" y="5643"/>
                      <a:pt x="458" y="5872"/>
                      <a:pt x="564" y="5978"/>
                    </a:cubicBezTo>
                    <a:cubicBezTo>
                      <a:pt x="717" y="6115"/>
                      <a:pt x="854" y="6054"/>
                      <a:pt x="1006" y="6131"/>
                    </a:cubicBezTo>
                    <a:cubicBezTo>
                      <a:pt x="1146" y="6212"/>
                      <a:pt x="1143" y="6294"/>
                      <a:pt x="1236" y="6294"/>
                    </a:cubicBezTo>
                    <a:cubicBezTo>
                      <a:pt x="1265" y="6294"/>
                      <a:pt x="1303" y="6286"/>
                      <a:pt x="1357" y="6268"/>
                    </a:cubicBezTo>
                    <a:cubicBezTo>
                      <a:pt x="1456" y="6246"/>
                      <a:pt x="1548" y="6135"/>
                      <a:pt x="1638" y="6135"/>
                    </a:cubicBezTo>
                    <a:cubicBezTo>
                      <a:pt x="1671" y="6135"/>
                      <a:pt x="1704" y="6150"/>
                      <a:pt x="1738" y="6192"/>
                    </a:cubicBezTo>
                    <a:cubicBezTo>
                      <a:pt x="1859" y="6298"/>
                      <a:pt x="1707" y="6496"/>
                      <a:pt x="1875" y="6588"/>
                    </a:cubicBezTo>
                    <a:cubicBezTo>
                      <a:pt x="1902" y="6603"/>
                      <a:pt x="1933" y="6608"/>
                      <a:pt x="1964" y="6608"/>
                    </a:cubicBezTo>
                    <a:cubicBezTo>
                      <a:pt x="2020" y="6608"/>
                      <a:pt x="2079" y="6592"/>
                      <a:pt x="2129" y="6592"/>
                    </a:cubicBezTo>
                    <a:cubicBezTo>
                      <a:pt x="2192" y="6592"/>
                      <a:pt x="2242" y="6616"/>
                      <a:pt x="2256" y="6725"/>
                    </a:cubicBezTo>
                    <a:cubicBezTo>
                      <a:pt x="2310" y="6725"/>
                      <a:pt x="2370" y="6717"/>
                      <a:pt x="2427" y="6717"/>
                    </a:cubicBezTo>
                    <a:cubicBezTo>
                      <a:pt x="2512" y="6717"/>
                      <a:pt x="2591" y="6734"/>
                      <a:pt x="2636" y="6816"/>
                    </a:cubicBezTo>
                    <a:cubicBezTo>
                      <a:pt x="2758" y="6969"/>
                      <a:pt x="2560" y="7243"/>
                      <a:pt x="2743" y="7380"/>
                    </a:cubicBezTo>
                    <a:cubicBezTo>
                      <a:pt x="2789" y="7418"/>
                      <a:pt x="2876" y="7426"/>
                      <a:pt x="2968" y="7426"/>
                    </a:cubicBezTo>
                    <a:cubicBezTo>
                      <a:pt x="3029" y="7426"/>
                      <a:pt x="3091" y="7422"/>
                      <a:pt x="3144" y="7422"/>
                    </a:cubicBezTo>
                    <a:cubicBezTo>
                      <a:pt x="3171" y="7422"/>
                      <a:pt x="3195" y="7423"/>
                      <a:pt x="3215" y="7426"/>
                    </a:cubicBezTo>
                    <a:cubicBezTo>
                      <a:pt x="3398" y="7487"/>
                      <a:pt x="3459" y="7563"/>
                      <a:pt x="3459" y="7776"/>
                    </a:cubicBezTo>
                    <a:cubicBezTo>
                      <a:pt x="3594" y="7731"/>
                      <a:pt x="3696" y="7536"/>
                      <a:pt x="3814" y="7536"/>
                    </a:cubicBezTo>
                    <a:cubicBezTo>
                      <a:pt x="3856" y="7536"/>
                      <a:pt x="3899" y="7560"/>
                      <a:pt x="3947" y="7624"/>
                    </a:cubicBezTo>
                    <a:cubicBezTo>
                      <a:pt x="4023" y="7715"/>
                      <a:pt x="3947" y="7776"/>
                      <a:pt x="4069" y="7867"/>
                    </a:cubicBezTo>
                    <a:cubicBezTo>
                      <a:pt x="4099" y="7913"/>
                      <a:pt x="4297" y="8005"/>
                      <a:pt x="4358" y="8020"/>
                    </a:cubicBezTo>
                    <a:cubicBezTo>
                      <a:pt x="4417" y="8041"/>
                      <a:pt x="4464" y="8049"/>
                      <a:pt x="4503" y="8049"/>
                    </a:cubicBezTo>
                    <a:cubicBezTo>
                      <a:pt x="4662" y="8049"/>
                      <a:pt x="4683" y="7901"/>
                      <a:pt x="4891" y="7852"/>
                    </a:cubicBezTo>
                    <a:cubicBezTo>
                      <a:pt x="4915" y="7846"/>
                      <a:pt x="4936" y="7843"/>
                      <a:pt x="4955" y="7843"/>
                    </a:cubicBezTo>
                    <a:cubicBezTo>
                      <a:pt x="5070" y="7843"/>
                      <a:pt x="5109" y="7948"/>
                      <a:pt x="5227" y="7974"/>
                    </a:cubicBezTo>
                    <a:cubicBezTo>
                      <a:pt x="5263" y="7986"/>
                      <a:pt x="5295" y="7991"/>
                      <a:pt x="5325" y="7991"/>
                    </a:cubicBezTo>
                    <a:cubicBezTo>
                      <a:pt x="5408" y="7991"/>
                      <a:pt x="5476" y="7955"/>
                      <a:pt x="5577" y="7944"/>
                    </a:cubicBezTo>
                    <a:cubicBezTo>
                      <a:pt x="5604" y="7999"/>
                      <a:pt x="5646" y="8018"/>
                      <a:pt x="5693" y="8018"/>
                    </a:cubicBezTo>
                    <a:cubicBezTo>
                      <a:pt x="5777" y="8018"/>
                      <a:pt x="5880" y="7958"/>
                      <a:pt x="5958" y="7928"/>
                    </a:cubicBezTo>
                    <a:cubicBezTo>
                      <a:pt x="6125" y="7867"/>
                      <a:pt x="6141" y="7867"/>
                      <a:pt x="6308" y="7867"/>
                    </a:cubicBezTo>
                    <a:cubicBezTo>
                      <a:pt x="6452" y="7867"/>
                      <a:pt x="6612" y="7891"/>
                      <a:pt x="6752" y="7891"/>
                    </a:cubicBezTo>
                    <a:cubicBezTo>
                      <a:pt x="6969" y="7891"/>
                      <a:pt x="7140" y="7835"/>
                      <a:pt x="7131" y="7548"/>
                    </a:cubicBezTo>
                    <a:cubicBezTo>
                      <a:pt x="7192" y="7532"/>
                      <a:pt x="7207" y="7487"/>
                      <a:pt x="7253" y="7471"/>
                    </a:cubicBezTo>
                    <a:cubicBezTo>
                      <a:pt x="7116" y="7395"/>
                      <a:pt x="7192" y="7273"/>
                      <a:pt x="7146" y="7136"/>
                    </a:cubicBezTo>
                    <a:cubicBezTo>
                      <a:pt x="7421" y="7045"/>
                      <a:pt x="7481" y="7121"/>
                      <a:pt x="7497" y="6801"/>
                    </a:cubicBezTo>
                    <a:cubicBezTo>
                      <a:pt x="7512" y="6527"/>
                      <a:pt x="7481" y="6435"/>
                      <a:pt x="7740" y="6374"/>
                    </a:cubicBezTo>
                    <a:lnTo>
                      <a:pt x="7740" y="6374"/>
                    </a:lnTo>
                    <a:cubicBezTo>
                      <a:pt x="7725" y="6527"/>
                      <a:pt x="7862" y="6557"/>
                      <a:pt x="7969" y="6572"/>
                    </a:cubicBezTo>
                    <a:cubicBezTo>
                      <a:pt x="7984" y="6574"/>
                      <a:pt x="7999" y="6574"/>
                      <a:pt x="8014" y="6574"/>
                    </a:cubicBezTo>
                    <a:cubicBezTo>
                      <a:pt x="8198" y="6574"/>
                      <a:pt x="8298" y="6484"/>
                      <a:pt x="8411" y="6329"/>
                    </a:cubicBezTo>
                    <a:cubicBezTo>
                      <a:pt x="8511" y="6388"/>
                      <a:pt x="8625" y="6408"/>
                      <a:pt x="8741" y="6408"/>
                    </a:cubicBezTo>
                    <a:cubicBezTo>
                      <a:pt x="8927" y="6408"/>
                      <a:pt x="9120" y="6357"/>
                      <a:pt x="9279" y="6329"/>
                    </a:cubicBezTo>
                    <a:cubicBezTo>
                      <a:pt x="9508" y="6283"/>
                      <a:pt x="9569" y="6252"/>
                      <a:pt x="9569" y="5978"/>
                    </a:cubicBezTo>
                    <a:cubicBezTo>
                      <a:pt x="9691" y="5978"/>
                      <a:pt x="9797" y="6039"/>
                      <a:pt x="9782" y="6176"/>
                    </a:cubicBezTo>
                    <a:cubicBezTo>
                      <a:pt x="9838" y="6198"/>
                      <a:pt x="9886" y="6207"/>
                      <a:pt x="9927" y="6207"/>
                    </a:cubicBezTo>
                    <a:cubicBezTo>
                      <a:pt x="10123" y="6207"/>
                      <a:pt x="10182" y="6003"/>
                      <a:pt x="10346" y="5902"/>
                    </a:cubicBezTo>
                    <a:cubicBezTo>
                      <a:pt x="10468" y="5841"/>
                      <a:pt x="10925" y="5902"/>
                      <a:pt x="10803" y="5643"/>
                    </a:cubicBezTo>
                    <a:cubicBezTo>
                      <a:pt x="10925" y="5567"/>
                      <a:pt x="11092" y="5521"/>
                      <a:pt x="11214" y="5430"/>
                    </a:cubicBezTo>
                    <a:cubicBezTo>
                      <a:pt x="11382" y="5277"/>
                      <a:pt x="11260" y="5262"/>
                      <a:pt x="11290" y="5110"/>
                    </a:cubicBezTo>
                    <a:cubicBezTo>
                      <a:pt x="11306" y="4957"/>
                      <a:pt x="11367" y="4927"/>
                      <a:pt x="11321" y="4759"/>
                    </a:cubicBezTo>
                    <a:cubicBezTo>
                      <a:pt x="11290" y="4607"/>
                      <a:pt x="11184" y="4470"/>
                      <a:pt x="11138" y="4318"/>
                    </a:cubicBezTo>
                    <a:cubicBezTo>
                      <a:pt x="11336" y="4272"/>
                      <a:pt x="11230" y="4150"/>
                      <a:pt x="11184" y="4013"/>
                    </a:cubicBezTo>
                    <a:cubicBezTo>
                      <a:pt x="11153" y="3769"/>
                      <a:pt x="11230" y="3845"/>
                      <a:pt x="11321" y="3662"/>
                    </a:cubicBezTo>
                    <a:cubicBezTo>
                      <a:pt x="11504" y="3388"/>
                      <a:pt x="11062" y="3510"/>
                      <a:pt x="10971" y="3266"/>
                    </a:cubicBezTo>
                    <a:cubicBezTo>
                      <a:pt x="10910" y="3129"/>
                      <a:pt x="10971" y="3038"/>
                      <a:pt x="10833" y="2916"/>
                    </a:cubicBezTo>
                    <a:cubicBezTo>
                      <a:pt x="10742" y="2824"/>
                      <a:pt x="10559" y="2840"/>
                      <a:pt x="10468" y="2733"/>
                    </a:cubicBezTo>
                    <a:cubicBezTo>
                      <a:pt x="10315" y="2535"/>
                      <a:pt x="10498" y="2154"/>
                      <a:pt x="10254" y="2047"/>
                    </a:cubicBezTo>
                    <a:cubicBezTo>
                      <a:pt x="10235" y="2038"/>
                      <a:pt x="10215" y="2034"/>
                      <a:pt x="10194" y="2034"/>
                    </a:cubicBezTo>
                    <a:cubicBezTo>
                      <a:pt x="10138" y="2034"/>
                      <a:pt x="10076" y="2061"/>
                      <a:pt x="10010" y="2061"/>
                    </a:cubicBezTo>
                    <a:cubicBezTo>
                      <a:pt x="9985" y="2061"/>
                      <a:pt x="9960" y="2057"/>
                      <a:pt x="9934" y="2047"/>
                    </a:cubicBezTo>
                    <a:cubicBezTo>
                      <a:pt x="9797" y="1986"/>
                      <a:pt x="9782" y="1758"/>
                      <a:pt x="9660" y="1697"/>
                    </a:cubicBezTo>
                    <a:cubicBezTo>
                      <a:pt x="9635" y="1683"/>
                      <a:pt x="9608" y="1678"/>
                      <a:pt x="9579" y="1678"/>
                    </a:cubicBezTo>
                    <a:cubicBezTo>
                      <a:pt x="9507" y="1678"/>
                      <a:pt x="9426" y="1709"/>
                      <a:pt x="9350" y="1709"/>
                    </a:cubicBezTo>
                    <a:cubicBezTo>
                      <a:pt x="9326" y="1709"/>
                      <a:pt x="9302" y="1705"/>
                      <a:pt x="9279" y="1697"/>
                    </a:cubicBezTo>
                    <a:cubicBezTo>
                      <a:pt x="9096" y="1621"/>
                      <a:pt x="9127" y="1529"/>
                      <a:pt x="9036" y="1377"/>
                    </a:cubicBezTo>
                    <a:cubicBezTo>
                      <a:pt x="8969" y="1270"/>
                      <a:pt x="8912" y="1235"/>
                      <a:pt x="8859" y="1235"/>
                    </a:cubicBezTo>
                    <a:cubicBezTo>
                      <a:pt x="8759" y="1235"/>
                      <a:pt x="8673" y="1363"/>
                      <a:pt x="8556" y="1363"/>
                    </a:cubicBezTo>
                    <a:cubicBezTo>
                      <a:pt x="8525" y="1363"/>
                      <a:pt x="8493" y="1354"/>
                      <a:pt x="8457" y="1331"/>
                    </a:cubicBezTo>
                    <a:cubicBezTo>
                      <a:pt x="8184" y="1181"/>
                      <a:pt x="8509" y="860"/>
                      <a:pt x="8209" y="860"/>
                    </a:cubicBezTo>
                    <a:cubicBezTo>
                      <a:pt x="8174" y="860"/>
                      <a:pt x="8130" y="865"/>
                      <a:pt x="8076" y="874"/>
                    </a:cubicBezTo>
                    <a:cubicBezTo>
                      <a:pt x="7980" y="895"/>
                      <a:pt x="7943" y="909"/>
                      <a:pt x="7915" y="909"/>
                    </a:cubicBezTo>
                    <a:cubicBezTo>
                      <a:pt x="7882" y="909"/>
                      <a:pt x="7863" y="887"/>
                      <a:pt x="7771" y="829"/>
                    </a:cubicBezTo>
                    <a:cubicBezTo>
                      <a:pt x="7658" y="756"/>
                      <a:pt x="7648" y="722"/>
                      <a:pt x="7633" y="722"/>
                    </a:cubicBezTo>
                    <a:cubicBezTo>
                      <a:pt x="7621" y="722"/>
                      <a:pt x="7605" y="748"/>
                      <a:pt x="7512" y="798"/>
                    </a:cubicBezTo>
                    <a:cubicBezTo>
                      <a:pt x="7466" y="844"/>
                      <a:pt x="7436" y="935"/>
                      <a:pt x="7344" y="935"/>
                    </a:cubicBezTo>
                    <a:cubicBezTo>
                      <a:pt x="7253" y="935"/>
                      <a:pt x="7283" y="844"/>
                      <a:pt x="7238" y="798"/>
                    </a:cubicBezTo>
                    <a:cubicBezTo>
                      <a:pt x="7162" y="768"/>
                      <a:pt x="7101" y="768"/>
                      <a:pt x="7024" y="768"/>
                    </a:cubicBezTo>
                    <a:cubicBezTo>
                      <a:pt x="6996" y="739"/>
                      <a:pt x="6957" y="724"/>
                      <a:pt x="6916" y="724"/>
                    </a:cubicBezTo>
                    <a:cubicBezTo>
                      <a:pt x="6870" y="724"/>
                      <a:pt x="6821" y="743"/>
                      <a:pt x="6781" y="783"/>
                    </a:cubicBezTo>
                    <a:cubicBezTo>
                      <a:pt x="6643" y="691"/>
                      <a:pt x="6583" y="509"/>
                      <a:pt x="6491" y="417"/>
                    </a:cubicBezTo>
                    <a:cubicBezTo>
                      <a:pt x="6362" y="288"/>
                      <a:pt x="6225" y="259"/>
                      <a:pt x="6064" y="259"/>
                    </a:cubicBezTo>
                    <a:cubicBezTo>
                      <a:pt x="6016" y="259"/>
                      <a:pt x="5965" y="261"/>
                      <a:pt x="5912" y="265"/>
                    </a:cubicBezTo>
                    <a:cubicBezTo>
                      <a:pt x="5760" y="265"/>
                      <a:pt x="5577" y="265"/>
                      <a:pt x="5440" y="310"/>
                    </a:cubicBezTo>
                    <a:cubicBezTo>
                      <a:pt x="5346" y="337"/>
                      <a:pt x="5347" y="423"/>
                      <a:pt x="5245" y="423"/>
                    </a:cubicBezTo>
                    <a:cubicBezTo>
                      <a:pt x="5231" y="423"/>
                      <a:pt x="5215" y="421"/>
                      <a:pt x="5196" y="417"/>
                    </a:cubicBezTo>
                    <a:cubicBezTo>
                      <a:pt x="5135" y="417"/>
                      <a:pt x="5059" y="326"/>
                      <a:pt x="4998" y="280"/>
                    </a:cubicBezTo>
                    <a:lnTo>
                      <a:pt x="4968" y="326"/>
                    </a:lnTo>
                    <a:cubicBezTo>
                      <a:pt x="4685" y="255"/>
                      <a:pt x="4586" y="1"/>
                      <a:pt x="42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9"/>
              <p:cNvSpPr/>
              <p:nvPr/>
            </p:nvSpPr>
            <p:spPr>
              <a:xfrm>
                <a:off x="6825652" y="678810"/>
                <a:ext cx="333461" cy="139281"/>
              </a:xfrm>
              <a:custGeom>
                <a:avLst/>
                <a:gdLst/>
                <a:ahLst/>
                <a:cxnLst/>
                <a:rect l="l" t="t" r="r" b="b"/>
                <a:pathLst>
                  <a:path w="11322" h="4729" extrusionOk="0">
                    <a:moveTo>
                      <a:pt x="10864" y="0"/>
                    </a:moveTo>
                    <a:lnTo>
                      <a:pt x="10864" y="0"/>
                    </a:lnTo>
                    <a:cubicBezTo>
                      <a:pt x="10910" y="92"/>
                      <a:pt x="10971" y="183"/>
                      <a:pt x="10986" y="259"/>
                    </a:cubicBezTo>
                    <a:cubicBezTo>
                      <a:pt x="11017" y="412"/>
                      <a:pt x="10971" y="458"/>
                      <a:pt x="10940" y="610"/>
                    </a:cubicBezTo>
                    <a:cubicBezTo>
                      <a:pt x="10925" y="762"/>
                      <a:pt x="11032" y="777"/>
                      <a:pt x="10864" y="930"/>
                    </a:cubicBezTo>
                    <a:cubicBezTo>
                      <a:pt x="10773" y="1021"/>
                      <a:pt x="10605" y="1067"/>
                      <a:pt x="10468" y="1143"/>
                    </a:cubicBezTo>
                    <a:cubicBezTo>
                      <a:pt x="10575" y="1417"/>
                      <a:pt x="10118" y="1341"/>
                      <a:pt x="10011" y="1402"/>
                    </a:cubicBezTo>
                    <a:cubicBezTo>
                      <a:pt x="9832" y="1479"/>
                      <a:pt x="9782" y="1705"/>
                      <a:pt x="9574" y="1705"/>
                    </a:cubicBezTo>
                    <a:cubicBezTo>
                      <a:pt x="9533" y="1705"/>
                      <a:pt x="9487" y="1696"/>
                      <a:pt x="9432" y="1676"/>
                    </a:cubicBezTo>
                    <a:cubicBezTo>
                      <a:pt x="9460" y="1551"/>
                      <a:pt x="9360" y="1476"/>
                      <a:pt x="9261" y="1476"/>
                    </a:cubicBezTo>
                    <a:cubicBezTo>
                      <a:pt x="9252" y="1476"/>
                      <a:pt x="9243" y="1477"/>
                      <a:pt x="9234" y="1478"/>
                    </a:cubicBezTo>
                    <a:cubicBezTo>
                      <a:pt x="9249" y="1753"/>
                      <a:pt x="9188" y="1783"/>
                      <a:pt x="8944" y="1829"/>
                    </a:cubicBezTo>
                    <a:cubicBezTo>
                      <a:pt x="8780" y="1856"/>
                      <a:pt x="8588" y="1895"/>
                      <a:pt x="8405" y="1895"/>
                    </a:cubicBezTo>
                    <a:cubicBezTo>
                      <a:pt x="8283" y="1895"/>
                      <a:pt x="8164" y="1877"/>
                      <a:pt x="8061" y="1829"/>
                    </a:cubicBezTo>
                    <a:cubicBezTo>
                      <a:pt x="7962" y="1984"/>
                      <a:pt x="7850" y="2074"/>
                      <a:pt x="7676" y="2074"/>
                    </a:cubicBezTo>
                    <a:cubicBezTo>
                      <a:pt x="7662" y="2074"/>
                      <a:pt x="7648" y="2074"/>
                      <a:pt x="7634" y="2073"/>
                    </a:cubicBezTo>
                    <a:cubicBezTo>
                      <a:pt x="7497" y="2057"/>
                      <a:pt x="7390" y="2027"/>
                      <a:pt x="7406" y="1874"/>
                    </a:cubicBezTo>
                    <a:lnTo>
                      <a:pt x="7406" y="1874"/>
                    </a:lnTo>
                    <a:cubicBezTo>
                      <a:pt x="7131" y="1935"/>
                      <a:pt x="7162" y="2027"/>
                      <a:pt x="7162" y="2301"/>
                    </a:cubicBezTo>
                    <a:cubicBezTo>
                      <a:pt x="7131" y="2621"/>
                      <a:pt x="7070" y="2545"/>
                      <a:pt x="6811" y="2636"/>
                    </a:cubicBezTo>
                    <a:cubicBezTo>
                      <a:pt x="6857" y="2758"/>
                      <a:pt x="6751" y="2895"/>
                      <a:pt x="6903" y="2971"/>
                    </a:cubicBezTo>
                    <a:cubicBezTo>
                      <a:pt x="6872" y="2987"/>
                      <a:pt x="6857" y="3017"/>
                      <a:pt x="6796" y="3048"/>
                    </a:cubicBezTo>
                    <a:cubicBezTo>
                      <a:pt x="6796" y="3332"/>
                      <a:pt x="6631" y="3384"/>
                      <a:pt x="6419" y="3384"/>
                    </a:cubicBezTo>
                    <a:cubicBezTo>
                      <a:pt x="6295" y="3384"/>
                      <a:pt x="6156" y="3367"/>
                      <a:pt x="6025" y="3367"/>
                    </a:cubicBezTo>
                    <a:cubicBezTo>
                      <a:pt x="6008" y="3367"/>
                      <a:pt x="5990" y="3367"/>
                      <a:pt x="5973" y="3368"/>
                    </a:cubicBezTo>
                    <a:cubicBezTo>
                      <a:pt x="5806" y="3368"/>
                      <a:pt x="5791" y="3368"/>
                      <a:pt x="5608" y="3429"/>
                    </a:cubicBezTo>
                    <a:cubicBezTo>
                      <a:pt x="5538" y="3448"/>
                      <a:pt x="5429" y="3508"/>
                      <a:pt x="5341" y="3508"/>
                    </a:cubicBezTo>
                    <a:cubicBezTo>
                      <a:pt x="5294" y="3508"/>
                      <a:pt x="5253" y="3491"/>
                      <a:pt x="5227" y="3444"/>
                    </a:cubicBezTo>
                    <a:cubicBezTo>
                      <a:pt x="5139" y="3455"/>
                      <a:pt x="5075" y="3498"/>
                      <a:pt x="4994" y="3498"/>
                    </a:cubicBezTo>
                    <a:cubicBezTo>
                      <a:pt x="4963" y="3498"/>
                      <a:pt x="4930" y="3491"/>
                      <a:pt x="4892" y="3474"/>
                    </a:cubicBezTo>
                    <a:cubicBezTo>
                      <a:pt x="4777" y="3449"/>
                      <a:pt x="4737" y="3338"/>
                      <a:pt x="4620" y="3338"/>
                    </a:cubicBezTo>
                    <a:cubicBezTo>
                      <a:pt x="4597" y="3338"/>
                      <a:pt x="4571" y="3342"/>
                      <a:pt x="4541" y="3352"/>
                    </a:cubicBezTo>
                    <a:cubicBezTo>
                      <a:pt x="4352" y="3412"/>
                      <a:pt x="4319" y="3563"/>
                      <a:pt x="4170" y="3563"/>
                    </a:cubicBezTo>
                    <a:cubicBezTo>
                      <a:pt x="4128" y="3563"/>
                      <a:pt x="4076" y="3550"/>
                      <a:pt x="4008" y="3520"/>
                    </a:cubicBezTo>
                    <a:cubicBezTo>
                      <a:pt x="3962" y="3505"/>
                      <a:pt x="3764" y="3398"/>
                      <a:pt x="3734" y="3368"/>
                    </a:cubicBezTo>
                    <a:cubicBezTo>
                      <a:pt x="3612" y="3276"/>
                      <a:pt x="3688" y="3200"/>
                      <a:pt x="3612" y="3124"/>
                    </a:cubicBezTo>
                    <a:cubicBezTo>
                      <a:pt x="3564" y="3055"/>
                      <a:pt x="3520" y="3030"/>
                      <a:pt x="3478" y="3030"/>
                    </a:cubicBezTo>
                    <a:cubicBezTo>
                      <a:pt x="3361" y="3030"/>
                      <a:pt x="3259" y="3231"/>
                      <a:pt x="3124" y="3276"/>
                    </a:cubicBezTo>
                    <a:cubicBezTo>
                      <a:pt x="3124" y="3063"/>
                      <a:pt x="3079" y="2987"/>
                      <a:pt x="2865" y="2926"/>
                    </a:cubicBezTo>
                    <a:cubicBezTo>
                      <a:pt x="2759" y="2895"/>
                      <a:pt x="2484" y="2941"/>
                      <a:pt x="2393" y="2865"/>
                    </a:cubicBezTo>
                    <a:cubicBezTo>
                      <a:pt x="2225" y="2743"/>
                      <a:pt x="2408" y="2453"/>
                      <a:pt x="2302" y="2316"/>
                    </a:cubicBezTo>
                    <a:cubicBezTo>
                      <a:pt x="2249" y="2237"/>
                      <a:pt x="2176" y="2224"/>
                      <a:pt x="2098" y="2224"/>
                    </a:cubicBezTo>
                    <a:cubicBezTo>
                      <a:pt x="2058" y="2224"/>
                      <a:pt x="2016" y="2228"/>
                      <a:pt x="1975" y="2228"/>
                    </a:cubicBezTo>
                    <a:cubicBezTo>
                      <a:pt x="1957" y="2228"/>
                      <a:pt x="1939" y="2227"/>
                      <a:pt x="1921" y="2225"/>
                    </a:cubicBezTo>
                    <a:cubicBezTo>
                      <a:pt x="1894" y="2117"/>
                      <a:pt x="1842" y="2092"/>
                      <a:pt x="1782" y="2092"/>
                    </a:cubicBezTo>
                    <a:cubicBezTo>
                      <a:pt x="1734" y="2092"/>
                      <a:pt x="1679" y="2108"/>
                      <a:pt x="1626" y="2108"/>
                    </a:cubicBezTo>
                    <a:cubicBezTo>
                      <a:pt x="1596" y="2108"/>
                      <a:pt x="1567" y="2103"/>
                      <a:pt x="1540" y="2088"/>
                    </a:cubicBezTo>
                    <a:cubicBezTo>
                      <a:pt x="1372" y="1996"/>
                      <a:pt x="1494" y="1798"/>
                      <a:pt x="1403" y="1692"/>
                    </a:cubicBezTo>
                    <a:cubicBezTo>
                      <a:pt x="1364" y="1648"/>
                      <a:pt x="1327" y="1632"/>
                      <a:pt x="1292" y="1632"/>
                    </a:cubicBezTo>
                    <a:cubicBezTo>
                      <a:pt x="1202" y="1632"/>
                      <a:pt x="1120" y="1735"/>
                      <a:pt x="1022" y="1768"/>
                    </a:cubicBezTo>
                    <a:cubicBezTo>
                      <a:pt x="971" y="1785"/>
                      <a:pt x="934" y="1792"/>
                      <a:pt x="905" y="1792"/>
                    </a:cubicBezTo>
                    <a:cubicBezTo>
                      <a:pt x="802" y="1792"/>
                      <a:pt x="799" y="1702"/>
                      <a:pt x="656" y="1631"/>
                    </a:cubicBezTo>
                    <a:cubicBezTo>
                      <a:pt x="504" y="1554"/>
                      <a:pt x="382" y="1615"/>
                      <a:pt x="230" y="1478"/>
                    </a:cubicBezTo>
                    <a:cubicBezTo>
                      <a:pt x="169" y="1417"/>
                      <a:pt x="92" y="1326"/>
                      <a:pt x="16" y="1235"/>
                    </a:cubicBezTo>
                    <a:lnTo>
                      <a:pt x="16" y="1250"/>
                    </a:lnTo>
                    <a:cubicBezTo>
                      <a:pt x="123" y="1524"/>
                      <a:pt x="275" y="1448"/>
                      <a:pt x="123" y="1753"/>
                    </a:cubicBezTo>
                    <a:cubicBezTo>
                      <a:pt x="47" y="1920"/>
                      <a:pt x="1" y="1996"/>
                      <a:pt x="92" y="2179"/>
                    </a:cubicBezTo>
                    <a:cubicBezTo>
                      <a:pt x="153" y="2316"/>
                      <a:pt x="321" y="2545"/>
                      <a:pt x="428" y="2667"/>
                    </a:cubicBezTo>
                    <a:cubicBezTo>
                      <a:pt x="580" y="2789"/>
                      <a:pt x="717" y="2743"/>
                      <a:pt x="869" y="2819"/>
                    </a:cubicBezTo>
                    <a:cubicBezTo>
                      <a:pt x="1020" y="2889"/>
                      <a:pt x="1021" y="2967"/>
                      <a:pt x="1113" y="2967"/>
                    </a:cubicBezTo>
                    <a:cubicBezTo>
                      <a:pt x="1142" y="2967"/>
                      <a:pt x="1180" y="2959"/>
                      <a:pt x="1235" y="2941"/>
                    </a:cubicBezTo>
                    <a:cubicBezTo>
                      <a:pt x="1335" y="2919"/>
                      <a:pt x="1419" y="2808"/>
                      <a:pt x="1510" y="2808"/>
                    </a:cubicBezTo>
                    <a:cubicBezTo>
                      <a:pt x="1544" y="2808"/>
                      <a:pt x="1579" y="2823"/>
                      <a:pt x="1616" y="2865"/>
                    </a:cubicBezTo>
                    <a:cubicBezTo>
                      <a:pt x="1723" y="2987"/>
                      <a:pt x="1570" y="3170"/>
                      <a:pt x="1753" y="3276"/>
                    </a:cubicBezTo>
                    <a:cubicBezTo>
                      <a:pt x="1775" y="3290"/>
                      <a:pt x="1801" y="3295"/>
                      <a:pt x="1827" y="3295"/>
                    </a:cubicBezTo>
                    <a:cubicBezTo>
                      <a:pt x="1886" y="3295"/>
                      <a:pt x="1952" y="3272"/>
                      <a:pt x="2008" y="3272"/>
                    </a:cubicBezTo>
                    <a:cubicBezTo>
                      <a:pt x="2067" y="3272"/>
                      <a:pt x="2115" y="3297"/>
                      <a:pt x="2134" y="3398"/>
                    </a:cubicBezTo>
                    <a:cubicBezTo>
                      <a:pt x="2172" y="3398"/>
                      <a:pt x="2215" y="3395"/>
                      <a:pt x="2259" y="3395"/>
                    </a:cubicBezTo>
                    <a:cubicBezTo>
                      <a:pt x="2358" y="3395"/>
                      <a:pt x="2462" y="3410"/>
                      <a:pt x="2515" y="3505"/>
                    </a:cubicBezTo>
                    <a:cubicBezTo>
                      <a:pt x="2622" y="3657"/>
                      <a:pt x="2439" y="3916"/>
                      <a:pt x="2606" y="4053"/>
                    </a:cubicBezTo>
                    <a:cubicBezTo>
                      <a:pt x="2698" y="4129"/>
                      <a:pt x="2972" y="4084"/>
                      <a:pt x="3079" y="4114"/>
                    </a:cubicBezTo>
                    <a:cubicBezTo>
                      <a:pt x="3277" y="4160"/>
                      <a:pt x="3322" y="4236"/>
                      <a:pt x="3322" y="4449"/>
                    </a:cubicBezTo>
                    <a:cubicBezTo>
                      <a:pt x="3469" y="4404"/>
                      <a:pt x="3565" y="4209"/>
                      <a:pt x="3686" y="4209"/>
                    </a:cubicBezTo>
                    <a:cubicBezTo>
                      <a:pt x="3728" y="4209"/>
                      <a:pt x="3774" y="4233"/>
                      <a:pt x="3825" y="4297"/>
                    </a:cubicBezTo>
                    <a:cubicBezTo>
                      <a:pt x="3901" y="4388"/>
                      <a:pt x="3825" y="4449"/>
                      <a:pt x="3932" y="4541"/>
                    </a:cubicBezTo>
                    <a:cubicBezTo>
                      <a:pt x="3978" y="4586"/>
                      <a:pt x="4160" y="4678"/>
                      <a:pt x="4221" y="4693"/>
                    </a:cubicBezTo>
                    <a:cubicBezTo>
                      <a:pt x="4284" y="4718"/>
                      <a:pt x="4333" y="4728"/>
                      <a:pt x="4373" y="4728"/>
                    </a:cubicBezTo>
                    <a:cubicBezTo>
                      <a:pt x="4531" y="4728"/>
                      <a:pt x="4561" y="4574"/>
                      <a:pt x="4755" y="4525"/>
                    </a:cubicBezTo>
                    <a:cubicBezTo>
                      <a:pt x="4773" y="4522"/>
                      <a:pt x="4790" y="4521"/>
                      <a:pt x="4805" y="4521"/>
                    </a:cubicBezTo>
                    <a:cubicBezTo>
                      <a:pt x="4933" y="4521"/>
                      <a:pt x="4983" y="4622"/>
                      <a:pt x="5105" y="4663"/>
                    </a:cubicBezTo>
                    <a:cubicBezTo>
                      <a:pt x="5133" y="4670"/>
                      <a:pt x="5159" y="4673"/>
                      <a:pt x="5184" y="4673"/>
                    </a:cubicBezTo>
                    <a:cubicBezTo>
                      <a:pt x="5266" y="4673"/>
                      <a:pt x="5335" y="4640"/>
                      <a:pt x="5440" y="4617"/>
                    </a:cubicBezTo>
                    <a:cubicBezTo>
                      <a:pt x="5469" y="4675"/>
                      <a:pt x="5515" y="4695"/>
                      <a:pt x="5567" y="4695"/>
                    </a:cubicBezTo>
                    <a:cubicBezTo>
                      <a:pt x="5653" y="4695"/>
                      <a:pt x="5755" y="4640"/>
                      <a:pt x="5821" y="4602"/>
                    </a:cubicBezTo>
                    <a:cubicBezTo>
                      <a:pt x="5989" y="4541"/>
                      <a:pt x="6019" y="4541"/>
                      <a:pt x="6187" y="4541"/>
                    </a:cubicBezTo>
                    <a:cubicBezTo>
                      <a:pt x="6330" y="4541"/>
                      <a:pt x="6490" y="4564"/>
                      <a:pt x="6630" y="4564"/>
                    </a:cubicBezTo>
                    <a:cubicBezTo>
                      <a:pt x="6848" y="4564"/>
                      <a:pt x="7019" y="4508"/>
                      <a:pt x="7010" y="4221"/>
                    </a:cubicBezTo>
                    <a:cubicBezTo>
                      <a:pt x="7055" y="4206"/>
                      <a:pt x="7086" y="4160"/>
                      <a:pt x="7116" y="4145"/>
                    </a:cubicBezTo>
                    <a:cubicBezTo>
                      <a:pt x="6979" y="4068"/>
                      <a:pt x="7055" y="3962"/>
                      <a:pt x="7025" y="3825"/>
                    </a:cubicBezTo>
                    <a:cubicBezTo>
                      <a:pt x="7284" y="3733"/>
                      <a:pt x="7345" y="3809"/>
                      <a:pt x="7360" y="3474"/>
                    </a:cubicBezTo>
                    <a:cubicBezTo>
                      <a:pt x="7375" y="3215"/>
                      <a:pt x="7345" y="3124"/>
                      <a:pt x="7604" y="3063"/>
                    </a:cubicBezTo>
                    <a:lnTo>
                      <a:pt x="7604" y="3063"/>
                    </a:lnTo>
                    <a:cubicBezTo>
                      <a:pt x="7588" y="3215"/>
                      <a:pt x="7726" y="3230"/>
                      <a:pt x="7832" y="3246"/>
                    </a:cubicBezTo>
                    <a:cubicBezTo>
                      <a:pt x="7857" y="3249"/>
                      <a:pt x="7880" y="3251"/>
                      <a:pt x="7902" y="3251"/>
                    </a:cubicBezTo>
                    <a:cubicBezTo>
                      <a:pt x="8073" y="3251"/>
                      <a:pt x="8180" y="3150"/>
                      <a:pt x="8274" y="3002"/>
                    </a:cubicBezTo>
                    <a:cubicBezTo>
                      <a:pt x="8385" y="3064"/>
                      <a:pt x="8506" y="3085"/>
                      <a:pt x="8629" y="3085"/>
                    </a:cubicBezTo>
                    <a:cubicBezTo>
                      <a:pt x="8810" y="3085"/>
                      <a:pt x="8994" y="3038"/>
                      <a:pt x="9158" y="3002"/>
                    </a:cubicBezTo>
                    <a:cubicBezTo>
                      <a:pt x="9386" y="2971"/>
                      <a:pt x="9432" y="2926"/>
                      <a:pt x="9432" y="2667"/>
                    </a:cubicBezTo>
                    <a:cubicBezTo>
                      <a:pt x="9554" y="2667"/>
                      <a:pt x="9661" y="2712"/>
                      <a:pt x="9645" y="2850"/>
                    </a:cubicBezTo>
                    <a:cubicBezTo>
                      <a:pt x="9705" y="2875"/>
                      <a:pt x="9754" y="2886"/>
                      <a:pt x="9798" y="2886"/>
                    </a:cubicBezTo>
                    <a:cubicBezTo>
                      <a:pt x="9988" y="2886"/>
                      <a:pt x="10051" y="2677"/>
                      <a:pt x="10224" y="2591"/>
                    </a:cubicBezTo>
                    <a:cubicBezTo>
                      <a:pt x="10331" y="2530"/>
                      <a:pt x="10788" y="2591"/>
                      <a:pt x="10681" y="2316"/>
                    </a:cubicBezTo>
                    <a:cubicBezTo>
                      <a:pt x="10788" y="2240"/>
                      <a:pt x="10956" y="2210"/>
                      <a:pt x="11078" y="2103"/>
                    </a:cubicBezTo>
                    <a:cubicBezTo>
                      <a:pt x="11245" y="1951"/>
                      <a:pt x="11138" y="1935"/>
                      <a:pt x="11154" y="1783"/>
                    </a:cubicBezTo>
                    <a:cubicBezTo>
                      <a:pt x="11169" y="1631"/>
                      <a:pt x="11230" y="1615"/>
                      <a:pt x="11184" y="1448"/>
                    </a:cubicBezTo>
                    <a:cubicBezTo>
                      <a:pt x="11154" y="1295"/>
                      <a:pt x="11062" y="1158"/>
                      <a:pt x="11001" y="1006"/>
                    </a:cubicBezTo>
                    <a:cubicBezTo>
                      <a:pt x="11215" y="945"/>
                      <a:pt x="11093" y="838"/>
                      <a:pt x="11062" y="701"/>
                    </a:cubicBezTo>
                    <a:cubicBezTo>
                      <a:pt x="11017" y="458"/>
                      <a:pt x="11093" y="534"/>
                      <a:pt x="11184" y="336"/>
                    </a:cubicBezTo>
                    <a:cubicBezTo>
                      <a:pt x="11321" y="92"/>
                      <a:pt x="11017" y="153"/>
                      <a:pt x="10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9"/>
              <p:cNvSpPr/>
              <p:nvPr/>
            </p:nvSpPr>
            <p:spPr>
              <a:xfrm>
                <a:off x="6864263" y="775000"/>
                <a:ext cx="482402" cy="176538"/>
              </a:xfrm>
              <a:custGeom>
                <a:avLst/>
                <a:gdLst/>
                <a:ahLst/>
                <a:cxnLst/>
                <a:rect l="l" t="t" r="r" b="b"/>
                <a:pathLst>
                  <a:path w="16379" h="5994" extrusionOk="0">
                    <a:moveTo>
                      <a:pt x="5577" y="0"/>
                    </a:moveTo>
                    <a:cubicBezTo>
                      <a:pt x="5480" y="0"/>
                      <a:pt x="5387" y="24"/>
                      <a:pt x="5302" y="86"/>
                    </a:cubicBezTo>
                    <a:cubicBezTo>
                      <a:pt x="5150" y="193"/>
                      <a:pt x="5104" y="422"/>
                      <a:pt x="5226" y="589"/>
                    </a:cubicBezTo>
                    <a:cubicBezTo>
                      <a:pt x="5074" y="726"/>
                      <a:pt x="4769" y="741"/>
                      <a:pt x="4830" y="1000"/>
                    </a:cubicBezTo>
                    <a:lnTo>
                      <a:pt x="4464" y="1000"/>
                    </a:lnTo>
                    <a:lnTo>
                      <a:pt x="4464" y="1107"/>
                    </a:lnTo>
                    <a:cubicBezTo>
                      <a:pt x="4446" y="1111"/>
                      <a:pt x="4427" y="1112"/>
                      <a:pt x="4408" y="1112"/>
                    </a:cubicBezTo>
                    <a:cubicBezTo>
                      <a:pt x="4204" y="1112"/>
                      <a:pt x="4001" y="919"/>
                      <a:pt x="3811" y="919"/>
                    </a:cubicBezTo>
                    <a:cubicBezTo>
                      <a:pt x="3721" y="919"/>
                      <a:pt x="3633" y="962"/>
                      <a:pt x="3550" y="1092"/>
                    </a:cubicBezTo>
                    <a:cubicBezTo>
                      <a:pt x="3352" y="1412"/>
                      <a:pt x="3901" y="1610"/>
                      <a:pt x="3657" y="1930"/>
                    </a:cubicBezTo>
                    <a:cubicBezTo>
                      <a:pt x="3779" y="2097"/>
                      <a:pt x="3703" y="2235"/>
                      <a:pt x="3535" y="2311"/>
                    </a:cubicBezTo>
                    <a:cubicBezTo>
                      <a:pt x="3457" y="2340"/>
                      <a:pt x="3403" y="2353"/>
                      <a:pt x="3364" y="2353"/>
                    </a:cubicBezTo>
                    <a:cubicBezTo>
                      <a:pt x="3223" y="2353"/>
                      <a:pt x="3302" y="2180"/>
                      <a:pt x="3230" y="2037"/>
                    </a:cubicBezTo>
                    <a:cubicBezTo>
                      <a:pt x="3173" y="1947"/>
                      <a:pt x="3121" y="1914"/>
                      <a:pt x="3067" y="1914"/>
                    </a:cubicBezTo>
                    <a:cubicBezTo>
                      <a:pt x="2921" y="1914"/>
                      <a:pt x="2771" y="2162"/>
                      <a:pt x="2514" y="2174"/>
                    </a:cubicBezTo>
                    <a:cubicBezTo>
                      <a:pt x="2353" y="2174"/>
                      <a:pt x="2181" y="2062"/>
                      <a:pt x="2024" y="2062"/>
                    </a:cubicBezTo>
                    <a:cubicBezTo>
                      <a:pt x="1989" y="2062"/>
                      <a:pt x="1954" y="2068"/>
                      <a:pt x="1920" y="2082"/>
                    </a:cubicBezTo>
                    <a:cubicBezTo>
                      <a:pt x="1691" y="2174"/>
                      <a:pt x="1859" y="2219"/>
                      <a:pt x="1798" y="2387"/>
                    </a:cubicBezTo>
                    <a:cubicBezTo>
                      <a:pt x="1722" y="2631"/>
                      <a:pt x="1646" y="2646"/>
                      <a:pt x="1417" y="2753"/>
                    </a:cubicBezTo>
                    <a:cubicBezTo>
                      <a:pt x="1265" y="2798"/>
                      <a:pt x="1067" y="2798"/>
                      <a:pt x="1082" y="3012"/>
                    </a:cubicBezTo>
                    <a:cubicBezTo>
                      <a:pt x="869" y="3057"/>
                      <a:pt x="427" y="3255"/>
                      <a:pt x="320" y="3408"/>
                    </a:cubicBezTo>
                    <a:cubicBezTo>
                      <a:pt x="244" y="3514"/>
                      <a:pt x="229" y="3682"/>
                      <a:pt x="183" y="3819"/>
                    </a:cubicBezTo>
                    <a:cubicBezTo>
                      <a:pt x="0" y="4307"/>
                      <a:pt x="122" y="4170"/>
                      <a:pt x="610" y="4322"/>
                    </a:cubicBezTo>
                    <a:cubicBezTo>
                      <a:pt x="473" y="4733"/>
                      <a:pt x="229" y="5053"/>
                      <a:pt x="838" y="5084"/>
                    </a:cubicBezTo>
                    <a:cubicBezTo>
                      <a:pt x="914" y="5084"/>
                      <a:pt x="1158" y="5084"/>
                      <a:pt x="1234" y="5053"/>
                    </a:cubicBezTo>
                    <a:cubicBezTo>
                      <a:pt x="1402" y="4977"/>
                      <a:pt x="1417" y="4855"/>
                      <a:pt x="1570" y="4749"/>
                    </a:cubicBezTo>
                    <a:cubicBezTo>
                      <a:pt x="1579" y="4956"/>
                      <a:pt x="1644" y="5018"/>
                      <a:pt x="1735" y="5018"/>
                    </a:cubicBezTo>
                    <a:cubicBezTo>
                      <a:pt x="1872" y="5018"/>
                      <a:pt x="2067" y="4877"/>
                      <a:pt x="2219" y="4877"/>
                    </a:cubicBezTo>
                    <a:cubicBezTo>
                      <a:pt x="2299" y="4877"/>
                      <a:pt x="2367" y="4917"/>
                      <a:pt x="2408" y="5038"/>
                    </a:cubicBezTo>
                    <a:cubicBezTo>
                      <a:pt x="2426" y="5036"/>
                      <a:pt x="2443" y="5035"/>
                      <a:pt x="2459" y="5035"/>
                    </a:cubicBezTo>
                    <a:cubicBezTo>
                      <a:pt x="2672" y="5035"/>
                      <a:pt x="2709" y="5211"/>
                      <a:pt x="2865" y="5282"/>
                    </a:cubicBezTo>
                    <a:cubicBezTo>
                      <a:pt x="3047" y="5358"/>
                      <a:pt x="3139" y="5282"/>
                      <a:pt x="3306" y="5388"/>
                    </a:cubicBezTo>
                    <a:cubicBezTo>
                      <a:pt x="3427" y="5485"/>
                      <a:pt x="3586" y="5697"/>
                      <a:pt x="3769" y="5697"/>
                    </a:cubicBezTo>
                    <a:cubicBezTo>
                      <a:pt x="3816" y="5697"/>
                      <a:pt x="3865" y="5682"/>
                      <a:pt x="3916" y="5647"/>
                    </a:cubicBezTo>
                    <a:cubicBezTo>
                      <a:pt x="4114" y="5526"/>
                      <a:pt x="4007" y="5343"/>
                      <a:pt x="3916" y="5160"/>
                    </a:cubicBezTo>
                    <a:cubicBezTo>
                      <a:pt x="3928" y="5157"/>
                      <a:pt x="3940" y="5156"/>
                      <a:pt x="3952" y="5156"/>
                    </a:cubicBezTo>
                    <a:cubicBezTo>
                      <a:pt x="4079" y="5156"/>
                      <a:pt x="4138" y="5303"/>
                      <a:pt x="4236" y="5373"/>
                    </a:cubicBezTo>
                    <a:cubicBezTo>
                      <a:pt x="4373" y="5495"/>
                      <a:pt x="4495" y="5419"/>
                      <a:pt x="4525" y="5647"/>
                    </a:cubicBezTo>
                    <a:cubicBezTo>
                      <a:pt x="4723" y="5647"/>
                      <a:pt x="4739" y="5388"/>
                      <a:pt x="4678" y="5267"/>
                    </a:cubicBezTo>
                    <a:cubicBezTo>
                      <a:pt x="4688" y="5265"/>
                      <a:pt x="4697" y="5265"/>
                      <a:pt x="4706" y="5265"/>
                    </a:cubicBezTo>
                    <a:cubicBezTo>
                      <a:pt x="4889" y="5265"/>
                      <a:pt x="4806" y="5521"/>
                      <a:pt x="5019" y="5521"/>
                    </a:cubicBezTo>
                    <a:cubicBezTo>
                      <a:pt x="5043" y="5521"/>
                      <a:pt x="5071" y="5518"/>
                      <a:pt x="5104" y="5510"/>
                    </a:cubicBezTo>
                    <a:cubicBezTo>
                      <a:pt x="5363" y="5453"/>
                      <a:pt x="5270" y="5125"/>
                      <a:pt x="5474" y="5125"/>
                    </a:cubicBezTo>
                    <a:cubicBezTo>
                      <a:pt x="5487" y="5125"/>
                      <a:pt x="5501" y="5127"/>
                      <a:pt x="5516" y="5129"/>
                    </a:cubicBezTo>
                    <a:cubicBezTo>
                      <a:pt x="5561" y="5312"/>
                      <a:pt x="5531" y="5510"/>
                      <a:pt x="5699" y="5602"/>
                    </a:cubicBezTo>
                    <a:cubicBezTo>
                      <a:pt x="5736" y="5623"/>
                      <a:pt x="5788" y="5629"/>
                      <a:pt x="5846" y="5629"/>
                    </a:cubicBezTo>
                    <a:cubicBezTo>
                      <a:pt x="5934" y="5629"/>
                      <a:pt x="6036" y="5614"/>
                      <a:pt x="6119" y="5614"/>
                    </a:cubicBezTo>
                    <a:cubicBezTo>
                      <a:pt x="6137" y="5614"/>
                      <a:pt x="6155" y="5615"/>
                      <a:pt x="6171" y="5617"/>
                    </a:cubicBezTo>
                    <a:cubicBezTo>
                      <a:pt x="6323" y="5647"/>
                      <a:pt x="6430" y="5678"/>
                      <a:pt x="6582" y="5678"/>
                    </a:cubicBezTo>
                    <a:cubicBezTo>
                      <a:pt x="6596" y="5679"/>
                      <a:pt x="6609" y="5679"/>
                      <a:pt x="6622" y="5679"/>
                    </a:cubicBezTo>
                    <a:cubicBezTo>
                      <a:pt x="6885" y="5679"/>
                      <a:pt x="7020" y="5536"/>
                      <a:pt x="7253" y="5434"/>
                    </a:cubicBezTo>
                    <a:cubicBezTo>
                      <a:pt x="7298" y="5739"/>
                      <a:pt x="7298" y="5800"/>
                      <a:pt x="7618" y="5800"/>
                    </a:cubicBezTo>
                    <a:cubicBezTo>
                      <a:pt x="7618" y="5815"/>
                      <a:pt x="7618" y="5830"/>
                      <a:pt x="7633" y="5846"/>
                    </a:cubicBezTo>
                    <a:cubicBezTo>
                      <a:pt x="7786" y="5810"/>
                      <a:pt x="7839" y="5730"/>
                      <a:pt x="7947" y="5730"/>
                    </a:cubicBezTo>
                    <a:cubicBezTo>
                      <a:pt x="7978" y="5730"/>
                      <a:pt x="8015" y="5737"/>
                      <a:pt x="8060" y="5754"/>
                    </a:cubicBezTo>
                    <a:cubicBezTo>
                      <a:pt x="8152" y="5800"/>
                      <a:pt x="8136" y="5952"/>
                      <a:pt x="8243" y="5983"/>
                    </a:cubicBezTo>
                    <a:cubicBezTo>
                      <a:pt x="8259" y="5991"/>
                      <a:pt x="8276" y="5994"/>
                      <a:pt x="8294" y="5994"/>
                    </a:cubicBezTo>
                    <a:cubicBezTo>
                      <a:pt x="8380" y="5994"/>
                      <a:pt x="8485" y="5919"/>
                      <a:pt x="8548" y="5906"/>
                    </a:cubicBezTo>
                    <a:cubicBezTo>
                      <a:pt x="8898" y="5830"/>
                      <a:pt x="9447" y="5617"/>
                      <a:pt x="8913" y="5221"/>
                    </a:cubicBezTo>
                    <a:cubicBezTo>
                      <a:pt x="8995" y="5139"/>
                      <a:pt x="9126" y="5081"/>
                      <a:pt x="9251" y="5081"/>
                    </a:cubicBezTo>
                    <a:cubicBezTo>
                      <a:pt x="9266" y="5081"/>
                      <a:pt x="9280" y="5082"/>
                      <a:pt x="9294" y="5084"/>
                    </a:cubicBezTo>
                    <a:lnTo>
                      <a:pt x="9294" y="5449"/>
                    </a:lnTo>
                    <a:cubicBezTo>
                      <a:pt x="9299" y="5454"/>
                      <a:pt x="9308" y="5456"/>
                      <a:pt x="9317" y="5456"/>
                    </a:cubicBezTo>
                    <a:cubicBezTo>
                      <a:pt x="9337" y="5456"/>
                      <a:pt x="9360" y="5449"/>
                      <a:pt x="9370" y="5449"/>
                    </a:cubicBezTo>
                    <a:cubicBezTo>
                      <a:pt x="9383" y="5692"/>
                      <a:pt x="10013" y="5886"/>
                      <a:pt x="10392" y="5886"/>
                    </a:cubicBezTo>
                    <a:cubicBezTo>
                      <a:pt x="10489" y="5886"/>
                      <a:pt x="10570" y="5873"/>
                      <a:pt x="10620" y="5846"/>
                    </a:cubicBezTo>
                    <a:cubicBezTo>
                      <a:pt x="10786" y="5763"/>
                      <a:pt x="10763" y="5454"/>
                      <a:pt x="10962" y="5454"/>
                    </a:cubicBezTo>
                    <a:cubicBezTo>
                      <a:pt x="10983" y="5454"/>
                      <a:pt x="11006" y="5458"/>
                      <a:pt x="11031" y="5465"/>
                    </a:cubicBezTo>
                    <a:cubicBezTo>
                      <a:pt x="11258" y="5558"/>
                      <a:pt x="11099" y="5816"/>
                      <a:pt x="11334" y="5816"/>
                    </a:cubicBezTo>
                    <a:cubicBezTo>
                      <a:pt x="11367" y="5816"/>
                      <a:pt x="11407" y="5811"/>
                      <a:pt x="11458" y="5800"/>
                    </a:cubicBezTo>
                    <a:cubicBezTo>
                      <a:pt x="11485" y="5704"/>
                      <a:pt x="11539" y="5670"/>
                      <a:pt x="11606" y="5670"/>
                    </a:cubicBezTo>
                    <a:cubicBezTo>
                      <a:pt x="11758" y="5670"/>
                      <a:pt x="11978" y="5843"/>
                      <a:pt x="12109" y="5843"/>
                    </a:cubicBezTo>
                    <a:cubicBezTo>
                      <a:pt x="12176" y="5843"/>
                      <a:pt x="12220" y="5798"/>
                      <a:pt x="12220" y="5663"/>
                    </a:cubicBezTo>
                    <a:cubicBezTo>
                      <a:pt x="12341" y="5602"/>
                      <a:pt x="12372" y="5449"/>
                      <a:pt x="12555" y="5434"/>
                    </a:cubicBezTo>
                    <a:cubicBezTo>
                      <a:pt x="12555" y="5224"/>
                      <a:pt x="12565" y="5114"/>
                      <a:pt x="12605" y="5114"/>
                    </a:cubicBezTo>
                    <a:cubicBezTo>
                      <a:pt x="12635" y="5114"/>
                      <a:pt x="12682" y="5174"/>
                      <a:pt x="12753" y="5297"/>
                    </a:cubicBezTo>
                    <a:cubicBezTo>
                      <a:pt x="12879" y="5493"/>
                      <a:pt x="12928" y="5651"/>
                      <a:pt x="13184" y="5651"/>
                    </a:cubicBezTo>
                    <a:cubicBezTo>
                      <a:pt x="13206" y="5651"/>
                      <a:pt x="13230" y="5650"/>
                      <a:pt x="13256" y="5647"/>
                    </a:cubicBezTo>
                    <a:lnTo>
                      <a:pt x="13256" y="5647"/>
                    </a:lnTo>
                    <a:cubicBezTo>
                      <a:pt x="13256" y="5739"/>
                      <a:pt x="13271" y="5815"/>
                      <a:pt x="13225" y="5906"/>
                    </a:cubicBezTo>
                    <a:cubicBezTo>
                      <a:pt x="13499" y="5876"/>
                      <a:pt x="14139" y="5830"/>
                      <a:pt x="14276" y="5541"/>
                    </a:cubicBezTo>
                    <a:lnTo>
                      <a:pt x="14276" y="5541"/>
                    </a:lnTo>
                    <a:cubicBezTo>
                      <a:pt x="14262" y="5542"/>
                      <a:pt x="14249" y="5543"/>
                      <a:pt x="14237" y="5543"/>
                    </a:cubicBezTo>
                    <a:cubicBezTo>
                      <a:pt x="14029" y="5543"/>
                      <a:pt x="14132" y="5307"/>
                      <a:pt x="14276" y="5221"/>
                    </a:cubicBezTo>
                    <a:cubicBezTo>
                      <a:pt x="14429" y="5129"/>
                      <a:pt x="14566" y="5236"/>
                      <a:pt x="14703" y="5084"/>
                    </a:cubicBezTo>
                    <a:cubicBezTo>
                      <a:pt x="14810" y="4977"/>
                      <a:pt x="14749" y="4809"/>
                      <a:pt x="14886" y="4703"/>
                    </a:cubicBezTo>
                    <a:cubicBezTo>
                      <a:pt x="14955" y="4660"/>
                      <a:pt x="15011" y="4647"/>
                      <a:pt x="15065" y="4647"/>
                    </a:cubicBezTo>
                    <a:cubicBezTo>
                      <a:pt x="15146" y="4647"/>
                      <a:pt x="15222" y="4677"/>
                      <a:pt x="15328" y="4677"/>
                    </a:cubicBezTo>
                    <a:cubicBezTo>
                      <a:pt x="15352" y="4677"/>
                      <a:pt x="15377" y="4676"/>
                      <a:pt x="15404" y="4672"/>
                    </a:cubicBezTo>
                    <a:cubicBezTo>
                      <a:pt x="15480" y="4307"/>
                      <a:pt x="16379" y="4596"/>
                      <a:pt x="16379" y="4078"/>
                    </a:cubicBezTo>
                    <a:lnTo>
                      <a:pt x="16379" y="4078"/>
                    </a:lnTo>
                    <a:cubicBezTo>
                      <a:pt x="16228" y="4147"/>
                      <a:pt x="16102" y="4313"/>
                      <a:pt x="15968" y="4313"/>
                    </a:cubicBezTo>
                    <a:cubicBezTo>
                      <a:pt x="15953" y="4313"/>
                      <a:pt x="15937" y="4311"/>
                      <a:pt x="15922" y="4307"/>
                    </a:cubicBezTo>
                    <a:cubicBezTo>
                      <a:pt x="15800" y="4291"/>
                      <a:pt x="15693" y="4032"/>
                      <a:pt x="15648" y="3956"/>
                    </a:cubicBezTo>
                    <a:cubicBezTo>
                      <a:pt x="15617" y="3911"/>
                      <a:pt x="15632" y="3789"/>
                      <a:pt x="15571" y="3728"/>
                    </a:cubicBezTo>
                    <a:cubicBezTo>
                      <a:pt x="15549" y="3716"/>
                      <a:pt x="15525" y="3712"/>
                      <a:pt x="15501" y="3712"/>
                    </a:cubicBezTo>
                    <a:cubicBezTo>
                      <a:pt x="15453" y="3712"/>
                      <a:pt x="15406" y="3728"/>
                      <a:pt x="15366" y="3728"/>
                    </a:cubicBezTo>
                    <a:cubicBezTo>
                      <a:pt x="15346" y="3728"/>
                      <a:pt x="15328" y="3724"/>
                      <a:pt x="15312" y="3712"/>
                    </a:cubicBezTo>
                    <a:cubicBezTo>
                      <a:pt x="15191" y="3652"/>
                      <a:pt x="15160" y="3484"/>
                      <a:pt x="15008" y="3393"/>
                    </a:cubicBezTo>
                    <a:cubicBezTo>
                      <a:pt x="14947" y="3484"/>
                      <a:pt x="14825" y="3545"/>
                      <a:pt x="14733" y="3545"/>
                    </a:cubicBezTo>
                    <a:cubicBezTo>
                      <a:pt x="14718" y="3514"/>
                      <a:pt x="14703" y="3453"/>
                      <a:pt x="14703" y="3393"/>
                    </a:cubicBezTo>
                    <a:lnTo>
                      <a:pt x="14581" y="3393"/>
                    </a:lnTo>
                    <a:cubicBezTo>
                      <a:pt x="14551" y="3210"/>
                      <a:pt x="14672" y="3088"/>
                      <a:pt x="14733" y="2920"/>
                    </a:cubicBezTo>
                    <a:cubicBezTo>
                      <a:pt x="14670" y="2873"/>
                      <a:pt x="14606" y="2852"/>
                      <a:pt x="14545" y="2852"/>
                    </a:cubicBezTo>
                    <a:cubicBezTo>
                      <a:pt x="14312" y="2852"/>
                      <a:pt x="14121" y="3148"/>
                      <a:pt x="14170" y="3377"/>
                    </a:cubicBezTo>
                    <a:cubicBezTo>
                      <a:pt x="14135" y="3386"/>
                      <a:pt x="14105" y="3390"/>
                      <a:pt x="14080" y="3390"/>
                    </a:cubicBezTo>
                    <a:cubicBezTo>
                      <a:pt x="13843" y="3390"/>
                      <a:pt x="13953" y="3042"/>
                      <a:pt x="14063" y="2905"/>
                    </a:cubicBezTo>
                    <a:cubicBezTo>
                      <a:pt x="13941" y="2859"/>
                      <a:pt x="13941" y="2798"/>
                      <a:pt x="13895" y="2722"/>
                    </a:cubicBezTo>
                    <a:cubicBezTo>
                      <a:pt x="13835" y="2570"/>
                      <a:pt x="14017" y="2646"/>
                      <a:pt x="13865" y="2478"/>
                    </a:cubicBezTo>
                    <a:cubicBezTo>
                      <a:pt x="13713" y="2311"/>
                      <a:pt x="13454" y="2387"/>
                      <a:pt x="13362" y="2189"/>
                    </a:cubicBezTo>
                    <a:cubicBezTo>
                      <a:pt x="13271" y="1960"/>
                      <a:pt x="13515" y="1854"/>
                      <a:pt x="13134" y="1762"/>
                    </a:cubicBezTo>
                    <a:cubicBezTo>
                      <a:pt x="13097" y="1754"/>
                      <a:pt x="13064" y="1750"/>
                      <a:pt x="13032" y="1750"/>
                    </a:cubicBezTo>
                    <a:cubicBezTo>
                      <a:pt x="12843" y="1750"/>
                      <a:pt x="12740" y="1888"/>
                      <a:pt x="12570" y="1915"/>
                    </a:cubicBezTo>
                    <a:cubicBezTo>
                      <a:pt x="12533" y="1920"/>
                      <a:pt x="12501" y="1922"/>
                      <a:pt x="12475" y="1922"/>
                    </a:cubicBezTo>
                    <a:cubicBezTo>
                      <a:pt x="12266" y="1922"/>
                      <a:pt x="12377" y="1767"/>
                      <a:pt x="12296" y="1564"/>
                    </a:cubicBezTo>
                    <a:cubicBezTo>
                      <a:pt x="12280" y="1534"/>
                      <a:pt x="12159" y="1320"/>
                      <a:pt x="12128" y="1320"/>
                    </a:cubicBezTo>
                    <a:cubicBezTo>
                      <a:pt x="12098" y="1310"/>
                      <a:pt x="12073" y="1305"/>
                      <a:pt x="12052" y="1305"/>
                    </a:cubicBezTo>
                    <a:cubicBezTo>
                      <a:pt x="11927" y="1305"/>
                      <a:pt x="11947" y="1473"/>
                      <a:pt x="11778" y="1473"/>
                    </a:cubicBezTo>
                    <a:cubicBezTo>
                      <a:pt x="11610" y="1473"/>
                      <a:pt x="11671" y="1336"/>
                      <a:pt x="11580" y="1229"/>
                    </a:cubicBezTo>
                    <a:cubicBezTo>
                      <a:pt x="11458" y="1092"/>
                      <a:pt x="11534" y="1122"/>
                      <a:pt x="11366" y="1046"/>
                    </a:cubicBezTo>
                    <a:cubicBezTo>
                      <a:pt x="11304" y="1022"/>
                      <a:pt x="11240" y="1018"/>
                      <a:pt x="11176" y="1018"/>
                    </a:cubicBezTo>
                    <a:cubicBezTo>
                      <a:pt x="11138" y="1018"/>
                      <a:pt x="11100" y="1020"/>
                      <a:pt x="11063" y="1020"/>
                    </a:cubicBezTo>
                    <a:cubicBezTo>
                      <a:pt x="10966" y="1020"/>
                      <a:pt x="10879" y="1008"/>
                      <a:pt x="10818" y="924"/>
                    </a:cubicBezTo>
                    <a:cubicBezTo>
                      <a:pt x="10757" y="848"/>
                      <a:pt x="10818" y="665"/>
                      <a:pt x="10711" y="620"/>
                    </a:cubicBezTo>
                    <a:cubicBezTo>
                      <a:pt x="10662" y="583"/>
                      <a:pt x="10628" y="569"/>
                      <a:pt x="10601" y="569"/>
                    </a:cubicBezTo>
                    <a:cubicBezTo>
                      <a:pt x="10528" y="569"/>
                      <a:pt x="10515" y="673"/>
                      <a:pt x="10437" y="696"/>
                    </a:cubicBezTo>
                    <a:cubicBezTo>
                      <a:pt x="10389" y="704"/>
                      <a:pt x="10352" y="708"/>
                      <a:pt x="10320" y="708"/>
                    </a:cubicBezTo>
                    <a:cubicBezTo>
                      <a:pt x="10179" y="708"/>
                      <a:pt x="10161" y="633"/>
                      <a:pt x="9949" y="559"/>
                    </a:cubicBezTo>
                    <a:cubicBezTo>
                      <a:pt x="9940" y="691"/>
                      <a:pt x="9898" y="741"/>
                      <a:pt x="9840" y="741"/>
                    </a:cubicBezTo>
                    <a:cubicBezTo>
                      <a:pt x="9699" y="741"/>
                      <a:pt x="9466" y="447"/>
                      <a:pt x="9401" y="361"/>
                    </a:cubicBezTo>
                    <a:cubicBezTo>
                      <a:pt x="9264" y="513"/>
                      <a:pt x="8807" y="467"/>
                      <a:pt x="8852" y="696"/>
                    </a:cubicBezTo>
                    <a:cubicBezTo>
                      <a:pt x="8791" y="787"/>
                      <a:pt x="8776" y="940"/>
                      <a:pt x="8761" y="1046"/>
                    </a:cubicBezTo>
                    <a:cubicBezTo>
                      <a:pt x="8532" y="940"/>
                      <a:pt x="8578" y="589"/>
                      <a:pt x="8426" y="422"/>
                    </a:cubicBezTo>
                    <a:cubicBezTo>
                      <a:pt x="8355" y="340"/>
                      <a:pt x="8276" y="317"/>
                      <a:pt x="8191" y="317"/>
                    </a:cubicBezTo>
                    <a:cubicBezTo>
                      <a:pt x="8074" y="317"/>
                      <a:pt x="7948" y="362"/>
                      <a:pt x="7825" y="362"/>
                    </a:cubicBezTo>
                    <a:cubicBezTo>
                      <a:pt x="7786" y="362"/>
                      <a:pt x="7747" y="357"/>
                      <a:pt x="7710" y="345"/>
                    </a:cubicBezTo>
                    <a:cubicBezTo>
                      <a:pt x="7664" y="330"/>
                      <a:pt x="7664" y="208"/>
                      <a:pt x="7588" y="193"/>
                    </a:cubicBezTo>
                    <a:cubicBezTo>
                      <a:pt x="7581" y="192"/>
                      <a:pt x="7574" y="191"/>
                      <a:pt x="7568" y="191"/>
                    </a:cubicBezTo>
                    <a:cubicBezTo>
                      <a:pt x="7506" y="191"/>
                      <a:pt x="7476" y="254"/>
                      <a:pt x="7420" y="254"/>
                    </a:cubicBezTo>
                    <a:cubicBezTo>
                      <a:pt x="7283" y="239"/>
                      <a:pt x="7131" y="239"/>
                      <a:pt x="7009" y="239"/>
                    </a:cubicBezTo>
                    <a:cubicBezTo>
                      <a:pt x="6750" y="208"/>
                      <a:pt x="6506" y="208"/>
                      <a:pt x="6262" y="178"/>
                    </a:cubicBezTo>
                    <a:cubicBezTo>
                      <a:pt x="6058" y="135"/>
                      <a:pt x="5808" y="0"/>
                      <a:pt x="5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9"/>
              <p:cNvSpPr/>
              <p:nvPr/>
            </p:nvSpPr>
            <p:spPr>
              <a:xfrm>
                <a:off x="6864705" y="876697"/>
                <a:ext cx="482432" cy="77548"/>
              </a:xfrm>
              <a:custGeom>
                <a:avLst/>
                <a:gdLst/>
                <a:ahLst/>
                <a:cxnLst/>
                <a:rect l="l" t="t" r="r" b="b"/>
                <a:pathLst>
                  <a:path w="16380" h="2633" extrusionOk="0">
                    <a:moveTo>
                      <a:pt x="381" y="0"/>
                    </a:moveTo>
                    <a:lnTo>
                      <a:pt x="320" y="46"/>
                    </a:lnTo>
                    <a:cubicBezTo>
                      <a:pt x="244" y="153"/>
                      <a:pt x="229" y="320"/>
                      <a:pt x="183" y="458"/>
                    </a:cubicBezTo>
                    <a:cubicBezTo>
                      <a:pt x="1" y="945"/>
                      <a:pt x="138" y="808"/>
                      <a:pt x="610" y="960"/>
                    </a:cubicBezTo>
                    <a:cubicBezTo>
                      <a:pt x="473" y="1372"/>
                      <a:pt x="229" y="1692"/>
                      <a:pt x="838" y="1722"/>
                    </a:cubicBezTo>
                    <a:cubicBezTo>
                      <a:pt x="915" y="1722"/>
                      <a:pt x="1158" y="1722"/>
                      <a:pt x="1235" y="1692"/>
                    </a:cubicBezTo>
                    <a:cubicBezTo>
                      <a:pt x="1402" y="1615"/>
                      <a:pt x="1433" y="1494"/>
                      <a:pt x="1585" y="1387"/>
                    </a:cubicBezTo>
                    <a:cubicBezTo>
                      <a:pt x="1590" y="1594"/>
                      <a:pt x="1652" y="1657"/>
                      <a:pt x="1741" y="1657"/>
                    </a:cubicBezTo>
                    <a:cubicBezTo>
                      <a:pt x="1875" y="1657"/>
                      <a:pt x="2071" y="1515"/>
                      <a:pt x="2226" y="1515"/>
                    </a:cubicBezTo>
                    <a:cubicBezTo>
                      <a:pt x="2308" y="1515"/>
                      <a:pt x="2379" y="1555"/>
                      <a:pt x="2423" y="1676"/>
                    </a:cubicBezTo>
                    <a:cubicBezTo>
                      <a:pt x="2440" y="1674"/>
                      <a:pt x="2456" y="1673"/>
                      <a:pt x="2472" y="1673"/>
                    </a:cubicBezTo>
                    <a:cubicBezTo>
                      <a:pt x="2672" y="1673"/>
                      <a:pt x="2710" y="1849"/>
                      <a:pt x="2880" y="1920"/>
                    </a:cubicBezTo>
                    <a:cubicBezTo>
                      <a:pt x="3048" y="1996"/>
                      <a:pt x="3139" y="1920"/>
                      <a:pt x="3307" y="2027"/>
                    </a:cubicBezTo>
                    <a:cubicBezTo>
                      <a:pt x="3428" y="2123"/>
                      <a:pt x="3587" y="2335"/>
                      <a:pt x="3769" y="2335"/>
                    </a:cubicBezTo>
                    <a:cubicBezTo>
                      <a:pt x="3816" y="2335"/>
                      <a:pt x="3866" y="2321"/>
                      <a:pt x="3916" y="2286"/>
                    </a:cubicBezTo>
                    <a:cubicBezTo>
                      <a:pt x="4114" y="2164"/>
                      <a:pt x="4023" y="1981"/>
                      <a:pt x="3916" y="1798"/>
                    </a:cubicBezTo>
                    <a:cubicBezTo>
                      <a:pt x="3929" y="1796"/>
                      <a:pt x="3940" y="1795"/>
                      <a:pt x="3952" y="1795"/>
                    </a:cubicBezTo>
                    <a:cubicBezTo>
                      <a:pt x="4079" y="1795"/>
                      <a:pt x="4139" y="1942"/>
                      <a:pt x="4251" y="2012"/>
                    </a:cubicBezTo>
                    <a:cubicBezTo>
                      <a:pt x="4373" y="2133"/>
                      <a:pt x="4495" y="2057"/>
                      <a:pt x="4526" y="2286"/>
                    </a:cubicBezTo>
                    <a:cubicBezTo>
                      <a:pt x="4724" y="2286"/>
                      <a:pt x="4739" y="2027"/>
                      <a:pt x="4678" y="1905"/>
                    </a:cubicBezTo>
                    <a:cubicBezTo>
                      <a:pt x="4689" y="1904"/>
                      <a:pt x="4699" y="1903"/>
                      <a:pt x="4708" y="1903"/>
                    </a:cubicBezTo>
                    <a:cubicBezTo>
                      <a:pt x="4903" y="1903"/>
                      <a:pt x="4820" y="2160"/>
                      <a:pt x="5023" y="2160"/>
                    </a:cubicBezTo>
                    <a:cubicBezTo>
                      <a:pt x="5046" y="2160"/>
                      <a:pt x="5073" y="2156"/>
                      <a:pt x="5105" y="2149"/>
                    </a:cubicBezTo>
                    <a:cubicBezTo>
                      <a:pt x="5377" y="2091"/>
                      <a:pt x="5272" y="1764"/>
                      <a:pt x="5474" y="1764"/>
                    </a:cubicBezTo>
                    <a:cubicBezTo>
                      <a:pt x="5487" y="1764"/>
                      <a:pt x="5501" y="1765"/>
                      <a:pt x="5516" y="1768"/>
                    </a:cubicBezTo>
                    <a:cubicBezTo>
                      <a:pt x="5562" y="1951"/>
                      <a:pt x="5546" y="2149"/>
                      <a:pt x="5699" y="2240"/>
                    </a:cubicBezTo>
                    <a:cubicBezTo>
                      <a:pt x="5736" y="2261"/>
                      <a:pt x="5788" y="2268"/>
                      <a:pt x="5846" y="2268"/>
                    </a:cubicBezTo>
                    <a:cubicBezTo>
                      <a:pt x="5934" y="2268"/>
                      <a:pt x="6036" y="2253"/>
                      <a:pt x="6119" y="2253"/>
                    </a:cubicBezTo>
                    <a:cubicBezTo>
                      <a:pt x="6137" y="2253"/>
                      <a:pt x="6155" y="2254"/>
                      <a:pt x="6171" y="2255"/>
                    </a:cubicBezTo>
                    <a:cubicBezTo>
                      <a:pt x="6323" y="2286"/>
                      <a:pt x="6445" y="2316"/>
                      <a:pt x="6598" y="2316"/>
                    </a:cubicBezTo>
                    <a:cubicBezTo>
                      <a:pt x="6611" y="2317"/>
                      <a:pt x="6623" y="2317"/>
                      <a:pt x="6635" y="2317"/>
                    </a:cubicBezTo>
                    <a:cubicBezTo>
                      <a:pt x="6885" y="2317"/>
                      <a:pt x="7020" y="2174"/>
                      <a:pt x="7253" y="2073"/>
                    </a:cubicBezTo>
                    <a:cubicBezTo>
                      <a:pt x="7299" y="2377"/>
                      <a:pt x="7299" y="2438"/>
                      <a:pt x="7618" y="2438"/>
                    </a:cubicBezTo>
                    <a:cubicBezTo>
                      <a:pt x="7618" y="2453"/>
                      <a:pt x="7618" y="2469"/>
                      <a:pt x="7634" y="2484"/>
                    </a:cubicBezTo>
                    <a:cubicBezTo>
                      <a:pt x="7787" y="2449"/>
                      <a:pt x="7840" y="2368"/>
                      <a:pt x="7947" y="2368"/>
                    </a:cubicBezTo>
                    <a:cubicBezTo>
                      <a:pt x="7979" y="2368"/>
                      <a:pt x="8015" y="2375"/>
                      <a:pt x="8060" y="2393"/>
                    </a:cubicBezTo>
                    <a:cubicBezTo>
                      <a:pt x="8152" y="2438"/>
                      <a:pt x="8137" y="2591"/>
                      <a:pt x="8243" y="2621"/>
                    </a:cubicBezTo>
                    <a:cubicBezTo>
                      <a:pt x="8262" y="2629"/>
                      <a:pt x="8281" y="2632"/>
                      <a:pt x="8300" y="2632"/>
                    </a:cubicBezTo>
                    <a:cubicBezTo>
                      <a:pt x="8391" y="2632"/>
                      <a:pt x="8485" y="2557"/>
                      <a:pt x="8548" y="2545"/>
                    </a:cubicBezTo>
                    <a:cubicBezTo>
                      <a:pt x="8898" y="2469"/>
                      <a:pt x="9447" y="2255"/>
                      <a:pt x="8914" y="1859"/>
                    </a:cubicBezTo>
                    <a:cubicBezTo>
                      <a:pt x="8996" y="1777"/>
                      <a:pt x="9127" y="1720"/>
                      <a:pt x="9252" y="1720"/>
                    </a:cubicBezTo>
                    <a:cubicBezTo>
                      <a:pt x="9266" y="1720"/>
                      <a:pt x="9280" y="1721"/>
                      <a:pt x="9294" y="1722"/>
                    </a:cubicBezTo>
                    <a:lnTo>
                      <a:pt x="9294" y="2088"/>
                    </a:lnTo>
                    <a:cubicBezTo>
                      <a:pt x="9300" y="2093"/>
                      <a:pt x="9308" y="2095"/>
                      <a:pt x="9318" y="2095"/>
                    </a:cubicBezTo>
                    <a:cubicBezTo>
                      <a:pt x="9337" y="2095"/>
                      <a:pt x="9360" y="2088"/>
                      <a:pt x="9371" y="2088"/>
                    </a:cubicBezTo>
                    <a:cubicBezTo>
                      <a:pt x="9383" y="2330"/>
                      <a:pt x="10013" y="2525"/>
                      <a:pt x="10400" y="2525"/>
                    </a:cubicBezTo>
                    <a:cubicBezTo>
                      <a:pt x="10499" y="2525"/>
                      <a:pt x="10582" y="2512"/>
                      <a:pt x="10635" y="2484"/>
                    </a:cubicBezTo>
                    <a:cubicBezTo>
                      <a:pt x="10787" y="2401"/>
                      <a:pt x="10764" y="2093"/>
                      <a:pt x="10963" y="2093"/>
                    </a:cubicBezTo>
                    <a:cubicBezTo>
                      <a:pt x="10983" y="2093"/>
                      <a:pt x="11006" y="2096"/>
                      <a:pt x="11031" y="2103"/>
                    </a:cubicBezTo>
                    <a:cubicBezTo>
                      <a:pt x="11259" y="2197"/>
                      <a:pt x="11099" y="2454"/>
                      <a:pt x="11334" y="2454"/>
                    </a:cubicBezTo>
                    <a:cubicBezTo>
                      <a:pt x="11367" y="2454"/>
                      <a:pt x="11408" y="2449"/>
                      <a:pt x="11458" y="2438"/>
                    </a:cubicBezTo>
                    <a:cubicBezTo>
                      <a:pt x="11485" y="2342"/>
                      <a:pt x="11539" y="2309"/>
                      <a:pt x="11606" y="2309"/>
                    </a:cubicBezTo>
                    <a:cubicBezTo>
                      <a:pt x="11758" y="2309"/>
                      <a:pt x="11978" y="2481"/>
                      <a:pt x="12109" y="2481"/>
                    </a:cubicBezTo>
                    <a:cubicBezTo>
                      <a:pt x="12176" y="2481"/>
                      <a:pt x="12220" y="2436"/>
                      <a:pt x="12220" y="2301"/>
                    </a:cubicBezTo>
                    <a:cubicBezTo>
                      <a:pt x="12342" y="2240"/>
                      <a:pt x="12372" y="2088"/>
                      <a:pt x="12555" y="2073"/>
                    </a:cubicBezTo>
                    <a:cubicBezTo>
                      <a:pt x="12555" y="1862"/>
                      <a:pt x="12565" y="1753"/>
                      <a:pt x="12605" y="1753"/>
                    </a:cubicBezTo>
                    <a:cubicBezTo>
                      <a:pt x="12635" y="1753"/>
                      <a:pt x="12682" y="1812"/>
                      <a:pt x="12753" y="1935"/>
                    </a:cubicBezTo>
                    <a:cubicBezTo>
                      <a:pt x="12879" y="2132"/>
                      <a:pt x="12928" y="2289"/>
                      <a:pt x="13185" y="2289"/>
                    </a:cubicBezTo>
                    <a:cubicBezTo>
                      <a:pt x="13207" y="2289"/>
                      <a:pt x="13230" y="2288"/>
                      <a:pt x="13256" y="2286"/>
                    </a:cubicBezTo>
                    <a:lnTo>
                      <a:pt x="13256" y="2286"/>
                    </a:lnTo>
                    <a:cubicBezTo>
                      <a:pt x="13256" y="2377"/>
                      <a:pt x="13271" y="2453"/>
                      <a:pt x="13241" y="2545"/>
                    </a:cubicBezTo>
                    <a:cubicBezTo>
                      <a:pt x="13500" y="2514"/>
                      <a:pt x="14155" y="2469"/>
                      <a:pt x="14277" y="2179"/>
                    </a:cubicBezTo>
                    <a:lnTo>
                      <a:pt x="14277" y="2179"/>
                    </a:lnTo>
                    <a:cubicBezTo>
                      <a:pt x="14262" y="2181"/>
                      <a:pt x="14249" y="2182"/>
                      <a:pt x="14237" y="2182"/>
                    </a:cubicBezTo>
                    <a:cubicBezTo>
                      <a:pt x="14029" y="2182"/>
                      <a:pt x="14133" y="1946"/>
                      <a:pt x="14277" y="1859"/>
                    </a:cubicBezTo>
                    <a:cubicBezTo>
                      <a:pt x="14429" y="1768"/>
                      <a:pt x="14566" y="1874"/>
                      <a:pt x="14703" y="1722"/>
                    </a:cubicBezTo>
                    <a:cubicBezTo>
                      <a:pt x="14810" y="1615"/>
                      <a:pt x="14764" y="1448"/>
                      <a:pt x="14886" y="1341"/>
                    </a:cubicBezTo>
                    <a:cubicBezTo>
                      <a:pt x="14955" y="1299"/>
                      <a:pt x="15011" y="1286"/>
                      <a:pt x="15065" y="1286"/>
                    </a:cubicBezTo>
                    <a:cubicBezTo>
                      <a:pt x="15146" y="1286"/>
                      <a:pt x="15222" y="1316"/>
                      <a:pt x="15328" y="1316"/>
                    </a:cubicBezTo>
                    <a:cubicBezTo>
                      <a:pt x="15352" y="1316"/>
                      <a:pt x="15377" y="1314"/>
                      <a:pt x="15404" y="1311"/>
                    </a:cubicBezTo>
                    <a:cubicBezTo>
                      <a:pt x="15480" y="945"/>
                      <a:pt x="16379" y="1235"/>
                      <a:pt x="16379" y="717"/>
                    </a:cubicBezTo>
                    <a:cubicBezTo>
                      <a:pt x="16372" y="716"/>
                      <a:pt x="16366" y="716"/>
                      <a:pt x="16359" y="716"/>
                    </a:cubicBezTo>
                    <a:cubicBezTo>
                      <a:pt x="16205" y="716"/>
                      <a:pt x="16083" y="861"/>
                      <a:pt x="15954" y="861"/>
                    </a:cubicBezTo>
                    <a:cubicBezTo>
                      <a:pt x="15938" y="861"/>
                      <a:pt x="15923" y="858"/>
                      <a:pt x="15907" y="854"/>
                    </a:cubicBezTo>
                    <a:cubicBezTo>
                      <a:pt x="15785" y="838"/>
                      <a:pt x="15678" y="579"/>
                      <a:pt x="15633" y="503"/>
                    </a:cubicBezTo>
                    <a:cubicBezTo>
                      <a:pt x="15602" y="458"/>
                      <a:pt x="15617" y="336"/>
                      <a:pt x="15556" y="275"/>
                    </a:cubicBezTo>
                    <a:cubicBezTo>
                      <a:pt x="15534" y="263"/>
                      <a:pt x="15510" y="259"/>
                      <a:pt x="15486" y="259"/>
                    </a:cubicBezTo>
                    <a:cubicBezTo>
                      <a:pt x="15438" y="259"/>
                      <a:pt x="15391" y="275"/>
                      <a:pt x="15351" y="275"/>
                    </a:cubicBezTo>
                    <a:cubicBezTo>
                      <a:pt x="15331" y="275"/>
                      <a:pt x="15313" y="271"/>
                      <a:pt x="15297" y="259"/>
                    </a:cubicBezTo>
                    <a:cubicBezTo>
                      <a:pt x="15221" y="229"/>
                      <a:pt x="15176" y="153"/>
                      <a:pt x="15115" y="77"/>
                    </a:cubicBezTo>
                    <a:cubicBezTo>
                      <a:pt x="15049" y="69"/>
                      <a:pt x="14997" y="52"/>
                      <a:pt x="14942" y="52"/>
                    </a:cubicBezTo>
                    <a:cubicBezTo>
                      <a:pt x="14894" y="52"/>
                      <a:pt x="14843" y="65"/>
                      <a:pt x="14779" y="107"/>
                    </a:cubicBezTo>
                    <a:cubicBezTo>
                      <a:pt x="14642" y="199"/>
                      <a:pt x="14703" y="381"/>
                      <a:pt x="14581" y="488"/>
                    </a:cubicBezTo>
                    <a:cubicBezTo>
                      <a:pt x="14429" y="640"/>
                      <a:pt x="14322" y="534"/>
                      <a:pt x="14170" y="625"/>
                    </a:cubicBezTo>
                    <a:cubicBezTo>
                      <a:pt x="14022" y="714"/>
                      <a:pt x="13889" y="946"/>
                      <a:pt x="14145" y="946"/>
                    </a:cubicBezTo>
                    <a:cubicBezTo>
                      <a:pt x="14153" y="946"/>
                      <a:pt x="14161" y="946"/>
                      <a:pt x="14170" y="945"/>
                    </a:cubicBezTo>
                    <a:lnTo>
                      <a:pt x="14170" y="945"/>
                    </a:lnTo>
                    <a:cubicBezTo>
                      <a:pt x="14033" y="1235"/>
                      <a:pt x="13393" y="1265"/>
                      <a:pt x="13119" y="1311"/>
                    </a:cubicBezTo>
                    <a:cubicBezTo>
                      <a:pt x="13164" y="1219"/>
                      <a:pt x="13134" y="1143"/>
                      <a:pt x="13134" y="1037"/>
                    </a:cubicBezTo>
                    <a:lnTo>
                      <a:pt x="13134" y="1037"/>
                    </a:lnTo>
                    <a:cubicBezTo>
                      <a:pt x="13098" y="1042"/>
                      <a:pt x="13066" y="1044"/>
                      <a:pt x="13037" y="1044"/>
                    </a:cubicBezTo>
                    <a:cubicBezTo>
                      <a:pt x="12806" y="1044"/>
                      <a:pt x="12768" y="891"/>
                      <a:pt x="12646" y="701"/>
                    </a:cubicBezTo>
                    <a:cubicBezTo>
                      <a:pt x="12575" y="578"/>
                      <a:pt x="12526" y="519"/>
                      <a:pt x="12493" y="519"/>
                    </a:cubicBezTo>
                    <a:cubicBezTo>
                      <a:pt x="12448" y="519"/>
                      <a:pt x="12433" y="628"/>
                      <a:pt x="12433" y="838"/>
                    </a:cubicBezTo>
                    <a:cubicBezTo>
                      <a:pt x="12265" y="854"/>
                      <a:pt x="12220" y="991"/>
                      <a:pt x="12113" y="1067"/>
                    </a:cubicBezTo>
                    <a:cubicBezTo>
                      <a:pt x="12109" y="1197"/>
                      <a:pt x="12063" y="1240"/>
                      <a:pt x="11996" y="1240"/>
                    </a:cubicBezTo>
                    <a:cubicBezTo>
                      <a:pt x="11860" y="1240"/>
                      <a:pt x="11637" y="1066"/>
                      <a:pt x="11489" y="1066"/>
                    </a:cubicBezTo>
                    <a:cubicBezTo>
                      <a:pt x="11425" y="1066"/>
                      <a:pt x="11375" y="1098"/>
                      <a:pt x="11351" y="1189"/>
                    </a:cubicBezTo>
                    <a:cubicBezTo>
                      <a:pt x="11310" y="1197"/>
                      <a:pt x="11275" y="1201"/>
                      <a:pt x="11246" y="1201"/>
                    </a:cubicBezTo>
                    <a:cubicBezTo>
                      <a:pt x="10998" y="1201"/>
                      <a:pt x="11155" y="937"/>
                      <a:pt x="10909" y="869"/>
                    </a:cubicBezTo>
                    <a:cubicBezTo>
                      <a:pt x="10882" y="859"/>
                      <a:pt x="10858" y="855"/>
                      <a:pt x="10836" y="855"/>
                    </a:cubicBezTo>
                    <a:cubicBezTo>
                      <a:pt x="10655" y="855"/>
                      <a:pt x="10663" y="1168"/>
                      <a:pt x="10513" y="1250"/>
                    </a:cubicBezTo>
                    <a:cubicBezTo>
                      <a:pt x="10466" y="1274"/>
                      <a:pt x="10389" y="1285"/>
                      <a:pt x="10297" y="1285"/>
                    </a:cubicBezTo>
                    <a:cubicBezTo>
                      <a:pt x="9919" y="1285"/>
                      <a:pt x="9276" y="1099"/>
                      <a:pt x="9264" y="854"/>
                    </a:cubicBezTo>
                    <a:lnTo>
                      <a:pt x="9173" y="854"/>
                    </a:lnTo>
                    <a:lnTo>
                      <a:pt x="9173" y="488"/>
                    </a:lnTo>
                    <a:cubicBezTo>
                      <a:pt x="9162" y="487"/>
                      <a:pt x="9151" y="486"/>
                      <a:pt x="9140" y="486"/>
                    </a:cubicBezTo>
                    <a:cubicBezTo>
                      <a:pt x="9027" y="486"/>
                      <a:pt x="8903" y="556"/>
                      <a:pt x="8792" y="625"/>
                    </a:cubicBezTo>
                    <a:cubicBezTo>
                      <a:pt x="9325" y="1021"/>
                      <a:pt x="8776" y="1250"/>
                      <a:pt x="8441" y="1311"/>
                    </a:cubicBezTo>
                    <a:cubicBezTo>
                      <a:pt x="8344" y="1325"/>
                      <a:pt x="8235" y="1389"/>
                      <a:pt x="8158" y="1389"/>
                    </a:cubicBezTo>
                    <a:cubicBezTo>
                      <a:pt x="8151" y="1389"/>
                      <a:pt x="8143" y="1388"/>
                      <a:pt x="8137" y="1387"/>
                    </a:cubicBezTo>
                    <a:cubicBezTo>
                      <a:pt x="8015" y="1341"/>
                      <a:pt x="8030" y="1189"/>
                      <a:pt x="7938" y="1158"/>
                    </a:cubicBezTo>
                    <a:cubicBezTo>
                      <a:pt x="7890" y="1140"/>
                      <a:pt x="7851" y="1132"/>
                      <a:pt x="7818" y="1132"/>
                    </a:cubicBezTo>
                    <a:cubicBezTo>
                      <a:pt x="7716" y="1132"/>
                      <a:pt x="7665" y="1204"/>
                      <a:pt x="7527" y="1250"/>
                    </a:cubicBezTo>
                    <a:cubicBezTo>
                      <a:pt x="7527" y="1235"/>
                      <a:pt x="7527" y="1219"/>
                      <a:pt x="7497" y="1189"/>
                    </a:cubicBezTo>
                    <a:cubicBezTo>
                      <a:pt x="7177" y="1189"/>
                      <a:pt x="7177" y="1143"/>
                      <a:pt x="7146" y="838"/>
                    </a:cubicBezTo>
                    <a:cubicBezTo>
                      <a:pt x="6887" y="930"/>
                      <a:pt x="6765" y="1082"/>
                      <a:pt x="6476" y="1082"/>
                    </a:cubicBezTo>
                    <a:cubicBezTo>
                      <a:pt x="6323" y="1082"/>
                      <a:pt x="6202" y="1037"/>
                      <a:pt x="6049" y="1021"/>
                    </a:cubicBezTo>
                    <a:cubicBezTo>
                      <a:pt x="6038" y="1020"/>
                      <a:pt x="6025" y="1019"/>
                      <a:pt x="6012" y="1019"/>
                    </a:cubicBezTo>
                    <a:cubicBezTo>
                      <a:pt x="5933" y="1019"/>
                      <a:pt x="5828" y="1040"/>
                      <a:pt x="5733" y="1040"/>
                    </a:cubicBezTo>
                    <a:cubicBezTo>
                      <a:pt x="5674" y="1040"/>
                      <a:pt x="5619" y="1032"/>
                      <a:pt x="5577" y="1006"/>
                    </a:cubicBezTo>
                    <a:cubicBezTo>
                      <a:pt x="5409" y="915"/>
                      <a:pt x="5440" y="717"/>
                      <a:pt x="5409" y="534"/>
                    </a:cubicBezTo>
                    <a:cubicBezTo>
                      <a:pt x="5393" y="531"/>
                      <a:pt x="5379" y="530"/>
                      <a:pt x="5365" y="530"/>
                    </a:cubicBezTo>
                    <a:cubicBezTo>
                      <a:pt x="5148" y="530"/>
                      <a:pt x="5241" y="857"/>
                      <a:pt x="4983" y="915"/>
                    </a:cubicBezTo>
                    <a:cubicBezTo>
                      <a:pt x="4962" y="918"/>
                      <a:pt x="4944" y="919"/>
                      <a:pt x="4927" y="919"/>
                    </a:cubicBezTo>
                    <a:cubicBezTo>
                      <a:pt x="4692" y="919"/>
                      <a:pt x="4789" y="654"/>
                      <a:pt x="4601" y="654"/>
                    </a:cubicBezTo>
                    <a:cubicBezTo>
                      <a:pt x="4592" y="654"/>
                      <a:pt x="4582" y="654"/>
                      <a:pt x="4571" y="656"/>
                    </a:cubicBezTo>
                    <a:cubicBezTo>
                      <a:pt x="4632" y="808"/>
                      <a:pt x="4602" y="1037"/>
                      <a:pt x="4419" y="1037"/>
                    </a:cubicBezTo>
                    <a:cubicBezTo>
                      <a:pt x="4373" y="793"/>
                      <a:pt x="4267" y="869"/>
                      <a:pt x="4129" y="777"/>
                    </a:cubicBezTo>
                    <a:cubicBezTo>
                      <a:pt x="4046" y="708"/>
                      <a:pt x="3987" y="561"/>
                      <a:pt x="3849" y="561"/>
                    </a:cubicBezTo>
                    <a:cubicBezTo>
                      <a:pt x="3836" y="561"/>
                      <a:pt x="3823" y="562"/>
                      <a:pt x="3810" y="564"/>
                    </a:cubicBezTo>
                    <a:cubicBezTo>
                      <a:pt x="3901" y="717"/>
                      <a:pt x="4023" y="915"/>
                      <a:pt x="3810" y="1037"/>
                    </a:cubicBezTo>
                    <a:cubicBezTo>
                      <a:pt x="3759" y="1068"/>
                      <a:pt x="3709" y="1081"/>
                      <a:pt x="3662" y="1081"/>
                    </a:cubicBezTo>
                    <a:cubicBezTo>
                      <a:pt x="3480" y="1081"/>
                      <a:pt x="3321" y="889"/>
                      <a:pt x="3200" y="793"/>
                    </a:cubicBezTo>
                    <a:cubicBezTo>
                      <a:pt x="3032" y="686"/>
                      <a:pt x="2911" y="732"/>
                      <a:pt x="2758" y="686"/>
                    </a:cubicBezTo>
                    <a:cubicBezTo>
                      <a:pt x="2587" y="615"/>
                      <a:pt x="2536" y="424"/>
                      <a:pt x="2344" y="424"/>
                    </a:cubicBezTo>
                    <a:cubicBezTo>
                      <a:pt x="2330" y="424"/>
                      <a:pt x="2316" y="425"/>
                      <a:pt x="2301" y="427"/>
                    </a:cubicBezTo>
                    <a:cubicBezTo>
                      <a:pt x="2262" y="313"/>
                      <a:pt x="2195" y="274"/>
                      <a:pt x="2117" y="274"/>
                    </a:cubicBezTo>
                    <a:cubicBezTo>
                      <a:pt x="1962" y="274"/>
                      <a:pt x="1759" y="422"/>
                      <a:pt x="1621" y="422"/>
                    </a:cubicBezTo>
                    <a:cubicBezTo>
                      <a:pt x="1531" y="422"/>
                      <a:pt x="1468" y="360"/>
                      <a:pt x="1463" y="153"/>
                    </a:cubicBezTo>
                    <a:cubicBezTo>
                      <a:pt x="1311" y="244"/>
                      <a:pt x="1296" y="381"/>
                      <a:pt x="1128" y="458"/>
                    </a:cubicBezTo>
                    <a:cubicBezTo>
                      <a:pt x="1052" y="488"/>
                      <a:pt x="823" y="488"/>
                      <a:pt x="717" y="488"/>
                    </a:cubicBezTo>
                    <a:cubicBezTo>
                      <a:pt x="244" y="473"/>
                      <a:pt x="290" y="259"/>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9"/>
              <p:cNvSpPr/>
              <p:nvPr/>
            </p:nvSpPr>
            <p:spPr>
              <a:xfrm>
                <a:off x="6940101" y="420576"/>
                <a:ext cx="422732" cy="216859"/>
              </a:xfrm>
              <a:custGeom>
                <a:avLst/>
                <a:gdLst/>
                <a:ahLst/>
                <a:cxnLst/>
                <a:rect l="l" t="t" r="r" b="b"/>
                <a:pathLst>
                  <a:path w="14353" h="7363" extrusionOk="0">
                    <a:moveTo>
                      <a:pt x="5252" y="1"/>
                    </a:moveTo>
                    <a:cubicBezTo>
                      <a:pt x="5105" y="1"/>
                      <a:pt x="4955" y="29"/>
                      <a:pt x="4830" y="38"/>
                    </a:cubicBezTo>
                    <a:cubicBezTo>
                      <a:pt x="4678" y="53"/>
                      <a:pt x="4586" y="160"/>
                      <a:pt x="4464" y="175"/>
                    </a:cubicBezTo>
                    <a:cubicBezTo>
                      <a:pt x="4419" y="175"/>
                      <a:pt x="4190" y="130"/>
                      <a:pt x="4129" y="130"/>
                    </a:cubicBezTo>
                    <a:cubicBezTo>
                      <a:pt x="3959" y="111"/>
                      <a:pt x="3819" y="22"/>
                      <a:pt x="3675" y="22"/>
                    </a:cubicBezTo>
                    <a:cubicBezTo>
                      <a:pt x="3586" y="22"/>
                      <a:pt x="3496" y="56"/>
                      <a:pt x="3398" y="160"/>
                    </a:cubicBezTo>
                    <a:cubicBezTo>
                      <a:pt x="3626" y="434"/>
                      <a:pt x="3306" y="434"/>
                      <a:pt x="3139" y="632"/>
                    </a:cubicBezTo>
                    <a:cubicBezTo>
                      <a:pt x="3047" y="739"/>
                      <a:pt x="3124" y="800"/>
                      <a:pt x="2925" y="846"/>
                    </a:cubicBezTo>
                    <a:cubicBezTo>
                      <a:pt x="2917" y="847"/>
                      <a:pt x="2908" y="848"/>
                      <a:pt x="2899" y="848"/>
                    </a:cubicBezTo>
                    <a:cubicBezTo>
                      <a:pt x="2826" y="848"/>
                      <a:pt x="2731" y="808"/>
                      <a:pt x="2647" y="808"/>
                    </a:cubicBezTo>
                    <a:cubicBezTo>
                      <a:pt x="2627" y="808"/>
                      <a:pt x="2608" y="810"/>
                      <a:pt x="2590" y="815"/>
                    </a:cubicBezTo>
                    <a:cubicBezTo>
                      <a:pt x="2560" y="1150"/>
                      <a:pt x="1950" y="891"/>
                      <a:pt x="1905" y="1105"/>
                    </a:cubicBezTo>
                    <a:cubicBezTo>
                      <a:pt x="1874" y="1105"/>
                      <a:pt x="1844" y="1105"/>
                      <a:pt x="1844" y="1120"/>
                    </a:cubicBezTo>
                    <a:cubicBezTo>
                      <a:pt x="1911" y="1322"/>
                      <a:pt x="1753" y="1334"/>
                      <a:pt x="1599" y="1334"/>
                    </a:cubicBezTo>
                    <a:cubicBezTo>
                      <a:pt x="1579" y="1334"/>
                      <a:pt x="1559" y="1333"/>
                      <a:pt x="1539" y="1333"/>
                    </a:cubicBezTo>
                    <a:cubicBezTo>
                      <a:pt x="1524" y="1303"/>
                      <a:pt x="1493" y="1272"/>
                      <a:pt x="1493" y="1257"/>
                    </a:cubicBezTo>
                    <a:cubicBezTo>
                      <a:pt x="1401" y="1299"/>
                      <a:pt x="1355" y="1322"/>
                      <a:pt x="1307" y="1322"/>
                    </a:cubicBezTo>
                    <a:cubicBezTo>
                      <a:pt x="1268" y="1322"/>
                      <a:pt x="1227" y="1307"/>
                      <a:pt x="1158" y="1272"/>
                    </a:cubicBezTo>
                    <a:cubicBezTo>
                      <a:pt x="1052" y="1219"/>
                      <a:pt x="998" y="1144"/>
                      <a:pt x="913" y="1144"/>
                    </a:cubicBezTo>
                    <a:cubicBezTo>
                      <a:pt x="876" y="1144"/>
                      <a:pt x="833" y="1159"/>
                      <a:pt x="777" y="1196"/>
                    </a:cubicBezTo>
                    <a:cubicBezTo>
                      <a:pt x="610" y="1318"/>
                      <a:pt x="655" y="1486"/>
                      <a:pt x="610" y="1638"/>
                    </a:cubicBezTo>
                    <a:cubicBezTo>
                      <a:pt x="549" y="1806"/>
                      <a:pt x="396" y="1943"/>
                      <a:pt x="549" y="2110"/>
                    </a:cubicBezTo>
                    <a:cubicBezTo>
                      <a:pt x="259" y="2141"/>
                      <a:pt x="31" y="2613"/>
                      <a:pt x="15" y="2872"/>
                    </a:cubicBezTo>
                    <a:cubicBezTo>
                      <a:pt x="0" y="3055"/>
                      <a:pt x="15" y="3223"/>
                      <a:pt x="153" y="3360"/>
                    </a:cubicBezTo>
                    <a:cubicBezTo>
                      <a:pt x="229" y="3436"/>
                      <a:pt x="381" y="3482"/>
                      <a:pt x="381" y="3603"/>
                    </a:cubicBezTo>
                    <a:cubicBezTo>
                      <a:pt x="427" y="3603"/>
                      <a:pt x="472" y="3619"/>
                      <a:pt x="533" y="3619"/>
                    </a:cubicBezTo>
                    <a:cubicBezTo>
                      <a:pt x="488" y="3771"/>
                      <a:pt x="335" y="3756"/>
                      <a:pt x="259" y="3862"/>
                    </a:cubicBezTo>
                    <a:cubicBezTo>
                      <a:pt x="198" y="3984"/>
                      <a:pt x="274" y="4076"/>
                      <a:pt x="305" y="4198"/>
                    </a:cubicBezTo>
                    <a:cubicBezTo>
                      <a:pt x="351" y="4441"/>
                      <a:pt x="320" y="4320"/>
                      <a:pt x="503" y="4457"/>
                    </a:cubicBezTo>
                    <a:cubicBezTo>
                      <a:pt x="610" y="4533"/>
                      <a:pt x="640" y="4624"/>
                      <a:pt x="762" y="4685"/>
                    </a:cubicBezTo>
                    <a:cubicBezTo>
                      <a:pt x="884" y="4761"/>
                      <a:pt x="930" y="4670"/>
                      <a:pt x="1021" y="4822"/>
                    </a:cubicBezTo>
                    <a:cubicBezTo>
                      <a:pt x="1097" y="4929"/>
                      <a:pt x="1082" y="5051"/>
                      <a:pt x="1219" y="5142"/>
                    </a:cubicBezTo>
                    <a:cubicBezTo>
                      <a:pt x="1250" y="5188"/>
                      <a:pt x="1493" y="5264"/>
                      <a:pt x="1554" y="5279"/>
                    </a:cubicBezTo>
                    <a:cubicBezTo>
                      <a:pt x="1570" y="5281"/>
                      <a:pt x="1584" y="5281"/>
                      <a:pt x="1597" y="5281"/>
                    </a:cubicBezTo>
                    <a:cubicBezTo>
                      <a:pt x="1757" y="5281"/>
                      <a:pt x="1702" y="5198"/>
                      <a:pt x="1828" y="5127"/>
                    </a:cubicBezTo>
                    <a:cubicBezTo>
                      <a:pt x="1895" y="5083"/>
                      <a:pt x="1941" y="5064"/>
                      <a:pt x="1974" y="5064"/>
                    </a:cubicBezTo>
                    <a:cubicBezTo>
                      <a:pt x="2130" y="5064"/>
                      <a:pt x="1957" y="5498"/>
                      <a:pt x="2189" y="5498"/>
                    </a:cubicBezTo>
                    <a:cubicBezTo>
                      <a:pt x="2204" y="5498"/>
                      <a:pt x="2221" y="5497"/>
                      <a:pt x="2240" y="5493"/>
                    </a:cubicBezTo>
                    <a:cubicBezTo>
                      <a:pt x="2240" y="5689"/>
                      <a:pt x="2335" y="5745"/>
                      <a:pt x="2458" y="5745"/>
                    </a:cubicBezTo>
                    <a:cubicBezTo>
                      <a:pt x="2622" y="5745"/>
                      <a:pt x="2836" y="5645"/>
                      <a:pt x="2941" y="5645"/>
                    </a:cubicBezTo>
                    <a:cubicBezTo>
                      <a:pt x="2957" y="5769"/>
                      <a:pt x="2994" y="5807"/>
                      <a:pt x="3040" y="5807"/>
                    </a:cubicBezTo>
                    <a:cubicBezTo>
                      <a:pt x="3113" y="5807"/>
                      <a:pt x="3207" y="5714"/>
                      <a:pt x="3276" y="5714"/>
                    </a:cubicBezTo>
                    <a:cubicBezTo>
                      <a:pt x="3287" y="5714"/>
                      <a:pt x="3297" y="5716"/>
                      <a:pt x="3306" y="5721"/>
                    </a:cubicBezTo>
                    <a:cubicBezTo>
                      <a:pt x="3474" y="5767"/>
                      <a:pt x="3291" y="5980"/>
                      <a:pt x="3428" y="6102"/>
                    </a:cubicBezTo>
                    <a:cubicBezTo>
                      <a:pt x="3446" y="6120"/>
                      <a:pt x="3475" y="6124"/>
                      <a:pt x="3508" y="6124"/>
                    </a:cubicBezTo>
                    <a:cubicBezTo>
                      <a:pt x="3534" y="6124"/>
                      <a:pt x="3563" y="6121"/>
                      <a:pt x="3590" y="6121"/>
                    </a:cubicBezTo>
                    <a:cubicBezTo>
                      <a:pt x="3615" y="6121"/>
                      <a:pt x="3639" y="6124"/>
                      <a:pt x="3657" y="6133"/>
                    </a:cubicBezTo>
                    <a:cubicBezTo>
                      <a:pt x="3763" y="6194"/>
                      <a:pt x="3779" y="6285"/>
                      <a:pt x="3916" y="6346"/>
                    </a:cubicBezTo>
                    <a:cubicBezTo>
                      <a:pt x="3970" y="6358"/>
                      <a:pt x="4061" y="6372"/>
                      <a:pt x="4153" y="6372"/>
                    </a:cubicBezTo>
                    <a:cubicBezTo>
                      <a:pt x="4294" y="6372"/>
                      <a:pt x="4434" y="6338"/>
                      <a:pt x="4434" y="6209"/>
                    </a:cubicBezTo>
                    <a:cubicBezTo>
                      <a:pt x="4449" y="6206"/>
                      <a:pt x="4462" y="6205"/>
                      <a:pt x="4473" y="6205"/>
                    </a:cubicBezTo>
                    <a:cubicBezTo>
                      <a:pt x="4592" y="6205"/>
                      <a:pt x="4550" y="6337"/>
                      <a:pt x="4647" y="6407"/>
                    </a:cubicBezTo>
                    <a:cubicBezTo>
                      <a:pt x="4647" y="6407"/>
                      <a:pt x="4891" y="6574"/>
                      <a:pt x="4876" y="6574"/>
                    </a:cubicBezTo>
                    <a:cubicBezTo>
                      <a:pt x="4899" y="6581"/>
                      <a:pt x="4920" y="6583"/>
                      <a:pt x="4939" y="6583"/>
                    </a:cubicBezTo>
                    <a:cubicBezTo>
                      <a:pt x="5110" y="6583"/>
                      <a:pt x="5169" y="6376"/>
                      <a:pt x="5360" y="6376"/>
                    </a:cubicBezTo>
                    <a:cubicBezTo>
                      <a:pt x="5366" y="6376"/>
                      <a:pt x="5372" y="6376"/>
                      <a:pt x="5378" y="6376"/>
                    </a:cubicBezTo>
                    <a:cubicBezTo>
                      <a:pt x="5424" y="6590"/>
                      <a:pt x="5378" y="6666"/>
                      <a:pt x="5637" y="6712"/>
                    </a:cubicBezTo>
                    <a:cubicBezTo>
                      <a:pt x="5653" y="6714"/>
                      <a:pt x="5669" y="6714"/>
                      <a:pt x="5685" y="6714"/>
                    </a:cubicBezTo>
                    <a:cubicBezTo>
                      <a:pt x="5797" y="6714"/>
                      <a:pt x="5925" y="6670"/>
                      <a:pt x="6018" y="6590"/>
                    </a:cubicBezTo>
                    <a:cubicBezTo>
                      <a:pt x="6018" y="6770"/>
                      <a:pt x="6127" y="6926"/>
                      <a:pt x="6289" y="6926"/>
                    </a:cubicBezTo>
                    <a:cubicBezTo>
                      <a:pt x="6346" y="6926"/>
                      <a:pt x="6409" y="6907"/>
                      <a:pt x="6475" y="6864"/>
                    </a:cubicBezTo>
                    <a:cubicBezTo>
                      <a:pt x="6673" y="6712"/>
                      <a:pt x="6430" y="6712"/>
                      <a:pt x="6475" y="6483"/>
                    </a:cubicBezTo>
                    <a:cubicBezTo>
                      <a:pt x="6491" y="6453"/>
                      <a:pt x="6552" y="6437"/>
                      <a:pt x="6567" y="6437"/>
                    </a:cubicBezTo>
                    <a:cubicBezTo>
                      <a:pt x="6628" y="6498"/>
                      <a:pt x="6597" y="6483"/>
                      <a:pt x="6658" y="6514"/>
                    </a:cubicBezTo>
                    <a:cubicBezTo>
                      <a:pt x="6704" y="6712"/>
                      <a:pt x="6643" y="6727"/>
                      <a:pt x="6795" y="6864"/>
                    </a:cubicBezTo>
                    <a:cubicBezTo>
                      <a:pt x="6902" y="6955"/>
                      <a:pt x="6948" y="6955"/>
                      <a:pt x="7024" y="7062"/>
                    </a:cubicBezTo>
                    <a:cubicBezTo>
                      <a:pt x="7131" y="7214"/>
                      <a:pt x="7161" y="7351"/>
                      <a:pt x="7390" y="7351"/>
                    </a:cubicBezTo>
                    <a:cubicBezTo>
                      <a:pt x="7618" y="7351"/>
                      <a:pt x="7725" y="7108"/>
                      <a:pt x="7953" y="7062"/>
                    </a:cubicBezTo>
                    <a:cubicBezTo>
                      <a:pt x="7969" y="7047"/>
                      <a:pt x="7999" y="6986"/>
                      <a:pt x="7999" y="6955"/>
                    </a:cubicBezTo>
                    <a:lnTo>
                      <a:pt x="8167" y="7062"/>
                    </a:lnTo>
                    <a:cubicBezTo>
                      <a:pt x="8293" y="7155"/>
                      <a:pt x="8370" y="7196"/>
                      <a:pt x="8442" y="7196"/>
                    </a:cubicBezTo>
                    <a:cubicBezTo>
                      <a:pt x="8535" y="7196"/>
                      <a:pt x="8620" y="7128"/>
                      <a:pt x="8791" y="7016"/>
                    </a:cubicBezTo>
                    <a:cubicBezTo>
                      <a:pt x="8883" y="6955"/>
                      <a:pt x="8961" y="6921"/>
                      <a:pt x="9022" y="6921"/>
                    </a:cubicBezTo>
                    <a:cubicBezTo>
                      <a:pt x="9113" y="6921"/>
                      <a:pt x="9169" y="6996"/>
                      <a:pt x="9187" y="7169"/>
                    </a:cubicBezTo>
                    <a:cubicBezTo>
                      <a:pt x="9294" y="7169"/>
                      <a:pt x="9385" y="7123"/>
                      <a:pt x="9462" y="7108"/>
                    </a:cubicBezTo>
                    <a:cubicBezTo>
                      <a:pt x="9497" y="7103"/>
                      <a:pt x="9521" y="7101"/>
                      <a:pt x="9541" y="7101"/>
                    </a:cubicBezTo>
                    <a:cubicBezTo>
                      <a:pt x="9582" y="7101"/>
                      <a:pt x="9609" y="7108"/>
                      <a:pt x="9690" y="7108"/>
                    </a:cubicBezTo>
                    <a:cubicBezTo>
                      <a:pt x="9759" y="7115"/>
                      <a:pt x="9782" y="7123"/>
                      <a:pt x="9804" y="7123"/>
                    </a:cubicBezTo>
                    <a:cubicBezTo>
                      <a:pt x="9827" y="7123"/>
                      <a:pt x="9850" y="7115"/>
                      <a:pt x="9919" y="7092"/>
                    </a:cubicBezTo>
                    <a:cubicBezTo>
                      <a:pt x="9995" y="7047"/>
                      <a:pt x="9995" y="6955"/>
                      <a:pt x="10102" y="6940"/>
                    </a:cubicBezTo>
                    <a:cubicBezTo>
                      <a:pt x="10132" y="7032"/>
                      <a:pt x="10132" y="7108"/>
                      <a:pt x="10147" y="7199"/>
                    </a:cubicBezTo>
                    <a:cubicBezTo>
                      <a:pt x="10315" y="7214"/>
                      <a:pt x="10452" y="7321"/>
                      <a:pt x="10604" y="7351"/>
                    </a:cubicBezTo>
                    <a:cubicBezTo>
                      <a:pt x="10633" y="7359"/>
                      <a:pt x="10661" y="7363"/>
                      <a:pt x="10689" y="7363"/>
                    </a:cubicBezTo>
                    <a:cubicBezTo>
                      <a:pt x="10824" y="7363"/>
                      <a:pt x="10950" y="7283"/>
                      <a:pt x="11077" y="7245"/>
                    </a:cubicBezTo>
                    <a:cubicBezTo>
                      <a:pt x="11427" y="7138"/>
                      <a:pt x="11778" y="6894"/>
                      <a:pt x="11747" y="6483"/>
                    </a:cubicBezTo>
                    <a:cubicBezTo>
                      <a:pt x="11781" y="6472"/>
                      <a:pt x="11818" y="6468"/>
                      <a:pt x="11856" y="6468"/>
                    </a:cubicBezTo>
                    <a:cubicBezTo>
                      <a:pt x="11911" y="6468"/>
                      <a:pt x="11969" y="6476"/>
                      <a:pt x="12021" y="6476"/>
                    </a:cubicBezTo>
                    <a:cubicBezTo>
                      <a:pt x="12121" y="6476"/>
                      <a:pt x="12203" y="6448"/>
                      <a:pt x="12219" y="6285"/>
                    </a:cubicBezTo>
                    <a:cubicBezTo>
                      <a:pt x="12387" y="6270"/>
                      <a:pt x="12737" y="6255"/>
                      <a:pt x="12661" y="5980"/>
                    </a:cubicBezTo>
                    <a:cubicBezTo>
                      <a:pt x="12699" y="5977"/>
                      <a:pt x="12735" y="5976"/>
                      <a:pt x="12768" y="5976"/>
                    </a:cubicBezTo>
                    <a:cubicBezTo>
                      <a:pt x="12902" y="5976"/>
                      <a:pt x="13002" y="5994"/>
                      <a:pt x="13093" y="5994"/>
                    </a:cubicBezTo>
                    <a:cubicBezTo>
                      <a:pt x="13227" y="5994"/>
                      <a:pt x="13342" y="5956"/>
                      <a:pt x="13514" y="5767"/>
                    </a:cubicBezTo>
                    <a:cubicBezTo>
                      <a:pt x="13652" y="5615"/>
                      <a:pt x="13728" y="5599"/>
                      <a:pt x="13895" y="5538"/>
                    </a:cubicBezTo>
                    <a:cubicBezTo>
                      <a:pt x="14032" y="5508"/>
                      <a:pt x="14261" y="5447"/>
                      <a:pt x="14291" y="5295"/>
                    </a:cubicBezTo>
                    <a:cubicBezTo>
                      <a:pt x="14352" y="4990"/>
                      <a:pt x="13895" y="5142"/>
                      <a:pt x="13743" y="5066"/>
                    </a:cubicBezTo>
                    <a:cubicBezTo>
                      <a:pt x="13530" y="4959"/>
                      <a:pt x="13469" y="4548"/>
                      <a:pt x="13210" y="4518"/>
                    </a:cubicBezTo>
                    <a:cubicBezTo>
                      <a:pt x="13204" y="4517"/>
                      <a:pt x="13198" y="4517"/>
                      <a:pt x="13191" y="4517"/>
                    </a:cubicBezTo>
                    <a:cubicBezTo>
                      <a:pt x="13091" y="4517"/>
                      <a:pt x="12969" y="4599"/>
                      <a:pt x="12853" y="4599"/>
                    </a:cubicBezTo>
                    <a:cubicBezTo>
                      <a:pt x="12814" y="4599"/>
                      <a:pt x="12775" y="4589"/>
                      <a:pt x="12737" y="4563"/>
                    </a:cubicBezTo>
                    <a:cubicBezTo>
                      <a:pt x="12585" y="4472"/>
                      <a:pt x="12692" y="4320"/>
                      <a:pt x="12829" y="4243"/>
                    </a:cubicBezTo>
                    <a:cubicBezTo>
                      <a:pt x="12875" y="4259"/>
                      <a:pt x="12920" y="4304"/>
                      <a:pt x="12935" y="4320"/>
                    </a:cubicBezTo>
                    <a:cubicBezTo>
                      <a:pt x="12920" y="4167"/>
                      <a:pt x="12829" y="4061"/>
                      <a:pt x="12753" y="3923"/>
                    </a:cubicBezTo>
                    <a:cubicBezTo>
                      <a:pt x="12676" y="3817"/>
                      <a:pt x="12555" y="3741"/>
                      <a:pt x="12524" y="3619"/>
                    </a:cubicBezTo>
                    <a:cubicBezTo>
                      <a:pt x="12478" y="3466"/>
                      <a:pt x="12707" y="3253"/>
                      <a:pt x="12463" y="3223"/>
                    </a:cubicBezTo>
                    <a:cubicBezTo>
                      <a:pt x="12458" y="3222"/>
                      <a:pt x="12452" y="3222"/>
                      <a:pt x="12447" y="3222"/>
                    </a:cubicBezTo>
                    <a:cubicBezTo>
                      <a:pt x="12302" y="3222"/>
                      <a:pt x="12238" y="3408"/>
                      <a:pt x="12097" y="3408"/>
                    </a:cubicBezTo>
                    <a:cubicBezTo>
                      <a:pt x="12088" y="3408"/>
                      <a:pt x="12078" y="3407"/>
                      <a:pt x="12067" y="3405"/>
                    </a:cubicBezTo>
                    <a:cubicBezTo>
                      <a:pt x="11976" y="3238"/>
                      <a:pt x="12067" y="3223"/>
                      <a:pt x="11884" y="3101"/>
                    </a:cubicBezTo>
                    <a:cubicBezTo>
                      <a:pt x="11807" y="3062"/>
                      <a:pt x="11760" y="3048"/>
                      <a:pt x="11718" y="3048"/>
                    </a:cubicBezTo>
                    <a:cubicBezTo>
                      <a:pt x="11661" y="3048"/>
                      <a:pt x="11615" y="3074"/>
                      <a:pt x="11519" y="3101"/>
                    </a:cubicBezTo>
                    <a:cubicBezTo>
                      <a:pt x="11381" y="3146"/>
                      <a:pt x="11244" y="3162"/>
                      <a:pt x="11092" y="3177"/>
                    </a:cubicBezTo>
                    <a:cubicBezTo>
                      <a:pt x="10909" y="3177"/>
                      <a:pt x="10817" y="3021"/>
                      <a:pt x="10684" y="3021"/>
                    </a:cubicBezTo>
                    <a:cubicBezTo>
                      <a:pt x="10673" y="3021"/>
                      <a:pt x="10662" y="3022"/>
                      <a:pt x="10650" y="3024"/>
                    </a:cubicBezTo>
                    <a:cubicBezTo>
                      <a:pt x="10635" y="2872"/>
                      <a:pt x="10757" y="2781"/>
                      <a:pt x="10772" y="2644"/>
                    </a:cubicBezTo>
                    <a:cubicBezTo>
                      <a:pt x="10681" y="2644"/>
                      <a:pt x="10498" y="2628"/>
                      <a:pt x="10452" y="2552"/>
                    </a:cubicBezTo>
                    <a:cubicBezTo>
                      <a:pt x="10315" y="2415"/>
                      <a:pt x="10406" y="2400"/>
                      <a:pt x="10422" y="2247"/>
                    </a:cubicBezTo>
                    <a:cubicBezTo>
                      <a:pt x="10452" y="1988"/>
                      <a:pt x="10330" y="1806"/>
                      <a:pt x="10102" y="1684"/>
                    </a:cubicBezTo>
                    <a:cubicBezTo>
                      <a:pt x="9930" y="1581"/>
                      <a:pt x="9793" y="1504"/>
                      <a:pt x="9639" y="1504"/>
                    </a:cubicBezTo>
                    <a:cubicBezTo>
                      <a:pt x="9587" y="1504"/>
                      <a:pt x="9534" y="1512"/>
                      <a:pt x="9477" y="1531"/>
                    </a:cubicBezTo>
                    <a:cubicBezTo>
                      <a:pt x="9380" y="1562"/>
                      <a:pt x="9309" y="1580"/>
                      <a:pt x="9255" y="1580"/>
                    </a:cubicBezTo>
                    <a:cubicBezTo>
                      <a:pt x="9145" y="1580"/>
                      <a:pt x="9101" y="1506"/>
                      <a:pt x="9050" y="1303"/>
                    </a:cubicBezTo>
                    <a:cubicBezTo>
                      <a:pt x="9013" y="1090"/>
                      <a:pt x="8965" y="837"/>
                      <a:pt x="8781" y="837"/>
                    </a:cubicBezTo>
                    <a:cubicBezTo>
                      <a:pt x="8740" y="837"/>
                      <a:pt x="8694" y="849"/>
                      <a:pt x="8639" y="876"/>
                    </a:cubicBezTo>
                    <a:cubicBezTo>
                      <a:pt x="8563" y="770"/>
                      <a:pt x="8548" y="556"/>
                      <a:pt x="8410" y="511"/>
                    </a:cubicBezTo>
                    <a:cubicBezTo>
                      <a:pt x="8391" y="506"/>
                      <a:pt x="8374" y="505"/>
                      <a:pt x="8357" y="505"/>
                    </a:cubicBezTo>
                    <a:cubicBezTo>
                      <a:pt x="8251" y="505"/>
                      <a:pt x="8195" y="579"/>
                      <a:pt x="8122" y="579"/>
                    </a:cubicBezTo>
                    <a:cubicBezTo>
                      <a:pt x="8081" y="579"/>
                      <a:pt x="8034" y="555"/>
                      <a:pt x="7969" y="480"/>
                    </a:cubicBezTo>
                    <a:cubicBezTo>
                      <a:pt x="7908" y="419"/>
                      <a:pt x="7953" y="343"/>
                      <a:pt x="7862" y="267"/>
                    </a:cubicBezTo>
                    <a:cubicBezTo>
                      <a:pt x="7801" y="236"/>
                      <a:pt x="7710" y="191"/>
                      <a:pt x="7649" y="191"/>
                    </a:cubicBezTo>
                    <a:cubicBezTo>
                      <a:pt x="7635" y="189"/>
                      <a:pt x="7621" y="189"/>
                      <a:pt x="7606" y="189"/>
                    </a:cubicBezTo>
                    <a:cubicBezTo>
                      <a:pt x="7480" y="189"/>
                      <a:pt x="7345" y="238"/>
                      <a:pt x="7219" y="238"/>
                    </a:cubicBezTo>
                    <a:cubicBezTo>
                      <a:pt x="7204" y="238"/>
                      <a:pt x="7190" y="238"/>
                      <a:pt x="7176" y="236"/>
                    </a:cubicBezTo>
                    <a:cubicBezTo>
                      <a:pt x="7176" y="252"/>
                      <a:pt x="7161" y="267"/>
                      <a:pt x="7161" y="282"/>
                    </a:cubicBezTo>
                    <a:cubicBezTo>
                      <a:pt x="7131" y="274"/>
                      <a:pt x="7100" y="271"/>
                      <a:pt x="7068" y="271"/>
                    </a:cubicBezTo>
                    <a:cubicBezTo>
                      <a:pt x="7035" y="271"/>
                      <a:pt x="7001" y="274"/>
                      <a:pt x="6963" y="282"/>
                    </a:cubicBezTo>
                    <a:cubicBezTo>
                      <a:pt x="6978" y="419"/>
                      <a:pt x="7252" y="648"/>
                      <a:pt x="6963" y="648"/>
                    </a:cubicBezTo>
                    <a:cubicBezTo>
                      <a:pt x="7039" y="815"/>
                      <a:pt x="7085" y="952"/>
                      <a:pt x="6826" y="1013"/>
                    </a:cubicBezTo>
                    <a:cubicBezTo>
                      <a:pt x="6801" y="1017"/>
                      <a:pt x="6778" y="1019"/>
                      <a:pt x="6758" y="1019"/>
                    </a:cubicBezTo>
                    <a:cubicBezTo>
                      <a:pt x="6619" y="1019"/>
                      <a:pt x="6586" y="929"/>
                      <a:pt x="6506" y="770"/>
                    </a:cubicBezTo>
                    <a:cubicBezTo>
                      <a:pt x="6430" y="617"/>
                      <a:pt x="6430" y="617"/>
                      <a:pt x="6293" y="511"/>
                    </a:cubicBezTo>
                    <a:cubicBezTo>
                      <a:pt x="6262" y="480"/>
                      <a:pt x="6201" y="465"/>
                      <a:pt x="6140" y="419"/>
                    </a:cubicBezTo>
                    <a:cubicBezTo>
                      <a:pt x="6110" y="404"/>
                      <a:pt x="6095" y="282"/>
                      <a:pt x="6049" y="252"/>
                    </a:cubicBezTo>
                    <a:cubicBezTo>
                      <a:pt x="5988" y="252"/>
                      <a:pt x="5927" y="262"/>
                      <a:pt x="5869" y="262"/>
                    </a:cubicBezTo>
                    <a:cubicBezTo>
                      <a:pt x="5825" y="262"/>
                      <a:pt x="5783" y="256"/>
                      <a:pt x="5744" y="236"/>
                    </a:cubicBezTo>
                    <a:cubicBezTo>
                      <a:pt x="5653" y="191"/>
                      <a:pt x="5607" y="84"/>
                      <a:pt x="5500" y="38"/>
                    </a:cubicBezTo>
                    <a:cubicBezTo>
                      <a:pt x="5422" y="10"/>
                      <a:pt x="5337" y="1"/>
                      <a:pt x="5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9"/>
              <p:cNvSpPr/>
              <p:nvPr/>
            </p:nvSpPr>
            <p:spPr>
              <a:xfrm>
                <a:off x="6939188" y="487196"/>
                <a:ext cx="423645" cy="151180"/>
              </a:xfrm>
              <a:custGeom>
                <a:avLst/>
                <a:gdLst/>
                <a:ahLst/>
                <a:cxnLst/>
                <a:rect l="l" t="t" r="r" b="b"/>
                <a:pathLst>
                  <a:path w="14384" h="5133" extrusionOk="0">
                    <a:moveTo>
                      <a:pt x="321" y="1"/>
                    </a:moveTo>
                    <a:cubicBezTo>
                      <a:pt x="153" y="153"/>
                      <a:pt x="46" y="458"/>
                      <a:pt x="16" y="656"/>
                    </a:cubicBezTo>
                    <a:cubicBezTo>
                      <a:pt x="1" y="823"/>
                      <a:pt x="16" y="991"/>
                      <a:pt x="153" y="1128"/>
                    </a:cubicBezTo>
                    <a:cubicBezTo>
                      <a:pt x="229" y="1204"/>
                      <a:pt x="382" y="1265"/>
                      <a:pt x="382" y="1372"/>
                    </a:cubicBezTo>
                    <a:cubicBezTo>
                      <a:pt x="443" y="1372"/>
                      <a:pt x="473" y="1387"/>
                      <a:pt x="534" y="1387"/>
                    </a:cubicBezTo>
                    <a:cubicBezTo>
                      <a:pt x="503" y="1540"/>
                      <a:pt x="351" y="1524"/>
                      <a:pt x="275" y="1646"/>
                    </a:cubicBezTo>
                    <a:cubicBezTo>
                      <a:pt x="214" y="1753"/>
                      <a:pt x="290" y="1844"/>
                      <a:pt x="305" y="1966"/>
                    </a:cubicBezTo>
                    <a:cubicBezTo>
                      <a:pt x="366" y="2210"/>
                      <a:pt x="321" y="2103"/>
                      <a:pt x="519" y="2225"/>
                    </a:cubicBezTo>
                    <a:cubicBezTo>
                      <a:pt x="610" y="2301"/>
                      <a:pt x="656" y="2408"/>
                      <a:pt x="762" y="2454"/>
                    </a:cubicBezTo>
                    <a:cubicBezTo>
                      <a:pt x="900" y="2530"/>
                      <a:pt x="930" y="2438"/>
                      <a:pt x="1037" y="2591"/>
                    </a:cubicBezTo>
                    <a:cubicBezTo>
                      <a:pt x="1113" y="2713"/>
                      <a:pt x="1082" y="2819"/>
                      <a:pt x="1220" y="2911"/>
                    </a:cubicBezTo>
                    <a:cubicBezTo>
                      <a:pt x="1265" y="2956"/>
                      <a:pt x="1509" y="3033"/>
                      <a:pt x="1570" y="3048"/>
                    </a:cubicBezTo>
                    <a:cubicBezTo>
                      <a:pt x="1585" y="3049"/>
                      <a:pt x="1598" y="3050"/>
                      <a:pt x="1610" y="3050"/>
                    </a:cubicBezTo>
                    <a:cubicBezTo>
                      <a:pt x="1758" y="3050"/>
                      <a:pt x="1702" y="2966"/>
                      <a:pt x="1829" y="2896"/>
                    </a:cubicBezTo>
                    <a:cubicBezTo>
                      <a:pt x="1896" y="2855"/>
                      <a:pt x="1944" y="2838"/>
                      <a:pt x="1977" y="2838"/>
                    </a:cubicBezTo>
                    <a:cubicBezTo>
                      <a:pt x="2147" y="2838"/>
                      <a:pt x="1972" y="3267"/>
                      <a:pt x="2204" y="3267"/>
                    </a:cubicBezTo>
                    <a:cubicBezTo>
                      <a:pt x="2220" y="3267"/>
                      <a:pt x="2237" y="3265"/>
                      <a:pt x="2256" y="3261"/>
                    </a:cubicBezTo>
                    <a:cubicBezTo>
                      <a:pt x="2256" y="3457"/>
                      <a:pt x="2348" y="3513"/>
                      <a:pt x="2469" y="3513"/>
                    </a:cubicBezTo>
                    <a:cubicBezTo>
                      <a:pt x="2631" y="3513"/>
                      <a:pt x="2843" y="3414"/>
                      <a:pt x="2956" y="3414"/>
                    </a:cubicBezTo>
                    <a:cubicBezTo>
                      <a:pt x="2967" y="3543"/>
                      <a:pt x="3001" y="3583"/>
                      <a:pt x="3045" y="3583"/>
                    </a:cubicBezTo>
                    <a:cubicBezTo>
                      <a:pt x="3116" y="3583"/>
                      <a:pt x="3214" y="3482"/>
                      <a:pt x="3290" y="3482"/>
                    </a:cubicBezTo>
                    <a:cubicBezTo>
                      <a:pt x="3301" y="3482"/>
                      <a:pt x="3312" y="3485"/>
                      <a:pt x="3322" y="3490"/>
                    </a:cubicBezTo>
                    <a:cubicBezTo>
                      <a:pt x="3490" y="3551"/>
                      <a:pt x="3292" y="3749"/>
                      <a:pt x="3429" y="3871"/>
                    </a:cubicBezTo>
                    <a:cubicBezTo>
                      <a:pt x="3451" y="3893"/>
                      <a:pt x="3480" y="3899"/>
                      <a:pt x="3510" y="3899"/>
                    </a:cubicBezTo>
                    <a:cubicBezTo>
                      <a:pt x="3544" y="3899"/>
                      <a:pt x="3579" y="3892"/>
                      <a:pt x="3610" y="3892"/>
                    </a:cubicBezTo>
                    <a:cubicBezTo>
                      <a:pt x="3627" y="3892"/>
                      <a:pt x="3644" y="3894"/>
                      <a:pt x="3657" y="3901"/>
                    </a:cubicBezTo>
                    <a:cubicBezTo>
                      <a:pt x="3779" y="3962"/>
                      <a:pt x="3794" y="4053"/>
                      <a:pt x="3932" y="4114"/>
                    </a:cubicBezTo>
                    <a:cubicBezTo>
                      <a:pt x="3979" y="4132"/>
                      <a:pt x="4064" y="4147"/>
                      <a:pt x="4151" y="4147"/>
                    </a:cubicBezTo>
                    <a:cubicBezTo>
                      <a:pt x="4291" y="4147"/>
                      <a:pt x="4434" y="4108"/>
                      <a:pt x="4434" y="3977"/>
                    </a:cubicBezTo>
                    <a:cubicBezTo>
                      <a:pt x="4451" y="3975"/>
                      <a:pt x="4465" y="3973"/>
                      <a:pt x="4478" y="3973"/>
                    </a:cubicBezTo>
                    <a:cubicBezTo>
                      <a:pt x="4608" y="3973"/>
                      <a:pt x="4564" y="4106"/>
                      <a:pt x="4648" y="4175"/>
                    </a:cubicBezTo>
                    <a:cubicBezTo>
                      <a:pt x="4648" y="4175"/>
                      <a:pt x="4891" y="4343"/>
                      <a:pt x="4876" y="4343"/>
                    </a:cubicBezTo>
                    <a:cubicBezTo>
                      <a:pt x="4899" y="4349"/>
                      <a:pt x="4920" y="4352"/>
                      <a:pt x="4940" y="4352"/>
                    </a:cubicBezTo>
                    <a:cubicBezTo>
                      <a:pt x="5108" y="4352"/>
                      <a:pt x="5180" y="4158"/>
                      <a:pt x="5359" y="4158"/>
                    </a:cubicBezTo>
                    <a:cubicBezTo>
                      <a:pt x="5370" y="4158"/>
                      <a:pt x="5382" y="4158"/>
                      <a:pt x="5394" y="4160"/>
                    </a:cubicBezTo>
                    <a:cubicBezTo>
                      <a:pt x="5425" y="4358"/>
                      <a:pt x="5394" y="4434"/>
                      <a:pt x="5638" y="4480"/>
                    </a:cubicBezTo>
                    <a:cubicBezTo>
                      <a:pt x="5660" y="4482"/>
                      <a:pt x="5682" y="4484"/>
                      <a:pt x="5704" y="4484"/>
                    </a:cubicBezTo>
                    <a:cubicBezTo>
                      <a:pt x="5822" y="4484"/>
                      <a:pt x="5942" y="4448"/>
                      <a:pt x="6019" y="4358"/>
                    </a:cubicBezTo>
                    <a:cubicBezTo>
                      <a:pt x="6019" y="4548"/>
                      <a:pt x="6133" y="4697"/>
                      <a:pt x="6291" y="4697"/>
                    </a:cubicBezTo>
                    <a:cubicBezTo>
                      <a:pt x="6348" y="4697"/>
                      <a:pt x="6411" y="4677"/>
                      <a:pt x="6476" y="4632"/>
                    </a:cubicBezTo>
                    <a:cubicBezTo>
                      <a:pt x="6689" y="4480"/>
                      <a:pt x="6445" y="4480"/>
                      <a:pt x="6476" y="4252"/>
                    </a:cubicBezTo>
                    <a:cubicBezTo>
                      <a:pt x="6491" y="4236"/>
                      <a:pt x="6552" y="4206"/>
                      <a:pt x="6567" y="4206"/>
                    </a:cubicBezTo>
                    <a:cubicBezTo>
                      <a:pt x="6628" y="4267"/>
                      <a:pt x="6613" y="4252"/>
                      <a:pt x="6674" y="4282"/>
                    </a:cubicBezTo>
                    <a:cubicBezTo>
                      <a:pt x="6704" y="4480"/>
                      <a:pt x="6644" y="4495"/>
                      <a:pt x="6796" y="4632"/>
                    </a:cubicBezTo>
                    <a:cubicBezTo>
                      <a:pt x="6918" y="4724"/>
                      <a:pt x="6948" y="4724"/>
                      <a:pt x="7024" y="4846"/>
                    </a:cubicBezTo>
                    <a:cubicBezTo>
                      <a:pt x="7146" y="4998"/>
                      <a:pt x="7162" y="5120"/>
                      <a:pt x="7390" y="5120"/>
                    </a:cubicBezTo>
                    <a:cubicBezTo>
                      <a:pt x="7619" y="5120"/>
                      <a:pt x="7741" y="4876"/>
                      <a:pt x="7969" y="4846"/>
                    </a:cubicBezTo>
                    <a:cubicBezTo>
                      <a:pt x="7984" y="4815"/>
                      <a:pt x="8000" y="4770"/>
                      <a:pt x="8000" y="4724"/>
                    </a:cubicBezTo>
                    <a:lnTo>
                      <a:pt x="8182" y="4846"/>
                    </a:lnTo>
                    <a:cubicBezTo>
                      <a:pt x="8302" y="4932"/>
                      <a:pt x="8378" y="4972"/>
                      <a:pt x="8451" y="4972"/>
                    </a:cubicBezTo>
                    <a:cubicBezTo>
                      <a:pt x="8546" y="4972"/>
                      <a:pt x="8635" y="4905"/>
                      <a:pt x="8807" y="4785"/>
                    </a:cubicBezTo>
                    <a:cubicBezTo>
                      <a:pt x="8899" y="4723"/>
                      <a:pt x="8976" y="4689"/>
                      <a:pt x="9038" y="4689"/>
                    </a:cubicBezTo>
                    <a:cubicBezTo>
                      <a:pt x="9129" y="4689"/>
                      <a:pt x="9185" y="4764"/>
                      <a:pt x="9203" y="4937"/>
                    </a:cubicBezTo>
                    <a:cubicBezTo>
                      <a:pt x="9295" y="4937"/>
                      <a:pt x="9401" y="4891"/>
                      <a:pt x="9477" y="4876"/>
                    </a:cubicBezTo>
                    <a:cubicBezTo>
                      <a:pt x="9513" y="4871"/>
                      <a:pt x="9537" y="4869"/>
                      <a:pt x="9557" y="4869"/>
                    </a:cubicBezTo>
                    <a:cubicBezTo>
                      <a:pt x="9598" y="4869"/>
                      <a:pt x="9625" y="4876"/>
                      <a:pt x="9706" y="4876"/>
                    </a:cubicBezTo>
                    <a:cubicBezTo>
                      <a:pt x="9773" y="4885"/>
                      <a:pt x="9794" y="4897"/>
                      <a:pt x="9822" y="4897"/>
                    </a:cubicBezTo>
                    <a:cubicBezTo>
                      <a:pt x="9845" y="4897"/>
                      <a:pt x="9872" y="4889"/>
                      <a:pt x="9935" y="4861"/>
                    </a:cubicBezTo>
                    <a:cubicBezTo>
                      <a:pt x="10011" y="4815"/>
                      <a:pt x="10011" y="4724"/>
                      <a:pt x="10117" y="4709"/>
                    </a:cubicBezTo>
                    <a:cubicBezTo>
                      <a:pt x="10133" y="4800"/>
                      <a:pt x="10133" y="4876"/>
                      <a:pt x="10163" y="4983"/>
                    </a:cubicBezTo>
                    <a:cubicBezTo>
                      <a:pt x="10331" y="4998"/>
                      <a:pt x="10468" y="5089"/>
                      <a:pt x="10620" y="5120"/>
                    </a:cubicBezTo>
                    <a:cubicBezTo>
                      <a:pt x="10652" y="5129"/>
                      <a:pt x="10683" y="5132"/>
                      <a:pt x="10713" y="5132"/>
                    </a:cubicBezTo>
                    <a:cubicBezTo>
                      <a:pt x="10845" y="5132"/>
                      <a:pt x="10969" y="5063"/>
                      <a:pt x="11092" y="5013"/>
                    </a:cubicBezTo>
                    <a:cubicBezTo>
                      <a:pt x="11428" y="4922"/>
                      <a:pt x="11793" y="4678"/>
                      <a:pt x="11763" y="4252"/>
                    </a:cubicBezTo>
                    <a:cubicBezTo>
                      <a:pt x="11797" y="4240"/>
                      <a:pt x="11832" y="4237"/>
                      <a:pt x="11868" y="4237"/>
                    </a:cubicBezTo>
                    <a:cubicBezTo>
                      <a:pt x="11927" y="4237"/>
                      <a:pt x="11987" y="4246"/>
                      <a:pt x="12041" y="4246"/>
                    </a:cubicBezTo>
                    <a:cubicBezTo>
                      <a:pt x="12135" y="4246"/>
                      <a:pt x="12211" y="4219"/>
                      <a:pt x="12235" y="4069"/>
                    </a:cubicBezTo>
                    <a:cubicBezTo>
                      <a:pt x="12403" y="4038"/>
                      <a:pt x="12753" y="4023"/>
                      <a:pt x="12677" y="3764"/>
                    </a:cubicBezTo>
                    <a:cubicBezTo>
                      <a:pt x="12735" y="3758"/>
                      <a:pt x="12787" y="3755"/>
                      <a:pt x="12834" y="3755"/>
                    </a:cubicBezTo>
                    <a:cubicBezTo>
                      <a:pt x="12941" y="3755"/>
                      <a:pt x="13027" y="3767"/>
                      <a:pt x="13105" y="3767"/>
                    </a:cubicBezTo>
                    <a:cubicBezTo>
                      <a:pt x="13241" y="3767"/>
                      <a:pt x="13356" y="3733"/>
                      <a:pt x="13530" y="3551"/>
                    </a:cubicBezTo>
                    <a:cubicBezTo>
                      <a:pt x="13667" y="3398"/>
                      <a:pt x="13743" y="3383"/>
                      <a:pt x="13911" y="3322"/>
                    </a:cubicBezTo>
                    <a:cubicBezTo>
                      <a:pt x="14048" y="3276"/>
                      <a:pt x="14277" y="3231"/>
                      <a:pt x="14307" y="3078"/>
                    </a:cubicBezTo>
                    <a:cubicBezTo>
                      <a:pt x="14383" y="2728"/>
                      <a:pt x="13926" y="2880"/>
                      <a:pt x="13774" y="2804"/>
                    </a:cubicBezTo>
                    <a:cubicBezTo>
                      <a:pt x="13622" y="2713"/>
                      <a:pt x="13545" y="2499"/>
                      <a:pt x="13439" y="2362"/>
                    </a:cubicBezTo>
                    <a:cubicBezTo>
                      <a:pt x="13304" y="2481"/>
                      <a:pt x="13206" y="2505"/>
                      <a:pt x="13090" y="2505"/>
                    </a:cubicBezTo>
                    <a:cubicBezTo>
                      <a:pt x="13011" y="2505"/>
                      <a:pt x="12923" y="2494"/>
                      <a:pt x="12810" y="2494"/>
                    </a:cubicBezTo>
                    <a:cubicBezTo>
                      <a:pt x="12769" y="2494"/>
                      <a:pt x="12725" y="2496"/>
                      <a:pt x="12677" y="2499"/>
                    </a:cubicBezTo>
                    <a:cubicBezTo>
                      <a:pt x="12723" y="2774"/>
                      <a:pt x="12403" y="2774"/>
                      <a:pt x="12235" y="2804"/>
                    </a:cubicBezTo>
                    <a:cubicBezTo>
                      <a:pt x="12211" y="2967"/>
                      <a:pt x="12125" y="2995"/>
                      <a:pt x="12025" y="2995"/>
                    </a:cubicBezTo>
                    <a:cubicBezTo>
                      <a:pt x="11973" y="2995"/>
                      <a:pt x="11918" y="2987"/>
                      <a:pt x="11864" y="2987"/>
                    </a:cubicBezTo>
                    <a:cubicBezTo>
                      <a:pt x="11829" y="2987"/>
                      <a:pt x="11794" y="2991"/>
                      <a:pt x="11763" y="3002"/>
                    </a:cubicBezTo>
                    <a:cubicBezTo>
                      <a:pt x="11793" y="3414"/>
                      <a:pt x="11428" y="3657"/>
                      <a:pt x="11092" y="3764"/>
                    </a:cubicBezTo>
                    <a:cubicBezTo>
                      <a:pt x="10952" y="3792"/>
                      <a:pt x="10811" y="3872"/>
                      <a:pt x="10658" y="3872"/>
                    </a:cubicBezTo>
                    <a:cubicBezTo>
                      <a:pt x="10646" y="3872"/>
                      <a:pt x="10633" y="3872"/>
                      <a:pt x="10620" y="3871"/>
                    </a:cubicBezTo>
                    <a:cubicBezTo>
                      <a:pt x="10468" y="3825"/>
                      <a:pt x="10346" y="3733"/>
                      <a:pt x="10163" y="3718"/>
                    </a:cubicBezTo>
                    <a:cubicBezTo>
                      <a:pt x="10133" y="3627"/>
                      <a:pt x="10133" y="3551"/>
                      <a:pt x="10117" y="3444"/>
                    </a:cubicBezTo>
                    <a:cubicBezTo>
                      <a:pt x="10011" y="3474"/>
                      <a:pt x="10026" y="3551"/>
                      <a:pt x="9919" y="3596"/>
                    </a:cubicBezTo>
                    <a:cubicBezTo>
                      <a:pt x="9858" y="3634"/>
                      <a:pt x="9835" y="3646"/>
                      <a:pt x="9811" y="3646"/>
                    </a:cubicBezTo>
                    <a:cubicBezTo>
                      <a:pt x="9786" y="3646"/>
                      <a:pt x="9759" y="3634"/>
                      <a:pt x="9691" y="3627"/>
                    </a:cubicBezTo>
                    <a:cubicBezTo>
                      <a:pt x="9637" y="3612"/>
                      <a:pt x="9611" y="3604"/>
                      <a:pt x="9582" y="3604"/>
                    </a:cubicBezTo>
                    <a:cubicBezTo>
                      <a:pt x="9554" y="3604"/>
                      <a:pt x="9523" y="3612"/>
                      <a:pt x="9462" y="3627"/>
                    </a:cubicBezTo>
                    <a:cubicBezTo>
                      <a:pt x="9386" y="3642"/>
                      <a:pt x="9295" y="3657"/>
                      <a:pt x="9203" y="3673"/>
                    </a:cubicBezTo>
                    <a:cubicBezTo>
                      <a:pt x="9176" y="3494"/>
                      <a:pt x="9123" y="3420"/>
                      <a:pt x="9038" y="3420"/>
                    </a:cubicBezTo>
                    <a:cubicBezTo>
                      <a:pt x="8978" y="3420"/>
                      <a:pt x="8902" y="3457"/>
                      <a:pt x="8807" y="3520"/>
                    </a:cubicBezTo>
                    <a:cubicBezTo>
                      <a:pt x="8633" y="3642"/>
                      <a:pt x="8544" y="3714"/>
                      <a:pt x="8445" y="3714"/>
                    </a:cubicBezTo>
                    <a:cubicBezTo>
                      <a:pt x="8371" y="3714"/>
                      <a:pt x="8292" y="3673"/>
                      <a:pt x="8167" y="3581"/>
                    </a:cubicBezTo>
                    <a:lnTo>
                      <a:pt x="8000" y="3474"/>
                    </a:lnTo>
                    <a:cubicBezTo>
                      <a:pt x="7984" y="3505"/>
                      <a:pt x="7969" y="3566"/>
                      <a:pt x="7969" y="3581"/>
                    </a:cubicBezTo>
                    <a:cubicBezTo>
                      <a:pt x="7741" y="3642"/>
                      <a:pt x="7634" y="3871"/>
                      <a:pt x="7390" y="3871"/>
                    </a:cubicBezTo>
                    <a:cubicBezTo>
                      <a:pt x="7177" y="3871"/>
                      <a:pt x="7146" y="3733"/>
                      <a:pt x="7024" y="3581"/>
                    </a:cubicBezTo>
                    <a:cubicBezTo>
                      <a:pt x="6948" y="3474"/>
                      <a:pt x="6918" y="3474"/>
                      <a:pt x="6796" y="3368"/>
                    </a:cubicBezTo>
                    <a:cubicBezTo>
                      <a:pt x="6674" y="3246"/>
                      <a:pt x="6704" y="3215"/>
                      <a:pt x="6674" y="3033"/>
                    </a:cubicBezTo>
                    <a:cubicBezTo>
                      <a:pt x="6613" y="2987"/>
                      <a:pt x="6613" y="2987"/>
                      <a:pt x="6567" y="2956"/>
                    </a:cubicBezTo>
                    <a:cubicBezTo>
                      <a:pt x="6552" y="2956"/>
                      <a:pt x="6491" y="2972"/>
                      <a:pt x="6476" y="2987"/>
                    </a:cubicBezTo>
                    <a:cubicBezTo>
                      <a:pt x="6445" y="3215"/>
                      <a:pt x="6704" y="3215"/>
                      <a:pt x="6476" y="3368"/>
                    </a:cubicBezTo>
                    <a:cubicBezTo>
                      <a:pt x="6414" y="3418"/>
                      <a:pt x="6351" y="3439"/>
                      <a:pt x="6294" y="3439"/>
                    </a:cubicBezTo>
                    <a:cubicBezTo>
                      <a:pt x="6140" y="3439"/>
                      <a:pt x="6019" y="3286"/>
                      <a:pt x="6019" y="3109"/>
                    </a:cubicBezTo>
                    <a:cubicBezTo>
                      <a:pt x="5947" y="3181"/>
                      <a:pt x="5836" y="3225"/>
                      <a:pt x="5725" y="3225"/>
                    </a:cubicBezTo>
                    <a:cubicBezTo>
                      <a:pt x="5696" y="3225"/>
                      <a:pt x="5667" y="3222"/>
                      <a:pt x="5638" y="3215"/>
                    </a:cubicBezTo>
                    <a:cubicBezTo>
                      <a:pt x="5409" y="3185"/>
                      <a:pt x="5425" y="3124"/>
                      <a:pt x="5394" y="2896"/>
                    </a:cubicBezTo>
                    <a:cubicBezTo>
                      <a:pt x="5381" y="2894"/>
                      <a:pt x="5368" y="2893"/>
                      <a:pt x="5355" y="2893"/>
                    </a:cubicBezTo>
                    <a:cubicBezTo>
                      <a:pt x="5157" y="2893"/>
                      <a:pt x="5099" y="3096"/>
                      <a:pt x="4913" y="3096"/>
                    </a:cubicBezTo>
                    <a:cubicBezTo>
                      <a:pt x="4901" y="3096"/>
                      <a:pt x="4889" y="3095"/>
                      <a:pt x="4876" y="3094"/>
                    </a:cubicBezTo>
                    <a:cubicBezTo>
                      <a:pt x="4891" y="3094"/>
                      <a:pt x="4648" y="2911"/>
                      <a:pt x="4648" y="2911"/>
                    </a:cubicBezTo>
                    <a:cubicBezTo>
                      <a:pt x="4568" y="2844"/>
                      <a:pt x="4604" y="2720"/>
                      <a:pt x="4493" y="2720"/>
                    </a:cubicBezTo>
                    <a:cubicBezTo>
                      <a:pt x="4477" y="2720"/>
                      <a:pt x="4457" y="2722"/>
                      <a:pt x="4434" y="2728"/>
                    </a:cubicBezTo>
                    <a:cubicBezTo>
                      <a:pt x="4434" y="2859"/>
                      <a:pt x="4302" y="2898"/>
                      <a:pt x="4165" y="2898"/>
                    </a:cubicBezTo>
                    <a:cubicBezTo>
                      <a:pt x="4078" y="2898"/>
                      <a:pt x="3990" y="2883"/>
                      <a:pt x="3932" y="2865"/>
                    </a:cubicBezTo>
                    <a:cubicBezTo>
                      <a:pt x="3779" y="2819"/>
                      <a:pt x="3779" y="2713"/>
                      <a:pt x="3657" y="2652"/>
                    </a:cubicBezTo>
                    <a:cubicBezTo>
                      <a:pt x="3637" y="2637"/>
                      <a:pt x="3612" y="2633"/>
                      <a:pt x="3585" y="2633"/>
                    </a:cubicBezTo>
                    <a:cubicBezTo>
                      <a:pt x="3563" y="2633"/>
                      <a:pt x="3540" y="2635"/>
                      <a:pt x="3518" y="2635"/>
                    </a:cubicBezTo>
                    <a:cubicBezTo>
                      <a:pt x="3485" y="2635"/>
                      <a:pt x="3453" y="2630"/>
                      <a:pt x="3429" y="2606"/>
                    </a:cubicBezTo>
                    <a:cubicBezTo>
                      <a:pt x="3292" y="2515"/>
                      <a:pt x="3474" y="2286"/>
                      <a:pt x="3322" y="2225"/>
                    </a:cubicBezTo>
                    <a:cubicBezTo>
                      <a:pt x="3316" y="2224"/>
                      <a:pt x="3311" y="2223"/>
                      <a:pt x="3304" y="2223"/>
                    </a:cubicBezTo>
                    <a:cubicBezTo>
                      <a:pt x="3229" y="2223"/>
                      <a:pt x="3126" y="2326"/>
                      <a:pt x="3052" y="2326"/>
                    </a:cubicBezTo>
                    <a:cubicBezTo>
                      <a:pt x="3004" y="2326"/>
                      <a:pt x="2968" y="2284"/>
                      <a:pt x="2956" y="2149"/>
                    </a:cubicBezTo>
                    <a:cubicBezTo>
                      <a:pt x="2843" y="2149"/>
                      <a:pt x="2631" y="2248"/>
                      <a:pt x="2469" y="2248"/>
                    </a:cubicBezTo>
                    <a:cubicBezTo>
                      <a:pt x="2348" y="2248"/>
                      <a:pt x="2256" y="2192"/>
                      <a:pt x="2256" y="1997"/>
                    </a:cubicBezTo>
                    <a:cubicBezTo>
                      <a:pt x="2237" y="2001"/>
                      <a:pt x="2221" y="2002"/>
                      <a:pt x="2206" y="2002"/>
                    </a:cubicBezTo>
                    <a:cubicBezTo>
                      <a:pt x="1986" y="2002"/>
                      <a:pt x="2148" y="1582"/>
                      <a:pt x="1983" y="1582"/>
                    </a:cubicBezTo>
                    <a:cubicBezTo>
                      <a:pt x="1949" y="1582"/>
                      <a:pt x="1899" y="1601"/>
                      <a:pt x="1829" y="1646"/>
                    </a:cubicBezTo>
                    <a:cubicBezTo>
                      <a:pt x="1702" y="1717"/>
                      <a:pt x="1758" y="1800"/>
                      <a:pt x="1610" y="1800"/>
                    </a:cubicBezTo>
                    <a:cubicBezTo>
                      <a:pt x="1598" y="1800"/>
                      <a:pt x="1585" y="1800"/>
                      <a:pt x="1570" y="1799"/>
                    </a:cubicBezTo>
                    <a:cubicBezTo>
                      <a:pt x="1509" y="1799"/>
                      <a:pt x="1265" y="1692"/>
                      <a:pt x="1220" y="1661"/>
                    </a:cubicBezTo>
                    <a:cubicBezTo>
                      <a:pt x="1082" y="1570"/>
                      <a:pt x="1113" y="1448"/>
                      <a:pt x="1037" y="1341"/>
                    </a:cubicBezTo>
                    <a:cubicBezTo>
                      <a:pt x="915" y="1189"/>
                      <a:pt x="900" y="1281"/>
                      <a:pt x="762" y="1204"/>
                    </a:cubicBezTo>
                    <a:cubicBezTo>
                      <a:pt x="671" y="1143"/>
                      <a:pt x="610" y="1037"/>
                      <a:pt x="519" y="976"/>
                    </a:cubicBezTo>
                    <a:cubicBezTo>
                      <a:pt x="351" y="839"/>
                      <a:pt x="366" y="961"/>
                      <a:pt x="305" y="702"/>
                    </a:cubicBezTo>
                    <a:cubicBezTo>
                      <a:pt x="290" y="595"/>
                      <a:pt x="214" y="503"/>
                      <a:pt x="275" y="382"/>
                    </a:cubicBezTo>
                    <a:cubicBezTo>
                      <a:pt x="321" y="244"/>
                      <a:pt x="503" y="290"/>
                      <a:pt x="534" y="138"/>
                    </a:cubicBezTo>
                    <a:lnTo>
                      <a:pt x="534" y="138"/>
                    </a:lnTo>
                    <a:cubicBezTo>
                      <a:pt x="522" y="141"/>
                      <a:pt x="511" y="142"/>
                      <a:pt x="501" y="142"/>
                    </a:cubicBezTo>
                    <a:cubicBezTo>
                      <a:pt x="460" y="142"/>
                      <a:pt x="430" y="123"/>
                      <a:pt x="382" y="123"/>
                    </a:cubicBezTo>
                    <a:cubicBezTo>
                      <a:pt x="382" y="62"/>
                      <a:pt x="366" y="4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9"/>
              <p:cNvSpPr/>
              <p:nvPr/>
            </p:nvSpPr>
            <p:spPr>
              <a:xfrm>
                <a:off x="6935831" y="515706"/>
                <a:ext cx="357583" cy="584043"/>
              </a:xfrm>
              <a:custGeom>
                <a:avLst/>
                <a:gdLst/>
                <a:ahLst/>
                <a:cxnLst/>
                <a:rect l="l" t="t" r="r" b="b"/>
                <a:pathLst>
                  <a:path w="12141" h="19830" extrusionOk="0">
                    <a:moveTo>
                      <a:pt x="5452" y="0"/>
                    </a:moveTo>
                    <a:cubicBezTo>
                      <a:pt x="5450" y="0"/>
                      <a:pt x="5449" y="3"/>
                      <a:pt x="5447" y="8"/>
                    </a:cubicBezTo>
                    <a:cubicBezTo>
                      <a:pt x="5462" y="389"/>
                      <a:pt x="5432" y="998"/>
                      <a:pt x="5432" y="1608"/>
                    </a:cubicBezTo>
                    <a:cubicBezTo>
                      <a:pt x="5432" y="1912"/>
                      <a:pt x="5447" y="2217"/>
                      <a:pt x="5432" y="2461"/>
                    </a:cubicBezTo>
                    <a:cubicBezTo>
                      <a:pt x="5417" y="2720"/>
                      <a:pt x="5310" y="2918"/>
                      <a:pt x="5264" y="3101"/>
                    </a:cubicBezTo>
                    <a:cubicBezTo>
                      <a:pt x="5219" y="3177"/>
                      <a:pt x="5203" y="3284"/>
                      <a:pt x="5143" y="3405"/>
                    </a:cubicBezTo>
                    <a:cubicBezTo>
                      <a:pt x="5082" y="3512"/>
                      <a:pt x="5036" y="3649"/>
                      <a:pt x="4975" y="3786"/>
                    </a:cubicBezTo>
                    <a:cubicBezTo>
                      <a:pt x="4914" y="3893"/>
                      <a:pt x="4823" y="4030"/>
                      <a:pt x="4807" y="4137"/>
                    </a:cubicBezTo>
                    <a:cubicBezTo>
                      <a:pt x="4777" y="4198"/>
                      <a:pt x="4579" y="5432"/>
                      <a:pt x="4472" y="5950"/>
                    </a:cubicBezTo>
                    <a:cubicBezTo>
                      <a:pt x="4396" y="6453"/>
                      <a:pt x="4350" y="6940"/>
                      <a:pt x="4289" y="7412"/>
                    </a:cubicBezTo>
                    <a:cubicBezTo>
                      <a:pt x="4274" y="7641"/>
                      <a:pt x="4244" y="7900"/>
                      <a:pt x="4228" y="8098"/>
                    </a:cubicBezTo>
                    <a:lnTo>
                      <a:pt x="4228" y="8753"/>
                    </a:lnTo>
                    <a:cubicBezTo>
                      <a:pt x="4244" y="9165"/>
                      <a:pt x="4289" y="9530"/>
                      <a:pt x="4366" y="9835"/>
                    </a:cubicBezTo>
                    <a:cubicBezTo>
                      <a:pt x="4396" y="9987"/>
                      <a:pt x="4442" y="10185"/>
                      <a:pt x="4503" y="10383"/>
                    </a:cubicBezTo>
                    <a:cubicBezTo>
                      <a:pt x="4350" y="10155"/>
                      <a:pt x="4167" y="9972"/>
                      <a:pt x="4076" y="9850"/>
                    </a:cubicBezTo>
                    <a:cubicBezTo>
                      <a:pt x="3985" y="9744"/>
                      <a:pt x="3863" y="9622"/>
                      <a:pt x="3741" y="9530"/>
                    </a:cubicBezTo>
                    <a:cubicBezTo>
                      <a:pt x="3604" y="9424"/>
                      <a:pt x="3436" y="9347"/>
                      <a:pt x="3284" y="9241"/>
                    </a:cubicBezTo>
                    <a:cubicBezTo>
                      <a:pt x="2949" y="9073"/>
                      <a:pt x="2613" y="8845"/>
                      <a:pt x="2263" y="8616"/>
                    </a:cubicBezTo>
                    <a:cubicBezTo>
                      <a:pt x="1562" y="8205"/>
                      <a:pt x="922" y="7671"/>
                      <a:pt x="419" y="7245"/>
                    </a:cubicBezTo>
                    <a:cubicBezTo>
                      <a:pt x="351" y="7190"/>
                      <a:pt x="24" y="6914"/>
                      <a:pt x="3" y="6914"/>
                    </a:cubicBezTo>
                    <a:lnTo>
                      <a:pt x="3" y="6914"/>
                    </a:lnTo>
                    <a:cubicBezTo>
                      <a:pt x="0" y="6914"/>
                      <a:pt x="2" y="6917"/>
                      <a:pt x="8" y="6925"/>
                    </a:cubicBezTo>
                    <a:cubicBezTo>
                      <a:pt x="419" y="7382"/>
                      <a:pt x="1151" y="8052"/>
                      <a:pt x="1943" y="8601"/>
                    </a:cubicBezTo>
                    <a:cubicBezTo>
                      <a:pt x="2141" y="8738"/>
                      <a:pt x="2339" y="8860"/>
                      <a:pt x="2537" y="8997"/>
                    </a:cubicBezTo>
                    <a:cubicBezTo>
                      <a:pt x="2720" y="9134"/>
                      <a:pt x="2918" y="9271"/>
                      <a:pt x="3101" y="9378"/>
                    </a:cubicBezTo>
                    <a:cubicBezTo>
                      <a:pt x="3299" y="9500"/>
                      <a:pt x="3467" y="9591"/>
                      <a:pt x="3604" y="9698"/>
                    </a:cubicBezTo>
                    <a:cubicBezTo>
                      <a:pt x="3741" y="9820"/>
                      <a:pt x="3832" y="9911"/>
                      <a:pt x="3924" y="10033"/>
                    </a:cubicBezTo>
                    <a:cubicBezTo>
                      <a:pt x="4076" y="10216"/>
                      <a:pt x="4396" y="10612"/>
                      <a:pt x="4579" y="10993"/>
                    </a:cubicBezTo>
                    <a:cubicBezTo>
                      <a:pt x="4655" y="11191"/>
                      <a:pt x="4701" y="11419"/>
                      <a:pt x="4777" y="11557"/>
                    </a:cubicBezTo>
                    <a:cubicBezTo>
                      <a:pt x="4807" y="11587"/>
                      <a:pt x="4823" y="11633"/>
                      <a:pt x="4838" y="11648"/>
                    </a:cubicBezTo>
                    <a:lnTo>
                      <a:pt x="4838" y="11663"/>
                    </a:lnTo>
                    <a:cubicBezTo>
                      <a:pt x="4899" y="11907"/>
                      <a:pt x="4960" y="12166"/>
                      <a:pt x="5005" y="12395"/>
                    </a:cubicBezTo>
                    <a:cubicBezTo>
                      <a:pt x="5143" y="12867"/>
                      <a:pt x="5219" y="13278"/>
                      <a:pt x="5219" y="13583"/>
                    </a:cubicBezTo>
                    <a:lnTo>
                      <a:pt x="5219" y="13796"/>
                    </a:lnTo>
                    <a:cubicBezTo>
                      <a:pt x="5203" y="13857"/>
                      <a:pt x="5203" y="13918"/>
                      <a:pt x="5203" y="13949"/>
                    </a:cubicBezTo>
                    <a:lnTo>
                      <a:pt x="5203" y="13994"/>
                    </a:lnTo>
                    <a:cubicBezTo>
                      <a:pt x="4990" y="14375"/>
                      <a:pt x="4777" y="14802"/>
                      <a:pt x="4625" y="15228"/>
                    </a:cubicBezTo>
                    <a:cubicBezTo>
                      <a:pt x="4503" y="15518"/>
                      <a:pt x="4366" y="15792"/>
                      <a:pt x="4274" y="16066"/>
                    </a:cubicBezTo>
                    <a:cubicBezTo>
                      <a:pt x="4137" y="15945"/>
                      <a:pt x="4015" y="15853"/>
                      <a:pt x="3939" y="15792"/>
                    </a:cubicBezTo>
                    <a:cubicBezTo>
                      <a:pt x="3695" y="15564"/>
                      <a:pt x="3375" y="15213"/>
                      <a:pt x="3086" y="14832"/>
                    </a:cubicBezTo>
                    <a:lnTo>
                      <a:pt x="2979" y="14680"/>
                    </a:lnTo>
                    <a:cubicBezTo>
                      <a:pt x="2933" y="14619"/>
                      <a:pt x="2918" y="14573"/>
                      <a:pt x="2872" y="14528"/>
                    </a:cubicBezTo>
                    <a:cubicBezTo>
                      <a:pt x="2827" y="14421"/>
                      <a:pt x="2750" y="14314"/>
                      <a:pt x="2690" y="14223"/>
                    </a:cubicBezTo>
                    <a:cubicBezTo>
                      <a:pt x="2674" y="14162"/>
                      <a:pt x="2629" y="14116"/>
                      <a:pt x="2613" y="14071"/>
                    </a:cubicBezTo>
                    <a:cubicBezTo>
                      <a:pt x="2598" y="14010"/>
                      <a:pt x="2568" y="13964"/>
                      <a:pt x="2552" y="13918"/>
                    </a:cubicBezTo>
                    <a:cubicBezTo>
                      <a:pt x="2522" y="13812"/>
                      <a:pt x="2476" y="13705"/>
                      <a:pt x="2446" y="13629"/>
                    </a:cubicBezTo>
                    <a:cubicBezTo>
                      <a:pt x="2415" y="13613"/>
                      <a:pt x="2385" y="13553"/>
                      <a:pt x="2339" y="13476"/>
                    </a:cubicBezTo>
                    <a:cubicBezTo>
                      <a:pt x="2309" y="13385"/>
                      <a:pt x="2293" y="13278"/>
                      <a:pt x="2248" y="13202"/>
                    </a:cubicBezTo>
                    <a:cubicBezTo>
                      <a:pt x="2172" y="13004"/>
                      <a:pt x="2111" y="12791"/>
                      <a:pt x="2065" y="12593"/>
                    </a:cubicBezTo>
                    <a:cubicBezTo>
                      <a:pt x="2009" y="12495"/>
                      <a:pt x="1862" y="11971"/>
                      <a:pt x="1839" y="11971"/>
                    </a:cubicBezTo>
                    <a:cubicBezTo>
                      <a:pt x="1837" y="11971"/>
                      <a:pt x="1836" y="11975"/>
                      <a:pt x="1836" y="11983"/>
                    </a:cubicBezTo>
                    <a:cubicBezTo>
                      <a:pt x="1867" y="12181"/>
                      <a:pt x="1913" y="12395"/>
                      <a:pt x="1958" y="12623"/>
                    </a:cubicBezTo>
                    <a:cubicBezTo>
                      <a:pt x="2019" y="12852"/>
                      <a:pt x="2080" y="13095"/>
                      <a:pt x="2156" y="13354"/>
                    </a:cubicBezTo>
                    <a:lnTo>
                      <a:pt x="2263" y="13766"/>
                    </a:lnTo>
                    <a:cubicBezTo>
                      <a:pt x="2309" y="13888"/>
                      <a:pt x="2370" y="14025"/>
                      <a:pt x="2415" y="14177"/>
                    </a:cubicBezTo>
                    <a:cubicBezTo>
                      <a:pt x="2476" y="14314"/>
                      <a:pt x="2522" y="14467"/>
                      <a:pt x="2598" y="14604"/>
                    </a:cubicBezTo>
                    <a:cubicBezTo>
                      <a:pt x="2644" y="14726"/>
                      <a:pt x="2705" y="14878"/>
                      <a:pt x="2781" y="15000"/>
                    </a:cubicBezTo>
                    <a:cubicBezTo>
                      <a:pt x="2857" y="15122"/>
                      <a:pt x="2933" y="15259"/>
                      <a:pt x="3010" y="15381"/>
                    </a:cubicBezTo>
                    <a:cubicBezTo>
                      <a:pt x="3086" y="15503"/>
                      <a:pt x="3177" y="15625"/>
                      <a:pt x="3253" y="15746"/>
                    </a:cubicBezTo>
                    <a:cubicBezTo>
                      <a:pt x="3406" y="15990"/>
                      <a:pt x="3604" y="16204"/>
                      <a:pt x="3695" y="16432"/>
                    </a:cubicBezTo>
                    <a:cubicBezTo>
                      <a:pt x="3787" y="16630"/>
                      <a:pt x="3832" y="16859"/>
                      <a:pt x="3863" y="17087"/>
                    </a:cubicBezTo>
                    <a:cubicBezTo>
                      <a:pt x="3893" y="17209"/>
                      <a:pt x="3893" y="17301"/>
                      <a:pt x="3893" y="17407"/>
                    </a:cubicBezTo>
                    <a:cubicBezTo>
                      <a:pt x="3893" y="17514"/>
                      <a:pt x="3908" y="17605"/>
                      <a:pt x="3908" y="17697"/>
                    </a:cubicBezTo>
                    <a:cubicBezTo>
                      <a:pt x="3924" y="17956"/>
                      <a:pt x="3863" y="18443"/>
                      <a:pt x="3832" y="18916"/>
                    </a:cubicBezTo>
                    <a:cubicBezTo>
                      <a:pt x="3832" y="18977"/>
                      <a:pt x="3817" y="19037"/>
                      <a:pt x="3817" y="19098"/>
                    </a:cubicBezTo>
                    <a:cubicBezTo>
                      <a:pt x="3817" y="19129"/>
                      <a:pt x="3787" y="19190"/>
                      <a:pt x="3787" y="19220"/>
                    </a:cubicBezTo>
                    <a:cubicBezTo>
                      <a:pt x="3787" y="19266"/>
                      <a:pt x="3771" y="19296"/>
                      <a:pt x="3756" y="19357"/>
                    </a:cubicBezTo>
                    <a:cubicBezTo>
                      <a:pt x="3741" y="19388"/>
                      <a:pt x="3741" y="19434"/>
                      <a:pt x="3710" y="19464"/>
                    </a:cubicBezTo>
                    <a:cubicBezTo>
                      <a:pt x="3634" y="19601"/>
                      <a:pt x="3558" y="19723"/>
                      <a:pt x="3543" y="19738"/>
                    </a:cubicBezTo>
                    <a:lnTo>
                      <a:pt x="3451" y="19830"/>
                    </a:lnTo>
                    <a:lnTo>
                      <a:pt x="5676" y="19830"/>
                    </a:lnTo>
                    <a:cubicBezTo>
                      <a:pt x="5661" y="19769"/>
                      <a:pt x="5615" y="19708"/>
                      <a:pt x="5584" y="19616"/>
                    </a:cubicBezTo>
                    <a:cubicBezTo>
                      <a:pt x="5447" y="19327"/>
                      <a:pt x="5341" y="18885"/>
                      <a:pt x="5203" y="18398"/>
                    </a:cubicBezTo>
                    <a:cubicBezTo>
                      <a:pt x="5127" y="18154"/>
                      <a:pt x="5066" y="17910"/>
                      <a:pt x="5005" y="17666"/>
                    </a:cubicBezTo>
                    <a:cubicBezTo>
                      <a:pt x="4990" y="17560"/>
                      <a:pt x="4960" y="17468"/>
                      <a:pt x="4929" y="17377"/>
                    </a:cubicBezTo>
                    <a:cubicBezTo>
                      <a:pt x="4929" y="17255"/>
                      <a:pt x="4914" y="17148"/>
                      <a:pt x="4929" y="17026"/>
                    </a:cubicBezTo>
                    <a:cubicBezTo>
                      <a:pt x="4929" y="16904"/>
                      <a:pt x="4960" y="16767"/>
                      <a:pt x="4960" y="16630"/>
                    </a:cubicBezTo>
                    <a:cubicBezTo>
                      <a:pt x="4975" y="16493"/>
                      <a:pt x="4990" y="16341"/>
                      <a:pt x="5005" y="16219"/>
                    </a:cubicBezTo>
                    <a:cubicBezTo>
                      <a:pt x="5051" y="15929"/>
                      <a:pt x="5066" y="15640"/>
                      <a:pt x="5127" y="15381"/>
                    </a:cubicBezTo>
                    <a:cubicBezTo>
                      <a:pt x="5127" y="15320"/>
                      <a:pt x="5143" y="15274"/>
                      <a:pt x="5143" y="15228"/>
                    </a:cubicBezTo>
                    <a:cubicBezTo>
                      <a:pt x="5203" y="15076"/>
                      <a:pt x="5264" y="14939"/>
                      <a:pt x="5295" y="14802"/>
                    </a:cubicBezTo>
                    <a:cubicBezTo>
                      <a:pt x="5447" y="14497"/>
                      <a:pt x="5600" y="14177"/>
                      <a:pt x="5767" y="13857"/>
                    </a:cubicBezTo>
                    <a:cubicBezTo>
                      <a:pt x="6041" y="13339"/>
                      <a:pt x="6377" y="12821"/>
                      <a:pt x="6727" y="12288"/>
                    </a:cubicBezTo>
                    <a:cubicBezTo>
                      <a:pt x="6788" y="12212"/>
                      <a:pt x="6864" y="12120"/>
                      <a:pt x="6910" y="12029"/>
                    </a:cubicBezTo>
                    <a:cubicBezTo>
                      <a:pt x="7017" y="11892"/>
                      <a:pt x="7123" y="11755"/>
                      <a:pt x="7199" y="11602"/>
                    </a:cubicBezTo>
                    <a:cubicBezTo>
                      <a:pt x="7291" y="11450"/>
                      <a:pt x="7397" y="11313"/>
                      <a:pt x="7489" y="11160"/>
                    </a:cubicBezTo>
                    <a:cubicBezTo>
                      <a:pt x="7550" y="11084"/>
                      <a:pt x="7580" y="10993"/>
                      <a:pt x="7641" y="10917"/>
                    </a:cubicBezTo>
                    <a:lnTo>
                      <a:pt x="7931" y="10521"/>
                    </a:lnTo>
                    <a:cubicBezTo>
                      <a:pt x="8053" y="10323"/>
                      <a:pt x="8190" y="10155"/>
                      <a:pt x="8312" y="9972"/>
                    </a:cubicBezTo>
                    <a:cubicBezTo>
                      <a:pt x="8464" y="9789"/>
                      <a:pt x="8616" y="9637"/>
                      <a:pt x="8784" y="9515"/>
                    </a:cubicBezTo>
                    <a:cubicBezTo>
                      <a:pt x="9073" y="9286"/>
                      <a:pt x="9348" y="9088"/>
                      <a:pt x="9637" y="8906"/>
                    </a:cubicBezTo>
                    <a:cubicBezTo>
                      <a:pt x="10216" y="8525"/>
                      <a:pt x="10780" y="8220"/>
                      <a:pt x="11283" y="7930"/>
                    </a:cubicBezTo>
                    <a:cubicBezTo>
                      <a:pt x="11441" y="7830"/>
                      <a:pt x="12141" y="7377"/>
                      <a:pt x="12092" y="7377"/>
                    </a:cubicBezTo>
                    <a:lnTo>
                      <a:pt x="12092" y="7377"/>
                    </a:lnTo>
                    <a:cubicBezTo>
                      <a:pt x="12089" y="7377"/>
                      <a:pt x="12084" y="7379"/>
                      <a:pt x="12075" y="7382"/>
                    </a:cubicBezTo>
                    <a:cubicBezTo>
                      <a:pt x="11603" y="7641"/>
                      <a:pt x="10993" y="7961"/>
                      <a:pt x="10308" y="8327"/>
                    </a:cubicBezTo>
                    <a:cubicBezTo>
                      <a:pt x="9972" y="8525"/>
                      <a:pt x="9607" y="8708"/>
                      <a:pt x="9256" y="8967"/>
                    </a:cubicBezTo>
                    <a:cubicBezTo>
                      <a:pt x="9165" y="9012"/>
                      <a:pt x="9089" y="9073"/>
                      <a:pt x="8997" y="9134"/>
                    </a:cubicBezTo>
                    <a:lnTo>
                      <a:pt x="8723" y="9317"/>
                    </a:lnTo>
                    <a:lnTo>
                      <a:pt x="8693" y="9347"/>
                    </a:lnTo>
                    <a:cubicBezTo>
                      <a:pt x="8891" y="8967"/>
                      <a:pt x="9073" y="8601"/>
                      <a:pt x="9271" y="8281"/>
                    </a:cubicBezTo>
                    <a:cubicBezTo>
                      <a:pt x="9485" y="7930"/>
                      <a:pt x="9698" y="7611"/>
                      <a:pt x="9866" y="7306"/>
                    </a:cubicBezTo>
                    <a:cubicBezTo>
                      <a:pt x="9950" y="7123"/>
                      <a:pt x="10413" y="6236"/>
                      <a:pt x="10397" y="6236"/>
                    </a:cubicBezTo>
                    <a:lnTo>
                      <a:pt x="10397" y="6236"/>
                    </a:lnTo>
                    <a:cubicBezTo>
                      <a:pt x="10396" y="6236"/>
                      <a:pt x="10392" y="6242"/>
                      <a:pt x="10384" y="6255"/>
                    </a:cubicBezTo>
                    <a:cubicBezTo>
                      <a:pt x="10216" y="6544"/>
                      <a:pt x="10018" y="6879"/>
                      <a:pt x="9790" y="7245"/>
                    </a:cubicBezTo>
                    <a:cubicBezTo>
                      <a:pt x="9561" y="7611"/>
                      <a:pt x="9302" y="7991"/>
                      <a:pt x="9028" y="8403"/>
                    </a:cubicBezTo>
                    <a:cubicBezTo>
                      <a:pt x="8784" y="8829"/>
                      <a:pt x="8555" y="9286"/>
                      <a:pt x="8266" y="9728"/>
                    </a:cubicBezTo>
                    <a:lnTo>
                      <a:pt x="8235" y="9759"/>
                    </a:lnTo>
                    <a:cubicBezTo>
                      <a:pt x="7931" y="10079"/>
                      <a:pt x="7702" y="10444"/>
                      <a:pt x="7474" y="10795"/>
                    </a:cubicBezTo>
                    <a:cubicBezTo>
                      <a:pt x="7337" y="10993"/>
                      <a:pt x="7215" y="11191"/>
                      <a:pt x="7093" y="11374"/>
                    </a:cubicBezTo>
                    <a:cubicBezTo>
                      <a:pt x="7032" y="11480"/>
                      <a:pt x="6956" y="11557"/>
                      <a:pt x="6895" y="11648"/>
                    </a:cubicBezTo>
                    <a:cubicBezTo>
                      <a:pt x="6864" y="11679"/>
                      <a:pt x="6834" y="11739"/>
                      <a:pt x="6803" y="11785"/>
                    </a:cubicBezTo>
                    <a:cubicBezTo>
                      <a:pt x="6575" y="12090"/>
                      <a:pt x="6346" y="12349"/>
                      <a:pt x="6133" y="12593"/>
                    </a:cubicBezTo>
                    <a:cubicBezTo>
                      <a:pt x="6041" y="12730"/>
                      <a:pt x="5950" y="12852"/>
                      <a:pt x="5843" y="12974"/>
                    </a:cubicBezTo>
                    <a:cubicBezTo>
                      <a:pt x="5813" y="13034"/>
                      <a:pt x="5767" y="13080"/>
                      <a:pt x="5737" y="13126"/>
                    </a:cubicBezTo>
                    <a:cubicBezTo>
                      <a:pt x="5722" y="13111"/>
                      <a:pt x="5722" y="13095"/>
                      <a:pt x="5691" y="13080"/>
                    </a:cubicBezTo>
                    <a:cubicBezTo>
                      <a:pt x="5661" y="13019"/>
                      <a:pt x="5645" y="12943"/>
                      <a:pt x="5615" y="12882"/>
                    </a:cubicBezTo>
                    <a:cubicBezTo>
                      <a:pt x="5508" y="12623"/>
                      <a:pt x="5417" y="12273"/>
                      <a:pt x="5341" y="12105"/>
                    </a:cubicBezTo>
                    <a:cubicBezTo>
                      <a:pt x="5280" y="11953"/>
                      <a:pt x="5219" y="11739"/>
                      <a:pt x="5143" y="11557"/>
                    </a:cubicBezTo>
                    <a:cubicBezTo>
                      <a:pt x="5082" y="11328"/>
                      <a:pt x="5036" y="11100"/>
                      <a:pt x="4960" y="10871"/>
                    </a:cubicBezTo>
                    <a:cubicBezTo>
                      <a:pt x="4823" y="10414"/>
                      <a:pt x="4701" y="9987"/>
                      <a:pt x="4655" y="9728"/>
                    </a:cubicBezTo>
                    <a:cubicBezTo>
                      <a:pt x="4594" y="9439"/>
                      <a:pt x="4533" y="9088"/>
                      <a:pt x="4518" y="8753"/>
                    </a:cubicBezTo>
                    <a:cubicBezTo>
                      <a:pt x="4518" y="8586"/>
                      <a:pt x="4518" y="8388"/>
                      <a:pt x="4503" y="8205"/>
                    </a:cubicBezTo>
                    <a:cubicBezTo>
                      <a:pt x="4503" y="8007"/>
                      <a:pt x="4518" y="7824"/>
                      <a:pt x="4518" y="7611"/>
                    </a:cubicBezTo>
                    <a:cubicBezTo>
                      <a:pt x="4518" y="7397"/>
                      <a:pt x="4548" y="7214"/>
                      <a:pt x="4579" y="7001"/>
                    </a:cubicBezTo>
                    <a:cubicBezTo>
                      <a:pt x="4594" y="6788"/>
                      <a:pt x="4609" y="6574"/>
                      <a:pt x="4655" y="6376"/>
                    </a:cubicBezTo>
                    <a:cubicBezTo>
                      <a:pt x="4701" y="5935"/>
                      <a:pt x="4762" y="5493"/>
                      <a:pt x="4838" y="5081"/>
                    </a:cubicBezTo>
                    <a:cubicBezTo>
                      <a:pt x="4884" y="4822"/>
                      <a:pt x="4960" y="4579"/>
                      <a:pt x="5036" y="4335"/>
                    </a:cubicBezTo>
                    <a:lnTo>
                      <a:pt x="5051" y="4335"/>
                    </a:lnTo>
                    <a:lnTo>
                      <a:pt x="5051" y="4320"/>
                    </a:lnTo>
                    <a:cubicBezTo>
                      <a:pt x="5112" y="4137"/>
                      <a:pt x="5158" y="3984"/>
                      <a:pt x="5264" y="3832"/>
                    </a:cubicBezTo>
                    <a:cubicBezTo>
                      <a:pt x="5310" y="3741"/>
                      <a:pt x="5356" y="3649"/>
                      <a:pt x="5417" y="3558"/>
                    </a:cubicBezTo>
                    <a:cubicBezTo>
                      <a:pt x="5462" y="3451"/>
                      <a:pt x="5539" y="3375"/>
                      <a:pt x="5600" y="3284"/>
                    </a:cubicBezTo>
                    <a:cubicBezTo>
                      <a:pt x="5676" y="3207"/>
                      <a:pt x="5752" y="3131"/>
                      <a:pt x="5813" y="3055"/>
                    </a:cubicBezTo>
                    <a:cubicBezTo>
                      <a:pt x="5889" y="2979"/>
                      <a:pt x="5950" y="2903"/>
                      <a:pt x="6041" y="2826"/>
                    </a:cubicBezTo>
                    <a:cubicBezTo>
                      <a:pt x="6194" y="2674"/>
                      <a:pt x="6346" y="2537"/>
                      <a:pt x="6514" y="2415"/>
                    </a:cubicBezTo>
                    <a:cubicBezTo>
                      <a:pt x="6666" y="2278"/>
                      <a:pt x="6834" y="2156"/>
                      <a:pt x="6986" y="2034"/>
                    </a:cubicBezTo>
                    <a:cubicBezTo>
                      <a:pt x="7291" y="1775"/>
                      <a:pt x="7596" y="1547"/>
                      <a:pt x="7870" y="1318"/>
                    </a:cubicBezTo>
                    <a:cubicBezTo>
                      <a:pt x="8011" y="1177"/>
                      <a:pt x="8741" y="513"/>
                      <a:pt x="8726" y="513"/>
                    </a:cubicBezTo>
                    <a:lnTo>
                      <a:pt x="8726" y="513"/>
                    </a:lnTo>
                    <a:cubicBezTo>
                      <a:pt x="8725" y="513"/>
                      <a:pt x="8719" y="517"/>
                      <a:pt x="8708" y="526"/>
                    </a:cubicBezTo>
                    <a:cubicBezTo>
                      <a:pt x="8434" y="739"/>
                      <a:pt x="8159" y="983"/>
                      <a:pt x="7824" y="1242"/>
                    </a:cubicBezTo>
                    <a:cubicBezTo>
                      <a:pt x="7489" y="1501"/>
                      <a:pt x="7123" y="1760"/>
                      <a:pt x="6742" y="2049"/>
                    </a:cubicBezTo>
                    <a:cubicBezTo>
                      <a:pt x="6361" y="2339"/>
                      <a:pt x="5950" y="2644"/>
                      <a:pt x="5600" y="3040"/>
                    </a:cubicBezTo>
                    <a:cubicBezTo>
                      <a:pt x="5569" y="3070"/>
                      <a:pt x="5508" y="3131"/>
                      <a:pt x="5462" y="3192"/>
                    </a:cubicBezTo>
                    <a:lnTo>
                      <a:pt x="5462" y="3177"/>
                    </a:lnTo>
                    <a:cubicBezTo>
                      <a:pt x="5523" y="2994"/>
                      <a:pt x="5600" y="2796"/>
                      <a:pt x="5615" y="2537"/>
                    </a:cubicBezTo>
                    <a:cubicBezTo>
                      <a:pt x="5645" y="2293"/>
                      <a:pt x="5615" y="2049"/>
                      <a:pt x="5600" y="1775"/>
                    </a:cubicBezTo>
                    <a:cubicBezTo>
                      <a:pt x="5584" y="1516"/>
                      <a:pt x="5584" y="1272"/>
                      <a:pt x="5569" y="1013"/>
                    </a:cubicBezTo>
                    <a:cubicBezTo>
                      <a:pt x="5569" y="770"/>
                      <a:pt x="5539" y="541"/>
                      <a:pt x="5523" y="328"/>
                    </a:cubicBezTo>
                    <a:cubicBezTo>
                      <a:pt x="5509" y="286"/>
                      <a:pt x="5470" y="0"/>
                      <a:pt x="5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9"/>
              <p:cNvSpPr/>
              <p:nvPr/>
            </p:nvSpPr>
            <p:spPr>
              <a:xfrm>
                <a:off x="6947258" y="664113"/>
                <a:ext cx="501" cy="353"/>
              </a:xfrm>
              <a:custGeom>
                <a:avLst/>
                <a:gdLst/>
                <a:ahLst/>
                <a:cxnLst/>
                <a:rect l="l" t="t" r="r" b="b"/>
                <a:pathLst>
                  <a:path w="17" h="12" extrusionOk="0">
                    <a:moveTo>
                      <a:pt x="3" y="0"/>
                    </a:moveTo>
                    <a:cubicBezTo>
                      <a:pt x="1" y="0"/>
                      <a:pt x="1" y="4"/>
                      <a:pt x="1" y="12"/>
                    </a:cubicBezTo>
                    <a:lnTo>
                      <a:pt x="16" y="12"/>
                    </a:lnTo>
                    <a:cubicBezTo>
                      <a:pt x="9" y="4"/>
                      <a:pt x="5" y="0"/>
                      <a:pt x="3" y="0"/>
                    </a:cubicBezTo>
                    <a:close/>
                  </a:path>
                </a:pathLst>
              </a:custGeom>
              <a:solidFill>
                <a:srgbClr val="E88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7" name="Google Shape;1577;p49"/>
          <p:cNvGrpSpPr/>
          <p:nvPr/>
        </p:nvGrpSpPr>
        <p:grpSpPr>
          <a:xfrm rot="-7660955">
            <a:off x="5420775" y="3925613"/>
            <a:ext cx="201397" cy="517615"/>
            <a:chOff x="1831800" y="1005931"/>
            <a:chExt cx="186702" cy="479722"/>
          </a:xfrm>
        </p:grpSpPr>
        <p:sp>
          <p:nvSpPr>
            <p:cNvPr id="1578" name="Google Shape;1578;p49"/>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1557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878574" y="579772"/>
            <a:ext cx="5265426" cy="3944102"/>
          </a:xfrm>
          <a:prstGeom prst="rect">
            <a:avLst/>
          </a:prstGeom>
        </p:spPr>
      </p:pic>
      <p:sp>
        <p:nvSpPr>
          <p:cNvPr id="1751" name="Google Shape;1751;p54"/>
          <p:cNvSpPr/>
          <p:nvPr/>
        </p:nvSpPr>
        <p:spPr>
          <a:xfrm>
            <a:off x="12175231" y="1142730"/>
            <a:ext cx="12961" cy="10755"/>
          </a:xfrm>
          <a:custGeom>
            <a:avLst/>
            <a:gdLst/>
            <a:ahLst/>
            <a:cxnLst/>
            <a:rect l="l" t="t" r="r" b="b"/>
            <a:pathLst>
              <a:path w="47" h="39" extrusionOk="0">
                <a:moveTo>
                  <a:pt x="23" y="0"/>
                </a:moveTo>
                <a:cubicBezTo>
                  <a:pt x="16" y="0"/>
                  <a:pt x="8" y="8"/>
                  <a:pt x="0" y="23"/>
                </a:cubicBezTo>
                <a:cubicBezTo>
                  <a:pt x="0" y="23"/>
                  <a:pt x="16" y="23"/>
                  <a:pt x="16" y="38"/>
                </a:cubicBezTo>
                <a:cubicBezTo>
                  <a:pt x="31" y="38"/>
                  <a:pt x="31" y="38"/>
                  <a:pt x="46" y="23"/>
                </a:cubicBezTo>
                <a:cubicBezTo>
                  <a:pt x="39" y="8"/>
                  <a:pt x="31" y="0"/>
                  <a:pt x="23"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4"/>
          <p:cNvSpPr/>
          <p:nvPr/>
        </p:nvSpPr>
        <p:spPr>
          <a:xfrm>
            <a:off x="11759376" y="1649036"/>
            <a:ext cx="29508" cy="4412"/>
          </a:xfrm>
          <a:custGeom>
            <a:avLst/>
            <a:gdLst/>
            <a:ahLst/>
            <a:cxnLst/>
            <a:rect l="l" t="t" r="r" b="b"/>
            <a:pathLst>
              <a:path w="107" h="16" extrusionOk="0">
                <a:moveTo>
                  <a:pt x="0" y="0"/>
                </a:moveTo>
                <a:cubicBezTo>
                  <a:pt x="31" y="15"/>
                  <a:pt x="76" y="15"/>
                  <a:pt x="107" y="15"/>
                </a:cubicBezTo>
                <a:cubicBezTo>
                  <a:pt x="76" y="0"/>
                  <a:pt x="61" y="0"/>
                  <a:pt x="0"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aixaDeTexto 2"/>
          <p:cNvSpPr txBox="1"/>
          <p:nvPr/>
        </p:nvSpPr>
        <p:spPr>
          <a:xfrm>
            <a:off x="2231013" y="350635"/>
            <a:ext cx="184731" cy="307777"/>
          </a:xfrm>
          <a:prstGeom prst="rect">
            <a:avLst/>
          </a:prstGeom>
          <a:noFill/>
        </p:spPr>
        <p:txBody>
          <a:bodyPr wrap="none" rtlCol="0">
            <a:spAutoFit/>
          </a:bodyPr>
          <a:lstStyle/>
          <a:p>
            <a:endParaRPr lang="pt-BR" dirty="0"/>
          </a:p>
        </p:txBody>
      </p:sp>
      <p:sp>
        <p:nvSpPr>
          <p:cNvPr id="6" name="Retângulo 5"/>
          <p:cNvSpPr/>
          <p:nvPr/>
        </p:nvSpPr>
        <p:spPr>
          <a:xfrm>
            <a:off x="193387" y="991859"/>
            <a:ext cx="3685187" cy="3985706"/>
          </a:xfrm>
          <a:prstGeom prst="rect">
            <a:avLst/>
          </a:prstGeom>
          <a:solidFill>
            <a:schemeClr val="bg1">
              <a:alpha val="49000"/>
            </a:schemeClr>
          </a:solidFill>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Objetivo </a:t>
            </a:r>
            <a:r>
              <a:rPr lang="pt-BR" sz="1100" b="1" dirty="0" smtClean="0">
                <a:latin typeface="Open Sans" panose="020B0604020202020204" charset="0"/>
                <a:ea typeface="Open Sans" panose="020B0604020202020204" charset="0"/>
                <a:cs typeface="Open Sans" panose="020B0604020202020204" charset="0"/>
              </a:rPr>
              <a:t>geral </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Trabalhar </a:t>
            </a:r>
            <a:r>
              <a:rPr lang="pt-BR" sz="1100" dirty="0">
                <a:latin typeface="Open Sans" panose="020B0604020202020204" charset="0"/>
                <a:ea typeface="Open Sans" panose="020B0604020202020204" charset="0"/>
                <a:cs typeface="Open Sans" panose="020B0604020202020204" charset="0"/>
              </a:rPr>
              <a:t>com diferentes técnicas de </a:t>
            </a:r>
            <a:r>
              <a:rPr lang="pt-BR" sz="1100" dirty="0" smtClean="0">
                <a:latin typeface="Open Sans" panose="020B0604020202020204" charset="0"/>
                <a:ea typeface="Open Sans" panose="020B0604020202020204" charset="0"/>
                <a:cs typeface="Open Sans" panose="020B0604020202020204" charset="0"/>
              </a:rPr>
              <a:t>desenho </a:t>
            </a:r>
            <a:r>
              <a:rPr lang="pt-BR" sz="1100" dirty="0">
                <a:latin typeface="Open Sans" panose="020B0604020202020204" charset="0"/>
                <a:ea typeface="Open Sans" panose="020B0604020202020204" charset="0"/>
                <a:cs typeface="Open Sans" panose="020B0604020202020204" charset="0"/>
              </a:rPr>
              <a:t>para fins científicos. Desenhar croquis ou esboço da paisagem. Produzir desenhos representativos de perfis a partir de mapas.   Desenhar elementos da vegetação a partir da observação. </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Objetivos </a:t>
            </a:r>
            <a:r>
              <a:rPr lang="pt-BR" sz="1100" b="1" dirty="0" smtClean="0">
                <a:latin typeface="Open Sans" panose="020B0604020202020204" charset="0"/>
                <a:ea typeface="Open Sans" panose="020B0604020202020204" charset="0"/>
                <a:cs typeface="Open Sans" panose="020B0604020202020204" charset="0"/>
              </a:rPr>
              <a:t>específicos</a:t>
            </a:r>
          </a:p>
          <a:p>
            <a:endParaRPr lang="pt-BR" sz="1100" b="1"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1. Reconhecer </a:t>
            </a:r>
            <a:r>
              <a:rPr lang="pt-BR" sz="1100" dirty="0">
                <a:latin typeface="Open Sans" panose="020B0604020202020204" charset="0"/>
                <a:ea typeface="Open Sans" panose="020B0604020202020204" charset="0"/>
                <a:cs typeface="Open Sans" panose="020B0604020202020204" charset="0"/>
              </a:rPr>
              <a:t>a importância dos desenhos com finalidades científicas para uso em trabalhos de campo. </a:t>
            </a:r>
          </a:p>
          <a:p>
            <a:r>
              <a:rPr lang="pt-BR" sz="1100" dirty="0" smtClean="0">
                <a:latin typeface="Open Sans" panose="020B0604020202020204" charset="0"/>
                <a:ea typeface="Open Sans" panose="020B0604020202020204" charset="0"/>
                <a:cs typeface="Open Sans" panose="020B0604020202020204" charset="0"/>
              </a:rPr>
              <a:t>2. Utilizar </a:t>
            </a:r>
            <a:r>
              <a:rPr lang="pt-BR" sz="1100" dirty="0">
                <a:latin typeface="Open Sans" panose="020B0604020202020204" charset="0"/>
                <a:ea typeface="Open Sans" panose="020B0604020202020204" charset="0"/>
                <a:cs typeface="Open Sans" panose="020B0604020202020204" charset="0"/>
              </a:rPr>
              <a:t>diferentes técnicas de desenho como recurso didático;</a:t>
            </a:r>
          </a:p>
          <a:p>
            <a:r>
              <a:rPr lang="pt-BR" sz="1100" dirty="0" smtClean="0">
                <a:latin typeface="Open Sans" panose="020B0604020202020204" charset="0"/>
                <a:ea typeface="Open Sans" panose="020B0604020202020204" charset="0"/>
                <a:cs typeface="Open Sans" panose="020B0604020202020204" charset="0"/>
              </a:rPr>
              <a:t>3. Ampliar </a:t>
            </a:r>
            <a:r>
              <a:rPr lang="pt-BR" sz="1100" dirty="0">
                <a:latin typeface="Open Sans" panose="020B0604020202020204" charset="0"/>
                <a:ea typeface="Open Sans" panose="020B0604020202020204" charset="0"/>
                <a:cs typeface="Open Sans" panose="020B0604020202020204" charset="0"/>
              </a:rPr>
              <a:t>conhecimentos sobre o ambiente de estudo para a conservação </a:t>
            </a:r>
            <a:r>
              <a:rPr lang="pt-BR" sz="1100" dirty="0" smtClean="0">
                <a:latin typeface="Open Sans" panose="020B0604020202020204" charset="0"/>
                <a:ea typeface="Open Sans" panose="020B0604020202020204" charset="0"/>
                <a:cs typeface="Open Sans" panose="020B0604020202020204" charset="0"/>
              </a:rPr>
              <a:t>ambiental.</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a:solidFill>
                  <a:srgbClr val="C00000"/>
                </a:solidFill>
                <a:latin typeface="Open Sans" panose="020B0604020202020204" charset="0"/>
                <a:ea typeface="Open Sans" panose="020B0604020202020204" charset="0"/>
                <a:cs typeface="Open Sans" panose="020B0604020202020204" charset="0"/>
              </a:rPr>
              <a:t>Recursos: </a:t>
            </a:r>
            <a:r>
              <a:rPr lang="pt-BR" sz="1100" dirty="0">
                <a:latin typeface="Open Sans" panose="020B0604020202020204" charset="0"/>
                <a:ea typeface="Open Sans" panose="020B0604020202020204" charset="0"/>
                <a:cs typeface="Open Sans" panose="020B0604020202020204" charset="0"/>
              </a:rPr>
              <a:t>papel sulfite para desenho, lápis preto e de cor, canetas hidrográficas, pincel ou lápis de aquarela, desenho em computador, </a:t>
            </a:r>
            <a:r>
              <a:rPr lang="pt-BR" sz="1100" dirty="0" err="1" smtClean="0">
                <a:latin typeface="Open Sans" panose="020B0604020202020204" charset="0"/>
                <a:ea typeface="Open Sans" panose="020B0604020202020204" charset="0"/>
                <a:cs typeface="Open Sans" panose="020B0604020202020204" charset="0"/>
              </a:rPr>
              <a:t>datashow</a:t>
            </a:r>
            <a:r>
              <a:rPr lang="pt-BR" sz="1100" dirty="0" smtClean="0">
                <a:latin typeface="Open Sans" panose="020B0604020202020204" charset="0"/>
                <a:ea typeface="Open Sans" panose="020B0604020202020204" charset="0"/>
                <a:cs typeface="Open Sans" panose="020B0604020202020204" charset="0"/>
              </a:rPr>
              <a:t> </a:t>
            </a:r>
            <a:r>
              <a:rPr lang="pt-BR" sz="1100" dirty="0">
                <a:latin typeface="Open Sans" panose="020B0604020202020204" charset="0"/>
                <a:ea typeface="Open Sans" panose="020B0604020202020204" charset="0"/>
                <a:cs typeface="Open Sans" panose="020B0604020202020204" charset="0"/>
              </a:rPr>
              <a:t>etc.</a:t>
            </a:r>
          </a:p>
        </p:txBody>
      </p:sp>
      <p:sp>
        <p:nvSpPr>
          <p:cNvPr id="7" name="CaixaDeTexto 6"/>
          <p:cNvSpPr txBox="1"/>
          <p:nvPr/>
        </p:nvSpPr>
        <p:spPr>
          <a:xfrm>
            <a:off x="1386302" y="297786"/>
            <a:ext cx="2010487" cy="307777"/>
          </a:xfrm>
          <a:prstGeom prst="rect">
            <a:avLst/>
          </a:prstGeom>
          <a:noFill/>
        </p:spPr>
        <p:txBody>
          <a:bodyPr wrap="none" rtlCol="0">
            <a:spAutoFit/>
          </a:bodyPr>
          <a:lstStyle/>
          <a:p>
            <a:r>
              <a:rPr lang="pt-BR" b="1" dirty="0" smtClean="0">
                <a:latin typeface="Open Sans" panose="020B0604020202020204" charset="0"/>
                <a:ea typeface="Open Sans" panose="020B0604020202020204" charset="0"/>
                <a:cs typeface="Open Sans" panose="020B0604020202020204" charset="0"/>
              </a:rPr>
              <a:t>Oficina de Desenho </a:t>
            </a:r>
            <a:endParaRPr lang="pt-BR" b="1" dirty="0">
              <a:latin typeface="Open Sans" panose="020B0604020202020204" charset="0"/>
              <a:ea typeface="Open Sans" panose="020B0604020202020204" charset="0"/>
              <a:cs typeface="Open Sans" panose="020B060402020202020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51" name="Google Shape;1751;p54"/>
          <p:cNvSpPr/>
          <p:nvPr/>
        </p:nvSpPr>
        <p:spPr>
          <a:xfrm>
            <a:off x="12175231" y="1142730"/>
            <a:ext cx="12961" cy="10755"/>
          </a:xfrm>
          <a:custGeom>
            <a:avLst/>
            <a:gdLst/>
            <a:ahLst/>
            <a:cxnLst/>
            <a:rect l="l" t="t" r="r" b="b"/>
            <a:pathLst>
              <a:path w="47" h="39" extrusionOk="0">
                <a:moveTo>
                  <a:pt x="23" y="0"/>
                </a:moveTo>
                <a:cubicBezTo>
                  <a:pt x="16" y="0"/>
                  <a:pt x="8" y="8"/>
                  <a:pt x="0" y="23"/>
                </a:cubicBezTo>
                <a:cubicBezTo>
                  <a:pt x="0" y="23"/>
                  <a:pt x="16" y="23"/>
                  <a:pt x="16" y="38"/>
                </a:cubicBezTo>
                <a:cubicBezTo>
                  <a:pt x="31" y="38"/>
                  <a:pt x="31" y="38"/>
                  <a:pt x="46" y="23"/>
                </a:cubicBezTo>
                <a:cubicBezTo>
                  <a:pt x="39" y="8"/>
                  <a:pt x="31" y="0"/>
                  <a:pt x="23"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4"/>
          <p:cNvSpPr/>
          <p:nvPr/>
        </p:nvSpPr>
        <p:spPr>
          <a:xfrm>
            <a:off x="11759376" y="1649036"/>
            <a:ext cx="29508" cy="4412"/>
          </a:xfrm>
          <a:custGeom>
            <a:avLst/>
            <a:gdLst/>
            <a:ahLst/>
            <a:cxnLst/>
            <a:rect l="l" t="t" r="r" b="b"/>
            <a:pathLst>
              <a:path w="107" h="16" extrusionOk="0">
                <a:moveTo>
                  <a:pt x="0" y="0"/>
                </a:moveTo>
                <a:cubicBezTo>
                  <a:pt x="31" y="15"/>
                  <a:pt x="76" y="15"/>
                  <a:pt x="107" y="15"/>
                </a:cubicBezTo>
                <a:cubicBezTo>
                  <a:pt x="76" y="0"/>
                  <a:pt x="61" y="0"/>
                  <a:pt x="0"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3" name="Google Shape;1783;p54"/>
          <p:cNvGrpSpPr/>
          <p:nvPr/>
        </p:nvGrpSpPr>
        <p:grpSpPr>
          <a:xfrm>
            <a:off x="4032997" y="370623"/>
            <a:ext cx="3861003" cy="806010"/>
            <a:chOff x="2049744" y="3692515"/>
            <a:chExt cx="3861003" cy="806010"/>
          </a:xfrm>
        </p:grpSpPr>
        <p:grpSp>
          <p:nvGrpSpPr>
            <p:cNvPr id="1784" name="Google Shape;1784;p54"/>
            <p:cNvGrpSpPr/>
            <p:nvPr/>
          </p:nvGrpSpPr>
          <p:grpSpPr>
            <a:xfrm rot="4434247">
              <a:off x="2117174" y="3696775"/>
              <a:ext cx="263661" cy="338696"/>
              <a:chOff x="1562555" y="339437"/>
              <a:chExt cx="331664" cy="426001"/>
            </a:xfrm>
          </p:grpSpPr>
          <p:sp>
            <p:nvSpPr>
              <p:cNvPr id="1785" name="Google Shape;1785;p54"/>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4"/>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4"/>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54"/>
            <p:cNvGrpSpPr/>
            <p:nvPr/>
          </p:nvGrpSpPr>
          <p:grpSpPr>
            <a:xfrm rot="4425948">
              <a:off x="5466641" y="4039654"/>
              <a:ext cx="356933" cy="449411"/>
              <a:chOff x="2406614" y="339584"/>
              <a:chExt cx="316378" cy="398315"/>
            </a:xfrm>
          </p:grpSpPr>
          <p:sp>
            <p:nvSpPr>
              <p:cNvPr id="1789" name="Google Shape;1789;p54"/>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4"/>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4"/>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CaixaDeTexto 2"/>
          <p:cNvSpPr txBox="1"/>
          <p:nvPr/>
        </p:nvSpPr>
        <p:spPr>
          <a:xfrm>
            <a:off x="2231013" y="350635"/>
            <a:ext cx="184731" cy="307777"/>
          </a:xfrm>
          <a:prstGeom prst="rect">
            <a:avLst/>
          </a:prstGeom>
          <a:noFill/>
        </p:spPr>
        <p:txBody>
          <a:bodyPr wrap="none" rtlCol="0">
            <a:spAutoFit/>
          </a:bodyPr>
          <a:lstStyle/>
          <a:p>
            <a:endParaRPr lang="pt-BR" dirty="0"/>
          </a:p>
        </p:txBody>
      </p:sp>
      <p:sp>
        <p:nvSpPr>
          <p:cNvPr id="7" name="CaixaDeTexto 6"/>
          <p:cNvSpPr txBox="1"/>
          <p:nvPr/>
        </p:nvSpPr>
        <p:spPr>
          <a:xfrm>
            <a:off x="1597229" y="271995"/>
            <a:ext cx="2010487" cy="307777"/>
          </a:xfrm>
          <a:prstGeom prst="rect">
            <a:avLst/>
          </a:prstGeom>
          <a:noFill/>
        </p:spPr>
        <p:txBody>
          <a:bodyPr wrap="none" rtlCol="0">
            <a:spAutoFit/>
          </a:bodyPr>
          <a:lstStyle/>
          <a:p>
            <a:r>
              <a:rPr lang="pt-BR" b="1" dirty="0" smtClean="0">
                <a:latin typeface="Open Sans" panose="020B0604020202020204" charset="0"/>
                <a:ea typeface="Open Sans" panose="020B0604020202020204" charset="0"/>
                <a:cs typeface="Open Sans" panose="020B0604020202020204" charset="0"/>
              </a:rPr>
              <a:t>Oficina de Desenho </a:t>
            </a:r>
            <a:endParaRPr lang="pt-BR" b="1" dirty="0">
              <a:latin typeface="Open Sans" panose="020B0604020202020204" charset="0"/>
              <a:ea typeface="Open Sans" panose="020B0604020202020204" charset="0"/>
              <a:cs typeface="Open Sans" panose="020B0604020202020204" charset="0"/>
            </a:endParaRPr>
          </a:p>
        </p:txBody>
      </p:sp>
      <p:sp>
        <p:nvSpPr>
          <p:cNvPr id="4" name="Retângulo 3"/>
          <p:cNvSpPr/>
          <p:nvPr/>
        </p:nvSpPr>
        <p:spPr>
          <a:xfrm>
            <a:off x="600880" y="789803"/>
            <a:ext cx="8247487" cy="4493538"/>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1. Desenho </a:t>
            </a:r>
            <a:r>
              <a:rPr lang="pt-BR" sz="1100" b="1" dirty="0">
                <a:latin typeface="Open Sans" panose="020B0604020202020204" charset="0"/>
                <a:ea typeface="Open Sans" panose="020B0604020202020204" charset="0"/>
                <a:cs typeface="Open Sans" panose="020B0604020202020204" charset="0"/>
              </a:rPr>
              <a:t>de paisagens com árvores</a:t>
            </a:r>
          </a:p>
          <a:p>
            <a:endParaRPr lang="pt-BR" sz="1100" dirty="0">
              <a:latin typeface="Open Sans" panose="020B0604020202020204" charset="0"/>
              <a:ea typeface="Open Sans" panose="020B0604020202020204" charset="0"/>
              <a:cs typeface="Open Sans" panose="020B0604020202020204" charset="0"/>
            </a:endParaRPr>
          </a:p>
          <a:p>
            <a:pPr marL="228600" indent="-228600">
              <a:buAutoNum type="alphaLcPeriod"/>
            </a:pPr>
            <a:r>
              <a:rPr lang="pt-BR" sz="1100" dirty="0" smtClean="0">
                <a:latin typeface="Open Sans" panose="020B0604020202020204" charset="0"/>
                <a:ea typeface="Open Sans" panose="020B0604020202020204" charset="0"/>
                <a:cs typeface="Open Sans" panose="020B0604020202020204" charset="0"/>
              </a:rPr>
              <a:t>Individualmente </a:t>
            </a:r>
            <a:r>
              <a:rPr lang="pt-BR" sz="1100" dirty="0">
                <a:latin typeface="Open Sans" panose="020B0604020202020204" charset="0"/>
                <a:ea typeface="Open Sans" panose="020B0604020202020204" charset="0"/>
                <a:cs typeface="Open Sans" panose="020B0604020202020204" charset="0"/>
              </a:rPr>
              <a:t>imagine e desenhe uma paisagem com árvores, com a seguinte consigna: </a:t>
            </a:r>
            <a:r>
              <a:rPr lang="pt-BR" sz="1100" dirty="0" smtClean="0">
                <a:latin typeface="Open Sans" panose="020B0604020202020204" charset="0"/>
                <a:ea typeface="Open Sans" panose="020B0604020202020204" charset="0"/>
                <a:cs typeface="Open Sans" panose="020B0604020202020204" charset="0"/>
              </a:rPr>
              <a:t>“Você</a:t>
            </a:r>
            <a:r>
              <a:rPr lang="pt-BR" sz="1100" dirty="0">
                <a:latin typeface="Open Sans" panose="020B0604020202020204" charset="0"/>
                <a:ea typeface="Open Sans" panose="020B0604020202020204" charset="0"/>
                <a:cs typeface="Open Sans" panose="020B0604020202020204" charset="0"/>
              </a:rPr>
              <a:t>, as árvores e o </a:t>
            </a:r>
            <a:r>
              <a:rPr lang="pt-BR" sz="1100" dirty="0" smtClean="0">
                <a:latin typeface="Open Sans" panose="020B0604020202020204" charset="0"/>
                <a:ea typeface="Open Sans" panose="020B0604020202020204" charset="0"/>
                <a:cs typeface="Open Sans" panose="020B0604020202020204" charset="0"/>
              </a:rPr>
              <a:t>ambiente”.</a:t>
            </a:r>
          </a:p>
          <a:p>
            <a:pPr marL="228600" indent="-228600">
              <a:buAutoNum type="alphaLcPeriod"/>
            </a:pPr>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b. Em grupo </a:t>
            </a:r>
            <a:r>
              <a:rPr lang="pt-BR" sz="1100" dirty="0">
                <a:latin typeface="Open Sans" panose="020B0604020202020204" charset="0"/>
                <a:ea typeface="Open Sans" panose="020B0604020202020204" charset="0"/>
                <a:cs typeface="Open Sans" panose="020B0604020202020204" charset="0"/>
              </a:rPr>
              <a:t>e façam uma apreciação dos desenhos individuais. </a:t>
            </a:r>
            <a:r>
              <a:rPr lang="pt-BR" sz="1100" dirty="0" smtClean="0">
                <a:latin typeface="Open Sans" panose="020B0604020202020204" charset="0"/>
                <a:ea typeface="Open Sans" panose="020B0604020202020204" charset="0"/>
                <a:cs typeface="Open Sans" panose="020B0604020202020204" charset="0"/>
              </a:rPr>
              <a:t> Observem </a:t>
            </a:r>
            <a:r>
              <a:rPr lang="pt-BR" sz="1100" dirty="0">
                <a:latin typeface="Open Sans" panose="020B0604020202020204" charset="0"/>
                <a:ea typeface="Open Sans" panose="020B0604020202020204" charset="0"/>
                <a:cs typeface="Open Sans" panose="020B0604020202020204" charset="0"/>
              </a:rPr>
              <a:t>todos os desenhos e </a:t>
            </a:r>
            <a:r>
              <a:rPr lang="pt-BR" sz="1100" dirty="0" smtClean="0">
                <a:latin typeface="Open Sans" panose="020B0604020202020204" charset="0"/>
                <a:ea typeface="Open Sans" panose="020B0604020202020204" charset="0"/>
                <a:cs typeface="Open Sans" panose="020B0604020202020204" charset="0"/>
              </a:rPr>
              <a:t>respondam as </a:t>
            </a:r>
            <a:r>
              <a:rPr lang="pt-BR" sz="1100" dirty="0">
                <a:latin typeface="Open Sans" panose="020B0604020202020204" charset="0"/>
                <a:ea typeface="Open Sans" panose="020B0604020202020204" charset="0"/>
                <a:cs typeface="Open Sans" panose="020B0604020202020204" charset="0"/>
              </a:rPr>
              <a:t>seguintes questões: </a:t>
            </a:r>
          </a:p>
          <a:p>
            <a:endParaRPr lang="pt-BR" sz="1100" dirty="0">
              <a:latin typeface="Open Sans" panose="020B0604020202020204" charset="0"/>
              <a:ea typeface="Open Sans" panose="020B0604020202020204" charset="0"/>
              <a:cs typeface="Open Sans" panose="020B0604020202020204" charset="0"/>
            </a:endParaRPr>
          </a:p>
          <a:p>
            <a:pPr marL="720000" lvl="1"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Porque </a:t>
            </a:r>
            <a:r>
              <a:rPr lang="pt-BR" sz="1100" dirty="0">
                <a:latin typeface="Open Sans" panose="020B0604020202020204" charset="0"/>
                <a:ea typeface="Open Sans" panose="020B0604020202020204" charset="0"/>
                <a:cs typeface="Open Sans" panose="020B0604020202020204" charset="0"/>
              </a:rPr>
              <a:t>criamos esquemas para desenhar? </a:t>
            </a:r>
          </a:p>
          <a:p>
            <a:pPr marL="720000" lvl="1"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Quais </a:t>
            </a:r>
            <a:r>
              <a:rPr lang="pt-BR" sz="1100" dirty="0">
                <a:latin typeface="Open Sans" panose="020B0604020202020204" charset="0"/>
                <a:ea typeface="Open Sans" panose="020B0604020202020204" charset="0"/>
                <a:cs typeface="Open Sans" panose="020B0604020202020204" charset="0"/>
              </a:rPr>
              <a:t>são suas utilidades? </a:t>
            </a:r>
          </a:p>
          <a:p>
            <a:pPr marL="720000" lvl="1"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Quais </a:t>
            </a:r>
            <a:r>
              <a:rPr lang="pt-BR" sz="1100" dirty="0">
                <a:latin typeface="Open Sans" panose="020B0604020202020204" charset="0"/>
                <a:ea typeface="Open Sans" panose="020B0604020202020204" charset="0"/>
                <a:cs typeface="Open Sans" panose="020B0604020202020204" charset="0"/>
              </a:rPr>
              <a:t>são suas limitações?</a:t>
            </a:r>
          </a:p>
          <a:p>
            <a:pPr marL="720000" lvl="1"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O </a:t>
            </a:r>
            <a:r>
              <a:rPr lang="pt-BR" sz="1100" dirty="0">
                <a:latin typeface="Open Sans" panose="020B0604020202020204" charset="0"/>
                <a:ea typeface="Open Sans" panose="020B0604020202020204" charset="0"/>
                <a:cs typeface="Open Sans" panose="020B0604020202020204" charset="0"/>
              </a:rPr>
              <a:t>que precisamos saber para ir além deste esquema que fizemos sobre a paisagem com árvores?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b="1" dirty="0" smtClean="0">
                <a:latin typeface="Open Sans" panose="020B0604020202020204" charset="0"/>
                <a:ea typeface="Open Sans" panose="020B0604020202020204" charset="0"/>
                <a:cs typeface="Open Sans" panose="020B0604020202020204" charset="0"/>
              </a:rPr>
              <a:t>Entregar </a:t>
            </a:r>
            <a:r>
              <a:rPr lang="pt-BR" sz="1100" b="1" dirty="0">
                <a:latin typeface="Open Sans" panose="020B0604020202020204" charset="0"/>
                <a:ea typeface="Open Sans" panose="020B0604020202020204" charset="0"/>
                <a:cs typeface="Open Sans" panose="020B0604020202020204" charset="0"/>
              </a:rPr>
              <a:t>os desenhos de imaginação </a:t>
            </a:r>
            <a:r>
              <a:rPr lang="pt-BR" sz="1100" b="1" dirty="0" smtClean="0">
                <a:latin typeface="Open Sans" panose="020B0604020202020204" charset="0"/>
                <a:ea typeface="Open Sans" panose="020B0604020202020204" charset="0"/>
                <a:cs typeface="Open Sans" panose="020B0604020202020204" charset="0"/>
              </a:rPr>
              <a:t>03/10/2023) </a:t>
            </a:r>
            <a:r>
              <a:rPr lang="pt-BR" sz="1100" b="1" dirty="0">
                <a:latin typeface="Open Sans" panose="020B0604020202020204" charset="0"/>
                <a:ea typeface="Open Sans" panose="020B0604020202020204" charset="0"/>
                <a:cs typeface="Open Sans" panose="020B0604020202020204" charset="0"/>
              </a:rPr>
              <a:t>com as respostas coletivas</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 </a:t>
            </a:r>
            <a:r>
              <a:rPr lang="pt-BR" sz="1100" b="1" dirty="0" smtClean="0">
                <a:latin typeface="Open Sans" panose="020B0604020202020204" charset="0"/>
                <a:ea typeface="Open Sans" panose="020B0604020202020204" charset="0"/>
                <a:cs typeface="Open Sans" panose="020B0604020202020204" charset="0"/>
              </a:rPr>
              <a:t>2. Desenho </a:t>
            </a:r>
            <a:r>
              <a:rPr lang="pt-BR" sz="1100" b="1" dirty="0">
                <a:latin typeface="Open Sans" panose="020B0604020202020204" charset="0"/>
                <a:ea typeface="Open Sans" panose="020B0604020202020204" charset="0"/>
                <a:cs typeface="Open Sans" panose="020B0604020202020204" charset="0"/>
              </a:rPr>
              <a:t>de árvores com detalhes</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 Observem </a:t>
            </a:r>
            <a:r>
              <a:rPr lang="pt-BR" sz="1100" dirty="0">
                <a:latin typeface="Open Sans" panose="020B0604020202020204" charset="0"/>
                <a:ea typeface="Open Sans" panose="020B0604020202020204" charset="0"/>
                <a:cs typeface="Open Sans" panose="020B0604020202020204" charset="0"/>
              </a:rPr>
              <a:t>e anotem as características das árvores expostas nos slides pelo professor. Preste atenção nas características, tais como: </a:t>
            </a:r>
          </a:p>
          <a:p>
            <a:pPr marL="72000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A </a:t>
            </a:r>
            <a:r>
              <a:rPr lang="pt-BR" sz="1100" dirty="0">
                <a:latin typeface="Open Sans" panose="020B0604020202020204" charset="0"/>
                <a:ea typeface="Open Sans" panose="020B0604020202020204" charset="0"/>
                <a:cs typeface="Open Sans" panose="020B0604020202020204" charset="0"/>
              </a:rPr>
              <a:t>forma como se inserem na paisagem</a:t>
            </a:r>
          </a:p>
          <a:p>
            <a:pPr marL="72000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Aspectos </a:t>
            </a:r>
            <a:r>
              <a:rPr lang="pt-BR" sz="1100" dirty="0">
                <a:latin typeface="Open Sans" panose="020B0604020202020204" charset="0"/>
                <a:ea typeface="Open Sans" panose="020B0604020202020204" charset="0"/>
                <a:cs typeface="Open Sans" panose="020B0604020202020204" charset="0"/>
              </a:rPr>
              <a:t>da folhagem</a:t>
            </a:r>
          </a:p>
          <a:p>
            <a:pPr marL="72000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Aspectos </a:t>
            </a:r>
            <a:r>
              <a:rPr lang="pt-BR" sz="1100" dirty="0">
                <a:latin typeface="Open Sans" panose="020B0604020202020204" charset="0"/>
                <a:ea typeface="Open Sans" panose="020B0604020202020204" charset="0"/>
                <a:cs typeface="Open Sans" panose="020B0604020202020204" charset="0"/>
              </a:rPr>
              <a:t>do tronco</a:t>
            </a:r>
          </a:p>
          <a:p>
            <a:pPr marL="72000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A </a:t>
            </a:r>
            <a:r>
              <a:rPr lang="pt-BR" sz="1100" dirty="0">
                <a:latin typeface="Open Sans" panose="020B0604020202020204" charset="0"/>
                <a:ea typeface="Open Sans" panose="020B0604020202020204" charset="0"/>
                <a:cs typeface="Open Sans" panose="020B0604020202020204" charset="0"/>
              </a:rPr>
              <a:t>forma como os galhos se ramificam</a:t>
            </a:r>
          </a:p>
          <a:p>
            <a:pPr marL="72000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As </a:t>
            </a:r>
            <a:r>
              <a:rPr lang="pt-BR" sz="1100" dirty="0">
                <a:latin typeface="Open Sans" panose="020B0604020202020204" charset="0"/>
                <a:ea typeface="Open Sans" panose="020B0604020202020204" charset="0"/>
                <a:cs typeface="Open Sans" panose="020B0604020202020204" charset="0"/>
              </a:rPr>
              <a:t>raízes, como são seus frutos e flores </a:t>
            </a:r>
          </a:p>
          <a:p>
            <a:pPr marL="72000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A </a:t>
            </a:r>
            <a:r>
              <a:rPr lang="pt-BR" sz="1100" dirty="0">
                <a:latin typeface="Open Sans" panose="020B0604020202020204" charset="0"/>
                <a:ea typeface="Open Sans" panose="020B0604020202020204" charset="0"/>
                <a:cs typeface="Open Sans" panose="020B0604020202020204" charset="0"/>
              </a:rPr>
              <a:t>floração e outras curiosidades fenológicas, conforme a planta. </a:t>
            </a:r>
          </a:p>
        </p:txBody>
      </p:sp>
    </p:spTree>
    <p:extLst>
      <p:ext uri="{BB962C8B-B14F-4D97-AF65-F5344CB8AC3E}">
        <p14:creationId xmlns:p14="http://schemas.microsoft.com/office/powerpoint/2010/main" val="400477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51" name="Google Shape;1751;p54"/>
          <p:cNvSpPr/>
          <p:nvPr/>
        </p:nvSpPr>
        <p:spPr>
          <a:xfrm>
            <a:off x="12175231" y="1142730"/>
            <a:ext cx="12961" cy="10755"/>
          </a:xfrm>
          <a:custGeom>
            <a:avLst/>
            <a:gdLst/>
            <a:ahLst/>
            <a:cxnLst/>
            <a:rect l="l" t="t" r="r" b="b"/>
            <a:pathLst>
              <a:path w="47" h="39" extrusionOk="0">
                <a:moveTo>
                  <a:pt x="23" y="0"/>
                </a:moveTo>
                <a:cubicBezTo>
                  <a:pt x="16" y="0"/>
                  <a:pt x="8" y="8"/>
                  <a:pt x="0" y="23"/>
                </a:cubicBezTo>
                <a:cubicBezTo>
                  <a:pt x="0" y="23"/>
                  <a:pt x="16" y="23"/>
                  <a:pt x="16" y="38"/>
                </a:cubicBezTo>
                <a:cubicBezTo>
                  <a:pt x="31" y="38"/>
                  <a:pt x="31" y="38"/>
                  <a:pt x="46" y="23"/>
                </a:cubicBezTo>
                <a:cubicBezTo>
                  <a:pt x="39" y="8"/>
                  <a:pt x="31" y="0"/>
                  <a:pt x="23"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4"/>
          <p:cNvSpPr/>
          <p:nvPr/>
        </p:nvSpPr>
        <p:spPr>
          <a:xfrm>
            <a:off x="11759376" y="1649036"/>
            <a:ext cx="29508" cy="4412"/>
          </a:xfrm>
          <a:custGeom>
            <a:avLst/>
            <a:gdLst/>
            <a:ahLst/>
            <a:cxnLst/>
            <a:rect l="l" t="t" r="r" b="b"/>
            <a:pathLst>
              <a:path w="107" h="16" extrusionOk="0">
                <a:moveTo>
                  <a:pt x="0" y="0"/>
                </a:moveTo>
                <a:cubicBezTo>
                  <a:pt x="31" y="15"/>
                  <a:pt x="76" y="15"/>
                  <a:pt x="107" y="15"/>
                </a:cubicBezTo>
                <a:cubicBezTo>
                  <a:pt x="76" y="0"/>
                  <a:pt x="61" y="0"/>
                  <a:pt x="0" y="0"/>
                </a:cubicBezTo>
                <a:close/>
              </a:path>
            </a:pathLst>
          </a:custGeom>
          <a:solidFill>
            <a:srgbClr val="A89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3" name="Google Shape;1783;p54"/>
          <p:cNvGrpSpPr/>
          <p:nvPr/>
        </p:nvGrpSpPr>
        <p:grpSpPr>
          <a:xfrm>
            <a:off x="5208654" y="129722"/>
            <a:ext cx="3861003" cy="806010"/>
            <a:chOff x="2049744" y="3692515"/>
            <a:chExt cx="3861003" cy="806010"/>
          </a:xfrm>
        </p:grpSpPr>
        <p:grpSp>
          <p:nvGrpSpPr>
            <p:cNvPr id="1784" name="Google Shape;1784;p54"/>
            <p:cNvGrpSpPr/>
            <p:nvPr/>
          </p:nvGrpSpPr>
          <p:grpSpPr>
            <a:xfrm rot="4434247">
              <a:off x="2117174" y="3696775"/>
              <a:ext cx="263661" cy="338696"/>
              <a:chOff x="1562555" y="339437"/>
              <a:chExt cx="331664" cy="426001"/>
            </a:xfrm>
          </p:grpSpPr>
          <p:sp>
            <p:nvSpPr>
              <p:cNvPr id="1785" name="Google Shape;1785;p54"/>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4"/>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4"/>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54"/>
            <p:cNvGrpSpPr/>
            <p:nvPr/>
          </p:nvGrpSpPr>
          <p:grpSpPr>
            <a:xfrm rot="4425948">
              <a:off x="5466641" y="4039654"/>
              <a:ext cx="356933" cy="449411"/>
              <a:chOff x="2406614" y="339584"/>
              <a:chExt cx="316378" cy="398315"/>
            </a:xfrm>
          </p:grpSpPr>
          <p:sp>
            <p:nvSpPr>
              <p:cNvPr id="1789" name="Google Shape;1789;p54"/>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4"/>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4"/>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CaixaDeTexto 2"/>
          <p:cNvSpPr txBox="1"/>
          <p:nvPr/>
        </p:nvSpPr>
        <p:spPr>
          <a:xfrm>
            <a:off x="2231013" y="350635"/>
            <a:ext cx="184731" cy="307777"/>
          </a:xfrm>
          <a:prstGeom prst="rect">
            <a:avLst/>
          </a:prstGeom>
          <a:noFill/>
        </p:spPr>
        <p:txBody>
          <a:bodyPr wrap="none" rtlCol="0">
            <a:spAutoFit/>
          </a:bodyPr>
          <a:lstStyle/>
          <a:p>
            <a:endParaRPr lang="pt-BR" dirty="0"/>
          </a:p>
        </p:txBody>
      </p:sp>
      <p:sp>
        <p:nvSpPr>
          <p:cNvPr id="7" name="CaixaDeTexto 6"/>
          <p:cNvSpPr txBox="1"/>
          <p:nvPr/>
        </p:nvSpPr>
        <p:spPr>
          <a:xfrm>
            <a:off x="1597229" y="271995"/>
            <a:ext cx="2010487" cy="307777"/>
          </a:xfrm>
          <a:prstGeom prst="rect">
            <a:avLst/>
          </a:prstGeom>
          <a:noFill/>
        </p:spPr>
        <p:txBody>
          <a:bodyPr wrap="none" rtlCol="0">
            <a:spAutoFit/>
          </a:bodyPr>
          <a:lstStyle/>
          <a:p>
            <a:r>
              <a:rPr lang="pt-BR" b="1" dirty="0" smtClean="0">
                <a:latin typeface="Open Sans" panose="020B0604020202020204" charset="0"/>
                <a:ea typeface="Open Sans" panose="020B0604020202020204" charset="0"/>
                <a:cs typeface="Open Sans" panose="020B0604020202020204" charset="0"/>
              </a:rPr>
              <a:t>Oficina de Desenho </a:t>
            </a:r>
            <a:endParaRPr lang="pt-BR" b="1" dirty="0">
              <a:latin typeface="Open Sans" panose="020B0604020202020204" charset="0"/>
              <a:ea typeface="Open Sans" panose="020B0604020202020204" charset="0"/>
              <a:cs typeface="Open Sans" panose="020B0604020202020204" charset="0"/>
            </a:endParaRPr>
          </a:p>
        </p:txBody>
      </p:sp>
      <p:sp>
        <p:nvSpPr>
          <p:cNvPr id="4" name="Retângulo 3"/>
          <p:cNvSpPr/>
          <p:nvPr/>
        </p:nvSpPr>
        <p:spPr>
          <a:xfrm>
            <a:off x="559629" y="852268"/>
            <a:ext cx="8419365" cy="4493538"/>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b. Escolher </a:t>
            </a:r>
            <a:r>
              <a:rPr lang="pt-BR" sz="1100" dirty="0">
                <a:latin typeface="Open Sans" panose="020B0604020202020204" charset="0"/>
                <a:ea typeface="Open Sans" panose="020B0604020202020204" charset="0"/>
                <a:cs typeface="Open Sans" panose="020B0604020202020204" charset="0"/>
              </a:rPr>
              <a:t>uma árvore no jardim, ou próximo a sua residência e observar estas características e desenhar uma árvore bem detalhada utilizando lápis preto, caneta </a:t>
            </a:r>
            <a:r>
              <a:rPr lang="pt-BR" sz="1100" dirty="0" err="1">
                <a:latin typeface="Open Sans" panose="020B0604020202020204" charset="0"/>
                <a:ea typeface="Open Sans" panose="020B0604020202020204" charset="0"/>
                <a:cs typeface="Open Sans" panose="020B0604020202020204" charset="0"/>
              </a:rPr>
              <a:t>hidrocor</a:t>
            </a:r>
            <a:r>
              <a:rPr lang="pt-BR" sz="1100" dirty="0">
                <a:latin typeface="Open Sans" panose="020B0604020202020204" charset="0"/>
                <a:ea typeface="Open Sans" panose="020B0604020202020204" charset="0"/>
                <a:cs typeface="Open Sans" panose="020B0604020202020204" charset="0"/>
              </a:rPr>
              <a:t> ou lápis colorido.  Entregar o desenho </a:t>
            </a:r>
            <a:r>
              <a:rPr lang="pt-BR" sz="1100" dirty="0" smtClean="0">
                <a:latin typeface="Open Sans" panose="020B0604020202020204" charset="0"/>
                <a:ea typeface="Open Sans" panose="020B0604020202020204" charset="0"/>
                <a:cs typeface="Open Sans" panose="020B0604020202020204" charset="0"/>
              </a:rPr>
              <a:t>em 03/10/2023. </a:t>
            </a:r>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c. Os </a:t>
            </a:r>
            <a:r>
              <a:rPr lang="pt-BR" sz="1100" dirty="0">
                <a:latin typeface="Open Sans" panose="020B0604020202020204" charset="0"/>
                <a:ea typeface="Open Sans" panose="020B0604020202020204" charset="0"/>
                <a:cs typeface="Open Sans" panose="020B0604020202020204" charset="0"/>
              </a:rPr>
              <a:t>desenhos serão expostos num lugar determinado pelo professor (parede, lousa, ou espaço onde possamos ver todos os desenhos num grande painel). Faremos </a:t>
            </a:r>
            <a:r>
              <a:rPr lang="pt-BR" sz="1100" dirty="0" smtClean="0">
                <a:latin typeface="Open Sans" panose="020B0604020202020204" charset="0"/>
                <a:ea typeface="Open Sans" panose="020B0604020202020204" charset="0"/>
                <a:cs typeface="Open Sans" panose="020B0604020202020204" charset="0"/>
              </a:rPr>
              <a:t>um painel com </a:t>
            </a:r>
            <a:r>
              <a:rPr lang="pt-BR" sz="1100" dirty="0">
                <a:latin typeface="Open Sans" panose="020B0604020202020204" charset="0"/>
                <a:ea typeface="Open Sans" panose="020B0604020202020204" charset="0"/>
                <a:cs typeface="Open Sans" panose="020B0604020202020204" charset="0"/>
              </a:rPr>
              <a:t>todos os desenhos da turma</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3. Desenho </a:t>
            </a:r>
            <a:r>
              <a:rPr lang="pt-BR" sz="1100" b="1" dirty="0">
                <a:latin typeface="Open Sans" panose="020B0604020202020204" charset="0"/>
                <a:ea typeface="Open Sans" panose="020B0604020202020204" charset="0"/>
                <a:cs typeface="Open Sans" panose="020B0604020202020204" charset="0"/>
              </a:rPr>
              <a:t>de paisagens com árvores (croqui)</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 A </a:t>
            </a:r>
            <a:r>
              <a:rPr lang="pt-BR" sz="1100" dirty="0">
                <a:latin typeface="Open Sans" panose="020B0604020202020204" charset="0"/>
                <a:ea typeface="Open Sans" panose="020B0604020202020204" charset="0"/>
                <a:cs typeface="Open Sans" panose="020B0604020202020204" charset="0"/>
              </a:rPr>
              <a:t>partir do alto do edifício das “Químicas” desenhar um croqui da paisagem. Observar atentamente o que se vê.  Com traços rápidos e simples identificar os planos da paisagem numa folha de sulfite utilizando lápis preto.  Defina os principais objetos e construa um esboço. Acompanhe a orientação do professor quanto aos planos da paisagem. </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4. Desenho </a:t>
            </a:r>
            <a:r>
              <a:rPr lang="pt-BR" sz="1100" b="1" dirty="0">
                <a:latin typeface="Open Sans" panose="020B0604020202020204" charset="0"/>
                <a:ea typeface="Open Sans" panose="020B0604020202020204" charset="0"/>
                <a:cs typeface="Open Sans" panose="020B0604020202020204" charset="0"/>
              </a:rPr>
              <a:t>do perfil topográfico da vegetação</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 partir dos mapas </a:t>
            </a:r>
            <a:r>
              <a:rPr lang="pt-BR" sz="1100" dirty="0" smtClean="0">
                <a:latin typeface="Open Sans" panose="020B0604020202020204" charset="0"/>
                <a:ea typeface="Open Sans" panose="020B0604020202020204" charset="0"/>
                <a:cs typeface="Open Sans" panose="020B0604020202020204" charset="0"/>
              </a:rPr>
              <a:t>sugeridos pela professora </a:t>
            </a:r>
            <a:r>
              <a:rPr lang="pt-BR" sz="1100" dirty="0">
                <a:latin typeface="Open Sans" panose="020B0604020202020204" charset="0"/>
                <a:ea typeface="Open Sans" panose="020B0604020202020204" charset="0"/>
                <a:cs typeface="Open Sans" panose="020B0604020202020204" charset="0"/>
              </a:rPr>
              <a:t>construir um perfil topográfico por grupo da vegetação original (corte da Cidade de São Paulo até aproximadamente a cidade </a:t>
            </a:r>
            <a:r>
              <a:rPr lang="pt-BR" sz="1100" dirty="0" smtClean="0">
                <a:latin typeface="Open Sans" panose="020B0604020202020204" charset="0"/>
                <a:ea typeface="Open Sans" panose="020B0604020202020204" charset="0"/>
                <a:cs typeface="Open Sans" panose="020B0604020202020204" charset="0"/>
              </a:rPr>
              <a:t>de Silva Jardim). </a:t>
            </a:r>
            <a:r>
              <a:rPr lang="pt-BR" sz="1100" dirty="0">
                <a:latin typeface="Open Sans" panose="020B0604020202020204" charset="0"/>
                <a:ea typeface="Open Sans" panose="020B0604020202020204" charset="0"/>
                <a:cs typeface="Open Sans" panose="020B0604020202020204" charset="0"/>
              </a:rPr>
              <a:t>Esse perfil será utilizado em </a:t>
            </a:r>
            <a:r>
              <a:rPr lang="pt-BR" sz="1100" dirty="0" smtClean="0">
                <a:latin typeface="Open Sans" panose="020B0604020202020204" charset="0"/>
                <a:ea typeface="Open Sans" panose="020B0604020202020204" charset="0"/>
                <a:cs typeface="Open Sans" panose="020B0604020202020204" charset="0"/>
              </a:rPr>
              <a:t>nosso estudo de Campo.</a:t>
            </a:r>
            <a:endParaRPr lang="pt-BR" sz="1100" dirty="0">
              <a:latin typeface="Open Sans" panose="020B0604020202020204" charset="0"/>
              <a:ea typeface="Open Sans" panose="020B0604020202020204" charset="0"/>
              <a:cs typeface="Open Sans" panose="020B0604020202020204" charset="0"/>
            </a:endParaRPr>
          </a:p>
          <a:p>
            <a:pPr marL="360000"/>
            <a:r>
              <a:rPr lang="pt-BR" sz="1100" dirty="0" smtClean="0">
                <a:latin typeface="Open Sans" panose="020B0604020202020204" charset="0"/>
                <a:ea typeface="Open Sans" panose="020B0604020202020204" charset="0"/>
                <a:cs typeface="Open Sans" panose="020B0604020202020204" charset="0"/>
              </a:rPr>
              <a:t>a. Recortar </a:t>
            </a:r>
            <a:r>
              <a:rPr lang="pt-BR" sz="1100" dirty="0">
                <a:latin typeface="Open Sans" panose="020B0604020202020204" charset="0"/>
                <a:ea typeface="Open Sans" panose="020B0604020202020204" charset="0"/>
                <a:cs typeface="Open Sans" panose="020B0604020202020204" charset="0"/>
              </a:rPr>
              <a:t>o plano horizontal sobre o qual deve ser traçada a linha do corte de intersecção para o desenho do perfil;</a:t>
            </a:r>
          </a:p>
          <a:p>
            <a:pPr marL="360000"/>
            <a:r>
              <a:rPr lang="pt-BR" sz="1100" dirty="0" smtClean="0">
                <a:latin typeface="Open Sans" panose="020B0604020202020204" charset="0"/>
                <a:ea typeface="Open Sans" panose="020B0604020202020204" charset="0"/>
                <a:cs typeface="Open Sans" panose="020B0604020202020204" charset="0"/>
              </a:rPr>
              <a:t>b. O </a:t>
            </a:r>
            <a:r>
              <a:rPr lang="pt-BR" sz="1100" dirty="0">
                <a:latin typeface="Open Sans" panose="020B0604020202020204" charset="0"/>
                <a:ea typeface="Open Sans" panose="020B0604020202020204" charset="0"/>
                <a:cs typeface="Open Sans" panose="020B0604020202020204" charset="0"/>
              </a:rPr>
              <a:t>plano vertical é o próprio gráfico (perfil) que registra no eixo X as altitudes referentes as curvas de nível interseccionadas. No eixo Y são colocadas as latitudes e longitudes do corte de intersecção;</a:t>
            </a:r>
          </a:p>
          <a:p>
            <a:pPr marL="360000"/>
            <a:r>
              <a:rPr lang="pt-BR" sz="1100" dirty="0" smtClean="0">
                <a:latin typeface="Open Sans" panose="020B0604020202020204" charset="0"/>
                <a:ea typeface="Open Sans" panose="020B0604020202020204" charset="0"/>
                <a:cs typeface="Open Sans" panose="020B0604020202020204" charset="0"/>
              </a:rPr>
              <a:t>c. Ligar </a:t>
            </a:r>
            <a:r>
              <a:rPr lang="pt-BR" sz="1100" dirty="0">
                <a:latin typeface="Open Sans" panose="020B0604020202020204" charset="0"/>
                <a:ea typeface="Open Sans" panose="020B0604020202020204" charset="0"/>
                <a:cs typeface="Open Sans" panose="020B0604020202020204" charset="0"/>
              </a:rPr>
              <a:t>os pontos da intersecção entre a altitude e a distância (latitude e longitude);</a:t>
            </a:r>
          </a:p>
          <a:p>
            <a:pPr marL="360000"/>
            <a:r>
              <a:rPr lang="pt-BR" sz="1100" dirty="0" smtClean="0">
                <a:latin typeface="Open Sans" panose="020B0604020202020204" charset="0"/>
                <a:ea typeface="Open Sans" panose="020B0604020202020204" charset="0"/>
                <a:cs typeface="Open Sans" panose="020B0604020202020204" charset="0"/>
              </a:rPr>
              <a:t>d. Indicar </a:t>
            </a:r>
            <a:r>
              <a:rPr lang="pt-BR" sz="1100" dirty="0">
                <a:latin typeface="Open Sans" panose="020B0604020202020204" charset="0"/>
                <a:ea typeface="Open Sans" panose="020B0604020202020204" charset="0"/>
                <a:cs typeface="Open Sans" panose="020B0604020202020204" charset="0"/>
              </a:rPr>
              <a:t>as latitudes e as longitudes dos dois extremos do corte de intersecção;</a:t>
            </a:r>
          </a:p>
          <a:p>
            <a:pPr marL="360000"/>
            <a:r>
              <a:rPr lang="pt-BR" sz="1100" dirty="0" smtClean="0">
                <a:latin typeface="Open Sans" panose="020B0604020202020204" charset="0"/>
                <a:ea typeface="Open Sans" panose="020B0604020202020204" charset="0"/>
                <a:cs typeface="Open Sans" panose="020B0604020202020204" charset="0"/>
              </a:rPr>
              <a:t>e. Para </a:t>
            </a:r>
            <a:r>
              <a:rPr lang="pt-BR" sz="1100" dirty="0">
                <a:latin typeface="Open Sans" panose="020B0604020202020204" charset="0"/>
                <a:ea typeface="Open Sans" panose="020B0604020202020204" charset="0"/>
                <a:cs typeface="Open Sans" panose="020B0604020202020204" charset="0"/>
              </a:rPr>
              <a:t>finalizar criar a legenda pictórica de vegetação conforme o mapa fornecido pelo professor e aplicar corretamente ao perfil topográfico. </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Como referência consulte: FIORI, Sérgio R. </a:t>
            </a:r>
            <a:r>
              <a:rPr lang="pt-BR" sz="1100" dirty="0">
                <a:latin typeface="Open Sans" panose="020B0604020202020204" charset="0"/>
                <a:ea typeface="Open Sans" panose="020B0604020202020204" charset="0"/>
                <a:cs typeface="Open Sans" panose="020B0604020202020204" charset="0"/>
              </a:rPr>
              <a:t>Técnicas de desenho e elaboração de perfis. In: VENTURI, </a:t>
            </a:r>
            <a:r>
              <a:rPr lang="pt-BR" sz="1100" dirty="0" err="1">
                <a:latin typeface="Open Sans" panose="020B0604020202020204" charset="0"/>
                <a:ea typeface="Open Sans" panose="020B0604020202020204" charset="0"/>
                <a:cs typeface="Open Sans" panose="020B0604020202020204" charset="0"/>
              </a:rPr>
              <a:t>Luis</a:t>
            </a:r>
            <a:r>
              <a:rPr lang="pt-BR" sz="1100" dirty="0">
                <a:latin typeface="Open Sans" panose="020B0604020202020204" charset="0"/>
                <a:ea typeface="Open Sans" panose="020B0604020202020204" charset="0"/>
                <a:cs typeface="Open Sans" panose="020B0604020202020204" charset="0"/>
              </a:rPr>
              <a:t> Antônio Bittar. Geografia – Práticas de Campo, Laboratório e Sala de Aula. São Paulo: Editora Sarandi, 2011. p. 394-395.</a:t>
            </a:r>
          </a:p>
        </p:txBody>
      </p:sp>
    </p:spTree>
    <p:extLst>
      <p:ext uri="{BB962C8B-B14F-4D97-AF65-F5344CB8AC3E}">
        <p14:creationId xmlns:p14="http://schemas.microsoft.com/office/powerpoint/2010/main" val="599953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7552" y="366793"/>
            <a:ext cx="2435711" cy="572700"/>
          </a:xfrm>
        </p:spPr>
        <p:txBody>
          <a:bodyPr/>
          <a:lstStyle/>
          <a:p>
            <a:r>
              <a:rPr lang="pt-BR" sz="1400" dirty="0" smtClean="0">
                <a:latin typeface="Open Sans" panose="020B0604020202020204" charset="0"/>
                <a:ea typeface="Open Sans" panose="020B0604020202020204" charset="0"/>
                <a:cs typeface="Open Sans" panose="020B0604020202020204" charset="0"/>
              </a:rPr>
              <a:t>Oficina de Fauna</a:t>
            </a:r>
            <a:endParaRPr lang="pt-BR" sz="140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1327217" y="140848"/>
            <a:ext cx="3547291" cy="798645"/>
          </a:xfrm>
          <a:prstGeom prst="rect">
            <a:avLst/>
          </a:prstGeom>
        </p:spPr>
      </p:pic>
      <p:sp>
        <p:nvSpPr>
          <p:cNvPr id="6" name="Retângulo 5"/>
          <p:cNvSpPr/>
          <p:nvPr/>
        </p:nvSpPr>
        <p:spPr>
          <a:xfrm>
            <a:off x="646972" y="939493"/>
            <a:ext cx="8098444" cy="3477875"/>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Objetivos</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 finalidade desta oficina é introduzir algumas técnicas de campo utilizadas no estudo da fauna. A partir deste trabalho os alunos conhecerão procedimentos que podem ser utilizados nas pesquisas com espécies animais. Evidente que não podemos abarcar todas as técnicas, pois são os comportamentos das diferentes espécies, assim como os propósitos de pesquisa que definem métodos de observação e coleta.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 A </a:t>
            </a:r>
            <a:r>
              <a:rPr lang="pt-BR" sz="1100" b="1" dirty="0">
                <a:latin typeface="Open Sans" panose="020B0604020202020204" charset="0"/>
                <a:ea typeface="Open Sans" panose="020B0604020202020204" charset="0"/>
                <a:cs typeface="Open Sans" panose="020B0604020202020204" charset="0"/>
              </a:rPr>
              <a:t>observação</a:t>
            </a:r>
            <a:r>
              <a:rPr lang="pt-BR" sz="1100" dirty="0">
                <a:latin typeface="Open Sans" panose="020B0604020202020204" charset="0"/>
                <a:ea typeface="Open Sans" panose="020B0604020202020204" charset="0"/>
                <a:cs typeface="Open Sans" panose="020B0604020202020204" charset="0"/>
              </a:rPr>
              <a:t> é o passo inicial para que o aluno possa conhecer melhor a área de estudo e também os hábitos de algumas espécies. A observação precede a proposta de procedimentos de campo para levantamento de informações qualitativas e quantitativas sobre a fauna em seu ambiente natural. A aplicação de diferentes procedimentos de coleta de informações sobre o meio fornece um conhecimento básico sobre o ecossistema, comunidade ou espécies individuais. Esse conhecimento prévio possibilita muitas vezes a extrapolação da informação ou comparação entre diferentes tipos de ecossistemas</a:t>
            </a:r>
            <a:r>
              <a:rPr lang="pt-BR" sz="1100" b="1" dirty="0">
                <a:latin typeface="Open Sans" panose="020B0604020202020204" charset="0"/>
                <a:ea typeface="Open Sans" panose="020B0604020202020204" charset="0"/>
                <a:cs typeface="Open Sans" panose="020B0604020202020204" charset="0"/>
              </a:rPr>
              <a:t>. Não é  nosso objetivo coletar nenhum animal e sim aprimorar a observação em campo. </a:t>
            </a:r>
          </a:p>
          <a:p>
            <a:r>
              <a:rPr lang="pt-BR" sz="1100" b="1" dirty="0">
                <a:latin typeface="Open Sans" panose="020B0604020202020204" charset="0"/>
                <a:ea typeface="Open Sans" panose="020B0604020202020204" charset="0"/>
                <a:cs typeface="Open Sans" panose="020B0604020202020204" charset="0"/>
              </a:rPr>
              <a:t> </a:t>
            </a:r>
          </a:p>
          <a:p>
            <a:r>
              <a:rPr lang="pt-BR" sz="1100" b="1" dirty="0">
                <a:latin typeface="Open Sans" panose="020B0604020202020204" charset="0"/>
                <a:ea typeface="Open Sans" panose="020B0604020202020204" charset="0"/>
                <a:cs typeface="Open Sans" panose="020B0604020202020204" charset="0"/>
              </a:rPr>
              <a:t>Procedimentos para sistematizar a observação</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Todas as informações devem ser anotadas </a:t>
            </a:r>
            <a:r>
              <a:rPr lang="pt-BR" sz="1100" dirty="0" smtClean="0">
                <a:latin typeface="Open Sans" panose="020B0604020202020204" charset="0"/>
                <a:ea typeface="Open Sans" panose="020B0604020202020204" charset="0"/>
                <a:cs typeface="Open Sans" panose="020B0604020202020204" charset="0"/>
              </a:rPr>
              <a:t>no </a:t>
            </a:r>
            <a:r>
              <a:rPr lang="pt-BR" sz="1100" dirty="0">
                <a:latin typeface="Open Sans" panose="020B0604020202020204" charset="0"/>
                <a:ea typeface="Open Sans" panose="020B0604020202020204" charset="0"/>
                <a:cs typeface="Open Sans" panose="020B0604020202020204" charset="0"/>
              </a:rPr>
              <a:t>caderno de campo. Esses materiais serão analisados </a:t>
            </a:r>
            <a:r>
              <a:rPr lang="pt-BR" sz="1100" dirty="0" smtClean="0">
                <a:latin typeface="Open Sans" panose="020B0604020202020204" charset="0"/>
                <a:ea typeface="Open Sans" panose="020B0604020202020204" charset="0"/>
                <a:cs typeface="Open Sans" panose="020B0604020202020204" charset="0"/>
              </a:rPr>
              <a:t>pela professora </a:t>
            </a:r>
            <a:r>
              <a:rPr lang="pt-BR" sz="1100" dirty="0">
                <a:latin typeface="Open Sans" panose="020B0604020202020204" charset="0"/>
                <a:ea typeface="Open Sans" panose="020B0604020202020204" charset="0"/>
                <a:cs typeface="Open Sans" panose="020B0604020202020204" charset="0"/>
              </a:rPr>
              <a:t>ao final da atividade para avaliação. Caso não seja possível concluir as observações de campo no dia </a:t>
            </a:r>
            <a:r>
              <a:rPr lang="pt-BR" sz="1100" dirty="0" smtClean="0">
                <a:latin typeface="Open Sans" panose="020B0604020202020204" charset="0"/>
                <a:ea typeface="Open Sans" panose="020B0604020202020204" charset="0"/>
                <a:cs typeface="Open Sans" panose="020B0604020202020204" charset="0"/>
              </a:rPr>
              <a:t>de aula concluam </a:t>
            </a:r>
            <a:r>
              <a:rPr lang="pt-BR" sz="1100" dirty="0">
                <a:latin typeface="Open Sans" panose="020B0604020202020204" charset="0"/>
                <a:ea typeface="Open Sans" panose="020B0604020202020204" charset="0"/>
                <a:cs typeface="Open Sans" panose="020B0604020202020204" charset="0"/>
              </a:rPr>
              <a:t>posteriormente e entreguem </a:t>
            </a:r>
            <a:r>
              <a:rPr lang="pt-BR" sz="1100" dirty="0" smtClean="0">
                <a:latin typeface="Open Sans" panose="020B0604020202020204" charset="0"/>
                <a:ea typeface="Open Sans" panose="020B0604020202020204" charset="0"/>
                <a:cs typeface="Open Sans" panose="020B0604020202020204" charset="0"/>
              </a:rPr>
              <a:t>a professora no dia 03/10/23. </a:t>
            </a:r>
            <a:r>
              <a:rPr lang="pt-BR" sz="1100" dirty="0">
                <a:latin typeface="Open Sans" panose="020B0604020202020204" charset="0"/>
                <a:ea typeface="Open Sans" panose="020B0604020202020204" charset="0"/>
                <a:cs typeface="Open Sans" panose="020B0604020202020204" charset="0"/>
              </a:rPr>
              <a:t>O importante é que </a:t>
            </a:r>
            <a:r>
              <a:rPr lang="pt-BR" sz="1100" dirty="0" smtClean="0">
                <a:latin typeface="Open Sans" panose="020B0604020202020204" charset="0"/>
                <a:ea typeface="Open Sans" panose="020B0604020202020204" charset="0"/>
                <a:cs typeface="Open Sans" panose="020B0604020202020204" charset="0"/>
              </a:rPr>
              <a:t>aprendam </a:t>
            </a:r>
            <a:r>
              <a:rPr lang="pt-BR" sz="1100" dirty="0">
                <a:latin typeface="Open Sans" panose="020B0604020202020204" charset="0"/>
                <a:ea typeface="Open Sans" panose="020B0604020202020204" charset="0"/>
                <a:cs typeface="Open Sans" panose="020B0604020202020204" charset="0"/>
              </a:rPr>
              <a:t>os procedimentos de tomada de dados de forma coerente e organizada.</a:t>
            </a:r>
          </a:p>
        </p:txBody>
      </p:sp>
    </p:spTree>
    <p:extLst>
      <p:ext uri="{BB962C8B-B14F-4D97-AF65-F5344CB8AC3E}">
        <p14:creationId xmlns:p14="http://schemas.microsoft.com/office/powerpoint/2010/main" val="645222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ço Reservado para Imagem 16"/>
          <p:cNvPicPr>
            <a:picLocks noGrp="1" noChangeAspect="1"/>
          </p:cNvPicPr>
          <p:nvPr>
            <p:ph type="pic" idx="2"/>
          </p:nvPr>
        </p:nvPicPr>
        <p:blipFill>
          <a:blip r:embed="rId2">
            <a:extLst>
              <a:ext uri="{28A0092B-C50C-407E-A947-70E740481C1C}">
                <a14:useLocalDpi xmlns:a14="http://schemas.microsoft.com/office/drawing/2010/main" val="0"/>
              </a:ext>
            </a:extLst>
          </a:blip>
          <a:srcRect l="12822" r="12822"/>
          <a:stretch>
            <a:fillRect/>
          </a:stretch>
        </p:blipFill>
        <p:spPr/>
      </p:pic>
      <p:sp>
        <p:nvSpPr>
          <p:cNvPr id="4" name="Subtítulo 3"/>
          <p:cNvSpPr>
            <a:spLocks noGrp="1"/>
          </p:cNvSpPr>
          <p:nvPr>
            <p:ph type="subTitle" idx="1"/>
          </p:nvPr>
        </p:nvSpPr>
        <p:spPr>
          <a:xfrm>
            <a:off x="543471" y="258583"/>
            <a:ext cx="3858229" cy="4322509"/>
          </a:xfrm>
        </p:spPr>
        <p:txBody>
          <a:bodyPr/>
          <a:lstStyle/>
          <a:p>
            <a:pPr marL="0" indent="0"/>
            <a:r>
              <a:rPr lang="pt-BR" sz="1100" dirty="0" smtClean="0">
                <a:latin typeface="Open Sans" panose="020B0604020202020204" charset="0"/>
                <a:ea typeface="Open Sans" panose="020B0604020202020204" charset="0"/>
                <a:cs typeface="Open Sans" panose="020B0604020202020204" charset="0"/>
              </a:rPr>
              <a:t>Preâmbulo</a:t>
            </a:r>
            <a:r>
              <a:rPr lang="pt-BR" sz="1100" dirty="0">
                <a:latin typeface="Open Sans" panose="020B0604020202020204" charset="0"/>
                <a:ea typeface="Open Sans" panose="020B0604020202020204" charset="0"/>
                <a:cs typeface="Open Sans" panose="020B0604020202020204" charset="0"/>
              </a:rPr>
              <a:t>:  </a:t>
            </a:r>
            <a:r>
              <a:rPr lang="pt-BR" sz="1100" b="1" dirty="0" smtClean="0">
                <a:latin typeface="Open Sans" panose="020B0604020202020204" charset="0"/>
                <a:ea typeface="Open Sans" panose="020B0604020202020204" charset="0"/>
                <a:cs typeface="Open Sans" panose="020B0604020202020204" charset="0"/>
              </a:rPr>
              <a:t>ZOOGEOGRAFIA</a:t>
            </a:r>
          </a:p>
          <a:p>
            <a:pPr marL="0" indent="0"/>
            <a:endParaRPr lang="pt-BR" sz="1100" b="1" dirty="0">
              <a:latin typeface="Open Sans" panose="020B0604020202020204" charset="0"/>
              <a:ea typeface="Open Sans" panose="020B0604020202020204" charset="0"/>
              <a:cs typeface="Open Sans" panose="020B0604020202020204" charset="0"/>
            </a:endParaRPr>
          </a:p>
          <a:p>
            <a:pPr marL="0" indent="0"/>
            <a:r>
              <a:rPr lang="pt-BR" sz="1100" dirty="0">
                <a:latin typeface="Open Sans" panose="020B0604020202020204" charset="0"/>
                <a:ea typeface="Open Sans" panose="020B0604020202020204" charset="0"/>
                <a:cs typeface="Open Sans" panose="020B0604020202020204" charset="0"/>
              </a:rPr>
              <a:t>A </a:t>
            </a:r>
            <a:r>
              <a:rPr lang="pt-BR" sz="1100" dirty="0" err="1">
                <a:latin typeface="Open Sans" panose="020B0604020202020204" charset="0"/>
                <a:ea typeface="Open Sans" panose="020B0604020202020204" charset="0"/>
                <a:cs typeface="Open Sans" panose="020B0604020202020204" charset="0"/>
              </a:rPr>
              <a:t>Zoogeografia</a:t>
            </a:r>
            <a:r>
              <a:rPr lang="pt-BR" sz="1100" dirty="0">
                <a:latin typeface="Open Sans" panose="020B0604020202020204" charset="0"/>
                <a:ea typeface="Open Sans" panose="020B0604020202020204" charset="0"/>
                <a:cs typeface="Open Sans" panose="020B0604020202020204" charset="0"/>
              </a:rPr>
              <a:t> é o estudo </a:t>
            </a:r>
            <a:r>
              <a:rPr lang="pt-BR" sz="1100" dirty="0" smtClean="0">
                <a:latin typeface="Open Sans" panose="020B0604020202020204" charset="0"/>
                <a:ea typeface="Open Sans" panose="020B0604020202020204" charset="0"/>
                <a:cs typeface="Open Sans" panose="020B0604020202020204" charset="0"/>
              </a:rPr>
              <a:t>científico da ocorrência e distribuição da </a:t>
            </a:r>
            <a:r>
              <a:rPr lang="pt-BR" sz="1100" dirty="0">
                <a:latin typeface="Open Sans" panose="020B0604020202020204" charset="0"/>
                <a:ea typeface="Open Sans" panose="020B0604020202020204" charset="0"/>
                <a:cs typeface="Open Sans" panose="020B0604020202020204" charset="0"/>
              </a:rPr>
              <a:t>vida animal, que trata das influências do meio, das mútuas relações entre as espécies animais e da sua distribuição pela Terra, não só no momento atual como durante as eras geológicas</a:t>
            </a:r>
            <a:r>
              <a:rPr lang="pt-BR" sz="1100" dirty="0" smtClean="0">
                <a:latin typeface="Open Sans" panose="020B0604020202020204" charset="0"/>
                <a:ea typeface="Open Sans" panose="020B0604020202020204" charset="0"/>
                <a:cs typeface="Open Sans" panose="020B0604020202020204" charset="0"/>
              </a:rPr>
              <a:t>.</a:t>
            </a:r>
          </a:p>
          <a:p>
            <a:pPr marL="0" indent="0"/>
            <a:endParaRPr lang="pt-BR" sz="1100" dirty="0">
              <a:latin typeface="Open Sans" panose="020B0604020202020204" charset="0"/>
              <a:ea typeface="Open Sans" panose="020B0604020202020204" charset="0"/>
              <a:cs typeface="Open Sans" panose="020B0604020202020204" charset="0"/>
            </a:endParaRPr>
          </a:p>
          <a:p>
            <a:pPr marL="0" indent="0"/>
            <a:r>
              <a:rPr lang="pt-BR" sz="1100" dirty="0">
                <a:latin typeface="Open Sans" panose="020B0604020202020204" charset="0"/>
                <a:ea typeface="Open Sans" panose="020B0604020202020204" charset="0"/>
                <a:cs typeface="Open Sans" panose="020B0604020202020204" charset="0"/>
              </a:rPr>
              <a:t>A </a:t>
            </a:r>
            <a:r>
              <a:rPr lang="pt-BR" sz="1100" dirty="0" err="1">
                <a:latin typeface="Open Sans" panose="020B0604020202020204" charset="0"/>
                <a:ea typeface="Open Sans" panose="020B0604020202020204" charset="0"/>
                <a:cs typeface="Open Sans" panose="020B0604020202020204" charset="0"/>
              </a:rPr>
              <a:t>Zoogeografia</a:t>
            </a:r>
            <a:r>
              <a:rPr lang="pt-BR" sz="1100" dirty="0">
                <a:latin typeface="Open Sans" panose="020B0604020202020204" charset="0"/>
                <a:ea typeface="Open Sans" panose="020B0604020202020204" charset="0"/>
                <a:cs typeface="Open Sans" panose="020B0604020202020204" charset="0"/>
              </a:rPr>
              <a:t> pode ser considerada mais complexa que a Fitogeografia, pois nas plantas, as relações com o meio são mais evidentes e diretas, pela sua fixidez ao substrato. Os animais podendo deslocar-se com facilidade, exploram uma gama mais ampla de situações dos ambientes, podendo (na maioria das vezes) procurar novas localidades onde haja condições de temperatura, luminosidade, água e alimentos mais favoráveis. </a:t>
            </a:r>
            <a:endParaRPr lang="pt-BR" sz="1100" dirty="0" smtClean="0">
              <a:latin typeface="Open Sans" panose="020B0604020202020204" charset="0"/>
              <a:ea typeface="Open Sans" panose="020B0604020202020204" charset="0"/>
              <a:cs typeface="Open Sans" panose="020B0604020202020204" charset="0"/>
            </a:endParaRPr>
          </a:p>
          <a:p>
            <a:pPr marL="0" indent="0"/>
            <a:endParaRPr lang="pt-BR" sz="1100" dirty="0">
              <a:latin typeface="Open Sans" panose="020B0604020202020204" charset="0"/>
              <a:ea typeface="Open Sans" panose="020B0604020202020204" charset="0"/>
              <a:cs typeface="Open Sans" panose="020B0604020202020204" charset="0"/>
            </a:endParaRPr>
          </a:p>
          <a:p>
            <a:pPr marL="0" indent="0"/>
            <a:r>
              <a:rPr lang="pt-BR" sz="1100" dirty="0" smtClean="0">
                <a:latin typeface="Open Sans" panose="020B0604020202020204" charset="0"/>
                <a:ea typeface="Open Sans" panose="020B0604020202020204" charset="0"/>
                <a:cs typeface="Open Sans" panose="020B0604020202020204" charset="0"/>
              </a:rPr>
              <a:t>Muitos </a:t>
            </a:r>
            <a:r>
              <a:rPr lang="pt-BR" sz="1100" dirty="0">
                <a:latin typeface="Open Sans" panose="020B0604020202020204" charset="0"/>
                <a:ea typeface="Open Sans" panose="020B0604020202020204" charset="0"/>
                <a:cs typeface="Open Sans" panose="020B0604020202020204" charset="0"/>
              </a:rPr>
              <a:t>animais exploram mais de um ecossistema durante o seu </a:t>
            </a:r>
            <a:r>
              <a:rPr lang="pt-BR" sz="1100" dirty="0" smtClean="0">
                <a:latin typeface="Open Sans" panose="020B0604020202020204" charset="0"/>
                <a:ea typeface="Open Sans" panose="020B0604020202020204" charset="0"/>
                <a:cs typeface="Open Sans" panose="020B0604020202020204" charset="0"/>
              </a:rPr>
              <a:t>desenvolvimento, </a:t>
            </a:r>
            <a:r>
              <a:rPr lang="pt-BR" sz="1100" dirty="0">
                <a:latin typeface="Open Sans" panose="020B0604020202020204" charset="0"/>
                <a:ea typeface="Open Sans" panose="020B0604020202020204" charset="0"/>
                <a:cs typeface="Open Sans" panose="020B0604020202020204" charset="0"/>
              </a:rPr>
              <a:t>como por exemplo anfíbios</a:t>
            </a:r>
            <a:r>
              <a:rPr lang="pt-BR" sz="1100" dirty="0" smtClean="0">
                <a:latin typeface="Open Sans" panose="020B0604020202020204" charset="0"/>
                <a:ea typeface="Open Sans" panose="020B0604020202020204" charset="0"/>
                <a:cs typeface="Open Sans" panose="020B0604020202020204" charset="0"/>
              </a:rPr>
              <a:t>.  Ao </a:t>
            </a:r>
            <a:r>
              <a:rPr lang="pt-BR" sz="1100" dirty="0">
                <a:latin typeface="Open Sans" panose="020B0604020202020204" charset="0"/>
                <a:ea typeface="Open Sans" panose="020B0604020202020204" charset="0"/>
                <a:cs typeface="Open Sans" panose="020B0604020202020204" charset="0"/>
              </a:rPr>
              <a:t>estudarmos o comportamento natural de qualquer ser vivo (A) temos que considerar a ação de outros seres (B) e a do meio físico (M) que atua de modo particular e não idêntico sobre ambos. Temos assim um complexo:</a:t>
            </a:r>
          </a:p>
          <a:p>
            <a:pPr marL="0" indent="0"/>
            <a:endParaRPr lang="pt-BR" dirty="0">
              <a:latin typeface="Open Sans" panose="020B0604020202020204" charset="0"/>
              <a:ea typeface="Open Sans" panose="020B0604020202020204" charset="0"/>
              <a:cs typeface="Open Sans" panose="020B0604020202020204" charset="0"/>
            </a:endParaRPr>
          </a:p>
        </p:txBody>
      </p:sp>
      <p:pic>
        <p:nvPicPr>
          <p:cNvPr id="16" name="Imagem 15"/>
          <p:cNvPicPr>
            <a:picLocks noChangeAspect="1"/>
          </p:cNvPicPr>
          <p:nvPr/>
        </p:nvPicPr>
        <p:blipFill>
          <a:blip r:embed="rId3"/>
          <a:stretch>
            <a:fillRect/>
          </a:stretch>
        </p:blipFill>
        <p:spPr>
          <a:xfrm>
            <a:off x="2940223" y="4603900"/>
            <a:ext cx="615749" cy="438950"/>
          </a:xfrm>
          <a:prstGeom prst="rect">
            <a:avLst/>
          </a:prstGeom>
        </p:spPr>
      </p:pic>
      <p:sp>
        <p:nvSpPr>
          <p:cNvPr id="18" name="CaixaDeTexto 17"/>
          <p:cNvSpPr txBox="1"/>
          <p:nvPr/>
        </p:nvSpPr>
        <p:spPr>
          <a:xfrm>
            <a:off x="5416062" y="4697359"/>
            <a:ext cx="2095445" cy="246221"/>
          </a:xfrm>
          <a:prstGeom prst="rect">
            <a:avLst/>
          </a:prstGeom>
          <a:noFill/>
        </p:spPr>
        <p:txBody>
          <a:bodyPr wrap="none" rtlCol="0">
            <a:spAutoFit/>
          </a:bodyPr>
          <a:lstStyle/>
          <a:p>
            <a:r>
              <a:rPr lang="pt-BR" sz="1000" dirty="0" smtClean="0">
                <a:latin typeface="Open Sans" panose="020B0604020202020204" charset="0"/>
                <a:ea typeface="Open Sans" panose="020B0604020202020204" charset="0"/>
                <a:cs typeface="Open Sans" panose="020B0604020202020204" charset="0"/>
              </a:rPr>
              <a:t>Fonte: Sueli </a:t>
            </a:r>
            <a:r>
              <a:rPr lang="pt-BR" sz="1000" dirty="0" err="1" smtClean="0">
                <a:latin typeface="Open Sans" panose="020B0604020202020204" charset="0"/>
                <a:ea typeface="Open Sans" panose="020B0604020202020204" charset="0"/>
                <a:cs typeface="Open Sans" panose="020B0604020202020204" charset="0"/>
              </a:rPr>
              <a:t>Angelo</a:t>
            </a:r>
            <a:r>
              <a:rPr lang="pt-BR" sz="1000" dirty="0" smtClean="0">
                <a:latin typeface="Open Sans" panose="020B0604020202020204" charset="0"/>
                <a:ea typeface="Open Sans" panose="020B0604020202020204" charset="0"/>
                <a:cs typeface="Open Sans" panose="020B0604020202020204" charset="0"/>
              </a:rPr>
              <a:t> Furlan, 2019</a:t>
            </a:r>
            <a:endParaRPr lang="pt-BR" sz="1000" dirty="0">
              <a:latin typeface="Open Sans" panose="020B0604020202020204" charset="0"/>
              <a:ea typeface="Open Sans" panose="020B0604020202020204" charset="0"/>
              <a:cs typeface="Open Sans" panose="020B0604020202020204" charset="0"/>
            </a:endParaRPr>
          </a:p>
        </p:txBody>
      </p:sp>
      <p:sp>
        <p:nvSpPr>
          <p:cNvPr id="19" name="Elipse 18"/>
          <p:cNvSpPr/>
          <p:nvPr/>
        </p:nvSpPr>
        <p:spPr>
          <a:xfrm>
            <a:off x="3138681" y="4392884"/>
            <a:ext cx="218831" cy="211016"/>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1">
                    <a:lumMod val="50000"/>
                  </a:schemeClr>
                </a:solidFill>
              </a:rPr>
              <a:t>A</a:t>
            </a:r>
            <a:endParaRPr lang="pt-BR" dirty="0">
              <a:solidFill>
                <a:schemeClr val="accent1">
                  <a:lumMod val="50000"/>
                </a:schemeClr>
              </a:solidFill>
            </a:endParaRPr>
          </a:p>
        </p:txBody>
      </p:sp>
      <p:sp>
        <p:nvSpPr>
          <p:cNvPr id="20" name="Elipse 19"/>
          <p:cNvSpPr/>
          <p:nvPr/>
        </p:nvSpPr>
        <p:spPr>
          <a:xfrm>
            <a:off x="3367670" y="4820469"/>
            <a:ext cx="218831" cy="211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1">
                    <a:lumMod val="50000"/>
                  </a:schemeClr>
                </a:solidFill>
              </a:rPr>
              <a:t>B</a:t>
            </a:r>
            <a:endParaRPr lang="pt-BR" dirty="0">
              <a:solidFill>
                <a:schemeClr val="accent1">
                  <a:lumMod val="50000"/>
                </a:schemeClr>
              </a:solidFill>
            </a:endParaRPr>
          </a:p>
        </p:txBody>
      </p:sp>
      <p:sp>
        <p:nvSpPr>
          <p:cNvPr id="21" name="Elipse 20"/>
          <p:cNvSpPr/>
          <p:nvPr/>
        </p:nvSpPr>
        <p:spPr>
          <a:xfrm>
            <a:off x="2913303" y="4820469"/>
            <a:ext cx="189401" cy="211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bg1"/>
                </a:solidFill>
              </a:rPr>
              <a:t>M</a:t>
            </a:r>
            <a:endParaRPr lang="pt-BR" dirty="0">
              <a:solidFill>
                <a:schemeClr val="bg1"/>
              </a:solidFill>
            </a:endParaRPr>
          </a:p>
        </p:txBody>
      </p:sp>
    </p:spTree>
    <p:extLst>
      <p:ext uri="{BB962C8B-B14F-4D97-AF65-F5344CB8AC3E}">
        <p14:creationId xmlns:p14="http://schemas.microsoft.com/office/powerpoint/2010/main" val="708142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7" name="Google Shape;1587;p50"/>
          <p:cNvSpPr txBox="1">
            <a:spLocks noGrp="1"/>
          </p:cNvSpPr>
          <p:nvPr>
            <p:ph type="subTitle" idx="2"/>
          </p:nvPr>
        </p:nvSpPr>
        <p:spPr>
          <a:xfrm>
            <a:off x="928696" y="1129752"/>
            <a:ext cx="4601076" cy="3431214"/>
          </a:xfrm>
          <a:prstGeom prst="rect">
            <a:avLst/>
          </a:prstGeom>
        </p:spPr>
        <p:txBody>
          <a:bodyPr spcFirstLastPara="1" wrap="square" lIns="91425" tIns="91425" rIns="91425" bIns="91425" anchor="t" anchorCtr="0">
            <a:noAutofit/>
          </a:bodyPr>
          <a:lstStyle/>
          <a:p>
            <a:pPr marL="0" indent="0" algn="l"/>
            <a:r>
              <a:rPr lang="pt-BR" sz="1100" dirty="0"/>
              <a:t>Antes do estudo da distribuição dos animais pelas várias regiões </a:t>
            </a:r>
            <a:r>
              <a:rPr lang="pt-BR" sz="1100" dirty="0" err="1"/>
              <a:t>zoogeográficas</a:t>
            </a:r>
            <a:r>
              <a:rPr lang="pt-BR" sz="1100" dirty="0"/>
              <a:t>, devemos primeiro considerar os vários habitats e a influência do meio sobre os animais, bem como a mútua interdependência destes últimos. Por isso </a:t>
            </a:r>
            <a:r>
              <a:rPr lang="pt-BR" sz="1100" b="1" dirty="0"/>
              <a:t>um primeiro procedimento de observação é descrever esse habitat</a:t>
            </a:r>
            <a:r>
              <a:rPr lang="pt-BR" sz="1100" dirty="0"/>
              <a:t>. </a:t>
            </a:r>
            <a:endParaRPr lang="pt-BR" sz="1100" dirty="0" smtClean="0"/>
          </a:p>
          <a:p>
            <a:pPr marL="0" indent="0" algn="l"/>
            <a:endParaRPr lang="pt-BR" sz="1100" dirty="0"/>
          </a:p>
          <a:p>
            <a:pPr marL="0" indent="0" algn="l"/>
            <a:r>
              <a:rPr lang="pt-BR" sz="1100" dirty="0"/>
              <a:t>Para o estudo da distribuição geográfica dos seres vivos, tanto podemos partir do estudo do </a:t>
            </a:r>
            <a:r>
              <a:rPr lang="pt-BR" sz="1100" u="sng" dirty="0"/>
              <a:t>biótopo</a:t>
            </a:r>
            <a:r>
              <a:rPr lang="pt-BR" sz="1100" dirty="0"/>
              <a:t> como da </a:t>
            </a:r>
            <a:r>
              <a:rPr lang="pt-BR" sz="1100" u="sng" dirty="0"/>
              <a:t>dispersão</a:t>
            </a:r>
            <a:r>
              <a:rPr lang="pt-BR" sz="1100" dirty="0"/>
              <a:t> da unidade zoológica (espécie, gênero ou, mais raramente, família). </a:t>
            </a:r>
            <a:endParaRPr lang="pt-BR" sz="1100" dirty="0" smtClean="0"/>
          </a:p>
          <a:p>
            <a:pPr marL="0" indent="0" algn="l"/>
            <a:endParaRPr lang="pt-BR" sz="1100" dirty="0"/>
          </a:p>
          <a:p>
            <a:pPr marL="0" indent="0" algn="l"/>
            <a:r>
              <a:rPr lang="pt-BR" sz="1100" dirty="0"/>
              <a:t>O reconhecimento de diferenciações geográficas é muito importante para o estudo das influências das condições externas sobre os animais. </a:t>
            </a:r>
            <a:r>
              <a:rPr lang="pt-BR" sz="1100" b="1" dirty="0"/>
              <a:t>O pesquisador deve procurar bibliografia sobre o local que estudará. </a:t>
            </a:r>
            <a:r>
              <a:rPr lang="pt-BR" sz="1100" dirty="0"/>
              <a:t>Nesta bibliografia</a:t>
            </a:r>
            <a:r>
              <a:rPr lang="pt-BR" sz="1100" b="1" dirty="0"/>
              <a:t> </a:t>
            </a:r>
            <a:r>
              <a:rPr lang="pt-BR" sz="1100" dirty="0"/>
              <a:t> existem levantamentos e listas </a:t>
            </a:r>
            <a:r>
              <a:rPr lang="pt-BR" sz="1100" dirty="0" smtClean="0"/>
              <a:t>disponíveis </a:t>
            </a:r>
            <a:r>
              <a:rPr lang="pt-BR" sz="1100" dirty="0"/>
              <a:t>em publicações científicas. Procure pela localidade de estudo e </a:t>
            </a:r>
            <a:r>
              <a:rPr lang="pt-BR" sz="1100" b="1" dirty="0"/>
              <a:t>organize uma lista prévia do que já foi identificado</a:t>
            </a:r>
            <a:r>
              <a:rPr lang="pt-BR" sz="1100" dirty="0"/>
              <a:t> para o grupo que vai estudar. </a:t>
            </a:r>
          </a:p>
        </p:txBody>
      </p:sp>
      <p:sp>
        <p:nvSpPr>
          <p:cNvPr id="1588" name="Google Shape;1588;p50"/>
          <p:cNvSpPr txBox="1">
            <a:spLocks noGrp="1"/>
          </p:cNvSpPr>
          <p:nvPr>
            <p:ph type="subTitle" idx="3"/>
          </p:nvPr>
        </p:nvSpPr>
        <p:spPr>
          <a:xfrm>
            <a:off x="843355" y="594398"/>
            <a:ext cx="27654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dirty="0" smtClean="0">
                <a:solidFill>
                  <a:schemeClr val="accent1">
                    <a:lumMod val="50000"/>
                  </a:schemeClr>
                </a:solidFill>
                <a:latin typeface="Open Sans" panose="020B0604020202020204" charset="0"/>
                <a:ea typeface="Open Sans" panose="020B0604020202020204" charset="0"/>
                <a:cs typeface="Open Sans" panose="020B0604020202020204" charset="0"/>
              </a:rPr>
              <a:t>Regiões Zoogeográficas</a:t>
            </a:r>
            <a:endParaRPr sz="1400" dirty="0">
              <a:solidFill>
                <a:schemeClr val="accent1">
                  <a:lumMod val="50000"/>
                </a:schemeClr>
              </a:solidFill>
              <a:latin typeface="Open Sans" panose="020B0604020202020204" charset="0"/>
              <a:ea typeface="Open Sans" panose="020B0604020202020204" charset="0"/>
              <a:cs typeface="Open Sans" panose="020B0604020202020204" charset="0"/>
            </a:endParaRPr>
          </a:p>
        </p:txBody>
      </p:sp>
      <p:grpSp>
        <p:nvGrpSpPr>
          <p:cNvPr id="1590" name="Google Shape;1590;p50"/>
          <p:cNvGrpSpPr/>
          <p:nvPr/>
        </p:nvGrpSpPr>
        <p:grpSpPr>
          <a:xfrm rot="-4757181">
            <a:off x="6890318" y="3948122"/>
            <a:ext cx="393978" cy="491858"/>
            <a:chOff x="2421428" y="1009966"/>
            <a:chExt cx="455478" cy="568572"/>
          </a:xfrm>
        </p:grpSpPr>
        <p:sp>
          <p:nvSpPr>
            <p:cNvPr id="1591" name="Google Shape;1591;p50"/>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0"/>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3" name="Google Shape;1593;p50"/>
            <p:cNvGrpSpPr/>
            <p:nvPr/>
          </p:nvGrpSpPr>
          <p:grpSpPr>
            <a:xfrm>
              <a:off x="2467196" y="1055204"/>
              <a:ext cx="377400" cy="523334"/>
              <a:chOff x="2467196" y="1055204"/>
              <a:chExt cx="377400" cy="523334"/>
            </a:xfrm>
          </p:grpSpPr>
          <p:sp>
            <p:nvSpPr>
              <p:cNvPr id="1594" name="Google Shape;1594;p50"/>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0"/>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0"/>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0"/>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0"/>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0"/>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0"/>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0"/>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0"/>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0"/>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0"/>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0"/>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0"/>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0"/>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0"/>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0"/>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0"/>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0"/>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0"/>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0"/>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0"/>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0"/>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0"/>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0"/>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0"/>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0"/>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0"/>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0"/>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0"/>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0"/>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0"/>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0"/>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0"/>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0"/>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0"/>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0"/>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0"/>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0"/>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0"/>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0"/>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0"/>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0"/>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0"/>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0"/>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0"/>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0"/>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0"/>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0"/>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170" name="Picture 2" descr="Bichos-preguiça podem ajudar cientistas a criar um novo antibiótico | O  TEM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171" y="1573201"/>
            <a:ext cx="3206176" cy="213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0000" y="366871"/>
            <a:ext cx="7704000" cy="572700"/>
          </a:xfrm>
        </p:spPr>
        <p:txBody>
          <a:bodyPr/>
          <a:lstStyle/>
          <a:p>
            <a:r>
              <a:rPr lang="pt-BR" sz="2400" b="0" dirty="0" smtClean="0">
                <a:latin typeface="Open Sans" panose="020B0604020202020204" charset="0"/>
                <a:ea typeface="Open Sans" panose="020B0604020202020204" charset="0"/>
                <a:cs typeface="Open Sans" panose="020B0604020202020204" charset="0"/>
              </a:rPr>
              <a:t>Estudos de Fauna</a:t>
            </a:r>
            <a:endParaRPr lang="pt-BR" sz="2400" b="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720000" y="1017355"/>
            <a:ext cx="7221416" cy="2462213"/>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Observando </a:t>
            </a:r>
            <a:r>
              <a:rPr lang="pt-BR" sz="1100" b="1" dirty="0">
                <a:latin typeface="Open Sans" panose="020B0604020202020204" charset="0"/>
                <a:ea typeface="Open Sans" panose="020B0604020202020204" charset="0"/>
                <a:cs typeface="Open Sans" panose="020B0604020202020204" charset="0"/>
              </a:rPr>
              <a:t>os </a:t>
            </a:r>
            <a:r>
              <a:rPr lang="pt-BR" sz="1100" b="1" dirty="0" smtClean="0">
                <a:latin typeface="Open Sans" panose="020B0604020202020204" charset="0"/>
                <a:ea typeface="Open Sans" panose="020B0604020202020204" charset="0"/>
                <a:cs typeface="Open Sans" panose="020B0604020202020204" charset="0"/>
              </a:rPr>
              <a:t>animais</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Sabemos o quanto é difícil observar e nos aproximar dos animais em seu habitat natural. Sabemos também que é muito prazeroso poder observá-los na natureza. Muitos de nós não apreciamos a fauna do mesmo modo; alguns tem medo, outros repulsa. Você sabia que há animais que são injustiçados pelos seus aspectos morfológicos ou critérios humanos de padrões de beleza, tais como anfíbios, répteis e muitos insetos?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Mas </a:t>
            </a:r>
            <a:r>
              <a:rPr lang="pt-BR" sz="1100" dirty="0">
                <a:latin typeface="Open Sans" panose="020B0604020202020204" charset="0"/>
                <a:ea typeface="Open Sans" panose="020B0604020202020204" charset="0"/>
                <a:cs typeface="Open Sans" panose="020B0604020202020204" charset="0"/>
              </a:rPr>
              <a:t>também é importante ressaltar que há animais que nos causam problemas de saúde ou problemas econômicos e devemos saber identificá-los em campo ou mesmo no local onde vivemos. Ainda há aqueles que nem percebemos, pois nosso olhar se dedica somente a alguns grupos mais belos ao senso comum ou mais evidentes na paisagem, por seu tamanho ou destaque. É preciso conhecer primeiro para lidar com os animais de modo adequado, pois muitas das nossas impressões sobre a fauna são produtos de falta de informação</a:t>
            </a:r>
            <a:r>
              <a:rPr lang="pt-BR" sz="1100" dirty="0" smtClean="0">
                <a:latin typeface="Open Sans" panose="020B0604020202020204" charset="0"/>
                <a:ea typeface="Open Sans" panose="020B0604020202020204" charset="0"/>
                <a:cs typeface="Open Sans" panose="020B0604020202020204" charset="0"/>
              </a:rPr>
              <a:t>.</a:t>
            </a:r>
          </a:p>
        </p:txBody>
      </p:sp>
      <p:pic>
        <p:nvPicPr>
          <p:cNvPr id="4" name="Imagem 3"/>
          <p:cNvPicPr>
            <a:picLocks noChangeAspect="1"/>
          </p:cNvPicPr>
          <p:nvPr/>
        </p:nvPicPr>
        <p:blipFill>
          <a:blip r:embed="rId2"/>
          <a:stretch>
            <a:fillRect/>
          </a:stretch>
        </p:blipFill>
        <p:spPr>
          <a:xfrm>
            <a:off x="1065214" y="3440679"/>
            <a:ext cx="1255958" cy="1534372"/>
          </a:xfrm>
          <a:prstGeom prst="rect">
            <a:avLst/>
          </a:prstGeom>
        </p:spPr>
      </p:pic>
      <p:pic>
        <p:nvPicPr>
          <p:cNvPr id="5" name="Imagem 4"/>
          <p:cNvPicPr>
            <a:picLocks noChangeAspect="1"/>
          </p:cNvPicPr>
          <p:nvPr/>
        </p:nvPicPr>
        <p:blipFill>
          <a:blip r:embed="rId3"/>
          <a:stretch>
            <a:fillRect/>
          </a:stretch>
        </p:blipFill>
        <p:spPr>
          <a:xfrm>
            <a:off x="2370197" y="3504668"/>
            <a:ext cx="1960511" cy="1470383"/>
          </a:xfrm>
          <a:prstGeom prst="rect">
            <a:avLst/>
          </a:prstGeom>
        </p:spPr>
      </p:pic>
      <p:pic>
        <p:nvPicPr>
          <p:cNvPr id="6" name="Imagem 5"/>
          <p:cNvPicPr>
            <a:picLocks noChangeAspect="1"/>
          </p:cNvPicPr>
          <p:nvPr/>
        </p:nvPicPr>
        <p:blipFill>
          <a:blip r:embed="rId4"/>
          <a:stretch>
            <a:fillRect/>
          </a:stretch>
        </p:blipFill>
        <p:spPr>
          <a:xfrm>
            <a:off x="4379733" y="3504668"/>
            <a:ext cx="2207924" cy="1470383"/>
          </a:xfrm>
          <a:prstGeom prst="rect">
            <a:avLst/>
          </a:prstGeom>
        </p:spPr>
      </p:pic>
      <p:pic>
        <p:nvPicPr>
          <p:cNvPr id="7" name="Imagem 6"/>
          <p:cNvPicPr>
            <a:picLocks noChangeAspect="1"/>
          </p:cNvPicPr>
          <p:nvPr/>
        </p:nvPicPr>
        <p:blipFill>
          <a:blip r:embed="rId5"/>
          <a:stretch>
            <a:fillRect/>
          </a:stretch>
        </p:blipFill>
        <p:spPr>
          <a:xfrm>
            <a:off x="6636682" y="3504667"/>
            <a:ext cx="1960510" cy="1470383"/>
          </a:xfrm>
          <a:prstGeom prst="rect">
            <a:avLst/>
          </a:prstGeom>
        </p:spPr>
      </p:pic>
    </p:spTree>
    <p:extLst>
      <p:ext uri="{BB962C8B-B14F-4D97-AF65-F5344CB8AC3E}">
        <p14:creationId xmlns:p14="http://schemas.microsoft.com/office/powerpoint/2010/main" val="837289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Estudos de Fauna</a:t>
            </a:r>
            <a:endParaRPr lang="pt-BR" dirty="0"/>
          </a:p>
        </p:txBody>
      </p:sp>
      <p:sp>
        <p:nvSpPr>
          <p:cNvPr id="3" name="Retângulo 2"/>
          <p:cNvSpPr/>
          <p:nvPr/>
        </p:nvSpPr>
        <p:spPr>
          <a:xfrm>
            <a:off x="883138" y="1079878"/>
            <a:ext cx="7221416" cy="1785104"/>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Observando </a:t>
            </a:r>
            <a:r>
              <a:rPr lang="pt-BR" sz="1100" b="1" dirty="0">
                <a:latin typeface="Open Sans" panose="020B0604020202020204" charset="0"/>
                <a:ea typeface="Open Sans" panose="020B0604020202020204" charset="0"/>
                <a:cs typeface="Open Sans" panose="020B0604020202020204" charset="0"/>
              </a:rPr>
              <a:t>os </a:t>
            </a:r>
            <a:r>
              <a:rPr lang="pt-BR" sz="1100" b="1" dirty="0" smtClean="0">
                <a:latin typeface="Open Sans" panose="020B0604020202020204" charset="0"/>
                <a:ea typeface="Open Sans" panose="020B0604020202020204" charset="0"/>
                <a:cs typeface="Open Sans" panose="020B0604020202020204" charset="0"/>
              </a:rPr>
              <a:t>animais</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Nesta oficina não faremos um percurso por todos os grupos da fauna. A busca por características de um grupo específico deve ser feita caso haja interesse em conhecer melhor algum grupo no </a:t>
            </a:r>
            <a:r>
              <a:rPr lang="pt-BR" sz="1100" dirty="0" smtClean="0">
                <a:latin typeface="Open Sans" panose="020B0604020202020204" charset="0"/>
                <a:ea typeface="Open Sans" panose="020B0604020202020204" charset="0"/>
                <a:cs typeface="Open Sans" panose="020B0604020202020204" charset="0"/>
              </a:rPr>
              <a:t>estudo de campo</a:t>
            </a:r>
            <a:r>
              <a:rPr lang="pt-BR" sz="1100" dirty="0">
                <a:latin typeface="Open Sans" panose="020B0604020202020204" charset="0"/>
                <a:ea typeface="Open Sans" panose="020B0604020202020204" charset="0"/>
                <a:cs typeface="Open Sans" panose="020B0604020202020204" charset="0"/>
              </a:rPr>
              <a:t>.  Nosso objetivo é demonstrar algumas técnicas simples de observação e obtenção de dados gerais sobre a fauna e ensinar o uso de alguns manuais de observação. O geógrafo deve saber como tomar esses dados em campo. Do mesmo modo como vimos com o estudo da vegetação, o geógrafo e nem mesmo o biólogo não precisa ser especialista em fauna para realizar observações interessantes e corretas, mas em muitas situações precisa saber o que é um grupo indicador, ou mesmo checar uma lista faunística em projetos de planejamento usando seus conhecimentos de Biogeografia.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107" y="2823205"/>
            <a:ext cx="3493478" cy="2320295"/>
          </a:xfrm>
          <a:prstGeom prst="rect">
            <a:avLst/>
          </a:prstGeom>
          <a:ln>
            <a:noFill/>
          </a:ln>
          <a:effectLst>
            <a:softEdge rad="112500"/>
          </a:effectLst>
        </p:spPr>
      </p:pic>
    </p:spTree>
    <p:extLst>
      <p:ext uri="{BB962C8B-B14F-4D97-AF65-F5344CB8AC3E}">
        <p14:creationId xmlns:p14="http://schemas.microsoft.com/office/powerpoint/2010/main" val="1530469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 name="Imagem 1"/>
          <p:cNvPicPr>
            <a:picLocks noChangeAspect="1"/>
          </p:cNvPicPr>
          <p:nvPr/>
        </p:nvPicPr>
        <p:blipFill>
          <a:blip r:embed="rId3">
            <a:extLst>
              <a:ext uri="{BEBA8EAE-BF5A-486C-A8C5-ECC9F3942E4B}">
                <a14:imgProps xmlns:a14="http://schemas.microsoft.com/office/drawing/2010/main">
                  <a14:imgLayer r:embed="rId4">
                    <a14:imgEffect>
                      <a14:saturation sat="328000"/>
                    </a14:imgEffect>
                  </a14:imgLayer>
                </a14:imgProps>
              </a:ext>
            </a:extLst>
          </a:blip>
          <a:stretch>
            <a:fillRect/>
          </a:stretch>
        </p:blipFill>
        <p:spPr>
          <a:xfrm>
            <a:off x="2666772" y="1105748"/>
            <a:ext cx="4003905" cy="3181280"/>
          </a:xfrm>
          <a:prstGeom prst="rect">
            <a:avLst/>
          </a:prstGeom>
          <a:effectLst>
            <a:outerShdw blurRad="838200" dist="50800" dir="5400000" algn="ctr" rotWithShape="0">
              <a:srgbClr val="000000"/>
            </a:outerShdw>
          </a:effectLst>
        </p:spPr>
      </p:pic>
      <p:sp>
        <p:nvSpPr>
          <p:cNvPr id="2296" name="Google Shape;2296;p66"/>
          <p:cNvSpPr txBox="1">
            <a:spLocks noGrp="1"/>
          </p:cNvSpPr>
          <p:nvPr>
            <p:ph type="title"/>
          </p:nvPr>
        </p:nvSpPr>
        <p:spPr>
          <a:xfrm>
            <a:off x="713225" y="225512"/>
            <a:ext cx="7704000" cy="572700"/>
          </a:xfrm>
          <a:prstGeom prst="rect">
            <a:avLst/>
          </a:prstGeom>
        </p:spPr>
        <p:txBody>
          <a:bodyPr spcFirstLastPara="1" wrap="square" lIns="91425" tIns="91425" rIns="91425" bIns="91425" anchor="t" anchorCtr="0">
            <a:noAutofit/>
          </a:bodyPr>
          <a:lstStyle/>
          <a:p>
            <a:r>
              <a:rPr lang="pt-BR" sz="1100" dirty="0">
                <a:latin typeface="Open Sans" panose="020B0604020202020204" charset="0"/>
                <a:ea typeface="Open Sans" panose="020B0604020202020204" charset="0"/>
                <a:cs typeface="Open Sans" panose="020B0604020202020204" charset="0"/>
              </a:rPr>
              <a:t>Alguns tipos de estudos da fauna são relacionados a seguir: </a:t>
            </a:r>
            <a:br>
              <a:rPr lang="pt-BR" sz="1100" dirty="0">
                <a:latin typeface="Open Sans" panose="020B0604020202020204" charset="0"/>
                <a:ea typeface="Open Sans" panose="020B0604020202020204" charset="0"/>
                <a:cs typeface="Open Sans" panose="020B0604020202020204" charset="0"/>
              </a:rPr>
            </a:br>
            <a:endParaRPr sz="1100" dirty="0">
              <a:latin typeface="Open Sans" panose="020B0604020202020204" charset="0"/>
              <a:ea typeface="Open Sans" panose="020B0604020202020204" charset="0"/>
              <a:cs typeface="Open Sans" panose="020B0604020202020204" charset="0"/>
            </a:endParaRPr>
          </a:p>
        </p:txBody>
      </p:sp>
      <p:sp>
        <p:nvSpPr>
          <p:cNvPr id="2297" name="Google Shape;2297;p66"/>
          <p:cNvSpPr txBox="1"/>
          <p:nvPr/>
        </p:nvSpPr>
        <p:spPr>
          <a:xfrm>
            <a:off x="473716" y="1487838"/>
            <a:ext cx="2132263" cy="728700"/>
          </a:xfrm>
          <a:prstGeom prst="rect">
            <a:avLst/>
          </a:prstGeom>
          <a:noFill/>
          <a:ln>
            <a:noFill/>
          </a:ln>
        </p:spPr>
        <p:txBody>
          <a:bodyPr spcFirstLastPara="1" wrap="square" lIns="91425" tIns="91425" rIns="91425" bIns="91425" anchor="t" anchorCtr="0">
            <a:noAutofit/>
          </a:bodyPr>
          <a:lstStyle/>
          <a:p>
            <a:pPr lvl="0"/>
            <a:r>
              <a:rPr lang="pt-BR" sz="1000" dirty="0" smtClean="0">
                <a:latin typeface="Open Sans" panose="020B0604020202020204" charset="0"/>
                <a:ea typeface="Open Sans" panose="020B0604020202020204" charset="0"/>
                <a:cs typeface="Open Sans" panose="020B0604020202020204" charset="0"/>
              </a:rPr>
              <a:t>Procura </a:t>
            </a:r>
            <a:r>
              <a:rPr lang="pt-BR" sz="1000" dirty="0">
                <a:latin typeface="Open Sans" panose="020B0604020202020204" charset="0"/>
                <a:ea typeface="Open Sans" panose="020B0604020202020204" charset="0"/>
                <a:cs typeface="Open Sans" panose="020B0604020202020204" charset="0"/>
              </a:rPr>
              <a:t>identificar dentro de um grupo ou entre grupos todos os organismos de um habitat.</a:t>
            </a:r>
          </a:p>
        </p:txBody>
      </p:sp>
      <p:sp>
        <p:nvSpPr>
          <p:cNvPr id="2298" name="Google Shape;2298;p66"/>
          <p:cNvSpPr txBox="1"/>
          <p:nvPr/>
        </p:nvSpPr>
        <p:spPr>
          <a:xfrm>
            <a:off x="6930521" y="1592539"/>
            <a:ext cx="2213479" cy="728700"/>
          </a:xfrm>
          <a:prstGeom prst="rect">
            <a:avLst/>
          </a:prstGeom>
          <a:noFill/>
          <a:ln>
            <a:noFill/>
          </a:ln>
        </p:spPr>
        <p:txBody>
          <a:bodyPr spcFirstLastPara="1" wrap="square" lIns="91425" tIns="91425" rIns="91425" bIns="91425" anchor="t" anchorCtr="0">
            <a:noAutofit/>
          </a:bodyPr>
          <a:lstStyle/>
          <a:p>
            <a:pPr lvl="0"/>
            <a:r>
              <a:rPr lang="pt-BR" sz="1100" dirty="0" smtClean="0">
                <a:latin typeface="Open Sans" panose="020B0604020202020204" charset="0"/>
                <a:ea typeface="Open Sans" panose="020B0604020202020204" charset="0"/>
                <a:cs typeface="Open Sans" panose="020B0604020202020204" charset="0"/>
              </a:rPr>
              <a:t>Procura </a:t>
            </a:r>
            <a:r>
              <a:rPr lang="pt-BR" sz="1100" dirty="0">
                <a:latin typeface="Open Sans" panose="020B0604020202020204" charset="0"/>
                <a:ea typeface="Open Sans" panose="020B0604020202020204" charset="0"/>
                <a:cs typeface="Open Sans" panose="020B0604020202020204" charset="0"/>
              </a:rPr>
              <a:t>identificar organismos por sua fidelidade as condições do habitat.</a:t>
            </a:r>
          </a:p>
        </p:txBody>
      </p:sp>
      <p:sp>
        <p:nvSpPr>
          <p:cNvPr id="2299" name="Google Shape;2299;p66"/>
          <p:cNvSpPr txBox="1"/>
          <p:nvPr/>
        </p:nvSpPr>
        <p:spPr>
          <a:xfrm>
            <a:off x="6956591" y="3201213"/>
            <a:ext cx="1724100" cy="411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1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Animais de cavernas</a:t>
            </a:r>
            <a:endParaRPr sz="11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sp>
        <p:nvSpPr>
          <p:cNvPr id="2300" name="Google Shape;2300;p66"/>
          <p:cNvSpPr txBox="1"/>
          <p:nvPr/>
        </p:nvSpPr>
        <p:spPr>
          <a:xfrm>
            <a:off x="408057" y="1084929"/>
            <a:ext cx="1724100" cy="4572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1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Estudo de Faunística</a:t>
            </a:r>
            <a:endParaRPr sz="11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sp>
        <p:nvSpPr>
          <p:cNvPr id="2301" name="Google Shape;2301;p66"/>
          <p:cNvSpPr txBox="1"/>
          <p:nvPr/>
        </p:nvSpPr>
        <p:spPr>
          <a:xfrm>
            <a:off x="305666" y="2310286"/>
            <a:ext cx="2101262" cy="4116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1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Estudo sobre polinização</a:t>
            </a:r>
            <a:endParaRPr sz="11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sp>
        <p:nvSpPr>
          <p:cNvPr id="2302" name="Google Shape;2302;p66"/>
          <p:cNvSpPr txBox="1"/>
          <p:nvPr/>
        </p:nvSpPr>
        <p:spPr>
          <a:xfrm>
            <a:off x="473716" y="2658905"/>
            <a:ext cx="1959282" cy="1571215"/>
          </a:xfrm>
          <a:prstGeom prst="rect">
            <a:avLst/>
          </a:prstGeom>
          <a:noFill/>
          <a:ln>
            <a:noFill/>
          </a:ln>
        </p:spPr>
        <p:txBody>
          <a:bodyPr spcFirstLastPara="1" wrap="square" lIns="91425" tIns="91425" rIns="91425" bIns="91425" anchor="t" anchorCtr="0">
            <a:noAutofit/>
          </a:bodyPr>
          <a:lstStyle/>
          <a:p>
            <a:r>
              <a:rPr lang="pt-BR" sz="1100" dirty="0" smtClean="0">
                <a:latin typeface="Open Sans" panose="020B0604020202020204" charset="0"/>
                <a:ea typeface="Open Sans" panose="020B0604020202020204" charset="0"/>
                <a:cs typeface="Open Sans" panose="020B0604020202020204" charset="0"/>
              </a:rPr>
              <a:t>Procura </a:t>
            </a:r>
            <a:r>
              <a:rPr lang="pt-BR" sz="1100" dirty="0">
                <a:latin typeface="Open Sans" panose="020B0604020202020204" charset="0"/>
                <a:ea typeface="Open Sans" panose="020B0604020202020204" charset="0"/>
                <a:cs typeface="Open Sans" panose="020B0604020202020204" charset="0"/>
              </a:rPr>
              <a:t>responder perguntas tais como: Quais são os principais agentes polinizadores? Como se dá o processo de polinização? Como as alterações no meio influem na polinização?</a:t>
            </a:r>
          </a:p>
          <a:p>
            <a:pPr marL="0" lvl="0" indent="0" algn="r" rtl="0">
              <a:spcBef>
                <a:spcPts val="0"/>
              </a:spcBef>
              <a:spcAft>
                <a:spcPts val="0"/>
              </a:spcAft>
              <a:buNone/>
            </a:pPr>
            <a:endParaRPr sz="1100" dirty="0">
              <a:solidFill>
                <a:schemeClr val="dk1"/>
              </a:solidFill>
              <a:latin typeface="Open Sans" panose="020B0604020202020204" charset="0"/>
              <a:ea typeface="Open Sans" panose="020B0604020202020204" charset="0"/>
              <a:cs typeface="Open Sans" panose="020B0604020202020204" charset="0"/>
              <a:sym typeface="Open Sans"/>
            </a:endParaRPr>
          </a:p>
        </p:txBody>
      </p:sp>
      <p:sp>
        <p:nvSpPr>
          <p:cNvPr id="2303" name="Google Shape;2303;p66"/>
          <p:cNvSpPr txBox="1"/>
          <p:nvPr/>
        </p:nvSpPr>
        <p:spPr>
          <a:xfrm>
            <a:off x="6930521" y="3612813"/>
            <a:ext cx="2017987" cy="728700"/>
          </a:xfrm>
          <a:prstGeom prst="rect">
            <a:avLst/>
          </a:prstGeom>
          <a:noFill/>
          <a:ln>
            <a:noFill/>
          </a:ln>
        </p:spPr>
        <p:txBody>
          <a:bodyPr spcFirstLastPara="1" wrap="square" lIns="91425" tIns="91425" rIns="91425" bIns="91425" anchor="t" anchorCtr="0">
            <a:noAutofit/>
          </a:bodyPr>
          <a:lstStyle/>
          <a:p>
            <a:r>
              <a:rPr lang="pt-BR" sz="1100" dirty="0" smtClean="0">
                <a:latin typeface="Open Sans" panose="020B0604020202020204" charset="0"/>
                <a:ea typeface="Open Sans" panose="020B0604020202020204" charset="0"/>
                <a:cs typeface="Open Sans" panose="020B0604020202020204" charset="0"/>
              </a:rPr>
              <a:t>Estudo das preferências </a:t>
            </a:r>
            <a:r>
              <a:rPr lang="pt-BR" sz="1100" dirty="0">
                <a:latin typeface="Open Sans" panose="020B0604020202020204" charset="0"/>
                <a:ea typeface="Open Sans" panose="020B0604020202020204" charset="0"/>
                <a:cs typeface="Open Sans" panose="020B0604020202020204" charset="0"/>
              </a:rPr>
              <a:t>das espécies de acordo com o biótopo cavernícola.</a:t>
            </a:r>
          </a:p>
          <a:p>
            <a:pPr marL="0" lvl="0" indent="0" algn="l" rtl="0">
              <a:spcBef>
                <a:spcPts val="0"/>
              </a:spcBef>
              <a:spcAft>
                <a:spcPts val="0"/>
              </a:spcAft>
              <a:buNone/>
            </a:pPr>
            <a:endParaRPr sz="1100" dirty="0">
              <a:solidFill>
                <a:schemeClr val="dk1"/>
              </a:solidFill>
              <a:latin typeface="Open Sans" panose="020B0604020202020204" charset="0"/>
              <a:ea typeface="Open Sans" panose="020B0604020202020204" charset="0"/>
              <a:cs typeface="Open Sans" panose="020B0604020202020204" charset="0"/>
              <a:sym typeface="Open Sans"/>
            </a:endParaRPr>
          </a:p>
        </p:txBody>
      </p:sp>
      <p:sp>
        <p:nvSpPr>
          <p:cNvPr id="2304" name="Google Shape;2304;p66"/>
          <p:cNvSpPr txBox="1"/>
          <p:nvPr/>
        </p:nvSpPr>
        <p:spPr>
          <a:xfrm>
            <a:off x="6956591" y="1264283"/>
            <a:ext cx="1874667"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1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Estudos de Bioindicadores</a:t>
            </a:r>
            <a:endParaRPr sz="11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cxnSp>
        <p:nvCxnSpPr>
          <p:cNvPr id="2305" name="Google Shape;2305;p66"/>
          <p:cNvCxnSpPr/>
          <p:nvPr/>
        </p:nvCxnSpPr>
        <p:spPr>
          <a:xfrm>
            <a:off x="2049517" y="1393672"/>
            <a:ext cx="2342729" cy="925353"/>
          </a:xfrm>
          <a:prstGeom prst="curvedConnector3">
            <a:avLst>
              <a:gd name="adj1" fmla="val 50000"/>
            </a:avLst>
          </a:prstGeom>
          <a:noFill/>
          <a:ln w="19050" cap="flat" cmpd="sng">
            <a:solidFill>
              <a:schemeClr val="accent6"/>
            </a:solidFill>
            <a:prstDash val="solid"/>
            <a:round/>
            <a:headEnd type="none" w="med" len="med"/>
            <a:tailEnd type="oval" w="med" len="med"/>
          </a:ln>
        </p:spPr>
      </p:cxnSp>
      <p:cxnSp>
        <p:nvCxnSpPr>
          <p:cNvPr id="2306" name="Google Shape;2306;p66"/>
          <p:cNvCxnSpPr/>
          <p:nvPr/>
        </p:nvCxnSpPr>
        <p:spPr>
          <a:xfrm flipV="1">
            <a:off x="2437325" y="2452488"/>
            <a:ext cx="1954921" cy="992025"/>
          </a:xfrm>
          <a:prstGeom prst="curvedConnector3">
            <a:avLst>
              <a:gd name="adj1" fmla="val 50000"/>
            </a:avLst>
          </a:prstGeom>
          <a:noFill/>
          <a:ln w="19050" cap="flat" cmpd="sng">
            <a:solidFill>
              <a:schemeClr val="accent6"/>
            </a:solidFill>
            <a:prstDash val="solid"/>
            <a:round/>
            <a:headEnd type="none" w="med" len="med"/>
            <a:tailEnd type="oval" w="med" len="med"/>
          </a:ln>
        </p:spPr>
      </p:cxnSp>
      <p:cxnSp>
        <p:nvCxnSpPr>
          <p:cNvPr id="2307" name="Google Shape;2307;p66"/>
          <p:cNvCxnSpPr>
            <a:stCxn id="2299" idx="1"/>
          </p:cNvCxnSpPr>
          <p:nvPr/>
        </p:nvCxnSpPr>
        <p:spPr>
          <a:xfrm rot="10800000">
            <a:off x="4621693" y="2452489"/>
            <a:ext cx="2334898" cy="954525"/>
          </a:xfrm>
          <a:prstGeom prst="curvedConnector3">
            <a:avLst>
              <a:gd name="adj1" fmla="val 50000"/>
            </a:avLst>
          </a:prstGeom>
          <a:noFill/>
          <a:ln w="19050" cap="flat" cmpd="sng">
            <a:solidFill>
              <a:schemeClr val="accent6"/>
            </a:solidFill>
            <a:prstDash val="solid"/>
            <a:round/>
            <a:headEnd type="none" w="med" len="med"/>
            <a:tailEnd type="oval" w="med" len="med"/>
          </a:ln>
        </p:spPr>
      </p:cxnSp>
      <p:cxnSp>
        <p:nvCxnSpPr>
          <p:cNvPr id="2308" name="Google Shape;2308;p66"/>
          <p:cNvCxnSpPr>
            <a:stCxn id="2304" idx="1"/>
          </p:cNvCxnSpPr>
          <p:nvPr/>
        </p:nvCxnSpPr>
        <p:spPr>
          <a:xfrm rot="10800000" flipV="1">
            <a:off x="4621693" y="1492882"/>
            <a:ext cx="2334899" cy="822449"/>
          </a:xfrm>
          <a:prstGeom prst="curvedConnector3">
            <a:avLst>
              <a:gd name="adj1" fmla="val 50000"/>
            </a:avLst>
          </a:prstGeom>
          <a:noFill/>
          <a:ln w="19050" cap="flat" cmpd="sng">
            <a:solidFill>
              <a:schemeClr val="accent6"/>
            </a:solidFill>
            <a:prstDash val="solid"/>
            <a:round/>
            <a:headEnd type="none" w="med" len="med"/>
            <a:tailEnd type="oval"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sp>
        <p:nvSpPr>
          <p:cNvPr id="2602" name="Google Shape;2602;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pt-BR" sz="1400" dirty="0">
                <a:latin typeface="Open Sans" panose="020B0604020202020204" charset="0"/>
                <a:ea typeface="Open Sans" panose="020B0604020202020204" charset="0"/>
                <a:cs typeface="Open Sans" panose="020B0604020202020204" charset="0"/>
              </a:rPr>
              <a:t>Alguns tipos de estudos da fauna </a:t>
            </a:r>
            <a:r>
              <a:rPr lang="pt-BR" sz="1400" dirty="0" smtClean="0">
                <a:latin typeface="Open Sans" panose="020B0604020202020204" charset="0"/>
                <a:ea typeface="Open Sans" panose="020B0604020202020204" charset="0"/>
                <a:cs typeface="Open Sans" panose="020B0604020202020204" charset="0"/>
              </a:rPr>
              <a:t>– Por Grupos Faunísticos: </a:t>
            </a:r>
            <a:r>
              <a:rPr lang="pt-BR" sz="1400" dirty="0">
                <a:latin typeface="Open Sans" panose="020B0604020202020204" charset="0"/>
                <a:ea typeface="Open Sans" panose="020B0604020202020204" charset="0"/>
                <a:cs typeface="Open Sans" panose="020B0604020202020204" charset="0"/>
              </a:rPr>
              <a:t/>
            </a:r>
            <a:br>
              <a:rPr lang="pt-BR" sz="1400" dirty="0">
                <a:latin typeface="Open Sans" panose="020B0604020202020204" charset="0"/>
                <a:ea typeface="Open Sans" panose="020B0604020202020204" charset="0"/>
                <a:cs typeface="Open Sans" panose="020B0604020202020204" charset="0"/>
              </a:rPr>
            </a:br>
            <a:endParaRPr sz="1400" dirty="0"/>
          </a:p>
        </p:txBody>
      </p:sp>
      <p:sp>
        <p:nvSpPr>
          <p:cNvPr id="2603" name="Google Shape;2603;p73"/>
          <p:cNvSpPr txBox="1"/>
          <p:nvPr/>
        </p:nvSpPr>
        <p:spPr>
          <a:xfrm>
            <a:off x="3320874" y="1718775"/>
            <a:ext cx="864000" cy="470268"/>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700" b="1" dirty="0">
                <a:solidFill>
                  <a:schemeClr val="lt1"/>
                </a:solidFill>
                <a:latin typeface="Mukta"/>
                <a:ea typeface="Mukta"/>
                <a:cs typeface="Mukta"/>
                <a:sym typeface="Mukta"/>
              </a:rPr>
              <a:t>01</a:t>
            </a:r>
            <a:endParaRPr sz="2700" b="1" dirty="0">
              <a:solidFill>
                <a:schemeClr val="lt1"/>
              </a:solidFill>
              <a:latin typeface="Mukta"/>
              <a:ea typeface="Mukta"/>
              <a:cs typeface="Mukta"/>
              <a:sym typeface="Mukta"/>
            </a:endParaRPr>
          </a:p>
        </p:txBody>
      </p:sp>
      <p:sp>
        <p:nvSpPr>
          <p:cNvPr id="2604" name="Google Shape;2604;p73"/>
          <p:cNvSpPr txBox="1"/>
          <p:nvPr/>
        </p:nvSpPr>
        <p:spPr>
          <a:xfrm>
            <a:off x="401807" y="1447898"/>
            <a:ext cx="2875710" cy="1936596"/>
          </a:xfrm>
          <a:prstGeom prst="rect">
            <a:avLst/>
          </a:prstGeom>
          <a:noFill/>
          <a:ln>
            <a:noFill/>
          </a:ln>
        </p:spPr>
        <p:txBody>
          <a:bodyPr spcFirstLastPara="1" wrap="square" lIns="91425" tIns="91425" rIns="91425" bIns="91425" anchor="t" anchorCtr="0">
            <a:noAutofit/>
          </a:bodyPr>
          <a:lstStyle/>
          <a:p>
            <a:r>
              <a:rPr lang="pt-BR" sz="1100" dirty="0">
                <a:solidFill>
                  <a:schemeClr val="tx1"/>
                </a:solidFill>
                <a:latin typeface="Open Sans" panose="020B0604020202020204" charset="0"/>
                <a:ea typeface="Open Sans" panose="020B0604020202020204" charset="0"/>
                <a:cs typeface="Open Sans" panose="020B0604020202020204" charset="0"/>
              </a:rPr>
              <a:t>Para estudar um grupo podem ser feitos estudos/levantamentos com uso de armadilhas, redes, câmeras </a:t>
            </a:r>
            <a:r>
              <a:rPr lang="pt-BR" sz="1100" i="1" dirty="0" err="1">
                <a:solidFill>
                  <a:schemeClr val="tx1"/>
                </a:solidFill>
                <a:latin typeface="Open Sans" panose="020B0604020202020204" charset="0"/>
                <a:ea typeface="Open Sans" panose="020B0604020202020204" charset="0"/>
                <a:cs typeface="Open Sans" panose="020B0604020202020204" charset="0"/>
              </a:rPr>
              <a:t>trap</a:t>
            </a:r>
            <a:r>
              <a:rPr lang="pt-BR" sz="1100" dirty="0">
                <a:solidFill>
                  <a:schemeClr val="tx1"/>
                </a:solidFill>
                <a:latin typeface="Open Sans" panose="020B0604020202020204" charset="0"/>
                <a:ea typeface="Open Sans" panose="020B0604020202020204" charset="0"/>
                <a:cs typeface="Open Sans" panose="020B0604020202020204" charset="0"/>
              </a:rPr>
              <a:t>, entrevistas com moradores locais e busca ativa, </a:t>
            </a:r>
            <a:r>
              <a:rPr lang="pt-BR" sz="1100" dirty="0" err="1">
                <a:solidFill>
                  <a:schemeClr val="tx1"/>
                </a:solidFill>
                <a:latin typeface="Open Sans" panose="020B0604020202020204" charset="0"/>
                <a:ea typeface="Open Sans" panose="020B0604020202020204" charset="0"/>
                <a:cs typeface="Open Sans" panose="020B0604020202020204" charset="0"/>
              </a:rPr>
              <a:t>avistamentos</a:t>
            </a:r>
            <a:r>
              <a:rPr lang="pt-BR" sz="1100" dirty="0">
                <a:solidFill>
                  <a:schemeClr val="tx1"/>
                </a:solidFill>
                <a:latin typeface="Open Sans" panose="020B0604020202020204" charset="0"/>
                <a:ea typeface="Open Sans" panose="020B0604020202020204" charset="0"/>
                <a:cs typeface="Open Sans" panose="020B0604020202020204" charset="0"/>
              </a:rPr>
              <a:t> diretos, pegadas e outros sinais. As perguntas nestes estudos mais abrangentes visam levantamentos para conhecer por exemplo quais são as espécies presentes em determinada área ou o que o meio oferece as espécies.</a:t>
            </a:r>
          </a:p>
          <a:p>
            <a:pPr marL="0" lvl="0" indent="0" rtl="0">
              <a:spcBef>
                <a:spcPts val="0"/>
              </a:spcBef>
              <a:spcAft>
                <a:spcPts val="0"/>
              </a:spcAft>
              <a:buNone/>
            </a:pPr>
            <a:endParaRPr sz="1100" dirty="0">
              <a:solidFill>
                <a:schemeClr val="tx1"/>
              </a:solidFill>
              <a:latin typeface="Open Sans" panose="020B0604020202020204" charset="0"/>
              <a:ea typeface="Open Sans" panose="020B0604020202020204" charset="0"/>
              <a:cs typeface="Open Sans" panose="020B0604020202020204" charset="0"/>
              <a:sym typeface="Open Sans"/>
            </a:endParaRPr>
          </a:p>
        </p:txBody>
      </p:sp>
      <p:sp>
        <p:nvSpPr>
          <p:cNvPr id="2605" name="Google Shape;2605;p73"/>
          <p:cNvSpPr txBox="1"/>
          <p:nvPr/>
        </p:nvSpPr>
        <p:spPr>
          <a:xfrm>
            <a:off x="860626" y="968902"/>
            <a:ext cx="1818600" cy="440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Mamíferos</a:t>
            </a:r>
            <a:endParaRPr sz="12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cxnSp>
        <p:nvCxnSpPr>
          <p:cNvPr id="2606" name="Google Shape;2606;p73"/>
          <p:cNvCxnSpPr>
            <a:stCxn id="2605" idx="3"/>
            <a:endCxn id="2603" idx="1"/>
          </p:cNvCxnSpPr>
          <p:nvPr/>
        </p:nvCxnSpPr>
        <p:spPr>
          <a:xfrm>
            <a:off x="2679226" y="1189102"/>
            <a:ext cx="641648" cy="764807"/>
          </a:xfrm>
          <a:prstGeom prst="curvedConnector3">
            <a:avLst>
              <a:gd name="adj1" fmla="val 50000"/>
            </a:avLst>
          </a:prstGeom>
          <a:noFill/>
          <a:ln w="19050" cap="flat" cmpd="sng">
            <a:solidFill>
              <a:schemeClr val="accent6"/>
            </a:solidFill>
            <a:prstDash val="solid"/>
            <a:round/>
            <a:headEnd type="oval" w="med" len="med"/>
            <a:tailEnd type="none" w="med" len="med"/>
          </a:ln>
        </p:spPr>
      </p:cxnSp>
      <p:sp>
        <p:nvSpPr>
          <p:cNvPr id="2607" name="Google Shape;2607;p73"/>
          <p:cNvSpPr txBox="1"/>
          <p:nvPr/>
        </p:nvSpPr>
        <p:spPr>
          <a:xfrm>
            <a:off x="4857224" y="1718775"/>
            <a:ext cx="864000" cy="44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solidFill>
                  <a:schemeClr val="lt1"/>
                </a:solidFill>
                <a:latin typeface="Mukta"/>
                <a:ea typeface="Mukta"/>
                <a:cs typeface="Mukta"/>
                <a:sym typeface="Mukta"/>
              </a:rPr>
              <a:t>02</a:t>
            </a:r>
            <a:endParaRPr sz="2700" b="1">
              <a:solidFill>
                <a:schemeClr val="lt1"/>
              </a:solidFill>
              <a:latin typeface="Mukta"/>
              <a:ea typeface="Mukta"/>
              <a:cs typeface="Mukta"/>
              <a:sym typeface="Mukta"/>
            </a:endParaRPr>
          </a:p>
        </p:txBody>
      </p:sp>
      <p:sp>
        <p:nvSpPr>
          <p:cNvPr id="2609" name="Google Shape;2609;p73"/>
          <p:cNvSpPr txBox="1"/>
          <p:nvPr/>
        </p:nvSpPr>
        <p:spPr>
          <a:xfrm>
            <a:off x="6348351" y="835901"/>
            <a:ext cx="18186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Aves</a:t>
            </a:r>
            <a:endParaRPr sz="12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cxnSp>
        <p:nvCxnSpPr>
          <p:cNvPr id="2610" name="Google Shape;2610;p73"/>
          <p:cNvCxnSpPr>
            <a:stCxn id="2609" idx="1"/>
            <a:endCxn id="2607" idx="3"/>
          </p:cNvCxnSpPr>
          <p:nvPr/>
        </p:nvCxnSpPr>
        <p:spPr>
          <a:xfrm rot="10800000" flipV="1">
            <a:off x="5721225" y="1056101"/>
            <a:ext cx="627127" cy="882874"/>
          </a:xfrm>
          <a:prstGeom prst="curvedConnector3">
            <a:avLst>
              <a:gd name="adj1" fmla="val 50000"/>
            </a:avLst>
          </a:prstGeom>
          <a:noFill/>
          <a:ln w="19050" cap="flat" cmpd="sng">
            <a:solidFill>
              <a:schemeClr val="accent6"/>
            </a:solidFill>
            <a:prstDash val="solid"/>
            <a:round/>
            <a:headEnd type="oval" w="med" len="med"/>
            <a:tailEnd type="none" w="med" len="med"/>
          </a:ln>
        </p:spPr>
      </p:cxnSp>
      <p:sp>
        <p:nvSpPr>
          <p:cNvPr id="2611" name="Google Shape;2611;p73"/>
          <p:cNvSpPr txBox="1"/>
          <p:nvPr/>
        </p:nvSpPr>
        <p:spPr>
          <a:xfrm>
            <a:off x="4128231" y="2792845"/>
            <a:ext cx="864000" cy="440400"/>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700" b="1" dirty="0">
                <a:solidFill>
                  <a:schemeClr val="lt1"/>
                </a:solidFill>
                <a:latin typeface="Mukta"/>
                <a:ea typeface="Mukta"/>
                <a:cs typeface="Mukta"/>
                <a:sym typeface="Mukta"/>
              </a:rPr>
              <a:t>03</a:t>
            </a:r>
            <a:endParaRPr sz="2700" b="1" dirty="0">
              <a:solidFill>
                <a:schemeClr val="lt1"/>
              </a:solidFill>
              <a:latin typeface="Mukta"/>
              <a:ea typeface="Mukta"/>
              <a:cs typeface="Mukta"/>
              <a:sym typeface="Mukta"/>
            </a:endParaRPr>
          </a:p>
        </p:txBody>
      </p:sp>
      <p:sp>
        <p:nvSpPr>
          <p:cNvPr id="2612" name="Google Shape;2612;p73"/>
          <p:cNvSpPr txBox="1"/>
          <p:nvPr/>
        </p:nvSpPr>
        <p:spPr>
          <a:xfrm>
            <a:off x="650340" y="3866916"/>
            <a:ext cx="7860613" cy="933230"/>
          </a:xfrm>
          <a:prstGeom prst="rect">
            <a:avLst/>
          </a:prstGeom>
          <a:noFill/>
          <a:ln>
            <a:noFill/>
          </a:ln>
        </p:spPr>
        <p:txBody>
          <a:bodyPr spcFirstLastPara="1" wrap="square" lIns="91425" tIns="91425" rIns="91425" bIns="91425" anchor="t" anchorCtr="0">
            <a:noAutofit/>
          </a:bodyPr>
          <a:lstStyle/>
          <a:p>
            <a:pPr lvl="0"/>
            <a:r>
              <a:rPr lang="pt-BR" sz="1100" dirty="0">
                <a:latin typeface="Open Sans" panose="020B0604020202020204" charset="0"/>
                <a:ea typeface="Open Sans" panose="020B0604020202020204" charset="0"/>
                <a:cs typeface="Open Sans" panose="020B0604020202020204" charset="0"/>
              </a:rPr>
              <a:t>I</a:t>
            </a:r>
            <a:r>
              <a:rPr lang="pt-BR" sz="1100" dirty="0" smtClean="0">
                <a:latin typeface="Open Sans" panose="020B0604020202020204" charset="0"/>
                <a:ea typeface="Open Sans" panose="020B0604020202020204" charset="0"/>
                <a:cs typeface="Open Sans" panose="020B0604020202020204" charset="0"/>
              </a:rPr>
              <a:t>nformações </a:t>
            </a:r>
            <a:r>
              <a:rPr lang="pt-BR" sz="1100" dirty="0">
                <a:latin typeface="Open Sans" panose="020B0604020202020204" charset="0"/>
                <a:ea typeface="Open Sans" panose="020B0604020202020204" charset="0"/>
                <a:cs typeface="Open Sans" panose="020B0604020202020204" charset="0"/>
              </a:rPr>
              <a:t>acumulam-se lentamente e os resultados são mínimos em comparação ao tempo gasto; neste caso boas perguntas seriam: Quais as condições da área são interessantes à presença de répteis? Qual a contribuição destes animais ao meio? Há permanência destes animais em áreas fragmentadas – qual manejo adequado para preservação? Quais são os animais que não são espécies carismáticas – como propor medidas de preservação?</a:t>
            </a:r>
            <a:endParaRPr sz="1100" dirty="0">
              <a:solidFill>
                <a:schemeClr val="dk1"/>
              </a:solidFill>
              <a:latin typeface="Open Sans" panose="020B0604020202020204" charset="0"/>
              <a:ea typeface="Open Sans" panose="020B0604020202020204" charset="0"/>
              <a:cs typeface="Open Sans" panose="020B0604020202020204" charset="0"/>
              <a:sym typeface="Open Sans"/>
            </a:endParaRPr>
          </a:p>
        </p:txBody>
      </p:sp>
      <p:sp>
        <p:nvSpPr>
          <p:cNvPr id="2613" name="Google Shape;2613;p73"/>
          <p:cNvSpPr txBox="1"/>
          <p:nvPr/>
        </p:nvSpPr>
        <p:spPr>
          <a:xfrm>
            <a:off x="2090750" y="3535744"/>
            <a:ext cx="1818600" cy="440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dirty="0" smtClean="0">
                <a:solidFill>
                  <a:schemeClr val="accent2">
                    <a:lumMod val="75000"/>
                  </a:schemeClr>
                </a:solidFill>
                <a:latin typeface="Open Sans" panose="020B0604020202020204" charset="0"/>
                <a:ea typeface="Open Sans" panose="020B0604020202020204" charset="0"/>
                <a:cs typeface="Open Sans" panose="020B0604020202020204" charset="0"/>
                <a:sym typeface="Mukta"/>
              </a:rPr>
              <a:t>Répteis</a:t>
            </a:r>
            <a:endParaRPr sz="1200" b="1" dirty="0">
              <a:solidFill>
                <a:schemeClr val="accent2">
                  <a:lumMod val="75000"/>
                </a:schemeClr>
              </a:solidFill>
              <a:latin typeface="Open Sans" panose="020B0604020202020204" charset="0"/>
              <a:ea typeface="Open Sans" panose="020B0604020202020204" charset="0"/>
              <a:cs typeface="Open Sans" panose="020B0604020202020204" charset="0"/>
              <a:sym typeface="Mukta"/>
            </a:endParaRPr>
          </a:p>
        </p:txBody>
      </p:sp>
      <p:cxnSp>
        <p:nvCxnSpPr>
          <p:cNvPr id="2614" name="Google Shape;2614;p73"/>
          <p:cNvCxnSpPr>
            <a:stCxn id="2613" idx="3"/>
            <a:endCxn id="2611" idx="1"/>
          </p:cNvCxnSpPr>
          <p:nvPr/>
        </p:nvCxnSpPr>
        <p:spPr>
          <a:xfrm flipV="1">
            <a:off x="3909350" y="3013045"/>
            <a:ext cx="218881" cy="742899"/>
          </a:xfrm>
          <a:prstGeom prst="curvedConnector3">
            <a:avLst>
              <a:gd name="adj1" fmla="val 50000"/>
            </a:avLst>
          </a:prstGeom>
          <a:noFill/>
          <a:ln w="19050" cap="flat" cmpd="sng">
            <a:solidFill>
              <a:schemeClr val="accent6"/>
            </a:solidFill>
            <a:prstDash val="solid"/>
            <a:round/>
            <a:headEnd type="oval" w="med" len="med"/>
            <a:tailEnd type="none" w="med" len="med"/>
          </a:ln>
        </p:spPr>
      </p:cxnSp>
      <p:sp>
        <p:nvSpPr>
          <p:cNvPr id="2617" name="Google Shape;2617;p73"/>
          <p:cNvSpPr txBox="1"/>
          <p:nvPr/>
        </p:nvSpPr>
        <p:spPr>
          <a:xfrm>
            <a:off x="6605402" y="2968000"/>
            <a:ext cx="18186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2400" b="1" dirty="0">
              <a:solidFill>
                <a:schemeClr val="accent6"/>
              </a:solidFill>
              <a:latin typeface="Mukta"/>
              <a:ea typeface="Mukta"/>
              <a:cs typeface="Mukta"/>
              <a:sym typeface="Mukta"/>
            </a:endParaRPr>
          </a:p>
        </p:txBody>
      </p:sp>
      <p:sp>
        <p:nvSpPr>
          <p:cNvPr id="5" name="CaixaDeTexto 4"/>
          <p:cNvSpPr txBox="1"/>
          <p:nvPr/>
        </p:nvSpPr>
        <p:spPr>
          <a:xfrm>
            <a:off x="6004928" y="1314676"/>
            <a:ext cx="2964872" cy="2462213"/>
          </a:xfrm>
          <a:prstGeom prst="rect">
            <a:avLst/>
          </a:prstGeom>
          <a:noFill/>
        </p:spPr>
        <p:txBody>
          <a:bodyPr wrap="square" rtlCol="0">
            <a:spAutoFit/>
          </a:bodyPr>
          <a:lstStyle/>
          <a:p>
            <a:r>
              <a:rPr lang="pt-BR" sz="1100" dirty="0" smtClean="0">
                <a:latin typeface="Open Sans" panose="020B0604020202020204" charset="0"/>
                <a:ea typeface="Open Sans" panose="020B0604020202020204" charset="0"/>
                <a:cs typeface="Open Sans" panose="020B0604020202020204" charset="0"/>
              </a:rPr>
              <a:t>Estudo das peculiaridades </a:t>
            </a:r>
            <a:r>
              <a:rPr lang="pt-BR" sz="1100" dirty="0">
                <a:latin typeface="Open Sans" panose="020B0604020202020204" charset="0"/>
                <a:ea typeface="Open Sans" panose="020B0604020202020204" charset="0"/>
                <a:cs typeface="Open Sans" panose="020B0604020202020204" charset="0"/>
              </a:rPr>
              <a:t>do terreno atraem determinados tipos de aves, clareiras naturais, brejos naturais ou artificiais, áreas em regeneração e bordas de mata formam ambiente interessante a algumas espécies – estudos baseados em longos períodos em campo – de observação com apoio de binóculos e análise </a:t>
            </a:r>
            <a:r>
              <a:rPr lang="pt-BR" sz="1100" dirty="0" err="1">
                <a:latin typeface="Open Sans" panose="020B0604020202020204" charset="0"/>
                <a:ea typeface="Open Sans" panose="020B0604020202020204" charset="0"/>
                <a:cs typeface="Open Sans" panose="020B0604020202020204" charset="0"/>
              </a:rPr>
              <a:t>bioacústica</a:t>
            </a:r>
            <a:r>
              <a:rPr lang="pt-BR" sz="1100" dirty="0">
                <a:latin typeface="Open Sans" panose="020B0604020202020204" charset="0"/>
                <a:ea typeface="Open Sans" panose="020B0604020202020204" charset="0"/>
                <a:cs typeface="Open Sans" panose="020B0604020202020204" charset="0"/>
              </a:rPr>
              <a:t> (gravar, identificar, caracterizar e classificar as manifestações vocais de cada espécie de ave). O levantamento exaustivo consiste em anotar, a cada visita, presença ou ausência de cada espécie.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grpSp>
        <p:nvGrpSpPr>
          <p:cNvPr id="1539" name="Google Shape;1539;p49"/>
          <p:cNvGrpSpPr/>
          <p:nvPr/>
        </p:nvGrpSpPr>
        <p:grpSpPr>
          <a:xfrm>
            <a:off x="-788275" y="3627502"/>
            <a:ext cx="10484400" cy="2407672"/>
            <a:chOff x="-788275" y="3627502"/>
            <a:chExt cx="10484400" cy="2407672"/>
          </a:xfrm>
        </p:grpSpPr>
        <p:grpSp>
          <p:nvGrpSpPr>
            <p:cNvPr id="1540" name="Google Shape;1540;p49"/>
            <p:cNvGrpSpPr/>
            <p:nvPr/>
          </p:nvGrpSpPr>
          <p:grpSpPr>
            <a:xfrm rot="972106">
              <a:off x="-93568" y="3704198"/>
              <a:ext cx="686443" cy="960431"/>
              <a:chOff x="294625" y="959839"/>
              <a:chExt cx="391600" cy="547875"/>
            </a:xfrm>
          </p:grpSpPr>
          <p:sp>
            <p:nvSpPr>
              <p:cNvPr id="1541" name="Google Shape;1541;p49"/>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9"/>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3" name="Google Shape;1543;p49"/>
            <p:cNvSpPr/>
            <p:nvPr/>
          </p:nvSpPr>
          <p:spPr>
            <a:xfrm>
              <a:off x="-788275" y="4171300"/>
              <a:ext cx="3136665" cy="1162651"/>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4" name="Google Shape;1544;p49"/>
            <p:cNvGrpSpPr/>
            <p:nvPr/>
          </p:nvGrpSpPr>
          <p:grpSpPr>
            <a:xfrm flipH="1">
              <a:off x="-552175" y="4239025"/>
              <a:ext cx="10248300" cy="1258807"/>
              <a:chOff x="-552175" y="4239025"/>
              <a:chExt cx="10248300" cy="1258807"/>
            </a:xfrm>
          </p:grpSpPr>
          <p:sp>
            <p:nvSpPr>
              <p:cNvPr id="1545" name="Google Shape;1545;p49"/>
              <p:cNvSpPr/>
              <p:nvPr/>
            </p:nvSpPr>
            <p:spPr>
              <a:xfrm>
                <a:off x="-552175" y="4239025"/>
                <a:ext cx="2473617" cy="75339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9"/>
              <p:cNvSpPr/>
              <p:nvPr/>
            </p:nvSpPr>
            <p:spPr>
              <a:xfrm>
                <a:off x="-552175" y="4527632"/>
                <a:ext cx="10248300" cy="97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49"/>
            <p:cNvGrpSpPr/>
            <p:nvPr/>
          </p:nvGrpSpPr>
          <p:grpSpPr>
            <a:xfrm rot="-2425548">
              <a:off x="438283" y="4174459"/>
              <a:ext cx="549887" cy="1032534"/>
              <a:chOff x="1042495" y="306598"/>
              <a:chExt cx="313699" cy="588991"/>
            </a:xfrm>
          </p:grpSpPr>
          <p:sp>
            <p:nvSpPr>
              <p:cNvPr id="1548" name="Google Shape;1548;p49"/>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9"/>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9"/>
            <p:cNvSpPr/>
            <p:nvPr/>
          </p:nvSpPr>
          <p:spPr>
            <a:xfrm rot="1047011">
              <a:off x="349669" y="4272309"/>
              <a:ext cx="2393292" cy="1437083"/>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49"/>
          <p:cNvSpPr txBox="1">
            <a:spLocks noGrp="1"/>
          </p:cNvSpPr>
          <p:nvPr>
            <p:ph type="title"/>
          </p:nvPr>
        </p:nvSpPr>
        <p:spPr>
          <a:xfrm>
            <a:off x="1734832" y="124296"/>
            <a:ext cx="536362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smtClean="0"/>
              <a:t>Oficinas Vegetação</a:t>
            </a:r>
            <a:endParaRPr sz="2000" dirty="0"/>
          </a:p>
        </p:txBody>
      </p:sp>
      <p:sp>
        <p:nvSpPr>
          <p:cNvPr id="1552" name="Google Shape;1552;p49"/>
          <p:cNvSpPr txBox="1">
            <a:spLocks noGrp="1"/>
          </p:cNvSpPr>
          <p:nvPr>
            <p:ph type="subTitle" idx="1"/>
          </p:nvPr>
        </p:nvSpPr>
        <p:spPr>
          <a:xfrm>
            <a:off x="1400550" y="761292"/>
            <a:ext cx="7324771" cy="4284099"/>
          </a:xfrm>
          <a:prstGeom prst="rect">
            <a:avLst/>
          </a:prstGeom>
        </p:spPr>
        <p:txBody>
          <a:bodyPr spcFirstLastPara="1" wrap="square" lIns="91425" tIns="91425" rIns="91425" bIns="91425" anchor="t" anchorCtr="0">
            <a:noAutofit/>
          </a:bodyPr>
          <a:lstStyle/>
          <a:p>
            <a:pPr marL="139700" indent="0">
              <a:buNone/>
            </a:pPr>
            <a:r>
              <a:rPr lang="pt-BR" sz="1100" dirty="0" smtClean="0"/>
              <a:t>É </a:t>
            </a:r>
            <a:r>
              <a:rPr lang="pt-BR" sz="1100" dirty="0"/>
              <a:t>também importante descrever o local (o sítio físico) onde se encontra a vegetação. Agora é a hora de usar todos os conhecimentos que vocês adquiriram em Geomorfologia, Pedologia, Hidrografia, Climatologia e muitos outros!! </a:t>
            </a:r>
            <a:endParaRPr lang="pt-BR" sz="1100" dirty="0" smtClean="0"/>
          </a:p>
          <a:p>
            <a:pPr marL="139700" indent="0">
              <a:buNone/>
            </a:pPr>
            <a:endParaRPr lang="pt-BR" sz="1100" dirty="0"/>
          </a:p>
          <a:p>
            <a:pPr marL="139700" indent="0">
              <a:buNone/>
            </a:pPr>
            <a:r>
              <a:rPr lang="pt-BR" sz="1100" dirty="0" smtClean="0"/>
              <a:t>Desenhos </a:t>
            </a:r>
            <a:r>
              <a:rPr lang="pt-BR" sz="1100" dirty="0"/>
              <a:t>e esboços da vegetação e do relevo auxiliam posteriormente a confrontação bibliográfica e cartográfica da área de estudo. </a:t>
            </a:r>
            <a:r>
              <a:rPr lang="pt-BR" sz="1100" dirty="0" smtClean="0"/>
              <a:t> </a:t>
            </a:r>
          </a:p>
          <a:p>
            <a:pPr marL="139700" indent="0">
              <a:buNone/>
            </a:pPr>
            <a:endParaRPr lang="pt-BR" sz="1100" dirty="0"/>
          </a:p>
          <a:p>
            <a:pPr marL="139700" indent="0">
              <a:buNone/>
            </a:pPr>
            <a:r>
              <a:rPr lang="pt-PT" sz="1100" dirty="0" smtClean="0"/>
              <a:t>A </a:t>
            </a:r>
            <a:r>
              <a:rPr lang="pt-PT" sz="1100" dirty="0"/>
              <a:t>finalidade </a:t>
            </a:r>
            <a:r>
              <a:rPr lang="pt-PT" sz="1100" dirty="0" smtClean="0"/>
              <a:t>dos  exercícios </a:t>
            </a:r>
            <a:r>
              <a:rPr lang="pt-PT" sz="1100" dirty="0"/>
              <a:t>de campo é introduzir algumas técnicas utilizadas no estudo da </a:t>
            </a:r>
            <a:r>
              <a:rPr lang="pt-PT" sz="1100" b="1" dirty="0"/>
              <a:t>espacialização da vegetação</a:t>
            </a:r>
            <a:r>
              <a:rPr lang="pt-PT" sz="1100" dirty="0"/>
              <a:t>. </a:t>
            </a:r>
            <a:r>
              <a:rPr lang="pt-PT" sz="1100" dirty="0" smtClean="0"/>
              <a:t>São </a:t>
            </a:r>
            <a:r>
              <a:rPr lang="pt-PT" sz="1100" dirty="0"/>
              <a:t>práticas previstas na formação do Geógrafo. </a:t>
            </a:r>
            <a:endParaRPr lang="pt-BR" sz="1100" dirty="0"/>
          </a:p>
          <a:p>
            <a:pPr marL="139700" indent="0">
              <a:buNone/>
            </a:pPr>
            <a:r>
              <a:rPr lang="pt-PT" sz="1100" dirty="0"/>
              <a:t> </a:t>
            </a:r>
            <a:endParaRPr lang="pt-BR" sz="1100" dirty="0"/>
          </a:p>
          <a:p>
            <a:pPr marL="139700" indent="0">
              <a:buNone/>
            </a:pPr>
            <a:r>
              <a:rPr lang="pt-PT" sz="1100" dirty="0"/>
              <a:t>Portanto, ao mesmo tempo em que observamos os seres vivos é importante analisar as condições do meio físico no momento da observação, pois as variações destes fatores são limitantes da distribuição. Cada grupo pode organizar uma ficha em seu projeto para organizar os registros mais gerais da observação e usá-la sistematicamente. Alguns exercícios são em grupo outros individuais. </a:t>
            </a:r>
            <a:r>
              <a:rPr lang="pt-PT" sz="1100" dirty="0" smtClean="0"/>
              <a:t>Mas cada grupo deve entregar a professora um único documento com os registros das atividades. Veja </a:t>
            </a:r>
            <a:r>
              <a:rPr lang="pt-PT" sz="1100" dirty="0"/>
              <a:t>a </a:t>
            </a:r>
            <a:r>
              <a:rPr lang="pt-PT" sz="1100" dirty="0" smtClean="0"/>
              <a:t>indicação no exercício!!</a:t>
            </a:r>
            <a:endParaRPr lang="pt-BR" sz="1100" dirty="0"/>
          </a:p>
          <a:p>
            <a:pPr marL="139700" indent="0">
              <a:buNone/>
            </a:pPr>
            <a:r>
              <a:rPr lang="pt-PT" sz="1100" dirty="0"/>
              <a:t> </a:t>
            </a:r>
            <a:endParaRPr lang="pt-BR" sz="1100" dirty="0"/>
          </a:p>
          <a:p>
            <a:pPr marL="139700" indent="0">
              <a:buNone/>
            </a:pPr>
            <a:r>
              <a:rPr lang="pt-PT" sz="1100" dirty="0" smtClean="0"/>
              <a:t>As</a:t>
            </a:r>
            <a:r>
              <a:rPr lang="pt-PT" sz="1100" b="1" dirty="0" smtClean="0"/>
              <a:t> </a:t>
            </a:r>
            <a:r>
              <a:rPr lang="pt-PT" sz="1100" dirty="0"/>
              <a:t>anotações personalizadas para entrega devem ser enviadas até </a:t>
            </a:r>
            <a:r>
              <a:rPr lang="pt-PT" sz="1100" b="1" dirty="0" smtClean="0"/>
              <a:t>03/10/23.  </a:t>
            </a:r>
            <a:r>
              <a:rPr lang="pt-PT" sz="1100" b="1" dirty="0"/>
              <a:t>A </a:t>
            </a:r>
            <a:r>
              <a:rPr lang="pt-PT" sz="1100" b="1" dirty="0" smtClean="0"/>
              <a:t>monitoria estará </a:t>
            </a:r>
            <a:r>
              <a:rPr lang="pt-PT" sz="1100" b="1" dirty="0"/>
              <a:t>à disposição para </a:t>
            </a:r>
            <a:r>
              <a:rPr lang="pt-PT" sz="1100" b="1" dirty="0" smtClean="0"/>
              <a:t>dúvidas nos plantões. </a:t>
            </a:r>
            <a:r>
              <a:rPr lang="pt-PT" sz="1100" dirty="0"/>
              <a:t>Não serão aceitos exercícios entregues em outro prazo. </a:t>
            </a:r>
            <a:r>
              <a:rPr lang="pt-PT" sz="1100" b="1" dirty="0"/>
              <a:t>Os exercícios devem ser entregues no Drive em pasta específica</a:t>
            </a:r>
            <a:r>
              <a:rPr lang="pt-PT" sz="1100" dirty="0"/>
              <a:t>. Prestem atenção as explicações da professora e anotem </a:t>
            </a:r>
            <a:r>
              <a:rPr lang="pt-PT" sz="1100" dirty="0" smtClean="0"/>
              <a:t>no  </a:t>
            </a:r>
            <a:r>
              <a:rPr lang="pt-PT" sz="1100" dirty="0"/>
              <a:t>caderno </a:t>
            </a:r>
            <a:r>
              <a:rPr lang="pt-PT" sz="1100" dirty="0" smtClean="0"/>
              <a:t> de campo.  </a:t>
            </a:r>
            <a:endParaRPr lang="pt-BR" sz="1100" dirty="0"/>
          </a:p>
        </p:txBody>
      </p:sp>
      <p:grpSp>
        <p:nvGrpSpPr>
          <p:cNvPr id="1577" name="Google Shape;1577;p49"/>
          <p:cNvGrpSpPr/>
          <p:nvPr/>
        </p:nvGrpSpPr>
        <p:grpSpPr>
          <a:xfrm rot="-7660955">
            <a:off x="931267" y="1484670"/>
            <a:ext cx="201397" cy="517615"/>
            <a:chOff x="1831800" y="1005931"/>
            <a:chExt cx="186702" cy="479722"/>
          </a:xfrm>
        </p:grpSpPr>
        <p:sp>
          <p:nvSpPr>
            <p:cNvPr id="1578" name="Google Shape;1578;p49"/>
            <p:cNvSpPr/>
            <p:nvPr/>
          </p:nvSpPr>
          <p:spPr>
            <a:xfrm>
              <a:off x="1831800" y="1009525"/>
              <a:ext cx="150353" cy="366890"/>
            </a:xfrm>
            <a:custGeom>
              <a:avLst/>
              <a:gdLst/>
              <a:ahLst/>
              <a:cxnLst/>
              <a:rect l="l" t="t" r="r" b="b"/>
              <a:pathLst>
                <a:path w="5059" h="12457" extrusionOk="0">
                  <a:moveTo>
                    <a:pt x="732" y="0"/>
                  </a:moveTo>
                  <a:cubicBezTo>
                    <a:pt x="686" y="137"/>
                    <a:pt x="655" y="290"/>
                    <a:pt x="716" y="412"/>
                  </a:cubicBezTo>
                  <a:lnTo>
                    <a:pt x="579" y="412"/>
                  </a:lnTo>
                  <a:cubicBezTo>
                    <a:pt x="625" y="457"/>
                    <a:pt x="655" y="518"/>
                    <a:pt x="655" y="564"/>
                  </a:cubicBezTo>
                  <a:cubicBezTo>
                    <a:pt x="655" y="625"/>
                    <a:pt x="625" y="686"/>
                    <a:pt x="564" y="686"/>
                  </a:cubicBezTo>
                  <a:cubicBezTo>
                    <a:pt x="610" y="747"/>
                    <a:pt x="625" y="823"/>
                    <a:pt x="655" y="869"/>
                  </a:cubicBezTo>
                  <a:cubicBezTo>
                    <a:pt x="610" y="899"/>
                    <a:pt x="533" y="914"/>
                    <a:pt x="473" y="930"/>
                  </a:cubicBezTo>
                  <a:cubicBezTo>
                    <a:pt x="549" y="1052"/>
                    <a:pt x="610" y="1219"/>
                    <a:pt x="579" y="1372"/>
                  </a:cubicBezTo>
                  <a:cubicBezTo>
                    <a:pt x="549" y="1372"/>
                    <a:pt x="503" y="1387"/>
                    <a:pt x="473" y="1402"/>
                  </a:cubicBezTo>
                  <a:cubicBezTo>
                    <a:pt x="503" y="1509"/>
                    <a:pt x="564" y="1615"/>
                    <a:pt x="610" y="1707"/>
                  </a:cubicBezTo>
                  <a:cubicBezTo>
                    <a:pt x="549" y="1737"/>
                    <a:pt x="488" y="1737"/>
                    <a:pt x="427" y="1752"/>
                  </a:cubicBezTo>
                  <a:cubicBezTo>
                    <a:pt x="473" y="1859"/>
                    <a:pt x="503" y="1996"/>
                    <a:pt x="549" y="2118"/>
                  </a:cubicBezTo>
                  <a:lnTo>
                    <a:pt x="396" y="2118"/>
                  </a:lnTo>
                  <a:cubicBezTo>
                    <a:pt x="396" y="2270"/>
                    <a:pt x="427" y="2392"/>
                    <a:pt x="488" y="2529"/>
                  </a:cubicBezTo>
                  <a:cubicBezTo>
                    <a:pt x="412" y="2545"/>
                    <a:pt x="351" y="2545"/>
                    <a:pt x="274" y="2575"/>
                  </a:cubicBezTo>
                  <a:cubicBezTo>
                    <a:pt x="320" y="2682"/>
                    <a:pt x="381" y="2773"/>
                    <a:pt x="412" y="2880"/>
                  </a:cubicBezTo>
                  <a:lnTo>
                    <a:pt x="259" y="2880"/>
                  </a:lnTo>
                  <a:cubicBezTo>
                    <a:pt x="274" y="2971"/>
                    <a:pt x="320" y="3078"/>
                    <a:pt x="335" y="3200"/>
                  </a:cubicBezTo>
                  <a:lnTo>
                    <a:pt x="107" y="3139"/>
                  </a:lnTo>
                  <a:lnTo>
                    <a:pt x="107" y="3139"/>
                  </a:lnTo>
                  <a:cubicBezTo>
                    <a:pt x="153" y="3261"/>
                    <a:pt x="198" y="3367"/>
                    <a:pt x="244" y="3489"/>
                  </a:cubicBezTo>
                  <a:cubicBezTo>
                    <a:pt x="198" y="3489"/>
                    <a:pt x="153" y="3459"/>
                    <a:pt x="92" y="3459"/>
                  </a:cubicBezTo>
                  <a:cubicBezTo>
                    <a:pt x="107" y="3596"/>
                    <a:pt x="153" y="3718"/>
                    <a:pt x="198" y="3825"/>
                  </a:cubicBezTo>
                  <a:cubicBezTo>
                    <a:pt x="153" y="3825"/>
                    <a:pt x="92" y="3840"/>
                    <a:pt x="46" y="3885"/>
                  </a:cubicBezTo>
                  <a:cubicBezTo>
                    <a:pt x="107" y="3977"/>
                    <a:pt x="153" y="4068"/>
                    <a:pt x="183" y="4190"/>
                  </a:cubicBezTo>
                  <a:cubicBezTo>
                    <a:pt x="122" y="4175"/>
                    <a:pt x="46" y="4175"/>
                    <a:pt x="0" y="4175"/>
                  </a:cubicBezTo>
                  <a:cubicBezTo>
                    <a:pt x="46" y="4297"/>
                    <a:pt x="122" y="4419"/>
                    <a:pt x="244" y="4510"/>
                  </a:cubicBezTo>
                  <a:lnTo>
                    <a:pt x="46" y="4510"/>
                  </a:lnTo>
                  <a:lnTo>
                    <a:pt x="229" y="4861"/>
                  </a:lnTo>
                  <a:lnTo>
                    <a:pt x="46" y="4861"/>
                  </a:lnTo>
                  <a:cubicBezTo>
                    <a:pt x="107" y="4967"/>
                    <a:pt x="183" y="5104"/>
                    <a:pt x="259" y="5226"/>
                  </a:cubicBezTo>
                  <a:cubicBezTo>
                    <a:pt x="198" y="5241"/>
                    <a:pt x="168" y="5257"/>
                    <a:pt x="122" y="5272"/>
                  </a:cubicBezTo>
                  <a:cubicBezTo>
                    <a:pt x="198" y="5394"/>
                    <a:pt x="259" y="5485"/>
                    <a:pt x="335" y="5607"/>
                  </a:cubicBezTo>
                  <a:cubicBezTo>
                    <a:pt x="274" y="5622"/>
                    <a:pt x="244" y="5622"/>
                    <a:pt x="183" y="5638"/>
                  </a:cubicBezTo>
                  <a:cubicBezTo>
                    <a:pt x="244" y="5790"/>
                    <a:pt x="320" y="5927"/>
                    <a:pt x="427" y="6034"/>
                  </a:cubicBezTo>
                  <a:cubicBezTo>
                    <a:pt x="421" y="6031"/>
                    <a:pt x="414" y="6030"/>
                    <a:pt x="406" y="6030"/>
                  </a:cubicBezTo>
                  <a:cubicBezTo>
                    <a:pt x="369" y="6030"/>
                    <a:pt x="312" y="6055"/>
                    <a:pt x="274" y="6079"/>
                  </a:cubicBezTo>
                  <a:cubicBezTo>
                    <a:pt x="396" y="6201"/>
                    <a:pt x="533" y="6338"/>
                    <a:pt x="655" y="6460"/>
                  </a:cubicBezTo>
                  <a:cubicBezTo>
                    <a:pt x="610" y="6460"/>
                    <a:pt x="533" y="6476"/>
                    <a:pt x="473" y="6476"/>
                  </a:cubicBezTo>
                  <a:cubicBezTo>
                    <a:pt x="579" y="6613"/>
                    <a:pt x="716" y="6719"/>
                    <a:pt x="853" y="6811"/>
                  </a:cubicBezTo>
                  <a:cubicBezTo>
                    <a:pt x="793" y="6811"/>
                    <a:pt x="762" y="6841"/>
                    <a:pt x="716" y="6872"/>
                  </a:cubicBezTo>
                  <a:lnTo>
                    <a:pt x="1067" y="7222"/>
                  </a:lnTo>
                  <a:cubicBezTo>
                    <a:pt x="991" y="7222"/>
                    <a:pt x="930" y="7237"/>
                    <a:pt x="869" y="7283"/>
                  </a:cubicBezTo>
                  <a:cubicBezTo>
                    <a:pt x="1006" y="7374"/>
                    <a:pt x="1112" y="7481"/>
                    <a:pt x="1219" y="7618"/>
                  </a:cubicBezTo>
                  <a:cubicBezTo>
                    <a:pt x="1158" y="7618"/>
                    <a:pt x="1097" y="7633"/>
                    <a:pt x="1067" y="7679"/>
                  </a:cubicBezTo>
                  <a:cubicBezTo>
                    <a:pt x="1158" y="7771"/>
                    <a:pt x="1250" y="7862"/>
                    <a:pt x="1326" y="7969"/>
                  </a:cubicBezTo>
                  <a:cubicBezTo>
                    <a:pt x="1295" y="7969"/>
                    <a:pt x="1234" y="7984"/>
                    <a:pt x="1189" y="7999"/>
                  </a:cubicBezTo>
                  <a:cubicBezTo>
                    <a:pt x="1311" y="8136"/>
                    <a:pt x="1417" y="8289"/>
                    <a:pt x="1539" y="8426"/>
                  </a:cubicBezTo>
                  <a:lnTo>
                    <a:pt x="1371" y="8426"/>
                  </a:lnTo>
                  <a:cubicBezTo>
                    <a:pt x="1463" y="8593"/>
                    <a:pt x="1600" y="8730"/>
                    <a:pt x="1752" y="8837"/>
                  </a:cubicBezTo>
                  <a:cubicBezTo>
                    <a:pt x="1691" y="8837"/>
                    <a:pt x="1615" y="8898"/>
                    <a:pt x="1554" y="8898"/>
                  </a:cubicBezTo>
                  <a:cubicBezTo>
                    <a:pt x="1676" y="9035"/>
                    <a:pt x="1798" y="9142"/>
                    <a:pt x="1920" y="9264"/>
                  </a:cubicBezTo>
                  <a:cubicBezTo>
                    <a:pt x="1859" y="9264"/>
                    <a:pt x="1798" y="9279"/>
                    <a:pt x="1783" y="9309"/>
                  </a:cubicBezTo>
                  <a:cubicBezTo>
                    <a:pt x="1905" y="9416"/>
                    <a:pt x="2011" y="9523"/>
                    <a:pt x="2133" y="9614"/>
                  </a:cubicBezTo>
                  <a:lnTo>
                    <a:pt x="2011" y="9675"/>
                  </a:lnTo>
                  <a:cubicBezTo>
                    <a:pt x="2103" y="9751"/>
                    <a:pt x="2209" y="9843"/>
                    <a:pt x="2316" y="9904"/>
                  </a:cubicBezTo>
                  <a:cubicBezTo>
                    <a:pt x="2286" y="9919"/>
                    <a:pt x="2225" y="9949"/>
                    <a:pt x="2179" y="9965"/>
                  </a:cubicBezTo>
                  <a:cubicBezTo>
                    <a:pt x="2301" y="10056"/>
                    <a:pt x="2438" y="10178"/>
                    <a:pt x="2545" y="10269"/>
                  </a:cubicBezTo>
                  <a:cubicBezTo>
                    <a:pt x="2514" y="10269"/>
                    <a:pt x="2453" y="10285"/>
                    <a:pt x="2408" y="10300"/>
                  </a:cubicBezTo>
                  <a:cubicBezTo>
                    <a:pt x="2514" y="10422"/>
                    <a:pt x="2606" y="10513"/>
                    <a:pt x="2727" y="10604"/>
                  </a:cubicBezTo>
                  <a:cubicBezTo>
                    <a:pt x="2682" y="10635"/>
                    <a:pt x="2621" y="10650"/>
                    <a:pt x="2590" y="10665"/>
                  </a:cubicBezTo>
                  <a:cubicBezTo>
                    <a:pt x="2727" y="10757"/>
                    <a:pt x="2834" y="10863"/>
                    <a:pt x="2926" y="10970"/>
                  </a:cubicBezTo>
                  <a:cubicBezTo>
                    <a:pt x="2918" y="10966"/>
                    <a:pt x="2908" y="10964"/>
                    <a:pt x="2898" y="10964"/>
                  </a:cubicBezTo>
                  <a:cubicBezTo>
                    <a:pt x="2867" y="10964"/>
                    <a:pt x="2830" y="10982"/>
                    <a:pt x="2819" y="11016"/>
                  </a:cubicBezTo>
                  <a:cubicBezTo>
                    <a:pt x="2941" y="11123"/>
                    <a:pt x="3108" y="11214"/>
                    <a:pt x="3261" y="11275"/>
                  </a:cubicBezTo>
                  <a:cubicBezTo>
                    <a:pt x="3200" y="11290"/>
                    <a:pt x="3154" y="11321"/>
                    <a:pt x="3124" y="11351"/>
                  </a:cubicBezTo>
                  <a:cubicBezTo>
                    <a:pt x="3261" y="11412"/>
                    <a:pt x="3367" y="11442"/>
                    <a:pt x="3489" y="11503"/>
                  </a:cubicBezTo>
                  <a:lnTo>
                    <a:pt x="3306" y="11625"/>
                  </a:lnTo>
                  <a:cubicBezTo>
                    <a:pt x="3444" y="11717"/>
                    <a:pt x="3596" y="11793"/>
                    <a:pt x="3764" y="11823"/>
                  </a:cubicBezTo>
                  <a:cubicBezTo>
                    <a:pt x="3703" y="11869"/>
                    <a:pt x="3672" y="11884"/>
                    <a:pt x="3611" y="11930"/>
                  </a:cubicBezTo>
                  <a:cubicBezTo>
                    <a:pt x="3733" y="11976"/>
                    <a:pt x="3885" y="12037"/>
                    <a:pt x="4023" y="12052"/>
                  </a:cubicBezTo>
                  <a:cubicBezTo>
                    <a:pt x="3992" y="12098"/>
                    <a:pt x="3962" y="12128"/>
                    <a:pt x="3946" y="12174"/>
                  </a:cubicBezTo>
                  <a:lnTo>
                    <a:pt x="4403" y="12280"/>
                  </a:lnTo>
                  <a:cubicBezTo>
                    <a:pt x="4358" y="12311"/>
                    <a:pt x="4342" y="12326"/>
                    <a:pt x="4297" y="12341"/>
                  </a:cubicBezTo>
                  <a:cubicBezTo>
                    <a:pt x="4449" y="12423"/>
                    <a:pt x="4622" y="12456"/>
                    <a:pt x="4797" y="12456"/>
                  </a:cubicBezTo>
                  <a:cubicBezTo>
                    <a:pt x="4884" y="12456"/>
                    <a:pt x="4972" y="12448"/>
                    <a:pt x="5059" y="12433"/>
                  </a:cubicBezTo>
                  <a:cubicBezTo>
                    <a:pt x="5059" y="12433"/>
                    <a:pt x="3185" y="8045"/>
                    <a:pt x="2118" y="5165"/>
                  </a:cubicBezTo>
                  <a:cubicBezTo>
                    <a:pt x="975" y="2255"/>
                    <a:pt x="762" y="290"/>
                    <a:pt x="762" y="290"/>
                  </a:cubicBezTo>
                  <a:cubicBezTo>
                    <a:pt x="762" y="183"/>
                    <a:pt x="732" y="92"/>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a:off x="1852891" y="1006373"/>
              <a:ext cx="154832" cy="372486"/>
            </a:xfrm>
            <a:custGeom>
              <a:avLst/>
              <a:gdLst/>
              <a:ahLst/>
              <a:cxnLst/>
              <a:rect l="l" t="t" r="r" b="b"/>
              <a:pathLst>
                <a:path w="5257" h="12647" extrusionOk="0">
                  <a:moveTo>
                    <a:pt x="31" y="1"/>
                  </a:moveTo>
                  <a:cubicBezTo>
                    <a:pt x="31" y="1"/>
                    <a:pt x="0" y="1326"/>
                    <a:pt x="671" y="3322"/>
                  </a:cubicBezTo>
                  <a:cubicBezTo>
                    <a:pt x="1341" y="5333"/>
                    <a:pt x="4160" y="11915"/>
                    <a:pt x="4404" y="12525"/>
                  </a:cubicBezTo>
                  <a:lnTo>
                    <a:pt x="4425" y="12553"/>
                  </a:lnTo>
                  <a:lnTo>
                    <a:pt x="4425" y="12553"/>
                  </a:lnTo>
                  <a:cubicBezTo>
                    <a:pt x="4605" y="12166"/>
                    <a:pt x="5015" y="11882"/>
                    <a:pt x="5059" y="11458"/>
                  </a:cubicBezTo>
                  <a:lnTo>
                    <a:pt x="5059" y="11458"/>
                  </a:lnTo>
                  <a:lnTo>
                    <a:pt x="4937" y="11519"/>
                  </a:lnTo>
                  <a:cubicBezTo>
                    <a:pt x="5028" y="11290"/>
                    <a:pt x="5089" y="11077"/>
                    <a:pt x="5150" y="10833"/>
                  </a:cubicBezTo>
                  <a:lnTo>
                    <a:pt x="5150" y="10833"/>
                  </a:lnTo>
                  <a:cubicBezTo>
                    <a:pt x="5104" y="10849"/>
                    <a:pt x="5074" y="10864"/>
                    <a:pt x="5028" y="10864"/>
                  </a:cubicBezTo>
                  <a:cubicBezTo>
                    <a:pt x="5150" y="10696"/>
                    <a:pt x="5226" y="10483"/>
                    <a:pt x="5257" y="10300"/>
                  </a:cubicBezTo>
                  <a:lnTo>
                    <a:pt x="5257" y="10300"/>
                  </a:lnTo>
                  <a:cubicBezTo>
                    <a:pt x="5196" y="10331"/>
                    <a:pt x="5150" y="10376"/>
                    <a:pt x="5089" y="10437"/>
                  </a:cubicBezTo>
                  <a:cubicBezTo>
                    <a:pt x="5181" y="10285"/>
                    <a:pt x="5241" y="10133"/>
                    <a:pt x="5241" y="9934"/>
                  </a:cubicBezTo>
                  <a:lnTo>
                    <a:pt x="5241" y="9934"/>
                  </a:lnTo>
                  <a:cubicBezTo>
                    <a:pt x="5211" y="9980"/>
                    <a:pt x="5150" y="9995"/>
                    <a:pt x="5104" y="10026"/>
                  </a:cubicBezTo>
                  <a:cubicBezTo>
                    <a:pt x="5181" y="9874"/>
                    <a:pt x="5226" y="9721"/>
                    <a:pt x="5226" y="9569"/>
                  </a:cubicBezTo>
                  <a:lnTo>
                    <a:pt x="5226" y="9569"/>
                  </a:lnTo>
                  <a:lnTo>
                    <a:pt x="5059" y="9691"/>
                  </a:lnTo>
                  <a:cubicBezTo>
                    <a:pt x="5104" y="9493"/>
                    <a:pt x="5150" y="9310"/>
                    <a:pt x="5150" y="9112"/>
                  </a:cubicBezTo>
                  <a:lnTo>
                    <a:pt x="5150" y="9112"/>
                  </a:lnTo>
                  <a:cubicBezTo>
                    <a:pt x="5104" y="9142"/>
                    <a:pt x="5074" y="9157"/>
                    <a:pt x="5059" y="9173"/>
                  </a:cubicBezTo>
                  <a:cubicBezTo>
                    <a:pt x="5089" y="9005"/>
                    <a:pt x="5104" y="8807"/>
                    <a:pt x="5089" y="8639"/>
                  </a:cubicBezTo>
                  <a:lnTo>
                    <a:pt x="5089" y="8639"/>
                  </a:lnTo>
                  <a:cubicBezTo>
                    <a:pt x="5059" y="8655"/>
                    <a:pt x="5028" y="8655"/>
                    <a:pt x="4998" y="8670"/>
                  </a:cubicBezTo>
                  <a:cubicBezTo>
                    <a:pt x="5028" y="8518"/>
                    <a:pt x="5059" y="8380"/>
                    <a:pt x="5059" y="8213"/>
                  </a:cubicBezTo>
                  <a:lnTo>
                    <a:pt x="5059" y="8213"/>
                  </a:lnTo>
                  <a:cubicBezTo>
                    <a:pt x="5028" y="8259"/>
                    <a:pt x="5028" y="8289"/>
                    <a:pt x="4998" y="8319"/>
                  </a:cubicBezTo>
                  <a:cubicBezTo>
                    <a:pt x="4998" y="8015"/>
                    <a:pt x="4982" y="7999"/>
                    <a:pt x="4876" y="7710"/>
                  </a:cubicBezTo>
                  <a:cubicBezTo>
                    <a:pt x="4845" y="7740"/>
                    <a:pt x="4800" y="7786"/>
                    <a:pt x="4769" y="7832"/>
                  </a:cubicBezTo>
                  <a:cubicBezTo>
                    <a:pt x="4739" y="7573"/>
                    <a:pt x="4693" y="7283"/>
                    <a:pt x="4571" y="7040"/>
                  </a:cubicBezTo>
                  <a:cubicBezTo>
                    <a:pt x="4541" y="7070"/>
                    <a:pt x="4510" y="7131"/>
                    <a:pt x="4480" y="7177"/>
                  </a:cubicBezTo>
                  <a:cubicBezTo>
                    <a:pt x="4449" y="6948"/>
                    <a:pt x="4388" y="6720"/>
                    <a:pt x="4312" y="6491"/>
                  </a:cubicBezTo>
                  <a:cubicBezTo>
                    <a:pt x="4266" y="6506"/>
                    <a:pt x="4251" y="6552"/>
                    <a:pt x="4236" y="6583"/>
                  </a:cubicBezTo>
                  <a:cubicBezTo>
                    <a:pt x="4236" y="6430"/>
                    <a:pt x="4221" y="6263"/>
                    <a:pt x="4160" y="6125"/>
                  </a:cubicBezTo>
                  <a:cubicBezTo>
                    <a:pt x="4114" y="6156"/>
                    <a:pt x="4099" y="6202"/>
                    <a:pt x="4068" y="6232"/>
                  </a:cubicBezTo>
                  <a:cubicBezTo>
                    <a:pt x="4068" y="6065"/>
                    <a:pt x="4038" y="5882"/>
                    <a:pt x="3992" y="5699"/>
                  </a:cubicBezTo>
                  <a:cubicBezTo>
                    <a:pt x="3946" y="5760"/>
                    <a:pt x="3916" y="5806"/>
                    <a:pt x="3870" y="5851"/>
                  </a:cubicBezTo>
                  <a:cubicBezTo>
                    <a:pt x="3885" y="5668"/>
                    <a:pt x="3885" y="5470"/>
                    <a:pt x="3840" y="5288"/>
                  </a:cubicBezTo>
                  <a:cubicBezTo>
                    <a:pt x="3809" y="5303"/>
                    <a:pt x="3794" y="5318"/>
                    <a:pt x="3764" y="5348"/>
                  </a:cubicBezTo>
                  <a:cubicBezTo>
                    <a:pt x="3718" y="5211"/>
                    <a:pt x="3687" y="5074"/>
                    <a:pt x="3657" y="4952"/>
                  </a:cubicBezTo>
                  <a:cubicBezTo>
                    <a:pt x="3642" y="4983"/>
                    <a:pt x="3626" y="5028"/>
                    <a:pt x="3581" y="5059"/>
                  </a:cubicBezTo>
                  <a:cubicBezTo>
                    <a:pt x="3550" y="4861"/>
                    <a:pt x="3474" y="4678"/>
                    <a:pt x="3383" y="4480"/>
                  </a:cubicBezTo>
                  <a:cubicBezTo>
                    <a:pt x="3352" y="4526"/>
                    <a:pt x="3337" y="4587"/>
                    <a:pt x="3322" y="4617"/>
                  </a:cubicBezTo>
                  <a:cubicBezTo>
                    <a:pt x="3307" y="4480"/>
                    <a:pt x="3246" y="4312"/>
                    <a:pt x="3185" y="4206"/>
                  </a:cubicBezTo>
                  <a:cubicBezTo>
                    <a:pt x="3185" y="4297"/>
                    <a:pt x="3154" y="4373"/>
                    <a:pt x="3124" y="4465"/>
                  </a:cubicBezTo>
                  <a:cubicBezTo>
                    <a:pt x="3108" y="4297"/>
                    <a:pt x="3032" y="4130"/>
                    <a:pt x="2956" y="3962"/>
                  </a:cubicBezTo>
                  <a:cubicBezTo>
                    <a:pt x="2941" y="3992"/>
                    <a:pt x="2926" y="4038"/>
                    <a:pt x="2926" y="4069"/>
                  </a:cubicBezTo>
                  <a:cubicBezTo>
                    <a:pt x="2895" y="3962"/>
                    <a:pt x="2819" y="3855"/>
                    <a:pt x="2743" y="3810"/>
                  </a:cubicBezTo>
                  <a:lnTo>
                    <a:pt x="2697" y="3977"/>
                  </a:lnTo>
                  <a:cubicBezTo>
                    <a:pt x="2651" y="3779"/>
                    <a:pt x="2575" y="3596"/>
                    <a:pt x="2438" y="3459"/>
                  </a:cubicBezTo>
                  <a:cubicBezTo>
                    <a:pt x="2423" y="3505"/>
                    <a:pt x="2408" y="3551"/>
                    <a:pt x="2392" y="3596"/>
                  </a:cubicBezTo>
                  <a:cubicBezTo>
                    <a:pt x="2347" y="3505"/>
                    <a:pt x="2316" y="3429"/>
                    <a:pt x="2270" y="3322"/>
                  </a:cubicBezTo>
                  <a:cubicBezTo>
                    <a:pt x="2255" y="3368"/>
                    <a:pt x="2210" y="3429"/>
                    <a:pt x="2194" y="3459"/>
                  </a:cubicBezTo>
                  <a:cubicBezTo>
                    <a:pt x="2133" y="3261"/>
                    <a:pt x="2057" y="3094"/>
                    <a:pt x="1966" y="2926"/>
                  </a:cubicBezTo>
                  <a:cubicBezTo>
                    <a:pt x="1951" y="2956"/>
                    <a:pt x="1935" y="3002"/>
                    <a:pt x="1905" y="3063"/>
                  </a:cubicBezTo>
                  <a:cubicBezTo>
                    <a:pt x="1829" y="2926"/>
                    <a:pt x="1783" y="2789"/>
                    <a:pt x="1707" y="2636"/>
                  </a:cubicBezTo>
                  <a:cubicBezTo>
                    <a:pt x="1661" y="2682"/>
                    <a:pt x="1646" y="2713"/>
                    <a:pt x="1646" y="2758"/>
                  </a:cubicBezTo>
                  <a:cubicBezTo>
                    <a:pt x="1585" y="2606"/>
                    <a:pt x="1524" y="2469"/>
                    <a:pt x="1433" y="2332"/>
                  </a:cubicBezTo>
                  <a:cubicBezTo>
                    <a:pt x="1417" y="2347"/>
                    <a:pt x="1402" y="2393"/>
                    <a:pt x="1372" y="2423"/>
                  </a:cubicBezTo>
                  <a:cubicBezTo>
                    <a:pt x="1326" y="2301"/>
                    <a:pt x="1280" y="2164"/>
                    <a:pt x="1265" y="2027"/>
                  </a:cubicBezTo>
                  <a:cubicBezTo>
                    <a:pt x="1219" y="2073"/>
                    <a:pt x="1204" y="2103"/>
                    <a:pt x="1173" y="2118"/>
                  </a:cubicBezTo>
                  <a:cubicBezTo>
                    <a:pt x="1113" y="1997"/>
                    <a:pt x="1052" y="1844"/>
                    <a:pt x="991" y="1707"/>
                  </a:cubicBezTo>
                  <a:cubicBezTo>
                    <a:pt x="975" y="1722"/>
                    <a:pt x="960" y="1768"/>
                    <a:pt x="945" y="1798"/>
                  </a:cubicBezTo>
                  <a:cubicBezTo>
                    <a:pt x="899" y="1646"/>
                    <a:pt x="838" y="1494"/>
                    <a:pt x="762" y="1357"/>
                  </a:cubicBezTo>
                  <a:cubicBezTo>
                    <a:pt x="747" y="1402"/>
                    <a:pt x="732" y="1433"/>
                    <a:pt x="686" y="1463"/>
                  </a:cubicBezTo>
                  <a:cubicBezTo>
                    <a:pt x="610" y="1280"/>
                    <a:pt x="564" y="1113"/>
                    <a:pt x="488" y="945"/>
                  </a:cubicBezTo>
                  <a:lnTo>
                    <a:pt x="381" y="1037"/>
                  </a:lnTo>
                  <a:cubicBezTo>
                    <a:pt x="351" y="915"/>
                    <a:pt x="305" y="747"/>
                    <a:pt x="275" y="625"/>
                  </a:cubicBezTo>
                  <a:lnTo>
                    <a:pt x="198" y="701"/>
                  </a:lnTo>
                  <a:cubicBezTo>
                    <a:pt x="122" y="473"/>
                    <a:pt x="61" y="244"/>
                    <a:pt x="31" y="1"/>
                  </a:cubicBezTo>
                  <a:close/>
                  <a:moveTo>
                    <a:pt x="4425" y="12553"/>
                  </a:moveTo>
                  <a:lnTo>
                    <a:pt x="4425" y="12553"/>
                  </a:lnTo>
                  <a:cubicBezTo>
                    <a:pt x="4417" y="12568"/>
                    <a:pt x="4410" y="12585"/>
                    <a:pt x="4404" y="12601"/>
                  </a:cubicBezTo>
                  <a:cubicBezTo>
                    <a:pt x="4449" y="12601"/>
                    <a:pt x="4464" y="12616"/>
                    <a:pt x="4495" y="12646"/>
                  </a:cubicBezTo>
                  <a:lnTo>
                    <a:pt x="4425" y="125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a:off x="1843466" y="1005931"/>
              <a:ext cx="175036" cy="479722"/>
            </a:xfrm>
            <a:custGeom>
              <a:avLst/>
              <a:gdLst/>
              <a:ahLst/>
              <a:cxnLst/>
              <a:rect l="l" t="t" r="r" b="b"/>
              <a:pathLst>
                <a:path w="5943" h="16288" extrusionOk="0">
                  <a:moveTo>
                    <a:pt x="5942" y="16044"/>
                  </a:moveTo>
                  <a:lnTo>
                    <a:pt x="5913" y="16077"/>
                  </a:lnTo>
                  <a:lnTo>
                    <a:pt x="5913" y="16077"/>
                  </a:lnTo>
                  <a:cubicBezTo>
                    <a:pt x="5926" y="16073"/>
                    <a:pt x="5936" y="16063"/>
                    <a:pt x="5942" y="16044"/>
                  </a:cubicBezTo>
                  <a:close/>
                  <a:moveTo>
                    <a:pt x="366" y="0"/>
                  </a:moveTo>
                  <a:cubicBezTo>
                    <a:pt x="366" y="1"/>
                    <a:pt x="397" y="1037"/>
                    <a:pt x="671" y="2240"/>
                  </a:cubicBezTo>
                  <a:cubicBezTo>
                    <a:pt x="534" y="2164"/>
                    <a:pt x="427" y="2027"/>
                    <a:pt x="351" y="1890"/>
                  </a:cubicBezTo>
                  <a:cubicBezTo>
                    <a:pt x="329" y="1879"/>
                    <a:pt x="315" y="1868"/>
                    <a:pt x="304" y="1868"/>
                  </a:cubicBezTo>
                  <a:cubicBezTo>
                    <a:pt x="299" y="1868"/>
                    <a:pt x="294" y="1870"/>
                    <a:pt x="290" y="1874"/>
                  </a:cubicBezTo>
                  <a:cubicBezTo>
                    <a:pt x="275" y="1890"/>
                    <a:pt x="244" y="1905"/>
                    <a:pt x="275" y="1935"/>
                  </a:cubicBezTo>
                  <a:cubicBezTo>
                    <a:pt x="366" y="2118"/>
                    <a:pt x="518" y="2255"/>
                    <a:pt x="686" y="2347"/>
                  </a:cubicBezTo>
                  <a:cubicBezTo>
                    <a:pt x="747" y="2621"/>
                    <a:pt x="823" y="2895"/>
                    <a:pt x="899" y="3169"/>
                  </a:cubicBezTo>
                  <a:cubicBezTo>
                    <a:pt x="625" y="3032"/>
                    <a:pt x="427" y="2804"/>
                    <a:pt x="290" y="2545"/>
                  </a:cubicBezTo>
                  <a:cubicBezTo>
                    <a:pt x="279" y="2522"/>
                    <a:pt x="259" y="2508"/>
                    <a:pt x="244" y="2508"/>
                  </a:cubicBezTo>
                  <a:cubicBezTo>
                    <a:pt x="238" y="2508"/>
                    <a:pt x="233" y="2510"/>
                    <a:pt x="229" y="2514"/>
                  </a:cubicBezTo>
                  <a:cubicBezTo>
                    <a:pt x="214" y="2545"/>
                    <a:pt x="198" y="2560"/>
                    <a:pt x="214" y="2575"/>
                  </a:cubicBezTo>
                  <a:cubicBezTo>
                    <a:pt x="366" y="2895"/>
                    <a:pt x="625" y="3154"/>
                    <a:pt x="930" y="3276"/>
                  </a:cubicBezTo>
                  <a:cubicBezTo>
                    <a:pt x="1006" y="3505"/>
                    <a:pt x="1082" y="3779"/>
                    <a:pt x="1204" y="4068"/>
                  </a:cubicBezTo>
                  <a:cubicBezTo>
                    <a:pt x="808" y="3886"/>
                    <a:pt x="442" y="3642"/>
                    <a:pt x="153" y="3307"/>
                  </a:cubicBezTo>
                  <a:cubicBezTo>
                    <a:pt x="145" y="3291"/>
                    <a:pt x="137" y="3284"/>
                    <a:pt x="128" y="3284"/>
                  </a:cubicBezTo>
                  <a:cubicBezTo>
                    <a:pt x="118" y="3284"/>
                    <a:pt x="107" y="3291"/>
                    <a:pt x="92" y="3307"/>
                  </a:cubicBezTo>
                  <a:cubicBezTo>
                    <a:pt x="77" y="3322"/>
                    <a:pt x="77" y="3337"/>
                    <a:pt x="92" y="3352"/>
                  </a:cubicBezTo>
                  <a:cubicBezTo>
                    <a:pt x="397" y="3718"/>
                    <a:pt x="808" y="4007"/>
                    <a:pt x="1234" y="4175"/>
                  </a:cubicBezTo>
                  <a:lnTo>
                    <a:pt x="1265" y="4175"/>
                  </a:lnTo>
                  <a:cubicBezTo>
                    <a:pt x="1341" y="4388"/>
                    <a:pt x="1417" y="4617"/>
                    <a:pt x="1509" y="4845"/>
                  </a:cubicBezTo>
                  <a:cubicBezTo>
                    <a:pt x="1474" y="4853"/>
                    <a:pt x="1440" y="4857"/>
                    <a:pt x="1407" y="4857"/>
                  </a:cubicBezTo>
                  <a:cubicBezTo>
                    <a:pt x="1170" y="4857"/>
                    <a:pt x="945" y="4682"/>
                    <a:pt x="732" y="4495"/>
                  </a:cubicBezTo>
                  <a:lnTo>
                    <a:pt x="77" y="3962"/>
                  </a:lnTo>
                  <a:cubicBezTo>
                    <a:pt x="69" y="3954"/>
                    <a:pt x="54" y="3950"/>
                    <a:pt x="40" y="3950"/>
                  </a:cubicBezTo>
                  <a:cubicBezTo>
                    <a:pt x="27" y="3950"/>
                    <a:pt x="16" y="3954"/>
                    <a:pt x="16" y="3962"/>
                  </a:cubicBezTo>
                  <a:cubicBezTo>
                    <a:pt x="0" y="3992"/>
                    <a:pt x="0" y="4023"/>
                    <a:pt x="16" y="4023"/>
                  </a:cubicBezTo>
                  <a:lnTo>
                    <a:pt x="671" y="4556"/>
                  </a:lnTo>
                  <a:cubicBezTo>
                    <a:pt x="899" y="4754"/>
                    <a:pt x="1143" y="4922"/>
                    <a:pt x="1417" y="4922"/>
                  </a:cubicBezTo>
                  <a:cubicBezTo>
                    <a:pt x="1448" y="4922"/>
                    <a:pt x="1493" y="4922"/>
                    <a:pt x="1539" y="4906"/>
                  </a:cubicBezTo>
                  <a:cubicBezTo>
                    <a:pt x="1615" y="5104"/>
                    <a:pt x="1722" y="5318"/>
                    <a:pt x="1798" y="5546"/>
                  </a:cubicBezTo>
                  <a:cubicBezTo>
                    <a:pt x="1755" y="5556"/>
                    <a:pt x="1711" y="5560"/>
                    <a:pt x="1667" y="5560"/>
                  </a:cubicBezTo>
                  <a:cubicBezTo>
                    <a:pt x="1431" y="5560"/>
                    <a:pt x="1186" y="5436"/>
                    <a:pt x="1006" y="5333"/>
                  </a:cubicBezTo>
                  <a:cubicBezTo>
                    <a:pt x="747" y="5165"/>
                    <a:pt x="473" y="4983"/>
                    <a:pt x="229" y="4754"/>
                  </a:cubicBezTo>
                  <a:cubicBezTo>
                    <a:pt x="221" y="4739"/>
                    <a:pt x="206" y="4731"/>
                    <a:pt x="193" y="4731"/>
                  </a:cubicBezTo>
                  <a:cubicBezTo>
                    <a:pt x="179" y="4731"/>
                    <a:pt x="168" y="4739"/>
                    <a:pt x="168" y="4754"/>
                  </a:cubicBezTo>
                  <a:cubicBezTo>
                    <a:pt x="153" y="4769"/>
                    <a:pt x="153" y="4800"/>
                    <a:pt x="168" y="4800"/>
                  </a:cubicBezTo>
                  <a:cubicBezTo>
                    <a:pt x="427" y="5028"/>
                    <a:pt x="686" y="5226"/>
                    <a:pt x="960" y="5394"/>
                  </a:cubicBezTo>
                  <a:cubicBezTo>
                    <a:pt x="1143" y="5516"/>
                    <a:pt x="1387" y="5638"/>
                    <a:pt x="1646" y="5638"/>
                  </a:cubicBezTo>
                  <a:cubicBezTo>
                    <a:pt x="1692" y="5638"/>
                    <a:pt x="1753" y="5638"/>
                    <a:pt x="1813" y="5622"/>
                  </a:cubicBezTo>
                  <a:cubicBezTo>
                    <a:pt x="1981" y="6049"/>
                    <a:pt x="2149" y="6460"/>
                    <a:pt x="2301" y="6872"/>
                  </a:cubicBezTo>
                  <a:cubicBezTo>
                    <a:pt x="2272" y="6874"/>
                    <a:pt x="2241" y="6875"/>
                    <a:pt x="2210" y="6875"/>
                  </a:cubicBezTo>
                  <a:cubicBezTo>
                    <a:pt x="1994" y="6875"/>
                    <a:pt x="1731" y="6830"/>
                    <a:pt x="1585" y="6750"/>
                  </a:cubicBezTo>
                  <a:cubicBezTo>
                    <a:pt x="1387" y="6643"/>
                    <a:pt x="1219" y="6491"/>
                    <a:pt x="1052" y="6354"/>
                  </a:cubicBezTo>
                  <a:lnTo>
                    <a:pt x="381" y="5760"/>
                  </a:lnTo>
                  <a:cubicBezTo>
                    <a:pt x="374" y="5752"/>
                    <a:pt x="358" y="5748"/>
                    <a:pt x="345" y="5748"/>
                  </a:cubicBezTo>
                  <a:cubicBezTo>
                    <a:pt x="332" y="5748"/>
                    <a:pt x="320" y="5752"/>
                    <a:pt x="320" y="5760"/>
                  </a:cubicBezTo>
                  <a:cubicBezTo>
                    <a:pt x="305" y="5775"/>
                    <a:pt x="305" y="5821"/>
                    <a:pt x="320" y="5821"/>
                  </a:cubicBezTo>
                  <a:lnTo>
                    <a:pt x="991" y="6415"/>
                  </a:lnTo>
                  <a:cubicBezTo>
                    <a:pt x="1158" y="6567"/>
                    <a:pt x="1341" y="6719"/>
                    <a:pt x="1539" y="6826"/>
                  </a:cubicBezTo>
                  <a:cubicBezTo>
                    <a:pt x="1692" y="6902"/>
                    <a:pt x="1966" y="6963"/>
                    <a:pt x="2179" y="6963"/>
                  </a:cubicBezTo>
                  <a:cubicBezTo>
                    <a:pt x="2225" y="6963"/>
                    <a:pt x="2286" y="6963"/>
                    <a:pt x="2331" y="6948"/>
                  </a:cubicBezTo>
                  <a:cubicBezTo>
                    <a:pt x="2514" y="7405"/>
                    <a:pt x="2682" y="7816"/>
                    <a:pt x="2819" y="8167"/>
                  </a:cubicBezTo>
                  <a:cubicBezTo>
                    <a:pt x="2771" y="8172"/>
                    <a:pt x="2723" y="8174"/>
                    <a:pt x="2675" y="8174"/>
                  </a:cubicBezTo>
                  <a:cubicBezTo>
                    <a:pt x="2429" y="8174"/>
                    <a:pt x="2175" y="8109"/>
                    <a:pt x="1920" y="7969"/>
                  </a:cubicBezTo>
                  <a:cubicBezTo>
                    <a:pt x="1615" y="7801"/>
                    <a:pt x="1356" y="7573"/>
                    <a:pt x="1113" y="7329"/>
                  </a:cubicBezTo>
                  <a:cubicBezTo>
                    <a:pt x="1097" y="7314"/>
                    <a:pt x="1082" y="7306"/>
                    <a:pt x="1071" y="7306"/>
                  </a:cubicBezTo>
                  <a:cubicBezTo>
                    <a:pt x="1059" y="7306"/>
                    <a:pt x="1052" y="7314"/>
                    <a:pt x="1052" y="7329"/>
                  </a:cubicBezTo>
                  <a:cubicBezTo>
                    <a:pt x="1036" y="7344"/>
                    <a:pt x="1036" y="7375"/>
                    <a:pt x="1052" y="7375"/>
                  </a:cubicBezTo>
                  <a:cubicBezTo>
                    <a:pt x="1311" y="7603"/>
                    <a:pt x="1585" y="7862"/>
                    <a:pt x="1890" y="8030"/>
                  </a:cubicBezTo>
                  <a:cubicBezTo>
                    <a:pt x="2149" y="8167"/>
                    <a:pt x="2423" y="8243"/>
                    <a:pt x="2667" y="8243"/>
                  </a:cubicBezTo>
                  <a:cubicBezTo>
                    <a:pt x="2728" y="8243"/>
                    <a:pt x="2804" y="8243"/>
                    <a:pt x="2865" y="8213"/>
                  </a:cubicBezTo>
                  <a:cubicBezTo>
                    <a:pt x="2971" y="8487"/>
                    <a:pt x="3063" y="8715"/>
                    <a:pt x="3124" y="8868"/>
                  </a:cubicBezTo>
                  <a:cubicBezTo>
                    <a:pt x="3139" y="8898"/>
                    <a:pt x="3139" y="8929"/>
                    <a:pt x="3169" y="8959"/>
                  </a:cubicBezTo>
                  <a:cubicBezTo>
                    <a:pt x="2590" y="8944"/>
                    <a:pt x="2027" y="8715"/>
                    <a:pt x="1585" y="8334"/>
                  </a:cubicBezTo>
                  <a:cubicBezTo>
                    <a:pt x="1577" y="8327"/>
                    <a:pt x="1562" y="8323"/>
                    <a:pt x="1549" y="8323"/>
                  </a:cubicBezTo>
                  <a:cubicBezTo>
                    <a:pt x="1535" y="8323"/>
                    <a:pt x="1524" y="8327"/>
                    <a:pt x="1524" y="8334"/>
                  </a:cubicBezTo>
                  <a:cubicBezTo>
                    <a:pt x="1509" y="8350"/>
                    <a:pt x="1509" y="8395"/>
                    <a:pt x="1524" y="8395"/>
                  </a:cubicBezTo>
                  <a:cubicBezTo>
                    <a:pt x="1981" y="8792"/>
                    <a:pt x="2590" y="9020"/>
                    <a:pt x="3215" y="9035"/>
                  </a:cubicBezTo>
                  <a:cubicBezTo>
                    <a:pt x="3291" y="9203"/>
                    <a:pt x="3398" y="9431"/>
                    <a:pt x="3489" y="9660"/>
                  </a:cubicBezTo>
                  <a:cubicBezTo>
                    <a:pt x="3466" y="9661"/>
                    <a:pt x="3442" y="9662"/>
                    <a:pt x="3419" y="9662"/>
                  </a:cubicBezTo>
                  <a:cubicBezTo>
                    <a:pt x="2869" y="9662"/>
                    <a:pt x="2386" y="9325"/>
                    <a:pt x="1874" y="8974"/>
                  </a:cubicBezTo>
                  <a:cubicBezTo>
                    <a:pt x="1863" y="8969"/>
                    <a:pt x="1852" y="8965"/>
                    <a:pt x="1842" y="8965"/>
                  </a:cubicBezTo>
                  <a:cubicBezTo>
                    <a:pt x="1826" y="8965"/>
                    <a:pt x="1813" y="8976"/>
                    <a:pt x="1813" y="9005"/>
                  </a:cubicBezTo>
                  <a:cubicBezTo>
                    <a:pt x="1798" y="9020"/>
                    <a:pt x="1798" y="9051"/>
                    <a:pt x="1829" y="9051"/>
                  </a:cubicBezTo>
                  <a:cubicBezTo>
                    <a:pt x="2362" y="9431"/>
                    <a:pt x="2895" y="9767"/>
                    <a:pt x="3474" y="9767"/>
                  </a:cubicBezTo>
                  <a:lnTo>
                    <a:pt x="3550" y="9767"/>
                  </a:lnTo>
                  <a:cubicBezTo>
                    <a:pt x="3672" y="10071"/>
                    <a:pt x="3825" y="10407"/>
                    <a:pt x="3962" y="10757"/>
                  </a:cubicBezTo>
                  <a:cubicBezTo>
                    <a:pt x="3352" y="10681"/>
                    <a:pt x="2819" y="10254"/>
                    <a:pt x="2286" y="9797"/>
                  </a:cubicBezTo>
                  <a:cubicBezTo>
                    <a:pt x="2278" y="9789"/>
                    <a:pt x="2263" y="9786"/>
                    <a:pt x="2250" y="9786"/>
                  </a:cubicBezTo>
                  <a:cubicBezTo>
                    <a:pt x="2236" y="9786"/>
                    <a:pt x="2225" y="9789"/>
                    <a:pt x="2225" y="9797"/>
                  </a:cubicBezTo>
                  <a:cubicBezTo>
                    <a:pt x="2210" y="9812"/>
                    <a:pt x="2210" y="9858"/>
                    <a:pt x="2225" y="9858"/>
                  </a:cubicBezTo>
                  <a:cubicBezTo>
                    <a:pt x="2789" y="10330"/>
                    <a:pt x="3352" y="10772"/>
                    <a:pt x="4007" y="10833"/>
                  </a:cubicBezTo>
                  <a:cubicBezTo>
                    <a:pt x="4099" y="11031"/>
                    <a:pt x="4175" y="11245"/>
                    <a:pt x="4266" y="11443"/>
                  </a:cubicBezTo>
                  <a:cubicBezTo>
                    <a:pt x="3748" y="11321"/>
                    <a:pt x="3276" y="11062"/>
                    <a:pt x="2910" y="10696"/>
                  </a:cubicBezTo>
                  <a:cubicBezTo>
                    <a:pt x="2903" y="10688"/>
                    <a:pt x="2891" y="10685"/>
                    <a:pt x="2882" y="10685"/>
                  </a:cubicBezTo>
                  <a:cubicBezTo>
                    <a:pt x="2872" y="10685"/>
                    <a:pt x="2865" y="10688"/>
                    <a:pt x="2865" y="10696"/>
                  </a:cubicBezTo>
                  <a:cubicBezTo>
                    <a:pt x="2834" y="10711"/>
                    <a:pt x="2834" y="10757"/>
                    <a:pt x="2865" y="10757"/>
                  </a:cubicBezTo>
                  <a:cubicBezTo>
                    <a:pt x="3261" y="11153"/>
                    <a:pt x="3779" y="11443"/>
                    <a:pt x="4327" y="11549"/>
                  </a:cubicBezTo>
                  <a:cubicBezTo>
                    <a:pt x="4632" y="12235"/>
                    <a:pt x="4891" y="12890"/>
                    <a:pt x="5074" y="13240"/>
                  </a:cubicBezTo>
                  <a:cubicBezTo>
                    <a:pt x="5455" y="14139"/>
                    <a:pt x="5272" y="15297"/>
                    <a:pt x="5409" y="15709"/>
                  </a:cubicBezTo>
                  <a:cubicBezTo>
                    <a:pt x="5561" y="16105"/>
                    <a:pt x="5729" y="16288"/>
                    <a:pt x="5729" y="16288"/>
                  </a:cubicBezTo>
                  <a:lnTo>
                    <a:pt x="5913" y="16077"/>
                  </a:lnTo>
                  <a:lnTo>
                    <a:pt x="5913" y="16077"/>
                  </a:lnTo>
                  <a:cubicBezTo>
                    <a:pt x="5910" y="16078"/>
                    <a:pt x="5907" y="16078"/>
                    <a:pt x="5903" y="16078"/>
                  </a:cubicBezTo>
                  <a:cubicBezTo>
                    <a:pt x="5800" y="16078"/>
                    <a:pt x="5575" y="15700"/>
                    <a:pt x="5561" y="15556"/>
                  </a:cubicBezTo>
                  <a:cubicBezTo>
                    <a:pt x="5531" y="15373"/>
                    <a:pt x="5470" y="13667"/>
                    <a:pt x="5242" y="13225"/>
                  </a:cubicBezTo>
                  <a:cubicBezTo>
                    <a:pt x="5150" y="13058"/>
                    <a:pt x="4861" y="12402"/>
                    <a:pt x="4510" y="11671"/>
                  </a:cubicBezTo>
                  <a:cubicBezTo>
                    <a:pt x="4861" y="11260"/>
                    <a:pt x="5089" y="10757"/>
                    <a:pt x="5104" y="10224"/>
                  </a:cubicBezTo>
                  <a:cubicBezTo>
                    <a:pt x="5104" y="10193"/>
                    <a:pt x="5089" y="10163"/>
                    <a:pt x="5074" y="10163"/>
                  </a:cubicBezTo>
                  <a:cubicBezTo>
                    <a:pt x="5043" y="10163"/>
                    <a:pt x="5013" y="10178"/>
                    <a:pt x="5013" y="10193"/>
                  </a:cubicBezTo>
                  <a:cubicBezTo>
                    <a:pt x="4967" y="10696"/>
                    <a:pt x="4784" y="11168"/>
                    <a:pt x="4465" y="11549"/>
                  </a:cubicBezTo>
                  <a:cubicBezTo>
                    <a:pt x="4358" y="11321"/>
                    <a:pt x="4251" y="11077"/>
                    <a:pt x="4129" y="10848"/>
                  </a:cubicBezTo>
                  <a:cubicBezTo>
                    <a:pt x="4129" y="10848"/>
                    <a:pt x="4160" y="10848"/>
                    <a:pt x="4160" y="10833"/>
                  </a:cubicBezTo>
                  <a:cubicBezTo>
                    <a:pt x="4556" y="10239"/>
                    <a:pt x="4800" y="9492"/>
                    <a:pt x="4800" y="8776"/>
                  </a:cubicBezTo>
                  <a:cubicBezTo>
                    <a:pt x="4800" y="8746"/>
                    <a:pt x="4784" y="8731"/>
                    <a:pt x="4769" y="8715"/>
                  </a:cubicBezTo>
                  <a:cubicBezTo>
                    <a:pt x="4739" y="8715"/>
                    <a:pt x="4724" y="8731"/>
                    <a:pt x="4724" y="8746"/>
                  </a:cubicBezTo>
                  <a:cubicBezTo>
                    <a:pt x="4708" y="9447"/>
                    <a:pt x="4495" y="10148"/>
                    <a:pt x="4114" y="10726"/>
                  </a:cubicBezTo>
                  <a:cubicBezTo>
                    <a:pt x="3977" y="10452"/>
                    <a:pt x="3870" y="10163"/>
                    <a:pt x="3748" y="9919"/>
                  </a:cubicBezTo>
                  <a:cubicBezTo>
                    <a:pt x="4251" y="9340"/>
                    <a:pt x="4556" y="8548"/>
                    <a:pt x="4571" y="7801"/>
                  </a:cubicBezTo>
                  <a:cubicBezTo>
                    <a:pt x="4571" y="7786"/>
                    <a:pt x="4556" y="7755"/>
                    <a:pt x="4541" y="7740"/>
                  </a:cubicBezTo>
                  <a:cubicBezTo>
                    <a:pt x="4510" y="7740"/>
                    <a:pt x="4495" y="7755"/>
                    <a:pt x="4495" y="7771"/>
                  </a:cubicBezTo>
                  <a:cubicBezTo>
                    <a:pt x="4495" y="8487"/>
                    <a:pt x="4190" y="9249"/>
                    <a:pt x="3733" y="9797"/>
                  </a:cubicBezTo>
                  <a:cubicBezTo>
                    <a:pt x="3581" y="9477"/>
                    <a:pt x="3474" y="9188"/>
                    <a:pt x="3368" y="8974"/>
                  </a:cubicBezTo>
                  <a:cubicBezTo>
                    <a:pt x="3855" y="8334"/>
                    <a:pt x="4099" y="7527"/>
                    <a:pt x="4084" y="6735"/>
                  </a:cubicBezTo>
                  <a:cubicBezTo>
                    <a:pt x="4084" y="6710"/>
                    <a:pt x="4063" y="6685"/>
                    <a:pt x="4039" y="6685"/>
                  </a:cubicBezTo>
                  <a:cubicBezTo>
                    <a:pt x="4034" y="6685"/>
                    <a:pt x="4028" y="6686"/>
                    <a:pt x="4023" y="6689"/>
                  </a:cubicBezTo>
                  <a:cubicBezTo>
                    <a:pt x="4007" y="6689"/>
                    <a:pt x="3977" y="6704"/>
                    <a:pt x="3977" y="6750"/>
                  </a:cubicBezTo>
                  <a:cubicBezTo>
                    <a:pt x="4007" y="7512"/>
                    <a:pt x="3779" y="8274"/>
                    <a:pt x="3337" y="8898"/>
                  </a:cubicBezTo>
                  <a:cubicBezTo>
                    <a:pt x="3322" y="8868"/>
                    <a:pt x="3291" y="8822"/>
                    <a:pt x="3291" y="8807"/>
                  </a:cubicBezTo>
                  <a:cubicBezTo>
                    <a:pt x="3246" y="8654"/>
                    <a:pt x="3109" y="8334"/>
                    <a:pt x="2941" y="7923"/>
                  </a:cubicBezTo>
                  <a:cubicBezTo>
                    <a:pt x="2956" y="7923"/>
                    <a:pt x="2956" y="7923"/>
                    <a:pt x="2956" y="7908"/>
                  </a:cubicBezTo>
                  <a:cubicBezTo>
                    <a:pt x="3444" y="7146"/>
                    <a:pt x="3672" y="6232"/>
                    <a:pt x="3596" y="5318"/>
                  </a:cubicBezTo>
                  <a:cubicBezTo>
                    <a:pt x="3596" y="5303"/>
                    <a:pt x="3581" y="5287"/>
                    <a:pt x="3550" y="5287"/>
                  </a:cubicBezTo>
                  <a:cubicBezTo>
                    <a:pt x="3520" y="5287"/>
                    <a:pt x="3505" y="5303"/>
                    <a:pt x="3505" y="5348"/>
                  </a:cubicBezTo>
                  <a:cubicBezTo>
                    <a:pt x="3566" y="6217"/>
                    <a:pt x="3352" y="7100"/>
                    <a:pt x="2880" y="7832"/>
                  </a:cubicBezTo>
                  <a:cubicBezTo>
                    <a:pt x="2743" y="7527"/>
                    <a:pt x="2606" y="7177"/>
                    <a:pt x="2453" y="6796"/>
                  </a:cubicBezTo>
                  <a:cubicBezTo>
                    <a:pt x="2910" y="6186"/>
                    <a:pt x="3169" y="5424"/>
                    <a:pt x="3169" y="4663"/>
                  </a:cubicBezTo>
                  <a:cubicBezTo>
                    <a:pt x="3169" y="4632"/>
                    <a:pt x="3139" y="4617"/>
                    <a:pt x="3109" y="4617"/>
                  </a:cubicBezTo>
                  <a:cubicBezTo>
                    <a:pt x="3093" y="4617"/>
                    <a:pt x="3063" y="4632"/>
                    <a:pt x="3063" y="4678"/>
                  </a:cubicBezTo>
                  <a:cubicBezTo>
                    <a:pt x="3093" y="5394"/>
                    <a:pt x="2865" y="6125"/>
                    <a:pt x="2423" y="6719"/>
                  </a:cubicBezTo>
                  <a:cubicBezTo>
                    <a:pt x="2271" y="6354"/>
                    <a:pt x="2118" y="5958"/>
                    <a:pt x="1966" y="5577"/>
                  </a:cubicBezTo>
                  <a:cubicBezTo>
                    <a:pt x="2225" y="5165"/>
                    <a:pt x="2377" y="4693"/>
                    <a:pt x="2408" y="4206"/>
                  </a:cubicBezTo>
                  <a:cubicBezTo>
                    <a:pt x="2408" y="4175"/>
                    <a:pt x="2377" y="4160"/>
                    <a:pt x="2362" y="4145"/>
                  </a:cubicBezTo>
                  <a:cubicBezTo>
                    <a:pt x="2347" y="4145"/>
                    <a:pt x="2331" y="4160"/>
                    <a:pt x="2331" y="4175"/>
                  </a:cubicBezTo>
                  <a:cubicBezTo>
                    <a:pt x="2331" y="4617"/>
                    <a:pt x="2194" y="5074"/>
                    <a:pt x="1951" y="5440"/>
                  </a:cubicBezTo>
                  <a:cubicBezTo>
                    <a:pt x="1829" y="5135"/>
                    <a:pt x="1692" y="4830"/>
                    <a:pt x="1600" y="4541"/>
                  </a:cubicBezTo>
                  <a:cubicBezTo>
                    <a:pt x="1844" y="4145"/>
                    <a:pt x="2042" y="3672"/>
                    <a:pt x="2118" y="3185"/>
                  </a:cubicBezTo>
                  <a:cubicBezTo>
                    <a:pt x="2118" y="3169"/>
                    <a:pt x="2103" y="3139"/>
                    <a:pt x="2072" y="3139"/>
                  </a:cubicBezTo>
                  <a:cubicBezTo>
                    <a:pt x="2057" y="3139"/>
                    <a:pt x="2027" y="3154"/>
                    <a:pt x="2027" y="3169"/>
                  </a:cubicBezTo>
                  <a:cubicBezTo>
                    <a:pt x="1951" y="3611"/>
                    <a:pt x="1798" y="4053"/>
                    <a:pt x="1570" y="4434"/>
                  </a:cubicBezTo>
                  <a:cubicBezTo>
                    <a:pt x="1509" y="4251"/>
                    <a:pt x="1448" y="4099"/>
                    <a:pt x="1387" y="3947"/>
                  </a:cubicBezTo>
                  <a:cubicBezTo>
                    <a:pt x="1524" y="3642"/>
                    <a:pt x="1646" y="3322"/>
                    <a:pt x="1692" y="3002"/>
                  </a:cubicBezTo>
                  <a:cubicBezTo>
                    <a:pt x="1692" y="2987"/>
                    <a:pt x="1676" y="2941"/>
                    <a:pt x="1661" y="2941"/>
                  </a:cubicBezTo>
                  <a:cubicBezTo>
                    <a:pt x="1646" y="2941"/>
                    <a:pt x="1600" y="2956"/>
                    <a:pt x="1600" y="2971"/>
                  </a:cubicBezTo>
                  <a:cubicBezTo>
                    <a:pt x="1539" y="3261"/>
                    <a:pt x="1448" y="3550"/>
                    <a:pt x="1341" y="3840"/>
                  </a:cubicBezTo>
                  <a:cubicBezTo>
                    <a:pt x="1265" y="3627"/>
                    <a:pt x="1204" y="3459"/>
                    <a:pt x="1143" y="3276"/>
                  </a:cubicBezTo>
                  <a:cubicBezTo>
                    <a:pt x="1219" y="3017"/>
                    <a:pt x="1265" y="2743"/>
                    <a:pt x="1280" y="2484"/>
                  </a:cubicBezTo>
                  <a:cubicBezTo>
                    <a:pt x="1280" y="2469"/>
                    <a:pt x="1265" y="2423"/>
                    <a:pt x="1234" y="2423"/>
                  </a:cubicBezTo>
                  <a:cubicBezTo>
                    <a:pt x="1219" y="2423"/>
                    <a:pt x="1189" y="2438"/>
                    <a:pt x="1189" y="2469"/>
                  </a:cubicBezTo>
                  <a:cubicBezTo>
                    <a:pt x="1189" y="2667"/>
                    <a:pt x="1143" y="2880"/>
                    <a:pt x="1113" y="3093"/>
                  </a:cubicBezTo>
                  <a:cubicBezTo>
                    <a:pt x="1082" y="3063"/>
                    <a:pt x="1082" y="3017"/>
                    <a:pt x="1067" y="3002"/>
                  </a:cubicBezTo>
                  <a:cubicBezTo>
                    <a:pt x="1006" y="2773"/>
                    <a:pt x="930" y="2499"/>
                    <a:pt x="884" y="2240"/>
                  </a:cubicBezTo>
                  <a:lnTo>
                    <a:pt x="1036" y="1753"/>
                  </a:lnTo>
                  <a:cubicBezTo>
                    <a:pt x="1036" y="1737"/>
                    <a:pt x="1036" y="1707"/>
                    <a:pt x="991" y="1707"/>
                  </a:cubicBezTo>
                  <a:cubicBezTo>
                    <a:pt x="975" y="1707"/>
                    <a:pt x="930" y="1707"/>
                    <a:pt x="930" y="1737"/>
                  </a:cubicBezTo>
                  <a:lnTo>
                    <a:pt x="823" y="2057"/>
                  </a:lnTo>
                  <a:cubicBezTo>
                    <a:pt x="579" y="1037"/>
                    <a:pt x="366" y="1"/>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em 2"/>
          <p:cNvPicPr>
            <a:picLocks noChangeAspect="1"/>
          </p:cNvPicPr>
          <p:nvPr/>
        </p:nvPicPr>
        <p:blipFill>
          <a:blip r:embed="rId3"/>
          <a:stretch>
            <a:fillRect/>
          </a:stretch>
        </p:blipFill>
        <p:spPr>
          <a:xfrm>
            <a:off x="745969" y="3050502"/>
            <a:ext cx="310923" cy="457240"/>
          </a:xfrm>
          <a:prstGeom prst="rect">
            <a:avLst/>
          </a:prstGeom>
        </p:spPr>
      </p:pic>
    </p:spTree>
    <p:extLst>
      <p:ext uri="{BB962C8B-B14F-4D97-AF65-F5344CB8AC3E}">
        <p14:creationId xmlns:p14="http://schemas.microsoft.com/office/powerpoint/2010/main" val="3675581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sp>
        <p:nvSpPr>
          <p:cNvPr id="2602" name="Google Shape;2602;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pt-BR" sz="1400" dirty="0">
                <a:latin typeface="Open Sans" panose="020B0604020202020204" charset="0"/>
                <a:ea typeface="Open Sans" panose="020B0604020202020204" charset="0"/>
                <a:cs typeface="Open Sans" panose="020B0604020202020204" charset="0"/>
              </a:rPr>
              <a:t>Alguns tipos de estudos da fauna </a:t>
            </a:r>
            <a:r>
              <a:rPr lang="pt-BR" sz="1400" dirty="0" smtClean="0">
                <a:latin typeface="Open Sans" panose="020B0604020202020204" charset="0"/>
                <a:ea typeface="Open Sans" panose="020B0604020202020204" charset="0"/>
                <a:cs typeface="Open Sans" panose="020B0604020202020204" charset="0"/>
              </a:rPr>
              <a:t>– Grupos Faunísticos: </a:t>
            </a:r>
            <a:r>
              <a:rPr lang="pt-BR" sz="1400" dirty="0">
                <a:latin typeface="Open Sans" panose="020B0604020202020204" charset="0"/>
                <a:ea typeface="Open Sans" panose="020B0604020202020204" charset="0"/>
                <a:cs typeface="Open Sans" panose="020B0604020202020204" charset="0"/>
              </a:rPr>
              <a:t/>
            </a:r>
            <a:br>
              <a:rPr lang="pt-BR" sz="1400" dirty="0">
                <a:latin typeface="Open Sans" panose="020B0604020202020204" charset="0"/>
                <a:ea typeface="Open Sans" panose="020B0604020202020204" charset="0"/>
                <a:cs typeface="Open Sans" panose="020B0604020202020204" charset="0"/>
              </a:rPr>
            </a:br>
            <a:endParaRPr sz="1400" dirty="0"/>
          </a:p>
        </p:txBody>
      </p:sp>
      <p:sp>
        <p:nvSpPr>
          <p:cNvPr id="2603" name="Google Shape;2603;p73"/>
          <p:cNvSpPr txBox="1"/>
          <p:nvPr/>
        </p:nvSpPr>
        <p:spPr>
          <a:xfrm>
            <a:off x="3320874" y="1750888"/>
            <a:ext cx="864000" cy="440400"/>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700" b="1" dirty="0" smtClean="0">
                <a:solidFill>
                  <a:schemeClr val="lt1"/>
                </a:solidFill>
                <a:latin typeface="Mukta"/>
                <a:ea typeface="Mukta"/>
                <a:cs typeface="Mukta"/>
                <a:sym typeface="Mukta"/>
              </a:rPr>
              <a:t>04</a:t>
            </a:r>
            <a:endParaRPr sz="2700" b="1" dirty="0">
              <a:solidFill>
                <a:schemeClr val="lt1"/>
              </a:solidFill>
              <a:latin typeface="Mukta"/>
              <a:ea typeface="Mukta"/>
              <a:cs typeface="Mukta"/>
              <a:sym typeface="Mukta"/>
            </a:endParaRPr>
          </a:p>
        </p:txBody>
      </p:sp>
      <p:sp>
        <p:nvSpPr>
          <p:cNvPr id="2604" name="Google Shape;2604;p73"/>
          <p:cNvSpPr txBox="1"/>
          <p:nvPr/>
        </p:nvSpPr>
        <p:spPr>
          <a:xfrm>
            <a:off x="516248" y="1386720"/>
            <a:ext cx="2618153" cy="1426750"/>
          </a:xfrm>
          <a:prstGeom prst="rect">
            <a:avLst/>
          </a:prstGeom>
          <a:noFill/>
          <a:ln>
            <a:noFill/>
          </a:ln>
        </p:spPr>
        <p:txBody>
          <a:bodyPr spcFirstLastPara="1" wrap="square" lIns="91425" tIns="91425" rIns="91425" bIns="91425" anchor="t" anchorCtr="0">
            <a:noAutofit/>
          </a:bodyPr>
          <a:lstStyle/>
          <a:p>
            <a:pPr lvl="0"/>
            <a:r>
              <a:rPr lang="pt-BR" sz="1100" dirty="0" err="1">
                <a:latin typeface="Open Sans" panose="020B0604020202020204" charset="0"/>
                <a:ea typeface="Open Sans" panose="020B0604020202020204" charset="0"/>
                <a:cs typeface="Open Sans" panose="020B0604020202020204" charset="0"/>
              </a:rPr>
              <a:t>Bioindicadores</a:t>
            </a:r>
            <a:r>
              <a:rPr lang="pt-BR" sz="1100" dirty="0">
                <a:latin typeface="Open Sans" panose="020B0604020202020204" charset="0"/>
                <a:ea typeface="Open Sans" panose="020B0604020202020204" charset="0"/>
                <a:cs typeface="Open Sans" panose="020B0604020202020204" charset="0"/>
              </a:rPr>
              <a:t> da qualidade ambiental - presente em áreas alagadiças, são necessários estudos longos. Como são as relações do meio com a presença destes animais? Qual sua importância? O que acarreta a diminuição destes animais no meio?</a:t>
            </a:r>
          </a:p>
        </p:txBody>
      </p:sp>
      <p:sp>
        <p:nvSpPr>
          <p:cNvPr id="2605" name="Google Shape;2605;p73"/>
          <p:cNvSpPr txBox="1"/>
          <p:nvPr/>
        </p:nvSpPr>
        <p:spPr>
          <a:xfrm>
            <a:off x="720002" y="1006656"/>
            <a:ext cx="1818600" cy="440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100" b="1" dirty="0" smtClean="0">
                <a:solidFill>
                  <a:schemeClr val="accent1">
                    <a:lumMod val="50000"/>
                  </a:schemeClr>
                </a:solidFill>
                <a:latin typeface="Open Sans" panose="020B0604020202020204" charset="0"/>
                <a:ea typeface="Open Sans" panose="020B0604020202020204" charset="0"/>
                <a:cs typeface="Open Sans" panose="020B0604020202020204" charset="0"/>
                <a:sym typeface="Mukta"/>
              </a:rPr>
              <a:t>Anfíbios</a:t>
            </a:r>
            <a:endParaRPr sz="1100" b="1" dirty="0">
              <a:solidFill>
                <a:schemeClr val="accent1">
                  <a:lumMod val="50000"/>
                </a:schemeClr>
              </a:solidFill>
              <a:latin typeface="Open Sans" panose="020B0604020202020204" charset="0"/>
              <a:ea typeface="Open Sans" panose="020B0604020202020204" charset="0"/>
              <a:cs typeface="Open Sans" panose="020B0604020202020204" charset="0"/>
              <a:sym typeface="Mukta"/>
            </a:endParaRPr>
          </a:p>
        </p:txBody>
      </p:sp>
      <p:cxnSp>
        <p:nvCxnSpPr>
          <p:cNvPr id="2606" name="Google Shape;2606;p73"/>
          <p:cNvCxnSpPr>
            <a:endCxn id="2603" idx="1"/>
          </p:cNvCxnSpPr>
          <p:nvPr/>
        </p:nvCxnSpPr>
        <p:spPr>
          <a:xfrm>
            <a:off x="2593499" y="1336956"/>
            <a:ext cx="727375" cy="634132"/>
          </a:xfrm>
          <a:prstGeom prst="curvedConnector3">
            <a:avLst>
              <a:gd name="adj1" fmla="val 50000"/>
            </a:avLst>
          </a:prstGeom>
          <a:noFill/>
          <a:ln w="19050" cap="flat" cmpd="sng">
            <a:solidFill>
              <a:schemeClr val="accent6"/>
            </a:solidFill>
            <a:prstDash val="solid"/>
            <a:round/>
            <a:headEnd type="oval" w="med" len="med"/>
            <a:tailEnd type="none" w="med" len="med"/>
          </a:ln>
        </p:spPr>
      </p:cxnSp>
      <p:sp>
        <p:nvSpPr>
          <p:cNvPr id="2607" name="Google Shape;2607;p73"/>
          <p:cNvSpPr txBox="1"/>
          <p:nvPr/>
        </p:nvSpPr>
        <p:spPr>
          <a:xfrm>
            <a:off x="4857224" y="1718775"/>
            <a:ext cx="864000" cy="440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dirty="0" smtClean="0">
                <a:solidFill>
                  <a:schemeClr val="lt1"/>
                </a:solidFill>
                <a:latin typeface="Mukta"/>
                <a:ea typeface="Mukta"/>
                <a:cs typeface="Mukta"/>
                <a:sym typeface="Mukta"/>
              </a:rPr>
              <a:t>05</a:t>
            </a:r>
            <a:endParaRPr sz="2700" b="1" dirty="0">
              <a:solidFill>
                <a:schemeClr val="lt1"/>
              </a:solidFill>
              <a:latin typeface="Mukta"/>
              <a:ea typeface="Mukta"/>
              <a:cs typeface="Mukta"/>
              <a:sym typeface="Mukta"/>
            </a:endParaRPr>
          </a:p>
        </p:txBody>
      </p:sp>
      <p:sp>
        <p:nvSpPr>
          <p:cNvPr id="2608" name="Google Shape;2608;p73"/>
          <p:cNvSpPr txBox="1"/>
          <p:nvPr/>
        </p:nvSpPr>
        <p:spPr>
          <a:xfrm>
            <a:off x="5874745" y="1447056"/>
            <a:ext cx="2765657" cy="1825425"/>
          </a:xfrm>
          <a:prstGeom prst="rect">
            <a:avLst/>
          </a:prstGeom>
          <a:noFill/>
          <a:ln>
            <a:noFill/>
          </a:ln>
        </p:spPr>
        <p:txBody>
          <a:bodyPr spcFirstLastPara="1" wrap="square" lIns="91425" tIns="91425" rIns="91425" bIns="91425" anchor="t" anchorCtr="0">
            <a:noAutofit/>
          </a:bodyPr>
          <a:lstStyle/>
          <a:p>
            <a:pPr lvl="0"/>
            <a:r>
              <a:rPr lang="pt-BR" sz="1100" dirty="0" err="1">
                <a:latin typeface="Open Sans" panose="020B0604020202020204" charset="0"/>
                <a:ea typeface="Open Sans" panose="020B0604020202020204" charset="0"/>
                <a:cs typeface="Open Sans" panose="020B0604020202020204" charset="0"/>
              </a:rPr>
              <a:t>Bioindicadores</a:t>
            </a:r>
            <a:r>
              <a:rPr lang="pt-BR" sz="1100" dirty="0">
                <a:latin typeface="Open Sans" panose="020B0604020202020204" charset="0"/>
                <a:ea typeface="Open Sans" panose="020B0604020202020204" charset="0"/>
                <a:cs typeface="Open Sans" panose="020B0604020202020204" charset="0"/>
              </a:rPr>
              <a:t> da qualidade ambiental. Estudos de qualidade das águas são utilizados em coletas apetrechos de pesca comuns, ou mesmo substâncias que produzem efeitos de </a:t>
            </a:r>
            <a:r>
              <a:rPr lang="pt-BR" sz="1100" dirty="0" err="1">
                <a:latin typeface="Open Sans" panose="020B0604020202020204" charset="0"/>
                <a:ea typeface="Open Sans" panose="020B0604020202020204" charset="0"/>
                <a:cs typeface="Open Sans" panose="020B0604020202020204" charset="0"/>
              </a:rPr>
              <a:t>dormencia</a:t>
            </a:r>
            <a:r>
              <a:rPr lang="pt-BR" sz="1100" dirty="0">
                <a:latin typeface="Open Sans" panose="020B0604020202020204" charset="0"/>
                <a:ea typeface="Open Sans" panose="020B0604020202020204" charset="0"/>
                <a:cs typeface="Open Sans" panose="020B0604020202020204" charset="0"/>
              </a:rPr>
              <a:t> nos peixes como </a:t>
            </a:r>
            <a:r>
              <a:rPr lang="pt-BR" sz="1100" dirty="0" err="1">
                <a:latin typeface="Open Sans" panose="020B0604020202020204" charset="0"/>
                <a:ea typeface="Open Sans" panose="020B0604020202020204" charset="0"/>
                <a:cs typeface="Open Sans" panose="020B0604020202020204" charset="0"/>
              </a:rPr>
              <a:t>Rotenona</a:t>
            </a:r>
            <a:r>
              <a:rPr lang="pt-BR" sz="1100" dirty="0">
                <a:latin typeface="Open Sans" panose="020B0604020202020204" charset="0"/>
                <a:ea typeface="Open Sans" panose="020B0604020202020204" charset="0"/>
                <a:cs typeface="Open Sans" panose="020B0604020202020204" charset="0"/>
              </a:rPr>
              <a:t>. Este procedimento, no entanto, é condenado por pesquisadores.</a:t>
            </a:r>
          </a:p>
        </p:txBody>
      </p:sp>
      <p:sp>
        <p:nvSpPr>
          <p:cNvPr id="2609" name="Google Shape;2609;p73"/>
          <p:cNvSpPr txBox="1"/>
          <p:nvPr/>
        </p:nvSpPr>
        <p:spPr>
          <a:xfrm>
            <a:off x="6348273" y="966166"/>
            <a:ext cx="1818600" cy="440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b="1" dirty="0" smtClean="0">
                <a:solidFill>
                  <a:schemeClr val="accent1">
                    <a:lumMod val="50000"/>
                  </a:schemeClr>
                </a:solidFill>
                <a:latin typeface="Open Sans" panose="020B0604020202020204" charset="0"/>
                <a:ea typeface="Open Sans" panose="020B0604020202020204" charset="0"/>
                <a:cs typeface="Open Sans" panose="020B0604020202020204" charset="0"/>
                <a:sym typeface="Mukta"/>
              </a:rPr>
              <a:t>Peixes</a:t>
            </a:r>
            <a:endParaRPr sz="1200" b="1" dirty="0">
              <a:solidFill>
                <a:schemeClr val="accent1">
                  <a:lumMod val="50000"/>
                </a:schemeClr>
              </a:solidFill>
              <a:latin typeface="Open Sans" panose="020B0604020202020204" charset="0"/>
              <a:ea typeface="Open Sans" panose="020B0604020202020204" charset="0"/>
              <a:cs typeface="Open Sans" panose="020B0604020202020204" charset="0"/>
              <a:sym typeface="Mukta"/>
            </a:endParaRPr>
          </a:p>
        </p:txBody>
      </p:sp>
      <p:cxnSp>
        <p:nvCxnSpPr>
          <p:cNvPr id="2610" name="Google Shape;2610;p73"/>
          <p:cNvCxnSpPr/>
          <p:nvPr/>
        </p:nvCxnSpPr>
        <p:spPr>
          <a:xfrm rot="10800000" flipV="1">
            <a:off x="5540293" y="1206305"/>
            <a:ext cx="770927" cy="512470"/>
          </a:xfrm>
          <a:prstGeom prst="curvedConnector3">
            <a:avLst>
              <a:gd name="adj1" fmla="val 50000"/>
            </a:avLst>
          </a:prstGeom>
          <a:noFill/>
          <a:ln w="19050" cap="flat" cmpd="sng">
            <a:solidFill>
              <a:schemeClr val="accent6"/>
            </a:solidFill>
            <a:prstDash val="solid"/>
            <a:round/>
            <a:headEnd type="oval" w="med" len="med"/>
            <a:tailEnd type="none" w="med" len="med"/>
          </a:ln>
        </p:spPr>
      </p:cxnSp>
      <p:sp>
        <p:nvSpPr>
          <p:cNvPr id="2611" name="Google Shape;2611;p73"/>
          <p:cNvSpPr txBox="1"/>
          <p:nvPr/>
        </p:nvSpPr>
        <p:spPr>
          <a:xfrm>
            <a:off x="4140000" y="2699287"/>
            <a:ext cx="864000" cy="440400"/>
          </a:xfrm>
          <a:prstGeom prst="rect">
            <a:avLst/>
          </a:prstGeom>
          <a:solidFill>
            <a:schemeClr val="accen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700" b="1" dirty="0" smtClean="0">
                <a:solidFill>
                  <a:schemeClr val="lt1"/>
                </a:solidFill>
                <a:latin typeface="Mukta"/>
                <a:ea typeface="Mukta"/>
                <a:cs typeface="Mukta"/>
                <a:sym typeface="Mukta"/>
              </a:rPr>
              <a:t>06</a:t>
            </a:r>
            <a:endParaRPr sz="2700" b="1" dirty="0">
              <a:solidFill>
                <a:schemeClr val="lt1"/>
              </a:solidFill>
              <a:latin typeface="Mukta"/>
              <a:ea typeface="Mukta"/>
              <a:cs typeface="Mukta"/>
              <a:sym typeface="Mukta"/>
            </a:endParaRPr>
          </a:p>
        </p:txBody>
      </p:sp>
      <p:sp>
        <p:nvSpPr>
          <p:cNvPr id="2612" name="Google Shape;2612;p73"/>
          <p:cNvSpPr txBox="1"/>
          <p:nvPr/>
        </p:nvSpPr>
        <p:spPr>
          <a:xfrm>
            <a:off x="1684198" y="3734797"/>
            <a:ext cx="6568847" cy="725700"/>
          </a:xfrm>
          <a:prstGeom prst="rect">
            <a:avLst/>
          </a:prstGeom>
          <a:noFill/>
          <a:ln>
            <a:noFill/>
          </a:ln>
        </p:spPr>
        <p:txBody>
          <a:bodyPr spcFirstLastPara="1" wrap="square" lIns="91425" tIns="91425" rIns="91425" bIns="91425" anchor="t" anchorCtr="0">
            <a:noAutofit/>
          </a:bodyPr>
          <a:lstStyle/>
          <a:p>
            <a:r>
              <a:rPr lang="pt-BR" sz="1100" dirty="0">
                <a:latin typeface="Open Sans" panose="020B0604020202020204" charset="0"/>
                <a:ea typeface="Open Sans" panose="020B0604020202020204" charset="0"/>
                <a:cs typeface="Open Sans" panose="020B0604020202020204" charset="0"/>
              </a:rPr>
              <a:t>Estudos da transformação de ambiente lótico em </a:t>
            </a:r>
            <a:r>
              <a:rPr lang="pt-BR" sz="1100" dirty="0" err="1">
                <a:latin typeface="Open Sans" panose="020B0604020202020204" charset="0"/>
                <a:ea typeface="Open Sans" panose="020B0604020202020204" charset="0"/>
                <a:cs typeface="Open Sans" panose="020B0604020202020204" charset="0"/>
              </a:rPr>
              <a:t>lêntico</a:t>
            </a:r>
            <a:r>
              <a:rPr lang="pt-BR" sz="1100" dirty="0">
                <a:latin typeface="Open Sans" panose="020B0604020202020204" charset="0"/>
                <a:ea typeface="Open Sans" panose="020B0604020202020204" charset="0"/>
                <a:cs typeface="Open Sans" panose="020B0604020202020204" charset="0"/>
              </a:rPr>
              <a:t>, alteração da composição do ambiente. Relações entre o desaparecimento de algumas espécies de anfíbios e répteis com a diminuição da população de insetos. Quais benefícios/malefícios estes animais proporcionam ao meio e ao homem? O papel dos insetos na polinização, nas redes de decomposição, formação do </a:t>
            </a:r>
            <a:r>
              <a:rPr lang="pt-BR" sz="1100" dirty="0" smtClean="0">
                <a:latin typeface="Open Sans" panose="020B0604020202020204" charset="0"/>
                <a:ea typeface="Open Sans" panose="020B0604020202020204" charset="0"/>
                <a:cs typeface="Open Sans" panose="020B0604020202020204" charset="0"/>
              </a:rPr>
              <a:t>solo etc</a:t>
            </a:r>
            <a:r>
              <a:rPr lang="pt-BR" sz="1100" dirty="0">
                <a:latin typeface="Open Sans" panose="020B0604020202020204" charset="0"/>
                <a:ea typeface="Open Sans" panose="020B0604020202020204" charset="0"/>
                <a:cs typeface="Open Sans" panose="020B0604020202020204" charset="0"/>
              </a:rPr>
              <a:t>. </a:t>
            </a:r>
          </a:p>
          <a:p>
            <a:pPr marL="0" lvl="0" indent="0" rtl="0">
              <a:spcBef>
                <a:spcPts val="0"/>
              </a:spcBef>
              <a:spcAft>
                <a:spcPts val="0"/>
              </a:spcAft>
              <a:buNone/>
            </a:pPr>
            <a:endParaRPr sz="1100" dirty="0">
              <a:solidFill>
                <a:schemeClr val="dk1"/>
              </a:solidFill>
              <a:latin typeface="Open Sans" panose="020B0604020202020204" charset="0"/>
              <a:ea typeface="Open Sans" panose="020B0604020202020204" charset="0"/>
              <a:cs typeface="Open Sans" panose="020B0604020202020204" charset="0"/>
              <a:sym typeface="Open Sans"/>
            </a:endParaRPr>
          </a:p>
        </p:txBody>
      </p:sp>
      <p:sp>
        <p:nvSpPr>
          <p:cNvPr id="2613" name="Google Shape;2613;p73"/>
          <p:cNvSpPr txBox="1"/>
          <p:nvPr/>
        </p:nvSpPr>
        <p:spPr>
          <a:xfrm>
            <a:off x="720002" y="2968000"/>
            <a:ext cx="1818600" cy="440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2400" b="1" dirty="0">
              <a:solidFill>
                <a:schemeClr val="accent6"/>
              </a:solidFill>
              <a:latin typeface="Mukta"/>
              <a:ea typeface="Mukta"/>
              <a:cs typeface="Mukta"/>
              <a:sym typeface="Mukta"/>
            </a:endParaRPr>
          </a:p>
        </p:txBody>
      </p:sp>
      <p:cxnSp>
        <p:nvCxnSpPr>
          <p:cNvPr id="2614" name="Google Shape;2614;p73"/>
          <p:cNvCxnSpPr>
            <a:stCxn id="21" idx="3"/>
            <a:endCxn id="2611" idx="1"/>
          </p:cNvCxnSpPr>
          <p:nvPr/>
        </p:nvCxnSpPr>
        <p:spPr>
          <a:xfrm flipV="1">
            <a:off x="3090638" y="2919487"/>
            <a:ext cx="1049362" cy="627223"/>
          </a:xfrm>
          <a:prstGeom prst="curvedConnector3">
            <a:avLst>
              <a:gd name="adj1" fmla="val 50000"/>
            </a:avLst>
          </a:prstGeom>
          <a:noFill/>
          <a:ln w="19050" cap="flat" cmpd="sng">
            <a:solidFill>
              <a:schemeClr val="accent6"/>
            </a:solidFill>
            <a:prstDash val="solid"/>
            <a:round/>
            <a:headEnd type="oval" w="med" len="med"/>
            <a:tailEnd type="none" w="med" len="med"/>
          </a:ln>
        </p:spPr>
      </p:cxnSp>
      <p:sp>
        <p:nvSpPr>
          <p:cNvPr id="21" name="Google Shape;2605;p73"/>
          <p:cNvSpPr txBox="1"/>
          <p:nvPr/>
        </p:nvSpPr>
        <p:spPr>
          <a:xfrm>
            <a:off x="1272038" y="3326510"/>
            <a:ext cx="1818600" cy="440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100" b="1" dirty="0" smtClean="0">
                <a:solidFill>
                  <a:schemeClr val="accent1">
                    <a:lumMod val="50000"/>
                  </a:schemeClr>
                </a:solidFill>
                <a:latin typeface="Open Sans" panose="020B0604020202020204" charset="0"/>
                <a:ea typeface="Open Sans" panose="020B0604020202020204" charset="0"/>
                <a:cs typeface="Open Sans" panose="020B0604020202020204" charset="0"/>
                <a:sym typeface="Mukta"/>
              </a:rPr>
              <a:t>Insetos</a:t>
            </a:r>
            <a:endParaRPr sz="1100" b="1" dirty="0">
              <a:solidFill>
                <a:schemeClr val="accent1">
                  <a:lumMod val="50000"/>
                </a:schemeClr>
              </a:solidFill>
              <a:latin typeface="Open Sans" panose="020B0604020202020204" charset="0"/>
              <a:ea typeface="Open Sans" panose="020B0604020202020204" charset="0"/>
              <a:cs typeface="Open Sans" panose="020B0604020202020204" charset="0"/>
              <a:sym typeface="Mukta"/>
            </a:endParaRPr>
          </a:p>
        </p:txBody>
      </p:sp>
    </p:spTree>
    <p:extLst>
      <p:ext uri="{BB962C8B-B14F-4D97-AF65-F5344CB8AC3E}">
        <p14:creationId xmlns:p14="http://schemas.microsoft.com/office/powerpoint/2010/main" val="3927540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0000" y="445025"/>
            <a:ext cx="7704000" cy="399037"/>
          </a:xfrm>
        </p:spPr>
        <p:txBody>
          <a:bodyPr/>
          <a:lstStyle/>
          <a:p>
            <a:r>
              <a:rPr lang="pt-BR" sz="1200" dirty="0" smtClean="0">
                <a:latin typeface="Open Sans" panose="020B0604020202020204" charset="0"/>
                <a:ea typeface="Open Sans" panose="020B0604020202020204" charset="0"/>
                <a:cs typeface="Open Sans" panose="020B0604020202020204" charset="0"/>
              </a:rPr>
              <a:t>1 - </a:t>
            </a:r>
            <a:r>
              <a:rPr lang="pt-BR" sz="1200" dirty="0">
                <a:latin typeface="Open Sans" panose="020B0604020202020204" charset="0"/>
                <a:ea typeface="Open Sans" panose="020B0604020202020204" charset="0"/>
                <a:cs typeface="Open Sans" panose="020B0604020202020204" charset="0"/>
              </a:rPr>
              <a:t>Técnicas de coleta de pegadas, rastros e outros vestígios</a:t>
            </a:r>
          </a:p>
        </p:txBody>
      </p:sp>
      <p:sp>
        <p:nvSpPr>
          <p:cNvPr id="3" name="Retângulo 2"/>
          <p:cNvSpPr/>
          <p:nvPr/>
        </p:nvSpPr>
        <p:spPr>
          <a:xfrm>
            <a:off x="828431" y="1017725"/>
            <a:ext cx="7595569" cy="2631490"/>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a. Leitura </a:t>
            </a:r>
            <a:r>
              <a:rPr lang="pt-BR" sz="1100" dirty="0">
                <a:latin typeface="Open Sans" panose="020B0604020202020204" charset="0"/>
                <a:ea typeface="Open Sans" panose="020B0604020202020204" charset="0"/>
                <a:cs typeface="Open Sans" panose="020B0604020202020204" charset="0"/>
              </a:rPr>
              <a:t>silenciosa – Identificando rastros e pegadas</a:t>
            </a: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Uma </a:t>
            </a:r>
            <a:r>
              <a:rPr lang="pt-BR" sz="1100" dirty="0">
                <a:latin typeface="Open Sans" panose="020B0604020202020204" charset="0"/>
                <a:ea typeface="Open Sans" panose="020B0604020202020204" charset="0"/>
                <a:cs typeface="Open Sans" panose="020B0604020202020204" charset="0"/>
              </a:rPr>
              <a:t>das subáreas da Biogeografia é a </a:t>
            </a:r>
            <a:r>
              <a:rPr lang="pt-BR" sz="1100" dirty="0" err="1">
                <a:latin typeface="Open Sans" panose="020B0604020202020204" charset="0"/>
                <a:ea typeface="Open Sans" panose="020B0604020202020204" charset="0"/>
                <a:cs typeface="Open Sans" panose="020B0604020202020204" charset="0"/>
              </a:rPr>
              <a:t>Zoogeografia</a:t>
            </a:r>
            <a:r>
              <a:rPr lang="pt-BR" sz="1100" dirty="0">
                <a:latin typeface="Open Sans" panose="020B0604020202020204" charset="0"/>
                <a:ea typeface="Open Sans" panose="020B0604020202020204" charset="0"/>
                <a:cs typeface="Open Sans" panose="020B0604020202020204" charset="0"/>
              </a:rPr>
              <a:t>, estudo científico da vida animal, que trata das influências do meio, das muitas relações entre as espécies animais e da sua distribuição pela Terra, não só no momento atual como durante as eras geológicas (Leitão, 1947</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Existem </a:t>
            </a:r>
            <a:r>
              <a:rPr lang="pt-BR" sz="1100" dirty="0">
                <a:latin typeface="Open Sans" panose="020B0604020202020204" charset="0"/>
                <a:ea typeface="Open Sans" panose="020B0604020202020204" charset="0"/>
                <a:cs typeface="Open Sans" panose="020B0604020202020204" charset="0"/>
              </a:rPr>
              <a:t>várias formas de se identificar a presença de fauna no campo, desde a utilização de instrumentos e técnicas simples às mais sofisticadas. Entretanto, estudar fauna não é tarefa simples, ainda mais se tratando das regiões tropicais, pois limitações a essa tarefa são impostas por essas características discretas de muitas espécies, a vastidão dos territórios, e a rica biodiversidade, mesmo com equipamentos sofisticados, pois muitos animais são ariscos e sua observação é difícil, e muitas vezes sem êxito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Procurar </a:t>
            </a:r>
            <a:r>
              <a:rPr lang="pt-BR" sz="1100" b="1" dirty="0">
                <a:latin typeface="Open Sans" panose="020B0604020202020204" charset="0"/>
                <a:ea typeface="Open Sans" panose="020B0604020202020204" charset="0"/>
                <a:cs typeface="Open Sans" panose="020B0604020202020204" charset="0"/>
              </a:rPr>
              <a:t>vestígios da presença dos animais é a mais importante tarefa do pesquisador</a:t>
            </a:r>
            <a:r>
              <a:rPr lang="pt-BR" sz="1100" dirty="0">
                <a:latin typeface="Open Sans" panose="020B0604020202020204" charset="0"/>
                <a:ea typeface="Open Sans" panose="020B0604020202020204" charset="0"/>
                <a:cs typeface="Open Sans" panose="020B0604020202020204" charset="0"/>
              </a:rPr>
              <a:t>. Sinais típicos são encontrados e se corretamente interpretados, podem oferecer uma identificação segura do animal que os produziu, além de informações seguras sobre seu habitat.</a:t>
            </a:r>
          </a:p>
        </p:txBody>
      </p:sp>
      <p:pic>
        <p:nvPicPr>
          <p:cNvPr id="5" name="Imagem 4"/>
          <p:cNvPicPr>
            <a:picLocks noChangeAspect="1"/>
          </p:cNvPicPr>
          <p:nvPr/>
        </p:nvPicPr>
        <p:blipFill>
          <a:blip r:embed="rId2"/>
          <a:stretch>
            <a:fillRect/>
          </a:stretch>
        </p:blipFill>
        <p:spPr>
          <a:xfrm>
            <a:off x="899991" y="3705635"/>
            <a:ext cx="2265240" cy="1437865"/>
          </a:xfrm>
          <a:prstGeom prst="rect">
            <a:avLst/>
          </a:prstGeom>
        </p:spPr>
      </p:pic>
      <p:pic>
        <p:nvPicPr>
          <p:cNvPr id="6" name="Imagem 5"/>
          <p:cNvPicPr>
            <a:picLocks noChangeAspect="1"/>
          </p:cNvPicPr>
          <p:nvPr/>
        </p:nvPicPr>
        <p:blipFill>
          <a:blip r:embed="rId3"/>
          <a:stretch>
            <a:fillRect/>
          </a:stretch>
        </p:blipFill>
        <p:spPr>
          <a:xfrm>
            <a:off x="3451510" y="3659312"/>
            <a:ext cx="2244989" cy="1484187"/>
          </a:xfrm>
          <a:prstGeom prst="rect">
            <a:avLst/>
          </a:prstGeom>
        </p:spPr>
      </p:pic>
      <p:pic>
        <p:nvPicPr>
          <p:cNvPr id="7" name="Imagem 6"/>
          <p:cNvPicPr>
            <a:picLocks noChangeAspect="1"/>
          </p:cNvPicPr>
          <p:nvPr/>
        </p:nvPicPr>
        <p:blipFill>
          <a:blip r:embed="rId4"/>
          <a:stretch>
            <a:fillRect/>
          </a:stretch>
        </p:blipFill>
        <p:spPr>
          <a:xfrm>
            <a:off x="5925165" y="3659313"/>
            <a:ext cx="2226280" cy="1484187"/>
          </a:xfrm>
          <a:prstGeom prst="rect">
            <a:avLst/>
          </a:prstGeom>
        </p:spPr>
      </p:pic>
    </p:spTree>
    <p:extLst>
      <p:ext uri="{BB962C8B-B14F-4D97-AF65-F5344CB8AC3E}">
        <p14:creationId xmlns:p14="http://schemas.microsoft.com/office/powerpoint/2010/main" val="3051001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31225" y="2044855"/>
            <a:ext cx="3547200" cy="1698714"/>
          </a:xfrm>
        </p:spPr>
        <p:txBody>
          <a:bodyPr/>
          <a:lstStyle/>
          <a:p>
            <a:pPr marL="0" indent="0"/>
            <a:r>
              <a:rPr lang="pt-BR" sz="1100" dirty="0"/>
              <a:t>Os vestígios mais comuns deixados pelos animais, que podem ser utilizados na sua identificação, são</a:t>
            </a:r>
            <a:r>
              <a:rPr lang="pt-BR" sz="1100" dirty="0" smtClean="0"/>
              <a:t>:</a:t>
            </a:r>
          </a:p>
          <a:p>
            <a:endParaRPr lang="pt-BR" sz="1100" dirty="0"/>
          </a:p>
          <a:p>
            <a:pPr marL="720000" lvl="0" indent="0">
              <a:buFont typeface="Wingdings" panose="05000000000000000000" pitchFamily="2" charset="2"/>
              <a:buChar char="§"/>
            </a:pPr>
            <a:r>
              <a:rPr lang="pt-BR" sz="1100" dirty="0" smtClean="0"/>
              <a:t> Fezes</a:t>
            </a:r>
            <a:endParaRPr lang="pt-BR" sz="1100" dirty="0"/>
          </a:p>
          <a:p>
            <a:pPr marL="720000" lvl="0" indent="0">
              <a:buFont typeface="Wingdings" panose="05000000000000000000" pitchFamily="2" charset="2"/>
              <a:buChar char="§"/>
            </a:pPr>
            <a:r>
              <a:rPr lang="pt-BR" sz="1100" dirty="0" smtClean="0"/>
              <a:t> Pegadas</a:t>
            </a:r>
            <a:endParaRPr lang="pt-BR" sz="1100" dirty="0"/>
          </a:p>
          <a:p>
            <a:pPr marL="720000" lvl="0" indent="0">
              <a:buFont typeface="Wingdings" panose="05000000000000000000" pitchFamily="2" charset="2"/>
              <a:buChar char="§"/>
            </a:pPr>
            <a:r>
              <a:rPr lang="pt-BR" sz="1100" dirty="0" smtClean="0"/>
              <a:t> </a:t>
            </a:r>
            <a:r>
              <a:rPr lang="pt-BR" sz="1100" dirty="0" smtClean="0"/>
              <a:t>Pelos</a:t>
            </a:r>
            <a:endParaRPr lang="pt-BR" sz="1100" dirty="0"/>
          </a:p>
          <a:p>
            <a:pPr marL="720000" lvl="0" indent="0">
              <a:buFont typeface="Wingdings" panose="05000000000000000000" pitchFamily="2" charset="2"/>
              <a:buChar char="§"/>
            </a:pPr>
            <a:r>
              <a:rPr lang="pt-BR" sz="1100" dirty="0" smtClean="0"/>
              <a:t> Tocas</a:t>
            </a:r>
            <a:r>
              <a:rPr lang="pt-BR" sz="1100" dirty="0"/>
              <a:t>, abrigos e ninhos </a:t>
            </a:r>
            <a:endParaRPr lang="pt-BR" sz="1100" dirty="0" smtClean="0"/>
          </a:p>
          <a:p>
            <a:pPr marL="720000" lvl="0" indent="0">
              <a:buFont typeface="Wingdings" panose="05000000000000000000" pitchFamily="2" charset="2"/>
              <a:buChar char="§"/>
            </a:pPr>
            <a:r>
              <a:rPr lang="pt-BR" sz="1100" dirty="0" smtClean="0"/>
              <a:t> Restos de alimentos</a:t>
            </a:r>
          </a:p>
          <a:p>
            <a:pPr marL="720000" lvl="0" indent="0">
              <a:buFont typeface="Wingdings" panose="05000000000000000000" pitchFamily="2" charset="2"/>
              <a:buChar char="§"/>
            </a:pPr>
            <a:r>
              <a:rPr lang="pt-BR" sz="1100" dirty="0" smtClean="0"/>
              <a:t> Restos de anteparos</a:t>
            </a:r>
            <a:endParaRPr lang="pt-BR" sz="1100" dirty="0"/>
          </a:p>
        </p:txBody>
      </p:sp>
      <p:pic>
        <p:nvPicPr>
          <p:cNvPr id="4" name="Imagem 3"/>
          <p:cNvPicPr>
            <a:picLocks noChangeAspect="1"/>
          </p:cNvPicPr>
          <p:nvPr/>
        </p:nvPicPr>
        <p:blipFill>
          <a:blip r:embed="rId2"/>
          <a:stretch>
            <a:fillRect/>
          </a:stretch>
        </p:blipFill>
        <p:spPr>
          <a:xfrm>
            <a:off x="6632230" y="108618"/>
            <a:ext cx="2511770" cy="2213040"/>
          </a:xfrm>
          <a:prstGeom prst="rect">
            <a:avLst/>
          </a:prstGeom>
        </p:spPr>
      </p:pic>
      <p:pic>
        <p:nvPicPr>
          <p:cNvPr id="6" name="Imagem 5"/>
          <p:cNvPicPr>
            <a:picLocks noChangeAspect="1"/>
          </p:cNvPicPr>
          <p:nvPr/>
        </p:nvPicPr>
        <p:blipFill>
          <a:blip r:embed="rId3"/>
          <a:stretch>
            <a:fillRect/>
          </a:stretch>
        </p:blipFill>
        <p:spPr>
          <a:xfrm>
            <a:off x="2664419" y="624505"/>
            <a:ext cx="3810532" cy="1181265"/>
          </a:xfrm>
          <a:prstGeom prst="rect">
            <a:avLst/>
          </a:prstGeom>
        </p:spPr>
      </p:pic>
      <p:pic>
        <p:nvPicPr>
          <p:cNvPr id="7" name="Imagem 6"/>
          <p:cNvPicPr>
            <a:picLocks noChangeAspect="1"/>
          </p:cNvPicPr>
          <p:nvPr/>
        </p:nvPicPr>
        <p:blipFill>
          <a:blip r:embed="rId4"/>
          <a:stretch>
            <a:fillRect/>
          </a:stretch>
        </p:blipFill>
        <p:spPr>
          <a:xfrm>
            <a:off x="3876136" y="2135538"/>
            <a:ext cx="2658382" cy="2658382"/>
          </a:xfrm>
          <a:prstGeom prst="rect">
            <a:avLst/>
          </a:prstGeom>
        </p:spPr>
      </p:pic>
    </p:spTree>
    <p:extLst>
      <p:ext uri="{BB962C8B-B14F-4D97-AF65-F5344CB8AC3E}">
        <p14:creationId xmlns:p14="http://schemas.microsoft.com/office/powerpoint/2010/main" val="1085052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87754" y="446178"/>
            <a:ext cx="7659077" cy="4154984"/>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b. Coletando Pegadas</a:t>
            </a:r>
          </a:p>
          <a:p>
            <a:endParaRPr lang="pt-BR" sz="1100" b="1"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As </a:t>
            </a:r>
            <a:r>
              <a:rPr lang="pt-BR" sz="1100" dirty="0">
                <a:latin typeface="Open Sans" panose="020B0604020202020204" charset="0"/>
                <a:ea typeface="Open Sans" panose="020B0604020202020204" charset="0"/>
                <a:cs typeface="Open Sans" panose="020B0604020202020204" charset="0"/>
              </a:rPr>
              <a:t>pegadas são os sinais encontrados com maior frequência e de interpretação mais confiável. Observar pegadas é uma forma eficaz de identificar a presença de animais na área de estudo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Com </a:t>
            </a:r>
            <a:r>
              <a:rPr lang="pt-BR" sz="1100" dirty="0">
                <a:latin typeface="Open Sans" panose="020B0604020202020204" charset="0"/>
                <a:ea typeface="Open Sans" panose="020B0604020202020204" charset="0"/>
                <a:cs typeface="Open Sans" panose="020B0604020202020204" charset="0"/>
              </a:rPr>
              <a:t>base na sua observação e na elaboração de moldes pode-se identificar principalmente a ocorrência de </a:t>
            </a:r>
            <a:r>
              <a:rPr lang="pt-BR" sz="1100" dirty="0" err="1">
                <a:latin typeface="Open Sans" panose="020B0604020202020204" charset="0"/>
                <a:ea typeface="Open Sans" panose="020B0604020202020204" charset="0"/>
                <a:cs typeface="Open Sans" panose="020B0604020202020204" charset="0"/>
              </a:rPr>
              <a:t>meso</a:t>
            </a:r>
            <a:r>
              <a:rPr lang="pt-BR" sz="1100" dirty="0">
                <a:latin typeface="Open Sans" panose="020B0604020202020204" charset="0"/>
                <a:ea typeface="Open Sans" panose="020B0604020202020204" charset="0"/>
                <a:cs typeface="Open Sans" panose="020B0604020202020204" charset="0"/>
              </a:rPr>
              <a:t> e </a:t>
            </a:r>
            <a:r>
              <a:rPr lang="pt-BR" sz="1100" dirty="0" err="1">
                <a:latin typeface="Open Sans" panose="020B0604020202020204" charset="0"/>
                <a:ea typeface="Open Sans" panose="020B0604020202020204" charset="0"/>
                <a:cs typeface="Open Sans" panose="020B0604020202020204" charset="0"/>
              </a:rPr>
              <a:t>macro-fauna</a:t>
            </a:r>
            <a:r>
              <a:rPr lang="pt-BR" sz="1100" dirty="0">
                <a:latin typeface="Open Sans" panose="020B0604020202020204" charset="0"/>
                <a:ea typeface="Open Sans" panose="020B0604020202020204" charset="0"/>
                <a:cs typeface="Open Sans" panose="020B0604020202020204" charset="0"/>
              </a:rPr>
              <a:t>, principalmente répteis, aves e mamíferos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Os locais mais propícios à presença de pegadas são: proximidades de corpos d’água, locais com lama ou areia, trilhas próximas a árvores frutíferas. É importante ter informações básicas sobre os hábitos dos animais a serem pesquisados, proporcionando um melhor direcionamento da observação dos locais favoráveis à presença de fauna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É </a:t>
            </a:r>
            <a:r>
              <a:rPr lang="pt-BR" sz="1100" dirty="0">
                <a:latin typeface="Open Sans" panose="020B0604020202020204" charset="0"/>
                <a:ea typeface="Open Sans" panose="020B0604020202020204" charset="0"/>
                <a:cs typeface="Open Sans" panose="020B0604020202020204" charset="0"/>
              </a:rPr>
              <a:t>importante observar o tamanho das pegadas (medir com régua), fotografar, identificar o número de pegadas, quantidade de dedos, distância entre eles, formato das pegadas (ocorrência de “almofada”) e local onde a pegada foi encontrada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 </a:t>
            </a:r>
            <a:r>
              <a:rPr lang="pt-BR" sz="1100" dirty="0">
                <a:latin typeface="Open Sans" panose="020B0604020202020204" charset="0"/>
                <a:ea typeface="Open Sans" panose="020B0604020202020204" charset="0"/>
                <a:cs typeface="Open Sans" panose="020B0604020202020204" charset="0"/>
              </a:rPr>
              <a:t>caderno de campo e uma máquina fotográfica são materiais indispensáveis, pois todas as observações feitas devem ser anotadas e fotografadas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Os </a:t>
            </a:r>
            <a:r>
              <a:rPr lang="pt-BR" sz="1100" dirty="0">
                <a:latin typeface="Open Sans" panose="020B0604020202020204" charset="0"/>
                <a:ea typeface="Open Sans" panose="020B0604020202020204" charset="0"/>
                <a:cs typeface="Open Sans" panose="020B0604020202020204" charset="0"/>
              </a:rPr>
              <a:t>mamíferos apresentam diferentes formas e tamanhos, e consequentemente, as características básicas de seus rastros também são diferenciadas. Analisar características como tamanho e forma da almofada e dos dedos, e presença ou ausência de marcas de unhas é essencial para tornar possível a identificação da espécie a qual pertence o rastro. </a:t>
            </a:r>
          </a:p>
        </p:txBody>
      </p:sp>
    </p:spTree>
    <p:extLst>
      <p:ext uri="{BB962C8B-B14F-4D97-AF65-F5344CB8AC3E}">
        <p14:creationId xmlns:p14="http://schemas.microsoft.com/office/powerpoint/2010/main" val="30274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21659" y="465585"/>
            <a:ext cx="7776308" cy="4493538"/>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MAMÍFEROS DIGITÍGRADOS:</a:t>
            </a:r>
          </a:p>
          <a:p>
            <a:r>
              <a:rPr lang="pt-BR" sz="1100" dirty="0">
                <a:latin typeface="Open Sans" panose="020B0604020202020204" charset="0"/>
                <a:ea typeface="Open Sans" panose="020B0604020202020204" charset="0"/>
                <a:cs typeface="Open Sans" panose="020B0604020202020204" charset="0"/>
              </a:rPr>
              <a:t>São aqueles animais que andam na ponta dos dedos, como os gatos e cachorros-do-mato.</a:t>
            </a: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MAMÍFEROS PLANTÍGRADOS:</a:t>
            </a:r>
          </a:p>
          <a:p>
            <a:r>
              <a:rPr lang="pt-BR" sz="1100" dirty="0">
                <a:latin typeface="Open Sans" panose="020B0604020202020204" charset="0"/>
                <a:ea typeface="Open Sans" panose="020B0604020202020204" charset="0"/>
                <a:cs typeface="Open Sans" panose="020B0604020202020204" charset="0"/>
              </a:rPr>
              <a:t>São aqueles animais que andam sobre as plantas dos pés, como o tamanduá, o tatu, o quati, o mão-pelada e macacos.</a:t>
            </a: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MAMÍFEROS UNGULÍGRADOS:</a:t>
            </a:r>
          </a:p>
          <a:p>
            <a:r>
              <a:rPr lang="pt-BR" sz="1100" dirty="0">
                <a:latin typeface="Open Sans" panose="020B0604020202020204" charset="0"/>
                <a:ea typeface="Open Sans" panose="020B0604020202020204" charset="0"/>
                <a:cs typeface="Open Sans" panose="020B0604020202020204" charset="0"/>
              </a:rPr>
              <a:t>São aqueles animais que ao andarem, </a:t>
            </a:r>
            <a:r>
              <a:rPr lang="pt-BR" sz="1100" dirty="0" smtClean="0">
                <a:latin typeface="Open Sans" panose="020B0604020202020204" charset="0"/>
                <a:ea typeface="Open Sans" panose="020B0604020202020204" charset="0"/>
                <a:cs typeface="Open Sans" panose="020B0604020202020204" charset="0"/>
              </a:rPr>
              <a:t>apoiam </a:t>
            </a:r>
            <a:r>
              <a:rPr lang="pt-BR" sz="1100" dirty="0">
                <a:latin typeface="Open Sans" panose="020B0604020202020204" charset="0"/>
                <a:ea typeface="Open Sans" panose="020B0604020202020204" charset="0"/>
                <a:cs typeface="Open Sans" panose="020B0604020202020204" charset="0"/>
              </a:rPr>
              <a:t>apenas a última falange dos dedos, que são fundidos, com a proteção de um casco, como o queixada, a anta, o porco-do-mato e o veado.</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Adaptado de: Moro-Rios, R. F.; Silva-Pereira, J. E.; Silva, P. W.;  Moura-Britto, M. e Patrocínio, D. N. M. Manual de Rastros da Fauna Paranaense. Curitiba: Instituto Ambiental do Paraná, 2008. 70p.: 112 </a:t>
            </a:r>
            <a:r>
              <a:rPr lang="pt-BR" sz="1100" dirty="0" err="1">
                <a:latin typeface="Open Sans" panose="020B0604020202020204" charset="0"/>
                <a:ea typeface="Open Sans" panose="020B0604020202020204" charset="0"/>
                <a:cs typeface="Open Sans" panose="020B0604020202020204" charset="0"/>
              </a:rPr>
              <a:t>ilust</a:t>
            </a:r>
            <a:r>
              <a:rPr lang="pt-BR" sz="1100" dirty="0">
                <a:latin typeface="Open Sans" panose="020B0604020202020204" charset="0"/>
                <a:ea typeface="Open Sans" panose="020B0604020202020204" charset="0"/>
                <a:cs typeface="Open Sans" panose="020B0604020202020204" charset="0"/>
              </a:rPr>
              <a:t>.</a:t>
            </a:r>
          </a:p>
        </p:txBody>
      </p:sp>
      <p:pic>
        <p:nvPicPr>
          <p:cNvPr id="4" name="Imagem 3"/>
          <p:cNvPicPr>
            <a:picLocks noChangeAspect="1"/>
          </p:cNvPicPr>
          <p:nvPr/>
        </p:nvPicPr>
        <p:blipFill>
          <a:blip r:embed="rId2"/>
          <a:stretch>
            <a:fillRect/>
          </a:stretch>
        </p:blipFill>
        <p:spPr>
          <a:xfrm>
            <a:off x="2711937" y="883879"/>
            <a:ext cx="3020469" cy="1416212"/>
          </a:xfrm>
          <a:prstGeom prst="rect">
            <a:avLst/>
          </a:prstGeom>
        </p:spPr>
      </p:pic>
      <p:pic>
        <p:nvPicPr>
          <p:cNvPr id="5" name="Imagem 4"/>
          <p:cNvPicPr/>
          <p:nvPr/>
        </p:nvPicPr>
        <p:blipFill>
          <a:blip r:embed="rId3" cstate="print"/>
          <a:srcRect l="29972" t="38534" r="32409" b="31081"/>
          <a:stretch>
            <a:fillRect/>
          </a:stretch>
        </p:blipFill>
        <p:spPr bwMode="auto">
          <a:xfrm>
            <a:off x="2705037" y="2634295"/>
            <a:ext cx="2346446" cy="1214412"/>
          </a:xfrm>
          <a:prstGeom prst="rect">
            <a:avLst/>
          </a:prstGeom>
          <a:noFill/>
          <a:ln w="9525">
            <a:solidFill>
              <a:schemeClr val="tx1"/>
            </a:solidFill>
            <a:miter lim="800000"/>
            <a:headEnd/>
            <a:tailEnd/>
          </a:ln>
        </p:spPr>
      </p:pic>
      <p:pic>
        <p:nvPicPr>
          <p:cNvPr id="6" name="Imagem 5"/>
          <p:cNvPicPr>
            <a:picLocks noChangeAspect="1"/>
          </p:cNvPicPr>
          <p:nvPr/>
        </p:nvPicPr>
        <p:blipFill>
          <a:blip r:embed="rId4"/>
          <a:stretch>
            <a:fillRect/>
          </a:stretch>
        </p:blipFill>
        <p:spPr>
          <a:xfrm>
            <a:off x="5831874" y="2576050"/>
            <a:ext cx="1208049" cy="1330901"/>
          </a:xfrm>
          <a:prstGeom prst="rect">
            <a:avLst/>
          </a:prstGeom>
        </p:spPr>
      </p:pic>
      <p:pic>
        <p:nvPicPr>
          <p:cNvPr id="7" name="Imagem 6"/>
          <p:cNvPicPr>
            <a:picLocks noChangeAspect="1"/>
          </p:cNvPicPr>
          <p:nvPr/>
        </p:nvPicPr>
        <p:blipFill>
          <a:blip r:embed="rId5"/>
          <a:stretch>
            <a:fillRect/>
          </a:stretch>
        </p:blipFill>
        <p:spPr>
          <a:xfrm>
            <a:off x="7796228" y="109416"/>
            <a:ext cx="1275462" cy="2272392"/>
          </a:xfrm>
          <a:prstGeom prst="rect">
            <a:avLst/>
          </a:prstGeom>
        </p:spPr>
      </p:pic>
    </p:spTree>
    <p:extLst>
      <p:ext uri="{BB962C8B-B14F-4D97-AF65-F5344CB8AC3E}">
        <p14:creationId xmlns:p14="http://schemas.microsoft.com/office/powerpoint/2010/main" val="247881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61107" y="670214"/>
            <a:ext cx="7768492" cy="1600438"/>
          </a:xfrm>
          <a:prstGeom prst="rect">
            <a:avLst/>
          </a:prstGeom>
        </p:spPr>
        <p:txBody>
          <a:bodyPr wrap="square">
            <a:spAutoFit/>
          </a:bodyPr>
          <a:lstStyle/>
          <a:p>
            <a:r>
              <a:rPr lang="pt-BR" dirty="0" smtClean="0"/>
              <a:t>c. Após </a:t>
            </a:r>
            <a:r>
              <a:rPr lang="pt-BR" dirty="0"/>
              <a:t>a leitura do texto Identificando rastros e pegadas, o aluno deverá participar da atividade de confecção de contramolde </a:t>
            </a:r>
            <a:r>
              <a:rPr lang="pt-BR" dirty="0" smtClean="0"/>
              <a:t>(realizada no Laboratório) e </a:t>
            </a:r>
            <a:r>
              <a:rPr lang="pt-BR" dirty="0"/>
              <a:t>responder às seguintes questões:</a:t>
            </a:r>
          </a:p>
          <a:p>
            <a:endParaRPr lang="pt-BR" dirty="0"/>
          </a:p>
          <a:p>
            <a:pPr marL="360000">
              <a:buFont typeface="Wingdings" panose="05000000000000000000" pitchFamily="2" charset="2"/>
              <a:buChar char="§"/>
            </a:pPr>
            <a:r>
              <a:rPr lang="pt-BR" dirty="0" smtClean="0"/>
              <a:t> O </a:t>
            </a:r>
            <a:r>
              <a:rPr lang="pt-BR" dirty="0"/>
              <a:t>que observar no registro de vestígios de animais em campo?</a:t>
            </a:r>
          </a:p>
          <a:p>
            <a:pPr marL="360000">
              <a:buFont typeface="Wingdings" panose="05000000000000000000" pitchFamily="2" charset="2"/>
              <a:buChar char="§"/>
            </a:pPr>
            <a:r>
              <a:rPr lang="pt-BR" dirty="0" smtClean="0"/>
              <a:t> Como </a:t>
            </a:r>
            <a:r>
              <a:rPr lang="pt-BR" dirty="0"/>
              <a:t>recolher estes vestígios?</a:t>
            </a:r>
          </a:p>
          <a:p>
            <a:pPr marL="360000">
              <a:buFont typeface="Wingdings" panose="05000000000000000000" pitchFamily="2" charset="2"/>
              <a:buChar char="§"/>
            </a:pPr>
            <a:r>
              <a:rPr lang="pt-BR" dirty="0" smtClean="0"/>
              <a:t> O </a:t>
            </a:r>
            <a:r>
              <a:rPr lang="pt-BR" dirty="0"/>
              <a:t>que anotar no caderno de campo?</a:t>
            </a:r>
          </a:p>
          <a:p>
            <a:pPr marL="360000">
              <a:buFont typeface="Wingdings" panose="05000000000000000000" pitchFamily="2" charset="2"/>
              <a:buChar char="§"/>
            </a:pPr>
            <a:r>
              <a:rPr lang="pt-BR" dirty="0" smtClean="0"/>
              <a:t> Como </a:t>
            </a:r>
            <a:r>
              <a:rPr lang="pt-BR" dirty="0"/>
              <a:t>utilizar a técnica de coleta de pegadas?</a:t>
            </a:r>
          </a:p>
        </p:txBody>
      </p:sp>
      <p:pic>
        <p:nvPicPr>
          <p:cNvPr id="4" name="Imagem 3"/>
          <p:cNvPicPr>
            <a:picLocks noChangeAspect="1"/>
          </p:cNvPicPr>
          <p:nvPr/>
        </p:nvPicPr>
        <p:blipFill>
          <a:blip r:embed="rId2"/>
          <a:stretch>
            <a:fillRect/>
          </a:stretch>
        </p:blipFill>
        <p:spPr>
          <a:xfrm>
            <a:off x="4783015" y="2091102"/>
            <a:ext cx="3899877" cy="2924907"/>
          </a:xfrm>
          <a:prstGeom prst="rect">
            <a:avLst/>
          </a:prstGeom>
        </p:spPr>
      </p:pic>
      <p:pic>
        <p:nvPicPr>
          <p:cNvPr id="5" name="Imagem 4"/>
          <p:cNvPicPr>
            <a:picLocks noChangeAspect="1"/>
          </p:cNvPicPr>
          <p:nvPr/>
        </p:nvPicPr>
        <p:blipFill>
          <a:blip r:embed="rId3"/>
          <a:stretch>
            <a:fillRect/>
          </a:stretch>
        </p:blipFill>
        <p:spPr>
          <a:xfrm>
            <a:off x="2006966" y="2446215"/>
            <a:ext cx="2010369" cy="2497990"/>
          </a:xfrm>
          <a:prstGeom prst="rect">
            <a:avLst/>
          </a:prstGeom>
        </p:spPr>
      </p:pic>
    </p:spTree>
    <p:extLst>
      <p:ext uri="{BB962C8B-B14F-4D97-AF65-F5344CB8AC3E}">
        <p14:creationId xmlns:p14="http://schemas.microsoft.com/office/powerpoint/2010/main" val="2021292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smtClean="0">
                <a:latin typeface="Open Sans" panose="020B0604020202020204" charset="0"/>
                <a:ea typeface="Open Sans" panose="020B0604020202020204" charset="0"/>
                <a:cs typeface="Open Sans" panose="020B0604020202020204" charset="0"/>
              </a:rPr>
              <a:t>2. Utilização </a:t>
            </a:r>
            <a:r>
              <a:rPr lang="pt-BR" sz="1400" dirty="0">
                <a:latin typeface="Open Sans" panose="020B0604020202020204" charset="0"/>
                <a:ea typeface="Open Sans" panose="020B0604020202020204" charset="0"/>
                <a:cs typeface="Open Sans" panose="020B0604020202020204" charset="0"/>
              </a:rPr>
              <a:t>de Guias para a Identificação da Fauna.</a:t>
            </a:r>
            <a:br>
              <a:rPr lang="pt-BR" sz="1400" dirty="0">
                <a:latin typeface="Open Sans" panose="020B0604020202020204" charset="0"/>
                <a:ea typeface="Open Sans" panose="020B0604020202020204" charset="0"/>
                <a:cs typeface="Open Sans" panose="020B0604020202020204" charset="0"/>
              </a:rPr>
            </a:br>
            <a:endParaRPr lang="pt-BR" sz="14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890953" y="1333919"/>
            <a:ext cx="7362093" cy="2970044"/>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g. Usando guias no estudo de campo</a:t>
            </a:r>
          </a:p>
          <a:p>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Nesta atividade serão apresentados diversos guias de </a:t>
            </a:r>
            <a:r>
              <a:rPr lang="pt-BR" sz="1100" dirty="0" smtClean="0">
                <a:latin typeface="Open Sans" panose="020B0604020202020204" charset="0"/>
                <a:ea typeface="Open Sans" panose="020B0604020202020204" charset="0"/>
                <a:cs typeface="Open Sans" panose="020B0604020202020204" charset="0"/>
              </a:rPr>
              <a:t>fauna da Mata Atlântica. </a:t>
            </a:r>
            <a:r>
              <a:rPr lang="pt-BR" sz="1100" dirty="0">
                <a:latin typeface="Open Sans" panose="020B0604020202020204" charset="0"/>
                <a:ea typeface="Open Sans" panose="020B0604020202020204" charset="0"/>
                <a:cs typeface="Open Sans" panose="020B0604020202020204" charset="0"/>
              </a:rPr>
              <a:t>Para que haja um bom aproveitamento da observação em campo, é essencial estar familiarizado com a fauna local, assim como seus hábitos, se são diurnos ou noturnos e qual o tipo de ambiente que preferem. Por isso organizar uma lista e consultar previamente um manual é importante.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Os </a:t>
            </a:r>
            <a:r>
              <a:rPr lang="pt-BR" sz="1100" dirty="0">
                <a:latin typeface="Open Sans" panose="020B0604020202020204" charset="0"/>
                <a:ea typeface="Open Sans" panose="020B0604020202020204" charset="0"/>
                <a:cs typeface="Open Sans" panose="020B0604020202020204" charset="0"/>
              </a:rPr>
              <a:t>manuais trazem </a:t>
            </a:r>
            <a:r>
              <a:rPr lang="pt-BR" sz="1100" dirty="0" smtClean="0">
                <a:latin typeface="Open Sans" panose="020B0604020202020204" charset="0"/>
                <a:ea typeface="Open Sans" panose="020B0604020202020204" charset="0"/>
                <a:cs typeface="Open Sans" panose="020B0604020202020204" charset="0"/>
              </a:rPr>
              <a:t>características </a:t>
            </a:r>
            <a:r>
              <a:rPr lang="pt-BR" sz="1100" dirty="0">
                <a:latin typeface="Open Sans" panose="020B0604020202020204" charset="0"/>
                <a:ea typeface="Open Sans" panose="020B0604020202020204" charset="0"/>
                <a:cs typeface="Open Sans" panose="020B0604020202020204" charset="0"/>
              </a:rPr>
              <a:t>que devem ser lidas e que podem ser esquematizadas no caderno de campo.  É importante treinar o olhar e os ouvidos para poder reconhecer a presença da fauna em campo e saber quais são os animais que poderão ser avistados em determinados locais e períodos do dia ou épocas do ano. </a:t>
            </a: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h. Manusear </a:t>
            </a:r>
            <a:r>
              <a:rPr lang="pt-BR" sz="1100" dirty="0">
                <a:latin typeface="Open Sans" panose="020B0604020202020204" charset="0"/>
                <a:ea typeface="Open Sans" panose="020B0604020202020204" charset="0"/>
                <a:cs typeface="Open Sans" panose="020B0604020202020204" charset="0"/>
              </a:rPr>
              <a:t>os guias disponíveis e familiarizar-se com o formato em que os guias são geralmente apresentados. </a:t>
            </a:r>
            <a:r>
              <a:rPr lang="pt-BR" sz="1100" b="1" dirty="0">
                <a:latin typeface="Open Sans" panose="020B0604020202020204" charset="0"/>
                <a:ea typeface="Open Sans" panose="020B0604020202020204" charset="0"/>
                <a:cs typeface="Open Sans" panose="020B0604020202020204" charset="0"/>
              </a:rPr>
              <a:t>Escolha uma ave </a:t>
            </a:r>
            <a:r>
              <a:rPr lang="pt-BR" sz="1100" dirty="0">
                <a:latin typeface="Open Sans" panose="020B0604020202020204" charset="0"/>
                <a:ea typeface="Open Sans" panose="020B0604020202020204" charset="0"/>
                <a:cs typeface="Open Sans" panose="020B0604020202020204" charset="0"/>
              </a:rPr>
              <a:t>que você conheça e procure ver como o manual organiza as características de observação em campo.  Escolha uma ave que ocorra onde você mora e procure identificar suas </a:t>
            </a:r>
            <a:r>
              <a:rPr lang="pt-BR" sz="1100" dirty="0" smtClean="0">
                <a:latin typeface="Open Sans" panose="020B0604020202020204" charset="0"/>
                <a:ea typeface="Open Sans" panose="020B0604020202020204" charset="0"/>
                <a:cs typeface="Open Sans" panose="020B0604020202020204" charset="0"/>
              </a:rPr>
              <a:t>características </a:t>
            </a:r>
            <a:r>
              <a:rPr lang="pt-BR" sz="1100" dirty="0">
                <a:latin typeface="Open Sans" panose="020B0604020202020204" charset="0"/>
                <a:ea typeface="Open Sans" panose="020B0604020202020204" charset="0"/>
                <a:cs typeface="Open Sans" panose="020B0604020202020204" charset="0"/>
              </a:rPr>
              <a:t>utilizando manuais disponíveis.  </a:t>
            </a:r>
          </a:p>
          <a:p>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28288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a:latin typeface="Open Sans" panose="020B0604020202020204" charset="0"/>
                <a:ea typeface="Open Sans" panose="020B0604020202020204" charset="0"/>
                <a:cs typeface="Open Sans" panose="020B0604020202020204" charset="0"/>
              </a:rPr>
              <a:t>3</a:t>
            </a:r>
            <a:r>
              <a:rPr lang="pt-BR" sz="1400" dirty="0" smtClean="0">
                <a:latin typeface="Open Sans" panose="020B0604020202020204" charset="0"/>
                <a:ea typeface="Open Sans" panose="020B0604020202020204" charset="0"/>
                <a:cs typeface="Open Sans" panose="020B0604020202020204" charset="0"/>
              </a:rPr>
              <a:t>. Observação </a:t>
            </a:r>
            <a:r>
              <a:rPr lang="pt-BR" sz="1400" dirty="0">
                <a:latin typeface="Open Sans" panose="020B0604020202020204" charset="0"/>
                <a:ea typeface="Open Sans" panose="020B0604020202020204" charset="0"/>
                <a:cs typeface="Open Sans" panose="020B0604020202020204" charset="0"/>
              </a:rPr>
              <a:t>e descrição da </a:t>
            </a:r>
            <a:r>
              <a:rPr lang="pt-BR" sz="1400" dirty="0" err="1">
                <a:latin typeface="Open Sans" panose="020B0604020202020204" charset="0"/>
                <a:ea typeface="Open Sans" panose="020B0604020202020204" charset="0"/>
                <a:cs typeface="Open Sans" panose="020B0604020202020204" charset="0"/>
              </a:rPr>
              <a:t>avifauna</a:t>
            </a:r>
            <a:r>
              <a:rPr lang="pt-BR" sz="1400" dirty="0">
                <a:latin typeface="Open Sans" panose="020B0604020202020204" charset="0"/>
                <a:ea typeface="Open Sans" panose="020B0604020202020204" charset="0"/>
                <a:cs typeface="Open Sans" panose="020B0604020202020204" charset="0"/>
              </a:rPr>
              <a:t/>
            </a:r>
            <a:br>
              <a:rPr lang="pt-BR" sz="1400" dirty="0">
                <a:latin typeface="Open Sans" panose="020B0604020202020204" charset="0"/>
                <a:ea typeface="Open Sans" panose="020B0604020202020204" charset="0"/>
                <a:cs typeface="Open Sans" panose="020B0604020202020204" charset="0"/>
              </a:rPr>
            </a:br>
            <a:endParaRPr lang="pt-BR" sz="14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720985" y="1017725"/>
            <a:ext cx="7533046" cy="3816429"/>
          </a:xfrm>
          <a:prstGeom prst="rect">
            <a:avLst/>
          </a:prstGeom>
        </p:spPr>
        <p:txBody>
          <a:bodyPr wrap="square">
            <a:spAutoFit/>
          </a:bodyPr>
          <a:lstStyle/>
          <a:p>
            <a:pPr marL="285750" indent="-285750">
              <a:buAutoNum type="romanLcPeriod"/>
            </a:pPr>
            <a:r>
              <a:rPr lang="pt-BR" sz="1100" b="1" dirty="0" smtClean="0">
                <a:latin typeface="Open Sans" panose="020B0604020202020204" charset="0"/>
                <a:ea typeface="Open Sans" panose="020B0604020202020204" charset="0"/>
                <a:cs typeface="Open Sans" panose="020B0604020202020204" charset="0"/>
              </a:rPr>
              <a:t>Leitura </a:t>
            </a:r>
            <a:r>
              <a:rPr lang="pt-BR" sz="1100" b="1" dirty="0">
                <a:latin typeface="Open Sans" panose="020B0604020202020204" charset="0"/>
                <a:ea typeface="Open Sans" panose="020B0604020202020204" charset="0"/>
                <a:cs typeface="Open Sans" panose="020B0604020202020204" charset="0"/>
              </a:rPr>
              <a:t>silenciosa – A observação de </a:t>
            </a:r>
            <a:r>
              <a:rPr lang="pt-BR" sz="1100" b="1" dirty="0" smtClean="0">
                <a:latin typeface="Open Sans" panose="020B0604020202020204" charset="0"/>
                <a:ea typeface="Open Sans" panose="020B0604020202020204" charset="0"/>
                <a:cs typeface="Open Sans" panose="020B0604020202020204" charset="0"/>
              </a:rPr>
              <a:t>aves</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Por meio da vivência do trabalho de campo, podemos observar e identificar diversas aves. Alguns comportamentos das aves </a:t>
            </a:r>
            <a:r>
              <a:rPr lang="pt-BR" sz="1100" dirty="0" smtClean="0">
                <a:latin typeface="Open Sans" panose="020B0604020202020204" charset="0"/>
                <a:ea typeface="Open Sans" panose="020B0604020202020204" charset="0"/>
                <a:cs typeface="Open Sans" panose="020B0604020202020204" charset="0"/>
              </a:rPr>
              <a:t>preveem </a:t>
            </a:r>
            <a:r>
              <a:rPr lang="pt-BR" sz="1100" dirty="0">
                <a:latin typeface="Open Sans" panose="020B0604020202020204" charset="0"/>
                <a:ea typeface="Open Sans" panose="020B0604020202020204" charset="0"/>
                <a:cs typeface="Open Sans" panose="020B0604020202020204" charset="0"/>
              </a:rPr>
              <a:t>e ainda deduzem outros. A observação de aves, ou </a:t>
            </a:r>
            <a:r>
              <a:rPr lang="pt-BR" sz="1100" i="1" dirty="0" err="1">
                <a:latin typeface="Open Sans" panose="020B0604020202020204" charset="0"/>
                <a:ea typeface="Open Sans" panose="020B0604020202020204" charset="0"/>
                <a:cs typeface="Open Sans" panose="020B0604020202020204" charset="0"/>
              </a:rPr>
              <a:t>birdwatching</a:t>
            </a:r>
            <a:r>
              <a:rPr lang="pt-BR" sz="1100" dirty="0">
                <a:latin typeface="Open Sans" panose="020B0604020202020204" charset="0"/>
                <a:ea typeface="Open Sans" panose="020B0604020202020204" charset="0"/>
                <a:cs typeface="Open Sans" panose="020B0604020202020204" charset="0"/>
              </a:rPr>
              <a:t> é uma prática que envolve milhões de pessoas em todo o mundo. Nenhum outro grupo de animal silvestre exerce maior atração sobre as pessoas, para sua simples contemplação. Certamente algumas qualidades notáveis das aves são responsáveis por isso, como sua capacidade de </a:t>
            </a:r>
            <a:r>
              <a:rPr lang="pt-BR" sz="1100" dirty="0" smtClean="0">
                <a:latin typeface="Open Sans" panose="020B0604020202020204" charset="0"/>
                <a:ea typeface="Open Sans" panose="020B0604020202020204" charset="0"/>
                <a:cs typeface="Open Sans" panose="020B0604020202020204" charset="0"/>
              </a:rPr>
              <a:t>voo, </a:t>
            </a:r>
            <a:r>
              <a:rPr lang="pt-BR" sz="1100" dirty="0">
                <a:latin typeface="Open Sans" panose="020B0604020202020204" charset="0"/>
                <a:ea typeface="Open Sans" panose="020B0604020202020204" charset="0"/>
                <a:cs typeface="Open Sans" panose="020B0604020202020204" charset="0"/>
              </a:rPr>
              <a:t>invejada pelo homem por centenas de anos, seu colorido muitas vezes impossível de ser retratado numa pintura, já que algumas cores são decorrentes de iridescências devido às próprias estruturas das penas. Seu canto, melodioso e agradável ao ouvido humano. Além disso, a grande conspicuidade das aves podendo ser vistas voando a grandes alturas ou sobrevoando ondas em alto mar, nos desertos mais áridos e no inóspito inverno antártico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 observação e reconhecimento das espécies de aves podem ser feitas em grande parte pela sua visualização e escuta. Prova disto é que muitos moradores das áreas rurais são grandes conhecedores das aves de sua região. Mas, o uso de diversos equipamentos pode ser muito útil. Tudo dependerá do maior ou menor interesse pela observação e aprofundamento das técnicas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São de grande </a:t>
            </a:r>
            <a:r>
              <a:rPr lang="pt-BR" sz="1100" b="1" dirty="0">
                <a:latin typeface="Open Sans" panose="020B0604020202020204" charset="0"/>
                <a:ea typeface="Open Sans" panose="020B0604020202020204" charset="0"/>
                <a:cs typeface="Open Sans" panose="020B0604020202020204" charset="0"/>
              </a:rPr>
              <a:t>utilidade os guias de campo</a:t>
            </a:r>
            <a:r>
              <a:rPr lang="pt-BR" sz="1100" dirty="0">
                <a:latin typeface="Open Sans" panose="020B0604020202020204" charset="0"/>
                <a:ea typeface="Open Sans" panose="020B0604020202020204" charset="0"/>
                <a:cs typeface="Open Sans" panose="020B0604020202020204" charset="0"/>
              </a:rPr>
              <a:t>, que são livros em geral com formato pequeno para facilitar o transporte em campo. Exemplo: Aves no campus (EDUSP), que retrata as espécies de aves da Cidade Universitária, em São Paulo. </a:t>
            </a:r>
            <a:r>
              <a:rPr lang="pt-BR" sz="1100" dirty="0" smtClean="0">
                <a:latin typeface="Open Sans" panose="020B0604020202020204" charset="0"/>
                <a:ea typeface="Open Sans" panose="020B0604020202020204" charset="0"/>
                <a:cs typeface="Open Sans" panose="020B0604020202020204" charset="0"/>
              </a:rPr>
              <a:t> Dois </a:t>
            </a:r>
            <a:r>
              <a:rPr lang="pt-BR" sz="1100" dirty="0">
                <a:latin typeface="Open Sans" panose="020B0604020202020204" charset="0"/>
                <a:ea typeface="Open Sans" panose="020B0604020202020204" charset="0"/>
                <a:cs typeface="Open Sans" panose="020B0604020202020204" charset="0"/>
              </a:rPr>
              <a:t>guias de abrangência nacional são: Aves Brasileiras (</a:t>
            </a:r>
            <a:r>
              <a:rPr lang="pt-BR" sz="1100" dirty="0" err="1">
                <a:latin typeface="Open Sans" panose="020B0604020202020204" charset="0"/>
                <a:ea typeface="Open Sans" panose="020B0604020202020204" charset="0"/>
                <a:cs typeface="Open Sans" panose="020B0604020202020204" charset="0"/>
              </a:rPr>
              <a:t>Dalgas</a:t>
            </a:r>
            <a:r>
              <a:rPr lang="pt-BR" sz="1100" dirty="0">
                <a:latin typeface="Open Sans" panose="020B0604020202020204" charset="0"/>
                <a:ea typeface="Open Sans" panose="020B0604020202020204" charset="0"/>
                <a:cs typeface="Open Sans" panose="020B0604020202020204" charset="0"/>
              </a:rPr>
              <a:t> </a:t>
            </a:r>
            <a:r>
              <a:rPr lang="pt-BR" sz="1100" dirty="0" err="1">
                <a:latin typeface="Open Sans" panose="020B0604020202020204" charset="0"/>
                <a:ea typeface="Open Sans" panose="020B0604020202020204" charset="0"/>
                <a:cs typeface="Open Sans" panose="020B0604020202020204" charset="0"/>
              </a:rPr>
              <a:t>Frish</a:t>
            </a:r>
            <a:r>
              <a:rPr lang="pt-BR" sz="1100" dirty="0">
                <a:latin typeface="Open Sans" panose="020B0604020202020204" charset="0"/>
                <a:ea typeface="Open Sans" panose="020B0604020202020204" charset="0"/>
                <a:cs typeface="Open Sans" panose="020B0604020202020204" charset="0"/>
              </a:rPr>
              <a:t> </a:t>
            </a:r>
            <a:r>
              <a:rPr lang="pt-BR" sz="1100" dirty="0" err="1">
                <a:latin typeface="Open Sans" panose="020B0604020202020204" charset="0"/>
                <a:ea typeface="Open Sans" panose="020B0604020202020204" charset="0"/>
                <a:cs typeface="Open Sans" panose="020B0604020202020204" charset="0"/>
              </a:rPr>
              <a:t>Ecoltec</a:t>
            </a:r>
            <a:r>
              <a:rPr lang="pt-BR" sz="1100" dirty="0">
                <a:latin typeface="Open Sans" panose="020B0604020202020204" charset="0"/>
                <a:ea typeface="Open Sans" panose="020B0604020202020204" charset="0"/>
                <a:cs typeface="Open Sans" panose="020B0604020202020204" charset="0"/>
              </a:rPr>
              <a:t>) e Todas as Aves do Brasil (</a:t>
            </a:r>
            <a:r>
              <a:rPr lang="pt-BR" sz="1100" dirty="0" err="1">
                <a:latin typeface="Open Sans" panose="020B0604020202020204" charset="0"/>
                <a:ea typeface="Open Sans" panose="020B0604020202020204" charset="0"/>
                <a:cs typeface="Open Sans" panose="020B0604020202020204" charset="0"/>
              </a:rPr>
              <a:t>Dall</a:t>
            </a:r>
            <a:r>
              <a:rPr lang="pt-BR" sz="1100" dirty="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4300529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smtClean="0">
                <a:latin typeface="Open Sans" panose="020B0604020202020204" charset="0"/>
                <a:ea typeface="Open Sans" panose="020B0604020202020204" charset="0"/>
                <a:cs typeface="Open Sans" panose="020B0604020202020204" charset="0"/>
              </a:rPr>
              <a:t>O naturalista amador</a:t>
            </a:r>
            <a:endParaRPr lang="pt-BR" sz="14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719999" y="953914"/>
            <a:ext cx="4985231" cy="2800767"/>
          </a:xfrm>
          <a:prstGeom prst="rect">
            <a:avLst/>
          </a:prstGeom>
        </p:spPr>
        <p:txBody>
          <a:bodyPr wrap="square">
            <a:spAutoFit/>
          </a:bodyPr>
          <a:lstStyle/>
          <a:p>
            <a:r>
              <a:rPr lang="pt-BR" sz="1100" b="1" dirty="0">
                <a:solidFill>
                  <a:schemeClr val="accent1">
                    <a:lumMod val="50000"/>
                  </a:schemeClr>
                </a:solidFill>
                <a:latin typeface="Open Sans" panose="020B0604020202020204" charset="0"/>
                <a:ea typeface="Open Sans" panose="020B0604020202020204" charset="0"/>
                <a:cs typeface="Open Sans" panose="020B0604020202020204" charset="0"/>
              </a:rPr>
              <a:t>Equipamentos para </a:t>
            </a:r>
            <a:r>
              <a:rPr lang="pt-BR" sz="1100" b="1" dirty="0" err="1">
                <a:solidFill>
                  <a:schemeClr val="accent1">
                    <a:lumMod val="50000"/>
                  </a:schemeClr>
                </a:solidFill>
                <a:latin typeface="Open Sans" panose="020B0604020202020204" charset="0"/>
                <a:ea typeface="Open Sans" panose="020B0604020202020204" charset="0"/>
                <a:cs typeface="Open Sans" panose="020B0604020202020204" charset="0"/>
              </a:rPr>
              <a:t>birdwatching</a:t>
            </a:r>
            <a:r>
              <a:rPr lang="pt-BR" sz="1100" b="1" dirty="0" smtClean="0">
                <a:solidFill>
                  <a:schemeClr val="accent1">
                    <a:lumMod val="50000"/>
                  </a:schemeClr>
                </a:solidFill>
                <a:latin typeface="Open Sans" panose="020B0604020202020204" charset="0"/>
                <a:ea typeface="Open Sans" panose="020B0604020202020204" charset="0"/>
                <a:cs typeface="Open Sans" panose="020B0604020202020204" charset="0"/>
              </a:rPr>
              <a:t>:</a:t>
            </a:r>
          </a:p>
          <a:p>
            <a:endParaRPr lang="pt-BR" sz="1100" b="1" dirty="0">
              <a:solidFill>
                <a:schemeClr val="accent1">
                  <a:lumMod val="50000"/>
                </a:schemeClr>
              </a:solidFill>
              <a:latin typeface="Open Sans" panose="020B0604020202020204" charset="0"/>
              <a:ea typeface="Open Sans" panose="020B0604020202020204" charset="0"/>
              <a:cs typeface="Open Sans" panose="020B0604020202020204" charset="0"/>
            </a:endParaRP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Máquina </a:t>
            </a:r>
            <a:r>
              <a:rPr lang="pt-BR" sz="1100" dirty="0">
                <a:latin typeface="Open Sans" panose="020B0604020202020204" charset="0"/>
                <a:ea typeface="Open Sans" panose="020B0604020202020204" charset="0"/>
                <a:cs typeface="Open Sans" panose="020B0604020202020204" charset="0"/>
              </a:rPr>
              <a:t>fotográfica</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GPS</a:t>
            </a:r>
            <a:r>
              <a:rPr lang="pt-BR" sz="1100" dirty="0">
                <a:latin typeface="Open Sans" panose="020B0604020202020204" charset="0"/>
                <a:ea typeface="Open Sans" panose="020B0604020202020204" charset="0"/>
                <a:cs typeface="Open Sans" panose="020B0604020202020204" charset="0"/>
              </a:rPr>
              <a:t>, para marcar as coordenadas exatas dos pontos visitados</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Boné</a:t>
            </a:r>
            <a:r>
              <a:rPr lang="pt-BR" sz="1100" dirty="0">
                <a:latin typeface="Open Sans" panose="020B0604020202020204" charset="0"/>
                <a:ea typeface="Open Sans" panose="020B0604020202020204" charset="0"/>
                <a:cs typeface="Open Sans" panose="020B0604020202020204" charset="0"/>
              </a:rPr>
              <a:t>, para evitar luz sobre os olhos, melhorando a luminosidade do binóculo</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Lanternas </a:t>
            </a:r>
            <a:r>
              <a:rPr lang="pt-BR" sz="1100" dirty="0">
                <a:latin typeface="Open Sans" panose="020B0604020202020204" charset="0"/>
                <a:ea typeface="Open Sans" panose="020B0604020202020204" charset="0"/>
                <a:cs typeface="Open Sans" panose="020B0604020202020204" charset="0"/>
              </a:rPr>
              <a:t>para passeios noturnos</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Fitas </a:t>
            </a:r>
            <a:r>
              <a:rPr lang="pt-BR" sz="1100" dirty="0">
                <a:latin typeface="Open Sans" panose="020B0604020202020204" charset="0"/>
                <a:ea typeface="Open Sans" panose="020B0604020202020204" charset="0"/>
                <a:cs typeface="Open Sans" panose="020B0604020202020204" charset="0"/>
              </a:rPr>
              <a:t>coloridas impermeáveis para marcar pontos na mata</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Relógio </a:t>
            </a:r>
            <a:r>
              <a:rPr lang="pt-BR" sz="1100" dirty="0">
                <a:latin typeface="Open Sans" panose="020B0604020202020204" charset="0"/>
                <a:ea typeface="Open Sans" panose="020B0604020202020204" charset="0"/>
                <a:cs typeface="Open Sans" panose="020B0604020202020204" charset="0"/>
              </a:rPr>
              <a:t>com cronômetro</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Lista </a:t>
            </a:r>
            <a:r>
              <a:rPr lang="pt-BR" sz="1100" dirty="0">
                <a:latin typeface="Open Sans" panose="020B0604020202020204" charset="0"/>
                <a:ea typeface="Open Sans" panose="020B0604020202020204" charset="0"/>
                <a:cs typeface="Open Sans" panose="020B0604020202020204" charset="0"/>
              </a:rPr>
              <a:t>de aves do local (alguns lugares possuem lista de sua </a:t>
            </a:r>
            <a:r>
              <a:rPr lang="pt-BR" sz="1100" dirty="0" err="1">
                <a:latin typeface="Open Sans" panose="020B0604020202020204" charset="0"/>
                <a:ea typeface="Open Sans" panose="020B0604020202020204" charset="0"/>
                <a:cs typeface="Open Sans" panose="020B0604020202020204" charset="0"/>
              </a:rPr>
              <a:t>avifauna</a:t>
            </a:r>
            <a:r>
              <a:rPr lang="pt-BR" sz="1100" dirty="0">
                <a:latin typeface="Open Sans" panose="020B0604020202020204" charset="0"/>
                <a:ea typeface="Open Sans" panose="020B0604020202020204" charset="0"/>
                <a:cs typeface="Open Sans" panose="020B0604020202020204" charset="0"/>
              </a:rPr>
              <a:t>, o que ajuda a observação pois permite identificar melhor e mais rapidamente as aves avistadas)</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Caderno </a:t>
            </a:r>
            <a:r>
              <a:rPr lang="pt-BR" sz="1100" dirty="0">
                <a:latin typeface="Open Sans" panose="020B0604020202020204" charset="0"/>
                <a:ea typeface="Open Sans" panose="020B0604020202020204" charset="0"/>
                <a:cs typeface="Open Sans" panose="020B0604020202020204" charset="0"/>
              </a:rPr>
              <a:t>de anotações</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Pequeno </a:t>
            </a:r>
            <a:r>
              <a:rPr lang="pt-BR" sz="1100" dirty="0">
                <a:latin typeface="Open Sans" panose="020B0604020202020204" charset="0"/>
                <a:ea typeface="Open Sans" panose="020B0604020202020204" charset="0"/>
                <a:cs typeface="Open Sans" panose="020B0604020202020204" charset="0"/>
              </a:rPr>
              <a:t>gravador para registrar o que se está vendo</a:t>
            </a:r>
          </a:p>
          <a:p>
            <a:pPr marL="89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Guia </a:t>
            </a:r>
            <a:r>
              <a:rPr lang="pt-BR" sz="1100" dirty="0">
                <a:latin typeface="Open Sans" panose="020B0604020202020204" charset="0"/>
                <a:ea typeface="Open Sans" panose="020B0604020202020204" charset="0"/>
                <a:cs typeface="Open Sans" panose="020B0604020202020204" charset="0"/>
              </a:rPr>
              <a:t>de campo para uma boa identificação</a:t>
            </a:r>
          </a:p>
        </p:txBody>
      </p:sp>
      <p:pic>
        <p:nvPicPr>
          <p:cNvPr id="8194" name="Picture 2" descr="Birding y birdwatching ornitología iconos. Un icono de aves con equipos de  observadores de aves y elementos. visor de viaje, | Can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445" y="1180123"/>
            <a:ext cx="3007824" cy="250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81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76307" y="662663"/>
            <a:ext cx="7658093" cy="3970318"/>
          </a:xfrm>
          <a:prstGeom prst="rect">
            <a:avLst/>
          </a:prstGeom>
        </p:spPr>
        <p:txBody>
          <a:bodyPr wrap="square">
            <a:spAutoFit/>
          </a:bodyPr>
          <a:lstStyle/>
          <a:p>
            <a:r>
              <a:rPr lang="pt-BR" b="1" dirty="0">
                <a:solidFill>
                  <a:schemeClr val="accent1">
                    <a:lumMod val="50000"/>
                  </a:schemeClr>
                </a:solidFill>
              </a:rPr>
              <a:t>Roupas</a:t>
            </a:r>
          </a:p>
          <a:p>
            <a:r>
              <a:rPr lang="pt-BR" dirty="0" smtClean="0"/>
              <a:t>Deve </a:t>
            </a:r>
            <a:r>
              <a:rPr lang="pt-BR" dirty="0"/>
              <a:t>ser discreta, para não espantar as aves. Roupas em algum tom verde ou marrom, camuflando-se com o ambiente.</a:t>
            </a:r>
          </a:p>
          <a:p>
            <a:endParaRPr lang="pt-BR" dirty="0"/>
          </a:p>
          <a:p>
            <a:r>
              <a:rPr lang="pt-BR" b="1" dirty="0">
                <a:solidFill>
                  <a:schemeClr val="accent1">
                    <a:lumMod val="50000"/>
                  </a:schemeClr>
                </a:solidFill>
              </a:rPr>
              <a:t>Modo de Andar</a:t>
            </a:r>
          </a:p>
          <a:p>
            <a:r>
              <a:rPr lang="pt-BR" dirty="0" smtClean="0"/>
              <a:t>Deve </a:t>
            </a:r>
            <a:r>
              <a:rPr lang="pt-BR" dirty="0"/>
              <a:t>se muito cauteloso e silencioso. Gestos rápidos assustam as aves, ao passo que, andando “em câmera lenta” conseguimos nos aproximar bastante delas. Andar direto em direção a uma ave pode assustá-la, mas se andarmos em </a:t>
            </a:r>
            <a:r>
              <a:rPr lang="pt-BR" dirty="0" err="1"/>
              <a:t>zig-zag</a:t>
            </a:r>
            <a:r>
              <a:rPr lang="pt-BR" dirty="0"/>
              <a:t>, como se estivéssemos apenas passando perto delas não as assusta tanto.</a:t>
            </a:r>
          </a:p>
          <a:p>
            <a:endParaRPr lang="pt-BR" dirty="0"/>
          </a:p>
          <a:p>
            <a:r>
              <a:rPr lang="pt-BR" b="1" dirty="0">
                <a:solidFill>
                  <a:schemeClr val="accent1">
                    <a:lumMod val="50000"/>
                  </a:schemeClr>
                </a:solidFill>
              </a:rPr>
              <a:t>Melhores horários para observação</a:t>
            </a:r>
          </a:p>
          <a:p>
            <a:r>
              <a:rPr lang="pt-BR" dirty="0" smtClean="0"/>
              <a:t>Logo </a:t>
            </a:r>
            <a:r>
              <a:rPr lang="pt-BR" dirty="0"/>
              <a:t>nas primeiras horas da manhã e no final da tarde. Há ainda as espécies noturnas, como as corujas e curiangos.</a:t>
            </a:r>
          </a:p>
          <a:p>
            <a:endParaRPr lang="pt-BR" dirty="0"/>
          </a:p>
          <a:p>
            <a:r>
              <a:rPr lang="pt-BR" b="1" dirty="0">
                <a:solidFill>
                  <a:schemeClr val="accent1">
                    <a:lumMod val="50000"/>
                  </a:schemeClr>
                </a:solidFill>
              </a:rPr>
              <a:t>Melhores épocas do ano para observação</a:t>
            </a:r>
          </a:p>
          <a:p>
            <a:r>
              <a:rPr lang="pt-BR" dirty="0" smtClean="0"/>
              <a:t>São </a:t>
            </a:r>
            <a:r>
              <a:rPr lang="pt-BR" dirty="0"/>
              <a:t>os períodos reprodutivos que se iniciam no final do inverno e se estendem pela primavera e verão. Nesta época as aves estão muito ativas defendendo seus territórios e construindo seus ninhos e em geral cantam muito.</a:t>
            </a:r>
          </a:p>
        </p:txBody>
      </p:sp>
      <p:sp>
        <p:nvSpPr>
          <p:cNvPr id="4" name="Título 1"/>
          <p:cNvSpPr>
            <a:spLocks noGrp="1"/>
          </p:cNvSpPr>
          <p:nvPr>
            <p:ph type="title"/>
          </p:nvPr>
        </p:nvSpPr>
        <p:spPr>
          <a:xfrm>
            <a:off x="704369" y="163671"/>
            <a:ext cx="7704000" cy="572700"/>
          </a:xfrm>
        </p:spPr>
        <p:txBody>
          <a:bodyPr/>
          <a:lstStyle/>
          <a:p>
            <a:r>
              <a:rPr lang="pt-BR" sz="1400" dirty="0" smtClean="0">
                <a:latin typeface="Open Sans" panose="020B0604020202020204" charset="0"/>
                <a:ea typeface="Open Sans" panose="020B0604020202020204" charset="0"/>
                <a:cs typeface="Open Sans" panose="020B0604020202020204" charset="0"/>
              </a:rPr>
              <a:t>O naturalista amador</a:t>
            </a:r>
            <a:endParaRPr lang="pt-BR" sz="14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53470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48"/>
          <p:cNvSpPr txBox="1">
            <a:spLocks noGrp="1"/>
          </p:cNvSpPr>
          <p:nvPr>
            <p:ph type="title"/>
          </p:nvPr>
        </p:nvSpPr>
        <p:spPr>
          <a:xfrm>
            <a:off x="543893" y="302785"/>
            <a:ext cx="7704000" cy="320362"/>
          </a:xfrm>
          <a:prstGeom prst="rect">
            <a:avLst/>
          </a:prstGeom>
        </p:spPr>
        <p:txBody>
          <a:bodyPr spcFirstLastPara="1" wrap="square" lIns="91425" tIns="91425" rIns="91425" bIns="91425" anchor="t" anchorCtr="0">
            <a:noAutofit/>
          </a:bodyPr>
          <a:lstStyle/>
          <a:p>
            <a:pPr lvl="0"/>
            <a:r>
              <a:rPr lang="pt-BR" sz="1400" dirty="0" smtClean="0"/>
              <a:t>E</a:t>
            </a:r>
            <a:r>
              <a:rPr lang="en" sz="1400" dirty="0" smtClean="0"/>
              <a:t>xercício 1 -  </a:t>
            </a:r>
            <a:r>
              <a:rPr lang="pt-PT" sz="1400" dirty="0"/>
              <a:t>OBSERVAÇÃO, DESCRIÇÃO, COLETA E HERBORIZAÇÃO</a:t>
            </a:r>
            <a:endParaRPr sz="1400" dirty="0"/>
          </a:p>
        </p:txBody>
      </p:sp>
      <p:sp>
        <p:nvSpPr>
          <p:cNvPr id="1534" name="Google Shape;1534;p48"/>
          <p:cNvSpPr txBox="1">
            <a:spLocks noGrp="1"/>
          </p:cNvSpPr>
          <p:nvPr>
            <p:ph type="subTitle" idx="2"/>
          </p:nvPr>
        </p:nvSpPr>
        <p:spPr>
          <a:xfrm>
            <a:off x="758613" y="833707"/>
            <a:ext cx="7829974" cy="3149014"/>
          </a:xfrm>
          <a:prstGeom prst="rect">
            <a:avLst/>
          </a:prstGeom>
        </p:spPr>
        <p:txBody>
          <a:bodyPr spcFirstLastPara="1" wrap="square" lIns="91425" tIns="91425" rIns="91425" bIns="91425" anchor="t" anchorCtr="0">
            <a:noAutofit/>
          </a:bodyPr>
          <a:lstStyle/>
          <a:p>
            <a:pPr lvl="0"/>
            <a:r>
              <a:rPr lang="pt-PT" sz="1100" b="1" dirty="0" smtClean="0"/>
              <a:t>a. Observação </a:t>
            </a:r>
            <a:r>
              <a:rPr lang="pt-PT" sz="1100" b="1" dirty="0"/>
              <a:t>e descrição </a:t>
            </a:r>
            <a:r>
              <a:rPr lang="pt-PT" sz="1100" b="1" dirty="0" smtClean="0"/>
              <a:t>(em grupo</a:t>
            </a:r>
            <a:r>
              <a:rPr lang="pt-PT" sz="1100" b="1" dirty="0"/>
              <a:t>)</a:t>
            </a:r>
            <a:endParaRPr lang="pt-BR" sz="1100" dirty="0"/>
          </a:p>
          <a:p>
            <a:r>
              <a:rPr lang="pt-PT" sz="1100" b="1" dirty="0"/>
              <a:t> </a:t>
            </a:r>
            <a:endParaRPr lang="pt-BR" sz="1100" dirty="0"/>
          </a:p>
          <a:p>
            <a:r>
              <a:rPr lang="pt-PT" sz="1100" dirty="0" smtClean="0"/>
              <a:t>As </a:t>
            </a:r>
            <a:r>
              <a:rPr lang="pt-PT" sz="1100" dirty="0"/>
              <a:t>observações sensoriais devem ser </a:t>
            </a:r>
            <a:r>
              <a:rPr lang="pt-PT" sz="1100" dirty="0" smtClean="0"/>
              <a:t>feitas no caderno de campo ao </a:t>
            </a:r>
            <a:r>
              <a:rPr lang="pt-PT" sz="1100" dirty="0"/>
              <a:t>longo de todo o período de </a:t>
            </a:r>
            <a:r>
              <a:rPr lang="pt-PT" sz="1100" dirty="0" smtClean="0"/>
              <a:t>estudo.</a:t>
            </a:r>
          </a:p>
          <a:p>
            <a:r>
              <a:rPr lang="pt-PT" sz="1100" dirty="0" smtClean="0"/>
              <a:t>Façam </a:t>
            </a:r>
            <a:r>
              <a:rPr lang="pt-PT" sz="1100" dirty="0"/>
              <a:t>um percurso </a:t>
            </a:r>
            <a:r>
              <a:rPr lang="pt-PT" sz="1100" dirty="0" smtClean="0"/>
              <a:t>por </a:t>
            </a:r>
            <a:r>
              <a:rPr lang="pt-PT" sz="1100" dirty="0"/>
              <a:t>15 minutos no jardim do nosso edifício para </a:t>
            </a:r>
            <a:r>
              <a:rPr lang="pt-PT" sz="1100" dirty="0" smtClean="0"/>
              <a:t>observar:</a:t>
            </a:r>
          </a:p>
          <a:p>
            <a:endParaRPr lang="pt-PT" sz="1100" dirty="0"/>
          </a:p>
          <a:p>
            <a:pPr marL="457200" lvl="2" indent="0" algn="l">
              <a:buFont typeface="Wingdings" panose="05000000000000000000" pitchFamily="2" charset="2"/>
              <a:buChar char="§"/>
            </a:pPr>
            <a:r>
              <a:rPr lang="pt-PT" sz="1100" dirty="0" smtClean="0"/>
              <a:t>O </a:t>
            </a:r>
            <a:r>
              <a:rPr lang="pt-PT" sz="1100" dirty="0"/>
              <a:t>ambiente e sua localização. A partir dos seus conhecimentos do meio físico, descreva com suas palavras o relevo, </a:t>
            </a:r>
            <a:r>
              <a:rPr lang="pt-PT" sz="1100" dirty="0" smtClean="0"/>
              <a:t>solos, </a:t>
            </a:r>
            <a:r>
              <a:rPr lang="pt-PT" sz="1100" dirty="0"/>
              <a:t>tipo de tempo, clima (período do ano estamos), presença e vestígios de fauna </a:t>
            </a:r>
            <a:r>
              <a:rPr lang="pt-PT" sz="1100" dirty="0" smtClean="0"/>
              <a:t>etc;</a:t>
            </a:r>
            <a:endParaRPr lang="pt-BR" sz="1100" dirty="0"/>
          </a:p>
          <a:p>
            <a:pPr marL="457200" lvl="2" indent="0" algn="l">
              <a:buFont typeface="Wingdings" panose="05000000000000000000" pitchFamily="2" charset="2"/>
              <a:buChar char="§"/>
            </a:pPr>
            <a:r>
              <a:rPr lang="pt-PT" sz="1100" dirty="0" smtClean="0"/>
              <a:t>O </a:t>
            </a:r>
            <a:r>
              <a:rPr lang="pt-PT" sz="1100" dirty="0"/>
              <a:t>ambiente no entorno do prédio da Geografia – História e seu paisagismo</a:t>
            </a:r>
            <a:r>
              <a:rPr lang="pt-PT" sz="1100" dirty="0" smtClean="0"/>
              <a:t>; A </a:t>
            </a:r>
            <a:r>
              <a:rPr lang="pt-PT" sz="1100" dirty="0"/>
              <a:t>cobertura vegetal</a:t>
            </a:r>
            <a:r>
              <a:rPr lang="pt-PT" sz="1100" dirty="0" smtClean="0"/>
              <a:t>.</a:t>
            </a:r>
            <a:endParaRPr lang="pt-BR" sz="1100" dirty="0" smtClean="0"/>
          </a:p>
          <a:p>
            <a:endParaRPr lang="pt-BR" sz="1100" dirty="0"/>
          </a:p>
          <a:p>
            <a:r>
              <a:rPr lang="pt-PT" sz="1100" dirty="0"/>
              <a:t> </a:t>
            </a:r>
            <a:endParaRPr lang="pt-BR" sz="1100" dirty="0"/>
          </a:p>
          <a:p>
            <a:r>
              <a:rPr lang="pt-PT" sz="1100" b="1" dirty="0" smtClean="0"/>
              <a:t>Sistematização </a:t>
            </a:r>
            <a:r>
              <a:rPr lang="pt-PT" sz="1100" b="1" dirty="0"/>
              <a:t>da observação da vegetação</a:t>
            </a:r>
            <a:endParaRPr lang="pt-BR" sz="1100" b="1" dirty="0"/>
          </a:p>
          <a:p>
            <a:r>
              <a:rPr lang="pt-PT" sz="1100" dirty="0"/>
              <a:t> </a:t>
            </a:r>
            <a:endParaRPr lang="pt-BR" sz="1100" dirty="0"/>
          </a:p>
          <a:p>
            <a:pPr marL="0"/>
            <a:r>
              <a:rPr lang="pt-PT" sz="1100" dirty="0" smtClean="0"/>
              <a:t>Todas </a:t>
            </a:r>
            <a:r>
              <a:rPr lang="pt-PT" sz="1100" dirty="0"/>
              <a:t>as informações anotadas no caderno de </a:t>
            </a:r>
            <a:r>
              <a:rPr lang="pt-PT" sz="1100" dirty="0" smtClean="0"/>
              <a:t>campo </a:t>
            </a:r>
            <a:r>
              <a:rPr lang="pt-PT" sz="1100" dirty="0"/>
              <a:t>individualmente </a:t>
            </a:r>
            <a:r>
              <a:rPr lang="pt-PT" sz="1100" dirty="0" smtClean="0"/>
              <a:t>devem </a:t>
            </a:r>
            <a:r>
              <a:rPr lang="pt-PT" sz="1100" dirty="0"/>
              <a:t>compor um texto único  do </a:t>
            </a:r>
            <a:r>
              <a:rPr lang="pt-PT" sz="1100" dirty="0" smtClean="0"/>
              <a:t>grupo</a:t>
            </a:r>
            <a:r>
              <a:rPr lang="pt-PT" sz="1100" dirty="0"/>
              <a:t>. As fichas ou caderno serão analisadas pelo professor </a:t>
            </a:r>
            <a:r>
              <a:rPr lang="pt-PT" sz="1100" dirty="0" smtClean="0"/>
              <a:t>para </a:t>
            </a:r>
            <a:r>
              <a:rPr lang="pt-PT" sz="1100" dirty="0"/>
              <a:t>avaliação. </a:t>
            </a:r>
            <a:endParaRPr lang="pt-PT" sz="1100" dirty="0" smtClean="0"/>
          </a:p>
          <a:p>
            <a:pPr marL="0"/>
            <a:endParaRPr lang="pt-PT" sz="1100" dirty="0"/>
          </a:p>
          <a:p>
            <a:pPr marL="0"/>
            <a:r>
              <a:rPr lang="pt-PT" sz="1100" dirty="0" smtClean="0"/>
              <a:t>A </a:t>
            </a:r>
            <a:r>
              <a:rPr lang="pt-PT" sz="1100" dirty="0"/>
              <a:t>entrega </a:t>
            </a:r>
            <a:r>
              <a:rPr lang="pt-PT" sz="1100" dirty="0" smtClean="0"/>
              <a:t>do caderno </a:t>
            </a:r>
            <a:r>
              <a:rPr lang="pt-PT" sz="1100" dirty="0"/>
              <a:t>de </a:t>
            </a:r>
            <a:r>
              <a:rPr lang="pt-PT" sz="1100" dirty="0" smtClean="0"/>
              <a:t>campo </a:t>
            </a:r>
            <a:r>
              <a:rPr lang="pt-PT" sz="1100" dirty="0"/>
              <a:t>completo deverá ser feita na data </a:t>
            </a:r>
            <a:r>
              <a:rPr lang="pt-PT" sz="1100" dirty="0" smtClean="0"/>
              <a:t>informada pela professora. </a:t>
            </a:r>
            <a:r>
              <a:rPr lang="pt-PT" sz="1100" dirty="0"/>
              <a:t>É importante </a:t>
            </a:r>
            <a:r>
              <a:rPr lang="pt-PT" sz="1100" dirty="0" smtClean="0"/>
              <a:t>que vocês </a:t>
            </a:r>
            <a:r>
              <a:rPr lang="pt-PT" sz="1100" dirty="0"/>
              <a:t>construam os procedimentos de </a:t>
            </a:r>
            <a:r>
              <a:rPr lang="pt-PT" sz="1100" dirty="0" smtClean="0"/>
              <a:t>levantamento </a:t>
            </a:r>
            <a:r>
              <a:rPr lang="pt-PT" sz="1100" dirty="0"/>
              <a:t>de dados de forma coerente e organizada. Se </a:t>
            </a:r>
            <a:r>
              <a:rPr lang="pt-PT" sz="1100" dirty="0" smtClean="0"/>
              <a:t>quiserem utilizem </a:t>
            </a:r>
            <a:r>
              <a:rPr lang="pt-PT" sz="1100" dirty="0"/>
              <a:t>registros fotográficos para enriquecer </a:t>
            </a:r>
            <a:r>
              <a:rPr lang="pt-PT" sz="1100" dirty="0" smtClean="0"/>
              <a:t>a observação.</a:t>
            </a:r>
            <a:endParaRPr lang="pt-BR" sz="1100" dirty="0"/>
          </a:p>
          <a:p>
            <a:r>
              <a:rPr lang="pt-PT" sz="1100" dirty="0"/>
              <a:t> </a:t>
            </a:r>
            <a:endParaRPr lang="pt-BR" sz="11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smtClean="0">
                <a:latin typeface="Open Sans" panose="020B0604020202020204" charset="0"/>
                <a:ea typeface="Open Sans" panose="020B0604020202020204" charset="0"/>
                <a:cs typeface="Open Sans" panose="020B0604020202020204" charset="0"/>
              </a:rPr>
              <a:t>4. Observando aves</a:t>
            </a:r>
            <a:endParaRPr lang="pt-BR" sz="14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720000" y="1227890"/>
            <a:ext cx="7893538" cy="2800767"/>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Observação </a:t>
            </a:r>
            <a:r>
              <a:rPr lang="pt-BR" sz="1100" b="1" dirty="0">
                <a:latin typeface="Open Sans" panose="020B0604020202020204" charset="0"/>
                <a:ea typeface="Open Sans" panose="020B0604020202020204" charset="0"/>
                <a:cs typeface="Open Sans" panose="020B0604020202020204" charset="0"/>
              </a:rPr>
              <a:t>de espera</a:t>
            </a:r>
            <a:r>
              <a:rPr lang="pt-BR" sz="1100" dirty="0">
                <a:latin typeface="Open Sans" panose="020B0604020202020204" charset="0"/>
                <a:ea typeface="Open Sans" panose="020B0604020202020204" charset="0"/>
                <a:cs typeface="Open Sans" panose="020B0604020202020204" charset="0"/>
              </a:rPr>
              <a:t>: quando o observador fica parado em um determinado local por algum tempo, de preferência próximo a um lago ou rio ou de uma árvore com frutos, esperando que as aves da região apareçam</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Observação </a:t>
            </a:r>
            <a:r>
              <a:rPr lang="pt-BR" sz="1100" b="1" dirty="0">
                <a:latin typeface="Open Sans" panose="020B0604020202020204" charset="0"/>
                <a:ea typeface="Open Sans" panose="020B0604020202020204" charset="0"/>
                <a:cs typeface="Open Sans" panose="020B0604020202020204" charset="0"/>
              </a:rPr>
              <a:t>de percurso</a:t>
            </a:r>
            <a:r>
              <a:rPr lang="pt-BR" sz="1100" dirty="0">
                <a:latin typeface="Open Sans" panose="020B0604020202020204" charset="0"/>
                <a:ea typeface="Open Sans" panose="020B0604020202020204" charset="0"/>
                <a:cs typeface="Open Sans" panose="020B0604020202020204" charset="0"/>
              </a:rPr>
              <a:t>: quando o observador faz suas observações caminhando por uma estrada, trilha, picada, pelo </a:t>
            </a:r>
            <a:r>
              <a:rPr lang="pt-BR" sz="1100" dirty="0" smtClean="0">
                <a:latin typeface="Open Sans" panose="020B0604020202020204" charset="0"/>
                <a:ea typeface="Open Sans" panose="020B0604020202020204" charset="0"/>
                <a:cs typeface="Open Sans" panose="020B0604020202020204" charset="0"/>
              </a:rPr>
              <a:t>campo </a:t>
            </a:r>
            <a:r>
              <a:rPr lang="pt-BR" sz="1100" dirty="0">
                <a:latin typeface="Open Sans" panose="020B0604020202020204" charset="0"/>
                <a:ea typeface="Open Sans" panose="020B0604020202020204" charset="0"/>
                <a:cs typeface="Open Sans" panose="020B0604020202020204" charset="0"/>
              </a:rPr>
              <a:t>etc</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Todo </a:t>
            </a:r>
            <a:r>
              <a:rPr lang="pt-BR" sz="1100" dirty="0">
                <a:latin typeface="Open Sans" panose="020B0604020202020204" charset="0"/>
                <a:ea typeface="Open Sans" panose="020B0604020202020204" charset="0"/>
                <a:cs typeface="Open Sans" panose="020B0604020202020204" charset="0"/>
              </a:rPr>
              <a:t>lugar é interessante para observar as aves, mas certamente as Unidades de Conservação são as preferenciais, por serem em geral áreas naturais preservadas. A região de Mata Atlântica é mundialmente conhecida por sua grande biodiversidade</a:t>
            </a:r>
            <a:r>
              <a:rPr lang="pt-BR" sz="1100" dirty="0" smtClean="0">
                <a:latin typeface="Open Sans" panose="020B0604020202020204" charset="0"/>
                <a:ea typeface="Open Sans" panose="020B0604020202020204" charset="0"/>
                <a:cs typeface="Open Sans" panose="020B0604020202020204" charset="0"/>
              </a:rPr>
              <a:t>. Sempre </a:t>
            </a:r>
            <a:r>
              <a:rPr lang="pt-BR" sz="1100" dirty="0">
                <a:latin typeface="Open Sans" panose="020B0604020202020204" charset="0"/>
                <a:ea typeface="Open Sans" panose="020B0604020202020204" charset="0"/>
                <a:cs typeface="Open Sans" panose="020B0604020202020204" charset="0"/>
              </a:rPr>
              <a:t>se mantenha nas estradas e trilhas, evitando adentrar os ambientes naturais.</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Exercício:</a:t>
            </a:r>
          </a:p>
          <a:p>
            <a:r>
              <a:rPr lang="pt-BR" sz="1100" dirty="0">
                <a:latin typeface="Open Sans" panose="020B0604020202020204" charset="0"/>
                <a:ea typeface="Open Sans" panose="020B0604020202020204" charset="0"/>
                <a:cs typeface="Open Sans" panose="020B0604020202020204" charset="0"/>
              </a:rPr>
              <a:t>Após a leitura do texto A observação de aves, o aluno deverá manusear os equipamentos disponíveis que poderão ser utilizados em campo para a observação de aves, e deverá apresentar um relato desta experiência descrevendo o que foi observado e ouvido/gravado com os equipamentos no formato de descrição em caderno de campo como um exercício do que deve ser desenvolvido em campo. No caso de </a:t>
            </a:r>
            <a:r>
              <a:rPr lang="pt-BR" sz="1100" dirty="0" err="1">
                <a:latin typeface="Open Sans" panose="020B0604020202020204" charset="0"/>
                <a:ea typeface="Open Sans" panose="020B0604020202020204" charset="0"/>
                <a:cs typeface="Open Sans" panose="020B0604020202020204" charset="0"/>
              </a:rPr>
              <a:t>avistamento</a:t>
            </a:r>
            <a:r>
              <a:rPr lang="pt-BR" sz="1100" dirty="0">
                <a:latin typeface="Open Sans" panose="020B0604020202020204" charset="0"/>
                <a:ea typeface="Open Sans" panose="020B0604020202020204" charset="0"/>
                <a:cs typeface="Open Sans" panose="020B0604020202020204" charset="0"/>
              </a:rPr>
              <a:t> de espécimes, estes deverão ser descritos, bem como o ambiente em que foram vistos e o comportamento que apresentaram. </a:t>
            </a:r>
          </a:p>
        </p:txBody>
      </p:sp>
    </p:spTree>
    <p:extLst>
      <p:ext uri="{BB962C8B-B14F-4D97-AF65-F5344CB8AC3E}">
        <p14:creationId xmlns:p14="http://schemas.microsoft.com/office/powerpoint/2010/main" val="2893698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200" dirty="0" smtClean="0">
                <a:latin typeface="Open Sans" panose="020B0604020202020204" charset="0"/>
                <a:ea typeface="Open Sans" panose="020B0604020202020204" charset="0"/>
                <a:cs typeface="Open Sans" panose="020B0604020202020204" charset="0"/>
              </a:rPr>
              <a:t>Referências bibliográficas</a:t>
            </a:r>
            <a:endParaRPr lang="pt-BR" sz="12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1016000" y="1234830"/>
            <a:ext cx="7213600" cy="3139321"/>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BECKER</a:t>
            </a:r>
            <a:r>
              <a:rPr lang="pt-BR" sz="1100" b="1" dirty="0">
                <a:latin typeface="Open Sans" panose="020B0604020202020204" charset="0"/>
                <a:ea typeface="Open Sans" panose="020B0604020202020204" charset="0"/>
                <a:cs typeface="Open Sans" panose="020B0604020202020204" charset="0"/>
              </a:rPr>
              <a:t>, M.; DALPONTE, J.C. </a:t>
            </a:r>
            <a:r>
              <a:rPr lang="pt-BR" sz="1100" dirty="0">
                <a:latin typeface="Open Sans" panose="020B0604020202020204" charset="0"/>
                <a:ea typeface="Open Sans" panose="020B0604020202020204" charset="0"/>
                <a:cs typeface="Open Sans" panose="020B0604020202020204" charset="0"/>
              </a:rPr>
              <a:t>Rastros de mamíferos silvestres brasileiros: um guia de campo. 2ª. ed. Brasília: UNB – IBAMA, 1999. 180p.</a:t>
            </a:r>
          </a:p>
          <a:p>
            <a:r>
              <a:rPr lang="pt-BR" sz="1100" b="1" dirty="0">
                <a:latin typeface="Open Sans" panose="020B0604020202020204" charset="0"/>
                <a:ea typeface="Open Sans" panose="020B0604020202020204" charset="0"/>
                <a:cs typeface="Open Sans" panose="020B0604020202020204" charset="0"/>
              </a:rPr>
              <a:t>BERTELLI, A. P. </a:t>
            </a:r>
            <a:r>
              <a:rPr lang="pt-BR" sz="1100" dirty="0">
                <a:latin typeface="Open Sans" panose="020B0604020202020204" charset="0"/>
                <a:ea typeface="Open Sans" panose="020B0604020202020204" charset="0"/>
                <a:cs typeface="Open Sans" panose="020B0604020202020204" charset="0"/>
              </a:rPr>
              <a:t>O paraíso das espécies vivas Pantanal de Mato Grosso.  São Paulo: CERIFA Editora 1984. 337p.; Il.</a:t>
            </a:r>
          </a:p>
          <a:p>
            <a:r>
              <a:rPr lang="pt-BR" sz="1100" b="1" dirty="0">
                <a:latin typeface="Open Sans" panose="020B0604020202020204" charset="0"/>
                <a:ea typeface="Open Sans" panose="020B0604020202020204" charset="0"/>
                <a:cs typeface="Open Sans" panose="020B0604020202020204" charset="0"/>
              </a:rPr>
              <a:t>CAMARGO, H. </a:t>
            </a:r>
            <a:r>
              <a:rPr lang="pt-BR" sz="1100" dirty="0">
                <a:latin typeface="Open Sans" panose="020B0604020202020204" charset="0"/>
                <a:ea typeface="Open Sans" panose="020B0604020202020204" charset="0"/>
                <a:cs typeface="Open Sans" panose="020B0604020202020204" charset="0"/>
              </a:rPr>
              <a:t>Aves no Campus. São Paulo: IBC-USP, 1993. 126p.</a:t>
            </a:r>
          </a:p>
          <a:p>
            <a:r>
              <a:rPr lang="pt-BR" sz="1100" b="1" dirty="0">
                <a:latin typeface="Open Sans" panose="020B0604020202020204" charset="0"/>
                <a:ea typeface="Open Sans" panose="020B0604020202020204" charset="0"/>
                <a:cs typeface="Open Sans" panose="020B0604020202020204" charset="0"/>
              </a:rPr>
              <a:t>CATUNDA, M. B</a:t>
            </a:r>
            <a:r>
              <a:rPr lang="pt-BR" sz="1100" dirty="0">
                <a:latin typeface="Open Sans" panose="020B0604020202020204" charset="0"/>
                <a:ea typeface="Open Sans" panose="020B0604020202020204" charset="0"/>
                <a:cs typeface="Open Sans" panose="020B0604020202020204" charset="0"/>
              </a:rPr>
              <a:t>. O canto de céu aberto e de mata fechada.  Dissertação de Mestrado – ECA, USP, 1993.120p.</a:t>
            </a:r>
          </a:p>
          <a:p>
            <a:r>
              <a:rPr lang="pt-BR" sz="1100" b="1" dirty="0">
                <a:latin typeface="Open Sans" panose="020B0604020202020204" charset="0"/>
                <a:ea typeface="Open Sans" panose="020B0604020202020204" charset="0"/>
                <a:cs typeface="Open Sans" panose="020B0604020202020204" charset="0"/>
              </a:rPr>
              <a:t>HOFLING, E. </a:t>
            </a:r>
            <a:r>
              <a:rPr lang="pt-BR" sz="1100" dirty="0">
                <a:latin typeface="Open Sans" panose="020B0604020202020204" charset="0"/>
                <a:ea typeface="Open Sans" panose="020B0604020202020204" charset="0"/>
                <a:cs typeface="Open Sans" panose="020B0604020202020204" charset="0"/>
              </a:rPr>
              <a:t>Aves na Mantiqueira. São Paulo: ICI Brasil S/A , 1a.ed. 1986. 87p.</a:t>
            </a:r>
          </a:p>
          <a:p>
            <a:r>
              <a:rPr lang="pt-BR" sz="1100" b="1" dirty="0">
                <a:latin typeface="Open Sans" panose="020B0604020202020204" charset="0"/>
                <a:ea typeface="Open Sans" panose="020B0604020202020204" charset="0"/>
                <a:cs typeface="Open Sans" panose="020B0604020202020204" charset="0"/>
              </a:rPr>
              <a:t>LEITÃO, C. M</a:t>
            </a:r>
            <a:r>
              <a:rPr lang="pt-BR" sz="1100" dirty="0">
                <a:latin typeface="Open Sans" panose="020B0604020202020204" charset="0"/>
                <a:ea typeface="Open Sans" panose="020B0604020202020204" charset="0"/>
                <a:cs typeface="Open Sans" panose="020B0604020202020204" charset="0"/>
              </a:rPr>
              <a:t>. </a:t>
            </a:r>
            <a:r>
              <a:rPr lang="pt-BR" sz="1100" dirty="0" err="1">
                <a:latin typeface="Open Sans" panose="020B0604020202020204" charset="0"/>
                <a:ea typeface="Open Sans" panose="020B0604020202020204" charset="0"/>
                <a:cs typeface="Open Sans" panose="020B0604020202020204" charset="0"/>
              </a:rPr>
              <a:t>Zoogeografia</a:t>
            </a:r>
            <a:r>
              <a:rPr lang="pt-BR" sz="1100" dirty="0">
                <a:latin typeface="Open Sans" panose="020B0604020202020204" charset="0"/>
                <a:ea typeface="Open Sans" panose="020B0604020202020204" charset="0"/>
                <a:cs typeface="Open Sans" panose="020B0604020202020204" charset="0"/>
              </a:rPr>
              <a:t> do Brasil. São Paulo: Cia Editora Nacional , 2a Ed, 1947.</a:t>
            </a:r>
          </a:p>
          <a:p>
            <a:r>
              <a:rPr lang="pt-BR" sz="1100" b="1" dirty="0">
                <a:latin typeface="Open Sans" panose="020B0604020202020204" charset="0"/>
                <a:ea typeface="Open Sans" panose="020B0604020202020204" charset="0"/>
                <a:cs typeface="Open Sans" panose="020B0604020202020204" charset="0"/>
              </a:rPr>
              <a:t>MACHADO, L.; OLIVEIRA, M.; ESTON, M. </a:t>
            </a:r>
            <a:r>
              <a:rPr lang="pt-BR" sz="1100" dirty="0">
                <a:latin typeface="Open Sans" panose="020B0604020202020204" charset="0"/>
                <a:ea typeface="Open Sans" panose="020B0604020202020204" charset="0"/>
                <a:cs typeface="Open Sans" panose="020B0604020202020204" charset="0"/>
              </a:rPr>
              <a:t>Aves Urbanas – séries I e II – MCT, EC, CNPq, 1987. 39p.</a:t>
            </a:r>
          </a:p>
          <a:p>
            <a:r>
              <a:rPr lang="pt-BR" sz="1100" b="1" dirty="0">
                <a:latin typeface="Open Sans" panose="020B0604020202020204" charset="0"/>
                <a:ea typeface="Open Sans" panose="020B0604020202020204" charset="0"/>
                <a:cs typeface="Open Sans" panose="020B0604020202020204" charset="0"/>
              </a:rPr>
              <a:t>MAMEDE, S. B. </a:t>
            </a:r>
            <a:r>
              <a:rPr lang="pt-BR" sz="1100" dirty="0">
                <a:latin typeface="Open Sans" panose="020B0604020202020204" charset="0"/>
                <a:ea typeface="Open Sans" panose="020B0604020202020204" charset="0"/>
                <a:cs typeface="Open Sans" panose="020B0604020202020204" charset="0"/>
              </a:rPr>
              <a:t>Impressões do cerrado &amp; pantanal: subsídios para a observação de mamíferos silvestres não voadores. Campo Grande: UFMS. 2008. 206 p.; il..</a:t>
            </a:r>
          </a:p>
          <a:p>
            <a:r>
              <a:rPr lang="pt-BR" sz="1100" b="1" dirty="0">
                <a:latin typeface="Open Sans" panose="020B0604020202020204" charset="0"/>
                <a:ea typeface="Open Sans" panose="020B0604020202020204" charset="0"/>
                <a:cs typeface="Open Sans" panose="020B0604020202020204" charset="0"/>
              </a:rPr>
              <a:t>MORO-RIOS, R. F.; </a:t>
            </a:r>
            <a:r>
              <a:rPr lang="pt-BR" sz="1100" dirty="0">
                <a:latin typeface="Open Sans" panose="020B0604020202020204" charset="0"/>
                <a:ea typeface="Open Sans" panose="020B0604020202020204" charset="0"/>
                <a:cs typeface="Open Sans" panose="020B0604020202020204" charset="0"/>
              </a:rPr>
              <a:t>SILVA-PEREIRA, J. E.; SILVA, </a:t>
            </a:r>
            <a:r>
              <a:rPr lang="pt-BR" sz="1100" dirty="0" err="1">
                <a:latin typeface="Open Sans" panose="020B0604020202020204" charset="0"/>
                <a:ea typeface="Open Sans" panose="020B0604020202020204" charset="0"/>
                <a:cs typeface="Open Sans" panose="020B0604020202020204" charset="0"/>
              </a:rPr>
              <a:t>Patricia</a:t>
            </a:r>
            <a:r>
              <a:rPr lang="pt-BR" sz="1100" dirty="0">
                <a:latin typeface="Open Sans" panose="020B0604020202020204" charset="0"/>
                <a:ea typeface="Open Sans" panose="020B0604020202020204" charset="0"/>
                <a:cs typeface="Open Sans" panose="020B0604020202020204" charset="0"/>
              </a:rPr>
              <a:t> W.;  MOURA-BRITTO, M.; PATROCÍNIO, D. N. M. Manual de Rastros da Fauna Paranaense. Curitiba: Instituto Ambiental do Paraná, 2008. 70p. 112 il.</a:t>
            </a:r>
          </a:p>
          <a:p>
            <a:r>
              <a:rPr lang="pt-BR" sz="1100" b="1" dirty="0">
                <a:latin typeface="Open Sans" panose="020B0604020202020204" charset="0"/>
                <a:ea typeface="Open Sans" panose="020B0604020202020204" charset="0"/>
                <a:cs typeface="Open Sans" panose="020B0604020202020204" charset="0"/>
              </a:rPr>
              <a:t>MINISTÉRIO DO MEIO AMBIENTE.</a:t>
            </a:r>
            <a:r>
              <a:rPr lang="pt-BR" sz="1100" dirty="0">
                <a:latin typeface="Open Sans" panose="020B0604020202020204" charset="0"/>
                <a:ea typeface="Open Sans" panose="020B0604020202020204" charset="0"/>
                <a:cs typeface="Open Sans" panose="020B0604020202020204" charset="0"/>
              </a:rPr>
              <a:t> Cerrado e pantanal áreas e ações prioritárias para conservação da biodiversidade. Brasília: MMA. 2007. </a:t>
            </a:r>
          </a:p>
          <a:p>
            <a:r>
              <a:rPr lang="pt-BR" sz="1100" b="1" dirty="0">
                <a:latin typeface="Open Sans" panose="020B0604020202020204" charset="0"/>
                <a:ea typeface="Open Sans" panose="020B0604020202020204" charset="0"/>
                <a:cs typeface="Open Sans" panose="020B0604020202020204" charset="0"/>
              </a:rPr>
              <a:t>VANZOLINI, P.E. </a:t>
            </a:r>
            <a:r>
              <a:rPr lang="pt-BR" sz="1100" dirty="0">
                <a:latin typeface="Open Sans" panose="020B0604020202020204" charset="0"/>
                <a:ea typeface="Open Sans" panose="020B0604020202020204" charset="0"/>
                <a:cs typeface="Open Sans" panose="020B0604020202020204" charset="0"/>
              </a:rPr>
              <a:t>Zoologia sistemática, geografia e a origem das espécies. São Paulo: Inst. De Geografia – USP, 1970. 56p.</a:t>
            </a:r>
          </a:p>
        </p:txBody>
      </p:sp>
    </p:spTree>
    <p:extLst>
      <p:ext uri="{BB962C8B-B14F-4D97-AF65-F5344CB8AC3E}">
        <p14:creationId xmlns:p14="http://schemas.microsoft.com/office/powerpoint/2010/main" val="777137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80" name="Google Shape;1380;p46"/>
          <p:cNvSpPr txBox="1">
            <a:spLocks noGrp="1"/>
          </p:cNvSpPr>
          <p:nvPr>
            <p:ph type="subTitle" idx="1"/>
          </p:nvPr>
        </p:nvSpPr>
        <p:spPr>
          <a:xfrm>
            <a:off x="869638" y="3262203"/>
            <a:ext cx="7801175" cy="1646299"/>
          </a:xfrm>
          <a:prstGeom prst="rect">
            <a:avLst/>
          </a:prstGeom>
        </p:spPr>
        <p:txBody>
          <a:bodyPr spcFirstLastPara="1" wrap="square" lIns="91425" tIns="91425" rIns="91425" bIns="91425" anchor="t" anchorCtr="0">
            <a:noAutofit/>
          </a:bodyPr>
          <a:lstStyle/>
          <a:p>
            <a:pPr marL="0" lvl="0" indent="0"/>
            <a:r>
              <a:rPr lang="pt-BR" sz="1000" dirty="0" smtClean="0"/>
              <a:t>“ Eu </a:t>
            </a:r>
            <a:r>
              <a:rPr lang="pt-BR" sz="1000" dirty="0"/>
              <a:t>tinha tido um curso ruim de meteorologia, tanto aqui quanto na França. Achava que aquilo não era a climatologia de que a geografia precisava, principalmente para relacionar com o lado humanístico da geografia. Eu queria fazer uma coisa em que a atmosfera fosse vista dentro daquela perspectiva, relacionada com o homem. Mas era preciso mudar o paradigma dado pela meteorologia, o “estado médio dos elementos da atmosfera sobre um determinado lugar”. O clima ainda era uma coisa muito estática; se dizia que pela média você chegava à conclusão. Se você aplicasse a classificação de </a:t>
            </a:r>
            <a:r>
              <a:rPr lang="pt-BR" sz="1000" dirty="0" err="1"/>
              <a:t>Köppen</a:t>
            </a:r>
            <a:r>
              <a:rPr lang="pt-BR" sz="1000" dirty="0"/>
              <a:t> [</a:t>
            </a:r>
            <a:r>
              <a:rPr lang="pt-BR" sz="1000" dirty="0" err="1"/>
              <a:t>Köppen</a:t>
            </a:r>
            <a:r>
              <a:rPr lang="pt-BR" sz="1000" dirty="0"/>
              <a:t>-Geiger], ia concluir que Belém do Pará tinha o mesmo clima de Santos, o que é um absurdo, porque Belém nunca teve uma onda de frio e Santos, no inverno, está sujeita a dias de passagem frontal que baixa a temperatura e ninguém tem coragem de ir à praia, algo difícil de acontecer em Belém…</a:t>
            </a:r>
            <a:r>
              <a:rPr lang="en" sz="1000" dirty="0" smtClean="0"/>
              <a:t>…</a:t>
            </a:r>
          </a:p>
          <a:p>
            <a:pPr marL="0" lvl="0" indent="0"/>
            <a:r>
              <a:rPr lang="en" sz="900" dirty="0" smtClean="0"/>
              <a:t>Monteiro, Carlos Augusto F. Revista Fapesp, mai 2010</a:t>
            </a:r>
            <a:endParaRPr sz="900" dirty="0"/>
          </a:p>
        </p:txBody>
      </p:sp>
      <p:cxnSp>
        <p:nvCxnSpPr>
          <p:cNvPr id="1381" name="Google Shape;1381;p46"/>
          <p:cNvCxnSpPr/>
          <p:nvPr/>
        </p:nvCxnSpPr>
        <p:spPr>
          <a:xfrm>
            <a:off x="697034" y="3246628"/>
            <a:ext cx="4174200" cy="0"/>
          </a:xfrm>
          <a:prstGeom prst="straightConnector1">
            <a:avLst/>
          </a:prstGeom>
          <a:noFill/>
          <a:ln w="19050" cap="flat" cmpd="sng">
            <a:solidFill>
              <a:schemeClr val="accent6"/>
            </a:solidFill>
            <a:prstDash val="solid"/>
            <a:round/>
            <a:headEnd type="none" w="med" len="med"/>
            <a:tailEnd type="none" w="med" len="med"/>
          </a:ln>
        </p:spPr>
      </p:cxnSp>
      <p:grpSp>
        <p:nvGrpSpPr>
          <p:cNvPr id="1418" name="Google Shape;1418;p46"/>
          <p:cNvGrpSpPr/>
          <p:nvPr/>
        </p:nvGrpSpPr>
        <p:grpSpPr>
          <a:xfrm>
            <a:off x="875178" y="-25960"/>
            <a:ext cx="6502674" cy="3404991"/>
            <a:chOff x="1080903" y="539493"/>
            <a:chExt cx="5345972" cy="4174052"/>
          </a:xfrm>
        </p:grpSpPr>
        <p:grpSp>
          <p:nvGrpSpPr>
            <p:cNvPr id="1419" name="Google Shape;1419;p46"/>
            <p:cNvGrpSpPr/>
            <p:nvPr/>
          </p:nvGrpSpPr>
          <p:grpSpPr>
            <a:xfrm rot="-5279386">
              <a:off x="5988315" y="4275097"/>
              <a:ext cx="434254" cy="427897"/>
              <a:chOff x="968453" y="997861"/>
              <a:chExt cx="488229" cy="481136"/>
            </a:xfrm>
          </p:grpSpPr>
          <p:sp>
            <p:nvSpPr>
              <p:cNvPr id="1420" name="Google Shape;1420;p46"/>
              <p:cNvSpPr/>
              <p:nvPr/>
            </p:nvSpPr>
            <p:spPr>
              <a:xfrm>
                <a:off x="968453" y="1000541"/>
                <a:ext cx="295733" cy="428740"/>
              </a:xfrm>
              <a:custGeom>
                <a:avLst/>
                <a:gdLst/>
                <a:ahLst/>
                <a:cxnLst/>
                <a:rect l="l" t="t" r="r" b="b"/>
                <a:pathLst>
                  <a:path w="10041" h="14557" extrusionOk="0">
                    <a:moveTo>
                      <a:pt x="8502" y="12098"/>
                    </a:moveTo>
                    <a:lnTo>
                      <a:pt x="8501" y="12098"/>
                    </a:lnTo>
                    <a:lnTo>
                      <a:pt x="8501" y="12098"/>
                    </a:lnTo>
                    <a:cubicBezTo>
                      <a:pt x="8502" y="12098"/>
                      <a:pt x="8502" y="12098"/>
                      <a:pt x="8502" y="12098"/>
                    </a:cubicBezTo>
                    <a:close/>
                    <a:moveTo>
                      <a:pt x="10041" y="1"/>
                    </a:moveTo>
                    <a:lnTo>
                      <a:pt x="10041" y="1"/>
                    </a:lnTo>
                    <a:cubicBezTo>
                      <a:pt x="9904" y="77"/>
                      <a:pt x="9203" y="839"/>
                      <a:pt x="8852" y="1128"/>
                    </a:cubicBezTo>
                    <a:cubicBezTo>
                      <a:pt x="8532" y="1418"/>
                      <a:pt x="8670" y="1814"/>
                      <a:pt x="8228" y="2195"/>
                    </a:cubicBezTo>
                    <a:cubicBezTo>
                      <a:pt x="8019" y="2375"/>
                      <a:pt x="7705" y="2452"/>
                      <a:pt x="7402" y="2452"/>
                    </a:cubicBezTo>
                    <a:cubicBezTo>
                      <a:pt x="7065" y="2452"/>
                      <a:pt x="6742" y="2355"/>
                      <a:pt x="6597" y="2195"/>
                    </a:cubicBezTo>
                    <a:cubicBezTo>
                      <a:pt x="6308" y="1890"/>
                      <a:pt x="6110" y="1844"/>
                      <a:pt x="6110" y="1844"/>
                    </a:cubicBezTo>
                    <a:lnTo>
                      <a:pt x="6110" y="1844"/>
                    </a:lnTo>
                    <a:cubicBezTo>
                      <a:pt x="6110" y="1844"/>
                      <a:pt x="6140" y="1996"/>
                      <a:pt x="6323" y="2301"/>
                    </a:cubicBezTo>
                    <a:cubicBezTo>
                      <a:pt x="6521" y="2606"/>
                      <a:pt x="6567" y="3109"/>
                      <a:pt x="6597" y="3672"/>
                    </a:cubicBezTo>
                    <a:cubicBezTo>
                      <a:pt x="6613" y="4328"/>
                      <a:pt x="6613" y="5181"/>
                      <a:pt x="6186" y="5242"/>
                    </a:cubicBezTo>
                    <a:cubicBezTo>
                      <a:pt x="6173" y="5244"/>
                      <a:pt x="6159" y="5245"/>
                      <a:pt x="6145" y="5245"/>
                    </a:cubicBezTo>
                    <a:cubicBezTo>
                      <a:pt x="5729" y="5245"/>
                      <a:pt x="4841" y="4195"/>
                      <a:pt x="4708" y="3886"/>
                    </a:cubicBezTo>
                    <a:cubicBezTo>
                      <a:pt x="4571" y="3566"/>
                      <a:pt x="4556" y="3109"/>
                      <a:pt x="4556" y="3109"/>
                    </a:cubicBezTo>
                    <a:cubicBezTo>
                      <a:pt x="4556" y="3109"/>
                      <a:pt x="4343" y="3581"/>
                      <a:pt x="4114" y="3749"/>
                    </a:cubicBezTo>
                    <a:cubicBezTo>
                      <a:pt x="4070" y="3784"/>
                      <a:pt x="4005" y="3799"/>
                      <a:pt x="3929" y="3799"/>
                    </a:cubicBezTo>
                    <a:cubicBezTo>
                      <a:pt x="3611" y="3799"/>
                      <a:pt x="3082" y="3542"/>
                      <a:pt x="2910" y="3444"/>
                    </a:cubicBezTo>
                    <a:cubicBezTo>
                      <a:pt x="2697" y="3337"/>
                      <a:pt x="2194" y="2606"/>
                      <a:pt x="2194" y="2606"/>
                    </a:cubicBezTo>
                    <a:cubicBezTo>
                      <a:pt x="2194" y="2606"/>
                      <a:pt x="2118" y="2667"/>
                      <a:pt x="2133" y="2865"/>
                    </a:cubicBezTo>
                    <a:cubicBezTo>
                      <a:pt x="2149" y="3033"/>
                      <a:pt x="2545" y="3474"/>
                      <a:pt x="2651" y="3886"/>
                    </a:cubicBezTo>
                    <a:cubicBezTo>
                      <a:pt x="2743" y="4282"/>
                      <a:pt x="2667" y="5196"/>
                      <a:pt x="2362" y="5546"/>
                    </a:cubicBezTo>
                    <a:cubicBezTo>
                      <a:pt x="2162" y="5766"/>
                      <a:pt x="1831" y="5835"/>
                      <a:pt x="1549" y="5835"/>
                    </a:cubicBezTo>
                    <a:cubicBezTo>
                      <a:pt x="1402" y="5835"/>
                      <a:pt x="1268" y="5816"/>
                      <a:pt x="1173" y="5790"/>
                    </a:cubicBezTo>
                    <a:cubicBezTo>
                      <a:pt x="1114" y="5774"/>
                      <a:pt x="1054" y="5767"/>
                      <a:pt x="996" y="5767"/>
                    </a:cubicBezTo>
                    <a:cubicBezTo>
                      <a:pt x="787" y="5767"/>
                      <a:pt x="610" y="5851"/>
                      <a:pt x="610" y="5851"/>
                    </a:cubicBezTo>
                    <a:cubicBezTo>
                      <a:pt x="610" y="5851"/>
                      <a:pt x="747" y="5927"/>
                      <a:pt x="1067" y="6080"/>
                    </a:cubicBezTo>
                    <a:cubicBezTo>
                      <a:pt x="1387" y="6232"/>
                      <a:pt x="1600" y="6308"/>
                      <a:pt x="2240" y="6948"/>
                    </a:cubicBezTo>
                    <a:cubicBezTo>
                      <a:pt x="2880" y="7588"/>
                      <a:pt x="3169" y="8472"/>
                      <a:pt x="2910" y="8837"/>
                    </a:cubicBezTo>
                    <a:cubicBezTo>
                      <a:pt x="2667" y="9203"/>
                      <a:pt x="1691" y="9523"/>
                      <a:pt x="1265" y="9721"/>
                    </a:cubicBezTo>
                    <a:cubicBezTo>
                      <a:pt x="823" y="9904"/>
                      <a:pt x="0" y="10193"/>
                      <a:pt x="92" y="10285"/>
                    </a:cubicBezTo>
                    <a:cubicBezTo>
                      <a:pt x="105" y="10296"/>
                      <a:pt x="125" y="10301"/>
                      <a:pt x="151" y="10301"/>
                    </a:cubicBezTo>
                    <a:cubicBezTo>
                      <a:pt x="291" y="10301"/>
                      <a:pt x="603" y="10161"/>
                      <a:pt x="945" y="10161"/>
                    </a:cubicBezTo>
                    <a:cubicBezTo>
                      <a:pt x="1050" y="10161"/>
                      <a:pt x="1158" y="10174"/>
                      <a:pt x="1265" y="10209"/>
                    </a:cubicBezTo>
                    <a:cubicBezTo>
                      <a:pt x="1798" y="10361"/>
                      <a:pt x="3413" y="11641"/>
                      <a:pt x="3626" y="12098"/>
                    </a:cubicBezTo>
                    <a:cubicBezTo>
                      <a:pt x="3825" y="12555"/>
                      <a:pt x="3596" y="13073"/>
                      <a:pt x="3200" y="13469"/>
                    </a:cubicBezTo>
                    <a:cubicBezTo>
                      <a:pt x="2804" y="13865"/>
                      <a:pt x="2149" y="14520"/>
                      <a:pt x="2255" y="14551"/>
                    </a:cubicBezTo>
                    <a:cubicBezTo>
                      <a:pt x="2262" y="14555"/>
                      <a:pt x="2270" y="14557"/>
                      <a:pt x="2280" y="14557"/>
                    </a:cubicBezTo>
                    <a:cubicBezTo>
                      <a:pt x="2377" y="14557"/>
                      <a:pt x="2616" y="14350"/>
                      <a:pt x="3032" y="14018"/>
                    </a:cubicBezTo>
                    <a:cubicBezTo>
                      <a:pt x="3489" y="13652"/>
                      <a:pt x="4312" y="13561"/>
                      <a:pt x="5546" y="13332"/>
                    </a:cubicBezTo>
                    <a:cubicBezTo>
                      <a:pt x="6765" y="13103"/>
                      <a:pt x="7847" y="12387"/>
                      <a:pt x="7847" y="12387"/>
                    </a:cubicBezTo>
                    <a:lnTo>
                      <a:pt x="8501" y="12098"/>
                    </a:lnTo>
                    <a:lnTo>
                      <a:pt x="8501" y="12098"/>
                    </a:lnTo>
                    <a:cubicBezTo>
                      <a:pt x="8498" y="12099"/>
                      <a:pt x="8487" y="12104"/>
                      <a:pt x="8470" y="12104"/>
                    </a:cubicBezTo>
                    <a:cubicBezTo>
                      <a:pt x="8353" y="12104"/>
                      <a:pt x="7988" y="11879"/>
                      <a:pt x="8761" y="8670"/>
                    </a:cubicBezTo>
                    <a:cubicBezTo>
                      <a:pt x="9660" y="4937"/>
                      <a:pt x="10041" y="1"/>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6"/>
              <p:cNvSpPr/>
              <p:nvPr/>
            </p:nvSpPr>
            <p:spPr>
              <a:xfrm>
                <a:off x="1196852" y="999187"/>
                <a:ext cx="259830" cy="479811"/>
              </a:xfrm>
              <a:custGeom>
                <a:avLst/>
                <a:gdLst/>
                <a:ahLst/>
                <a:cxnLst/>
                <a:rect l="l" t="t" r="r" b="b"/>
                <a:pathLst>
                  <a:path w="8822" h="16291" extrusionOk="0">
                    <a:moveTo>
                      <a:pt x="2301" y="1"/>
                    </a:moveTo>
                    <a:cubicBezTo>
                      <a:pt x="2301" y="1"/>
                      <a:pt x="488" y="4953"/>
                      <a:pt x="244" y="8807"/>
                    </a:cubicBezTo>
                    <a:cubicBezTo>
                      <a:pt x="0" y="12647"/>
                      <a:pt x="77" y="12769"/>
                      <a:pt x="77" y="12769"/>
                    </a:cubicBezTo>
                    <a:lnTo>
                      <a:pt x="259" y="12616"/>
                    </a:lnTo>
                    <a:cubicBezTo>
                      <a:pt x="259" y="12616"/>
                      <a:pt x="747" y="13576"/>
                      <a:pt x="1859" y="14140"/>
                    </a:cubicBezTo>
                    <a:cubicBezTo>
                      <a:pt x="2971" y="14719"/>
                      <a:pt x="3733" y="15054"/>
                      <a:pt x="4068" y="15557"/>
                    </a:cubicBezTo>
                    <a:cubicBezTo>
                      <a:pt x="4401" y="16020"/>
                      <a:pt x="4555" y="16290"/>
                      <a:pt x="4648" y="16290"/>
                    </a:cubicBezTo>
                    <a:cubicBezTo>
                      <a:pt x="4653" y="16290"/>
                      <a:pt x="4658" y="16290"/>
                      <a:pt x="4663" y="16288"/>
                    </a:cubicBezTo>
                    <a:cubicBezTo>
                      <a:pt x="4754" y="16288"/>
                      <a:pt x="4343" y="15481"/>
                      <a:pt x="4068" y="14978"/>
                    </a:cubicBezTo>
                    <a:cubicBezTo>
                      <a:pt x="3809" y="14460"/>
                      <a:pt x="3748" y="13911"/>
                      <a:pt x="4099" y="13546"/>
                    </a:cubicBezTo>
                    <a:cubicBezTo>
                      <a:pt x="4434" y="13195"/>
                      <a:pt x="6354" y="12449"/>
                      <a:pt x="6918" y="12449"/>
                    </a:cubicBezTo>
                    <a:cubicBezTo>
                      <a:pt x="7433" y="12449"/>
                      <a:pt x="7827" y="12865"/>
                      <a:pt x="7974" y="12865"/>
                    </a:cubicBezTo>
                    <a:cubicBezTo>
                      <a:pt x="7983" y="12865"/>
                      <a:pt x="7992" y="12864"/>
                      <a:pt x="7999" y="12860"/>
                    </a:cubicBezTo>
                    <a:cubicBezTo>
                      <a:pt x="8106" y="12784"/>
                      <a:pt x="7420" y="12296"/>
                      <a:pt x="7039" y="11976"/>
                    </a:cubicBezTo>
                    <a:cubicBezTo>
                      <a:pt x="6658" y="11672"/>
                      <a:pt x="5836" y="11062"/>
                      <a:pt x="5729" y="10636"/>
                    </a:cubicBezTo>
                    <a:cubicBezTo>
                      <a:pt x="5592" y="10224"/>
                      <a:pt x="6125" y="9462"/>
                      <a:pt x="6933" y="9036"/>
                    </a:cubicBezTo>
                    <a:cubicBezTo>
                      <a:pt x="7725" y="8624"/>
                      <a:pt x="7954" y="8594"/>
                      <a:pt x="8319" y="8563"/>
                    </a:cubicBezTo>
                    <a:cubicBezTo>
                      <a:pt x="8685" y="8518"/>
                      <a:pt x="8822" y="8487"/>
                      <a:pt x="8822" y="8487"/>
                    </a:cubicBezTo>
                    <a:cubicBezTo>
                      <a:pt x="8822" y="8487"/>
                      <a:pt x="8593" y="8274"/>
                      <a:pt x="8289" y="8274"/>
                    </a:cubicBezTo>
                    <a:cubicBezTo>
                      <a:pt x="7999" y="8274"/>
                      <a:pt x="7420" y="8106"/>
                      <a:pt x="7237" y="7680"/>
                    </a:cubicBezTo>
                    <a:cubicBezTo>
                      <a:pt x="7039" y="7268"/>
                      <a:pt x="7253" y="6369"/>
                      <a:pt x="7466" y="6004"/>
                    </a:cubicBezTo>
                    <a:cubicBezTo>
                      <a:pt x="7664" y="5653"/>
                      <a:pt x="8182" y="5349"/>
                      <a:pt x="8258" y="5166"/>
                    </a:cubicBezTo>
                    <a:cubicBezTo>
                      <a:pt x="8334" y="4998"/>
                      <a:pt x="8274" y="4922"/>
                      <a:pt x="8274" y="4922"/>
                    </a:cubicBezTo>
                    <a:lnTo>
                      <a:pt x="8274" y="4922"/>
                    </a:lnTo>
                    <a:cubicBezTo>
                      <a:pt x="8273" y="4922"/>
                      <a:pt x="7573" y="5455"/>
                      <a:pt x="7344" y="5516"/>
                    </a:cubicBezTo>
                    <a:cubicBezTo>
                      <a:pt x="7215" y="5534"/>
                      <a:pt x="6891" y="5585"/>
                      <a:pt x="6603" y="5585"/>
                    </a:cubicBezTo>
                    <a:cubicBezTo>
                      <a:pt x="6382" y="5585"/>
                      <a:pt x="6183" y="5555"/>
                      <a:pt x="6110" y="5455"/>
                    </a:cubicBezTo>
                    <a:cubicBezTo>
                      <a:pt x="5942" y="5227"/>
                      <a:pt x="5958" y="4876"/>
                      <a:pt x="5958" y="4876"/>
                    </a:cubicBezTo>
                    <a:lnTo>
                      <a:pt x="5958" y="4876"/>
                    </a:lnTo>
                    <a:cubicBezTo>
                      <a:pt x="5958" y="4876"/>
                      <a:pt x="5729" y="5151"/>
                      <a:pt x="5516" y="5410"/>
                    </a:cubicBezTo>
                    <a:cubicBezTo>
                      <a:pt x="5311" y="5656"/>
                      <a:pt x="4310" y="6306"/>
                      <a:pt x="3830" y="6306"/>
                    </a:cubicBezTo>
                    <a:cubicBezTo>
                      <a:pt x="3775" y="6306"/>
                      <a:pt x="3727" y="6297"/>
                      <a:pt x="3687" y="6278"/>
                    </a:cubicBezTo>
                    <a:cubicBezTo>
                      <a:pt x="3307" y="6080"/>
                      <a:pt x="3550" y="5288"/>
                      <a:pt x="3764" y="4648"/>
                    </a:cubicBezTo>
                    <a:cubicBezTo>
                      <a:pt x="3962" y="4115"/>
                      <a:pt x="4145" y="3673"/>
                      <a:pt x="4434" y="3429"/>
                    </a:cubicBezTo>
                    <a:cubicBezTo>
                      <a:pt x="4693" y="3200"/>
                      <a:pt x="4769" y="3079"/>
                      <a:pt x="4769" y="3079"/>
                    </a:cubicBezTo>
                    <a:cubicBezTo>
                      <a:pt x="4769" y="3079"/>
                      <a:pt x="4760" y="3077"/>
                      <a:pt x="4742" y="3077"/>
                    </a:cubicBezTo>
                    <a:cubicBezTo>
                      <a:pt x="4679" y="3077"/>
                      <a:pt x="4505" y="3095"/>
                      <a:pt x="4221" y="3261"/>
                    </a:cubicBezTo>
                    <a:cubicBezTo>
                      <a:pt x="4139" y="3309"/>
                      <a:pt x="4048" y="3331"/>
                      <a:pt x="3952" y="3331"/>
                    </a:cubicBezTo>
                    <a:cubicBezTo>
                      <a:pt x="3617" y="3331"/>
                      <a:pt x="3224" y="3065"/>
                      <a:pt x="2987" y="2698"/>
                    </a:cubicBezTo>
                    <a:cubicBezTo>
                      <a:pt x="2682" y="2210"/>
                      <a:pt x="2743" y="1799"/>
                      <a:pt x="2514" y="1433"/>
                    </a:cubicBezTo>
                    <a:cubicBezTo>
                      <a:pt x="2286" y="1052"/>
                      <a:pt x="2392" y="138"/>
                      <a:pt x="2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6"/>
              <p:cNvSpPr/>
              <p:nvPr/>
            </p:nvSpPr>
            <p:spPr>
              <a:xfrm>
                <a:off x="1054158" y="997861"/>
                <a:ext cx="339705" cy="475687"/>
              </a:xfrm>
              <a:custGeom>
                <a:avLst/>
                <a:gdLst/>
                <a:ahLst/>
                <a:cxnLst/>
                <a:rect l="l" t="t" r="r" b="b"/>
                <a:pathLst>
                  <a:path w="11534" h="16151" extrusionOk="0">
                    <a:moveTo>
                      <a:pt x="7161" y="0"/>
                    </a:moveTo>
                    <a:lnTo>
                      <a:pt x="7161" y="0"/>
                    </a:lnTo>
                    <a:cubicBezTo>
                      <a:pt x="6674" y="457"/>
                      <a:pt x="5866" y="3489"/>
                      <a:pt x="5333" y="6110"/>
                    </a:cubicBezTo>
                    <a:cubicBezTo>
                      <a:pt x="4845" y="5257"/>
                      <a:pt x="4571" y="4251"/>
                      <a:pt x="4586" y="3276"/>
                    </a:cubicBezTo>
                    <a:cubicBezTo>
                      <a:pt x="4586" y="3230"/>
                      <a:pt x="4571" y="3215"/>
                      <a:pt x="4541" y="3215"/>
                    </a:cubicBezTo>
                    <a:cubicBezTo>
                      <a:pt x="4495" y="3215"/>
                      <a:pt x="4480" y="3230"/>
                      <a:pt x="4480" y="3276"/>
                    </a:cubicBezTo>
                    <a:cubicBezTo>
                      <a:pt x="4464" y="4327"/>
                      <a:pt x="4769" y="5409"/>
                      <a:pt x="5318" y="6308"/>
                    </a:cubicBezTo>
                    <a:cubicBezTo>
                      <a:pt x="5242" y="6643"/>
                      <a:pt x="5181" y="6993"/>
                      <a:pt x="5120" y="7313"/>
                    </a:cubicBezTo>
                    <a:lnTo>
                      <a:pt x="5120" y="7344"/>
                    </a:lnTo>
                    <a:cubicBezTo>
                      <a:pt x="5104" y="7481"/>
                      <a:pt x="5089" y="7603"/>
                      <a:pt x="5043" y="7725"/>
                    </a:cubicBezTo>
                    <a:cubicBezTo>
                      <a:pt x="4845" y="8928"/>
                      <a:pt x="4800" y="10437"/>
                      <a:pt x="4845" y="11823"/>
                    </a:cubicBezTo>
                    <a:cubicBezTo>
                      <a:pt x="4312" y="11381"/>
                      <a:pt x="3855" y="10833"/>
                      <a:pt x="3489" y="10239"/>
                    </a:cubicBezTo>
                    <a:lnTo>
                      <a:pt x="3505" y="10223"/>
                    </a:lnTo>
                    <a:cubicBezTo>
                      <a:pt x="3657" y="9751"/>
                      <a:pt x="3809" y="9233"/>
                      <a:pt x="3809" y="8715"/>
                    </a:cubicBezTo>
                    <a:cubicBezTo>
                      <a:pt x="3809" y="8380"/>
                      <a:pt x="3733" y="8029"/>
                      <a:pt x="3672" y="7755"/>
                    </a:cubicBezTo>
                    <a:cubicBezTo>
                      <a:pt x="3566" y="7252"/>
                      <a:pt x="3413" y="6765"/>
                      <a:pt x="3215" y="6277"/>
                    </a:cubicBezTo>
                    <a:cubicBezTo>
                      <a:pt x="3204" y="6255"/>
                      <a:pt x="3185" y="6241"/>
                      <a:pt x="3163" y="6241"/>
                    </a:cubicBezTo>
                    <a:cubicBezTo>
                      <a:pt x="3155" y="6241"/>
                      <a:pt x="3147" y="6243"/>
                      <a:pt x="3139" y="6247"/>
                    </a:cubicBezTo>
                    <a:cubicBezTo>
                      <a:pt x="3108" y="6262"/>
                      <a:pt x="3093" y="6308"/>
                      <a:pt x="3108" y="6323"/>
                    </a:cubicBezTo>
                    <a:cubicBezTo>
                      <a:pt x="3276" y="6795"/>
                      <a:pt x="3428" y="7268"/>
                      <a:pt x="3550" y="7770"/>
                    </a:cubicBezTo>
                    <a:cubicBezTo>
                      <a:pt x="3611" y="8060"/>
                      <a:pt x="3672" y="8380"/>
                      <a:pt x="3672" y="8700"/>
                    </a:cubicBezTo>
                    <a:cubicBezTo>
                      <a:pt x="3672" y="9172"/>
                      <a:pt x="3550" y="9629"/>
                      <a:pt x="3413" y="10071"/>
                    </a:cubicBezTo>
                    <a:cubicBezTo>
                      <a:pt x="3398" y="10041"/>
                      <a:pt x="3368" y="10010"/>
                      <a:pt x="3337" y="9980"/>
                    </a:cubicBezTo>
                    <a:cubicBezTo>
                      <a:pt x="3032" y="9462"/>
                      <a:pt x="2758" y="8913"/>
                      <a:pt x="2514" y="8365"/>
                    </a:cubicBezTo>
                    <a:lnTo>
                      <a:pt x="2286" y="7847"/>
                    </a:lnTo>
                    <a:cubicBezTo>
                      <a:pt x="1768" y="6658"/>
                      <a:pt x="1234" y="5439"/>
                      <a:pt x="381" y="4449"/>
                    </a:cubicBezTo>
                    <a:cubicBezTo>
                      <a:pt x="372" y="4440"/>
                      <a:pt x="354" y="4431"/>
                      <a:pt x="333" y="4431"/>
                    </a:cubicBezTo>
                    <a:cubicBezTo>
                      <a:pt x="318" y="4431"/>
                      <a:pt x="303" y="4436"/>
                      <a:pt x="290" y="4449"/>
                    </a:cubicBezTo>
                    <a:cubicBezTo>
                      <a:pt x="275" y="4480"/>
                      <a:pt x="244" y="4510"/>
                      <a:pt x="290" y="4556"/>
                    </a:cubicBezTo>
                    <a:cubicBezTo>
                      <a:pt x="1128" y="5516"/>
                      <a:pt x="1661" y="6719"/>
                      <a:pt x="2179" y="7908"/>
                    </a:cubicBezTo>
                    <a:lnTo>
                      <a:pt x="2408" y="8410"/>
                    </a:lnTo>
                    <a:cubicBezTo>
                      <a:pt x="2636" y="8913"/>
                      <a:pt x="2865" y="9401"/>
                      <a:pt x="3124" y="9888"/>
                    </a:cubicBezTo>
                    <a:cubicBezTo>
                      <a:pt x="2255" y="9553"/>
                      <a:pt x="1463" y="9020"/>
                      <a:pt x="884" y="8304"/>
                    </a:cubicBezTo>
                    <a:cubicBezTo>
                      <a:pt x="866" y="8294"/>
                      <a:pt x="847" y="8280"/>
                      <a:pt x="825" y="8280"/>
                    </a:cubicBezTo>
                    <a:cubicBezTo>
                      <a:pt x="811" y="8280"/>
                      <a:pt x="795" y="8286"/>
                      <a:pt x="777" y="8304"/>
                    </a:cubicBezTo>
                    <a:cubicBezTo>
                      <a:pt x="762" y="8319"/>
                      <a:pt x="747" y="8365"/>
                      <a:pt x="777" y="8395"/>
                    </a:cubicBezTo>
                    <a:cubicBezTo>
                      <a:pt x="1387" y="9142"/>
                      <a:pt x="2210" y="9690"/>
                      <a:pt x="3108" y="10010"/>
                    </a:cubicBezTo>
                    <a:cubicBezTo>
                      <a:pt x="3169" y="10025"/>
                      <a:pt x="3200" y="10056"/>
                      <a:pt x="3246" y="10071"/>
                    </a:cubicBezTo>
                    <a:cubicBezTo>
                      <a:pt x="3672" y="10802"/>
                      <a:pt x="4190" y="11488"/>
                      <a:pt x="4861" y="11991"/>
                    </a:cubicBezTo>
                    <a:lnTo>
                      <a:pt x="4861" y="12189"/>
                    </a:lnTo>
                    <a:cubicBezTo>
                      <a:pt x="4802" y="12193"/>
                      <a:pt x="4743" y="12195"/>
                      <a:pt x="4683" y="12195"/>
                    </a:cubicBezTo>
                    <a:cubicBezTo>
                      <a:pt x="4263" y="12195"/>
                      <a:pt x="3819" y="12100"/>
                      <a:pt x="3352" y="11899"/>
                    </a:cubicBezTo>
                    <a:lnTo>
                      <a:pt x="3352" y="11869"/>
                    </a:lnTo>
                    <a:cubicBezTo>
                      <a:pt x="3352" y="11838"/>
                      <a:pt x="3337" y="11838"/>
                      <a:pt x="3322" y="11838"/>
                    </a:cubicBezTo>
                    <a:lnTo>
                      <a:pt x="3322" y="11808"/>
                    </a:lnTo>
                    <a:cubicBezTo>
                      <a:pt x="3093" y="11000"/>
                      <a:pt x="2530" y="10345"/>
                      <a:pt x="1798" y="9934"/>
                    </a:cubicBezTo>
                    <a:cubicBezTo>
                      <a:pt x="1786" y="9930"/>
                      <a:pt x="1775" y="9928"/>
                      <a:pt x="1764" y="9928"/>
                    </a:cubicBezTo>
                    <a:cubicBezTo>
                      <a:pt x="1736" y="9928"/>
                      <a:pt x="1714" y="9942"/>
                      <a:pt x="1692" y="9964"/>
                    </a:cubicBezTo>
                    <a:cubicBezTo>
                      <a:pt x="1676" y="9995"/>
                      <a:pt x="1692" y="10041"/>
                      <a:pt x="1722" y="10056"/>
                    </a:cubicBezTo>
                    <a:cubicBezTo>
                      <a:pt x="2408" y="10422"/>
                      <a:pt x="2941" y="11077"/>
                      <a:pt x="3169" y="11823"/>
                    </a:cubicBezTo>
                    <a:cubicBezTo>
                      <a:pt x="2941" y="11732"/>
                      <a:pt x="2712" y="11595"/>
                      <a:pt x="2453" y="11458"/>
                    </a:cubicBezTo>
                    <a:cubicBezTo>
                      <a:pt x="2210" y="11305"/>
                      <a:pt x="1966" y="11153"/>
                      <a:pt x="1737" y="11000"/>
                    </a:cubicBezTo>
                    <a:cubicBezTo>
                      <a:pt x="1219" y="10681"/>
                      <a:pt x="686" y="10345"/>
                      <a:pt x="92" y="10117"/>
                    </a:cubicBezTo>
                    <a:cubicBezTo>
                      <a:pt x="83" y="10108"/>
                      <a:pt x="73" y="10104"/>
                      <a:pt x="63" y="10104"/>
                    </a:cubicBezTo>
                    <a:cubicBezTo>
                      <a:pt x="38" y="10104"/>
                      <a:pt x="16" y="10126"/>
                      <a:pt x="16" y="10147"/>
                    </a:cubicBezTo>
                    <a:cubicBezTo>
                      <a:pt x="0" y="10193"/>
                      <a:pt x="16" y="10223"/>
                      <a:pt x="61" y="10223"/>
                    </a:cubicBezTo>
                    <a:cubicBezTo>
                      <a:pt x="625" y="10452"/>
                      <a:pt x="1158" y="10802"/>
                      <a:pt x="1661" y="11122"/>
                    </a:cubicBezTo>
                    <a:lnTo>
                      <a:pt x="2408" y="11579"/>
                    </a:lnTo>
                    <a:cubicBezTo>
                      <a:pt x="2651" y="11717"/>
                      <a:pt x="2880" y="11838"/>
                      <a:pt x="3108" y="11945"/>
                    </a:cubicBezTo>
                    <a:cubicBezTo>
                      <a:pt x="2651" y="12204"/>
                      <a:pt x="2133" y="12402"/>
                      <a:pt x="1615" y="12494"/>
                    </a:cubicBezTo>
                    <a:cubicBezTo>
                      <a:pt x="1585" y="12494"/>
                      <a:pt x="1570" y="12524"/>
                      <a:pt x="1570" y="12570"/>
                    </a:cubicBezTo>
                    <a:cubicBezTo>
                      <a:pt x="1570" y="12600"/>
                      <a:pt x="1600" y="12631"/>
                      <a:pt x="1615" y="12631"/>
                    </a:cubicBezTo>
                    <a:lnTo>
                      <a:pt x="1646" y="12631"/>
                    </a:lnTo>
                    <a:cubicBezTo>
                      <a:pt x="2210" y="12524"/>
                      <a:pt x="2758" y="12296"/>
                      <a:pt x="3246" y="11991"/>
                    </a:cubicBezTo>
                    <a:cubicBezTo>
                      <a:pt x="3748" y="12204"/>
                      <a:pt x="4236" y="12326"/>
                      <a:pt x="4693" y="12326"/>
                    </a:cubicBezTo>
                    <a:lnTo>
                      <a:pt x="4861" y="12326"/>
                    </a:lnTo>
                    <a:cubicBezTo>
                      <a:pt x="4937" y="14002"/>
                      <a:pt x="5120" y="15465"/>
                      <a:pt x="5272" y="15998"/>
                    </a:cubicBezTo>
                    <a:lnTo>
                      <a:pt x="5622" y="16150"/>
                    </a:lnTo>
                    <a:cubicBezTo>
                      <a:pt x="5470" y="15449"/>
                      <a:pt x="5181" y="14124"/>
                      <a:pt x="5089" y="12341"/>
                    </a:cubicBezTo>
                    <a:lnTo>
                      <a:pt x="5242" y="12341"/>
                    </a:lnTo>
                    <a:cubicBezTo>
                      <a:pt x="5836" y="12341"/>
                      <a:pt x="6369" y="12174"/>
                      <a:pt x="6917" y="11976"/>
                    </a:cubicBezTo>
                    <a:cubicBezTo>
                      <a:pt x="7283" y="12585"/>
                      <a:pt x="7862" y="13057"/>
                      <a:pt x="8532" y="13316"/>
                    </a:cubicBezTo>
                    <a:lnTo>
                      <a:pt x="8548" y="13316"/>
                    </a:lnTo>
                    <a:cubicBezTo>
                      <a:pt x="8578" y="13316"/>
                      <a:pt x="8609" y="13286"/>
                      <a:pt x="8609" y="13271"/>
                    </a:cubicBezTo>
                    <a:cubicBezTo>
                      <a:pt x="8624" y="13240"/>
                      <a:pt x="8609" y="13194"/>
                      <a:pt x="8578" y="13194"/>
                    </a:cubicBezTo>
                    <a:cubicBezTo>
                      <a:pt x="7938" y="12966"/>
                      <a:pt x="7390" y="12509"/>
                      <a:pt x="7055" y="11945"/>
                    </a:cubicBezTo>
                    <a:cubicBezTo>
                      <a:pt x="7253" y="11869"/>
                      <a:pt x="7466" y="11793"/>
                      <a:pt x="7679" y="11732"/>
                    </a:cubicBezTo>
                    <a:cubicBezTo>
                      <a:pt x="8179" y="11589"/>
                      <a:pt x="8758" y="11441"/>
                      <a:pt x="9332" y="11441"/>
                    </a:cubicBezTo>
                    <a:cubicBezTo>
                      <a:pt x="9738" y="11441"/>
                      <a:pt x="10141" y="11515"/>
                      <a:pt x="10513" y="11717"/>
                    </a:cubicBezTo>
                    <a:cubicBezTo>
                      <a:pt x="10525" y="11721"/>
                      <a:pt x="10537" y="11723"/>
                      <a:pt x="10547" y="11723"/>
                    </a:cubicBezTo>
                    <a:cubicBezTo>
                      <a:pt x="10574" y="11723"/>
                      <a:pt x="10593" y="11708"/>
                      <a:pt x="10605" y="11686"/>
                    </a:cubicBezTo>
                    <a:cubicBezTo>
                      <a:pt x="10635" y="11656"/>
                      <a:pt x="10605" y="11610"/>
                      <a:pt x="10589" y="11595"/>
                    </a:cubicBezTo>
                    <a:cubicBezTo>
                      <a:pt x="10197" y="11395"/>
                      <a:pt x="9769" y="11321"/>
                      <a:pt x="9341" y="11321"/>
                    </a:cubicBezTo>
                    <a:cubicBezTo>
                      <a:pt x="8754" y="11321"/>
                      <a:pt x="8166" y="11460"/>
                      <a:pt x="7664" y="11610"/>
                    </a:cubicBezTo>
                    <a:cubicBezTo>
                      <a:pt x="7527" y="11656"/>
                      <a:pt x="7390" y="11686"/>
                      <a:pt x="7253" y="11747"/>
                    </a:cubicBezTo>
                    <a:cubicBezTo>
                      <a:pt x="7588" y="11122"/>
                      <a:pt x="8136" y="10589"/>
                      <a:pt x="8776" y="10284"/>
                    </a:cubicBezTo>
                    <a:cubicBezTo>
                      <a:pt x="8822" y="10269"/>
                      <a:pt x="8822" y="10223"/>
                      <a:pt x="8822" y="10193"/>
                    </a:cubicBezTo>
                    <a:cubicBezTo>
                      <a:pt x="8807" y="10147"/>
                      <a:pt x="8761" y="10147"/>
                      <a:pt x="8731" y="10147"/>
                    </a:cubicBezTo>
                    <a:cubicBezTo>
                      <a:pt x="7999" y="10467"/>
                      <a:pt x="7405" y="11077"/>
                      <a:pt x="7070" y="11793"/>
                    </a:cubicBezTo>
                    <a:cubicBezTo>
                      <a:pt x="7024" y="11808"/>
                      <a:pt x="7009" y="11808"/>
                      <a:pt x="6978" y="11823"/>
                    </a:cubicBezTo>
                    <a:cubicBezTo>
                      <a:pt x="6401" y="12029"/>
                      <a:pt x="5874" y="12211"/>
                      <a:pt x="5284" y="12211"/>
                    </a:cubicBezTo>
                    <a:cubicBezTo>
                      <a:pt x="5220" y="12211"/>
                      <a:pt x="5155" y="12209"/>
                      <a:pt x="5089" y="12204"/>
                    </a:cubicBezTo>
                    <a:lnTo>
                      <a:pt x="5089" y="12113"/>
                    </a:lnTo>
                    <a:cubicBezTo>
                      <a:pt x="5653" y="11671"/>
                      <a:pt x="6110" y="11107"/>
                      <a:pt x="6567" y="10543"/>
                    </a:cubicBezTo>
                    <a:cubicBezTo>
                      <a:pt x="6765" y="10315"/>
                      <a:pt x="6978" y="10071"/>
                      <a:pt x="7161" y="9843"/>
                    </a:cubicBezTo>
                    <a:lnTo>
                      <a:pt x="7222" y="9782"/>
                    </a:lnTo>
                    <a:cubicBezTo>
                      <a:pt x="7499" y="9610"/>
                      <a:pt x="7823" y="9599"/>
                      <a:pt x="8152" y="9599"/>
                    </a:cubicBezTo>
                    <a:cubicBezTo>
                      <a:pt x="8202" y="9599"/>
                      <a:pt x="8253" y="9599"/>
                      <a:pt x="8304" y="9599"/>
                    </a:cubicBezTo>
                    <a:lnTo>
                      <a:pt x="8517" y="9599"/>
                    </a:lnTo>
                    <a:cubicBezTo>
                      <a:pt x="8589" y="9601"/>
                      <a:pt x="8663" y="9602"/>
                      <a:pt x="8739" y="9602"/>
                    </a:cubicBezTo>
                    <a:cubicBezTo>
                      <a:pt x="9328" y="9602"/>
                      <a:pt x="10041" y="9533"/>
                      <a:pt x="10635" y="9142"/>
                    </a:cubicBezTo>
                    <a:cubicBezTo>
                      <a:pt x="10666" y="9126"/>
                      <a:pt x="10666" y="9081"/>
                      <a:pt x="10650" y="9050"/>
                    </a:cubicBezTo>
                    <a:cubicBezTo>
                      <a:pt x="10641" y="9021"/>
                      <a:pt x="10619" y="9011"/>
                      <a:pt x="10596" y="9011"/>
                    </a:cubicBezTo>
                    <a:cubicBezTo>
                      <a:pt x="10583" y="9011"/>
                      <a:pt x="10570" y="9014"/>
                      <a:pt x="10559" y="9020"/>
                    </a:cubicBezTo>
                    <a:cubicBezTo>
                      <a:pt x="9919" y="9431"/>
                      <a:pt x="9127" y="9462"/>
                      <a:pt x="8517" y="9462"/>
                    </a:cubicBezTo>
                    <a:lnTo>
                      <a:pt x="8319" y="9462"/>
                    </a:lnTo>
                    <a:cubicBezTo>
                      <a:pt x="8225" y="9457"/>
                      <a:pt x="8134" y="9454"/>
                      <a:pt x="8045" y="9454"/>
                    </a:cubicBezTo>
                    <a:cubicBezTo>
                      <a:pt x="7845" y="9454"/>
                      <a:pt x="7655" y="9470"/>
                      <a:pt x="7466" y="9523"/>
                    </a:cubicBezTo>
                    <a:cubicBezTo>
                      <a:pt x="8517" y="8410"/>
                      <a:pt x="9843" y="7451"/>
                      <a:pt x="11519" y="6552"/>
                    </a:cubicBezTo>
                    <a:cubicBezTo>
                      <a:pt x="11503" y="6552"/>
                      <a:pt x="11534" y="6506"/>
                      <a:pt x="11503" y="6491"/>
                    </a:cubicBezTo>
                    <a:cubicBezTo>
                      <a:pt x="11495" y="6473"/>
                      <a:pt x="11475" y="6465"/>
                      <a:pt x="11455" y="6465"/>
                    </a:cubicBezTo>
                    <a:cubicBezTo>
                      <a:pt x="11440" y="6465"/>
                      <a:pt x="11425" y="6469"/>
                      <a:pt x="11412" y="6475"/>
                    </a:cubicBezTo>
                    <a:cubicBezTo>
                      <a:pt x="9736" y="7344"/>
                      <a:pt x="8395" y="8334"/>
                      <a:pt x="7344" y="9446"/>
                    </a:cubicBezTo>
                    <a:cubicBezTo>
                      <a:pt x="7451" y="8456"/>
                      <a:pt x="7984" y="7527"/>
                      <a:pt x="8776" y="6917"/>
                    </a:cubicBezTo>
                    <a:cubicBezTo>
                      <a:pt x="8822" y="6887"/>
                      <a:pt x="8822" y="6856"/>
                      <a:pt x="8807" y="6811"/>
                    </a:cubicBezTo>
                    <a:cubicBezTo>
                      <a:pt x="8789" y="6793"/>
                      <a:pt x="8771" y="6785"/>
                      <a:pt x="8750" y="6785"/>
                    </a:cubicBezTo>
                    <a:cubicBezTo>
                      <a:pt x="8735" y="6785"/>
                      <a:pt x="8719" y="6789"/>
                      <a:pt x="8700" y="6795"/>
                    </a:cubicBezTo>
                    <a:cubicBezTo>
                      <a:pt x="7832" y="7451"/>
                      <a:pt x="7253" y="8471"/>
                      <a:pt x="7207" y="9553"/>
                    </a:cubicBezTo>
                    <a:lnTo>
                      <a:pt x="7207" y="9584"/>
                    </a:lnTo>
                    <a:cubicBezTo>
                      <a:pt x="7146" y="9629"/>
                      <a:pt x="7085" y="9690"/>
                      <a:pt x="7024" y="9766"/>
                    </a:cubicBezTo>
                    <a:cubicBezTo>
                      <a:pt x="6826" y="9995"/>
                      <a:pt x="6628" y="10239"/>
                      <a:pt x="6445" y="10498"/>
                    </a:cubicBezTo>
                    <a:cubicBezTo>
                      <a:pt x="6019" y="11000"/>
                      <a:pt x="5577" y="11564"/>
                      <a:pt x="5043" y="11976"/>
                    </a:cubicBezTo>
                    <a:cubicBezTo>
                      <a:pt x="5013" y="10802"/>
                      <a:pt x="5028" y="9431"/>
                      <a:pt x="5226" y="7923"/>
                    </a:cubicBezTo>
                    <a:cubicBezTo>
                      <a:pt x="5257" y="7633"/>
                      <a:pt x="5302" y="7374"/>
                      <a:pt x="5333" y="7100"/>
                    </a:cubicBezTo>
                    <a:cubicBezTo>
                      <a:pt x="5638" y="6567"/>
                      <a:pt x="6156" y="6155"/>
                      <a:pt x="6674" y="5790"/>
                    </a:cubicBezTo>
                    <a:lnTo>
                      <a:pt x="6765" y="5714"/>
                    </a:lnTo>
                    <a:cubicBezTo>
                      <a:pt x="7329" y="5287"/>
                      <a:pt x="7938" y="4830"/>
                      <a:pt x="8289" y="4205"/>
                    </a:cubicBezTo>
                    <a:cubicBezTo>
                      <a:pt x="8304" y="4175"/>
                      <a:pt x="8289" y="4129"/>
                      <a:pt x="8273" y="4114"/>
                    </a:cubicBezTo>
                    <a:cubicBezTo>
                      <a:pt x="8260" y="4109"/>
                      <a:pt x="8248" y="4108"/>
                      <a:pt x="8237" y="4108"/>
                    </a:cubicBezTo>
                    <a:cubicBezTo>
                      <a:pt x="8210" y="4108"/>
                      <a:pt x="8188" y="4118"/>
                      <a:pt x="8167" y="4129"/>
                    </a:cubicBezTo>
                    <a:cubicBezTo>
                      <a:pt x="7832" y="4739"/>
                      <a:pt x="7237" y="5180"/>
                      <a:pt x="6674" y="5592"/>
                    </a:cubicBezTo>
                    <a:lnTo>
                      <a:pt x="6613" y="5653"/>
                    </a:lnTo>
                    <a:cubicBezTo>
                      <a:pt x="6171" y="5973"/>
                      <a:pt x="5744" y="6323"/>
                      <a:pt x="5409" y="6765"/>
                    </a:cubicBezTo>
                    <a:cubicBezTo>
                      <a:pt x="6019" y="3154"/>
                      <a:pt x="7161" y="0"/>
                      <a:pt x="7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46"/>
            <p:cNvGrpSpPr/>
            <p:nvPr/>
          </p:nvGrpSpPr>
          <p:grpSpPr>
            <a:xfrm rot="2012289">
              <a:off x="2482670" y="4113031"/>
              <a:ext cx="263655" cy="338706"/>
              <a:chOff x="1562555" y="339437"/>
              <a:chExt cx="331664" cy="426001"/>
            </a:xfrm>
          </p:grpSpPr>
          <p:sp>
            <p:nvSpPr>
              <p:cNvPr id="1424" name="Google Shape;1424;p46"/>
              <p:cNvSpPr/>
              <p:nvPr/>
            </p:nvSpPr>
            <p:spPr>
              <a:xfrm>
                <a:off x="1562555" y="339437"/>
                <a:ext cx="277354" cy="309340"/>
              </a:xfrm>
              <a:custGeom>
                <a:avLst/>
                <a:gdLst/>
                <a:ahLst/>
                <a:cxnLst/>
                <a:rect l="l" t="t" r="r" b="b"/>
                <a:pathLst>
                  <a:path w="9417" h="10503" extrusionOk="0">
                    <a:moveTo>
                      <a:pt x="138" y="1"/>
                    </a:moveTo>
                    <a:cubicBezTo>
                      <a:pt x="0" y="1"/>
                      <a:pt x="762" y="1712"/>
                      <a:pt x="762" y="1712"/>
                    </a:cubicBezTo>
                    <a:cubicBezTo>
                      <a:pt x="762" y="1712"/>
                      <a:pt x="1905" y="3692"/>
                      <a:pt x="4648" y="6298"/>
                    </a:cubicBezTo>
                    <a:cubicBezTo>
                      <a:pt x="7405" y="8888"/>
                      <a:pt x="8822" y="10183"/>
                      <a:pt x="9416" y="10503"/>
                    </a:cubicBezTo>
                    <a:cubicBezTo>
                      <a:pt x="9416" y="10503"/>
                      <a:pt x="9020" y="9482"/>
                      <a:pt x="9173" y="8217"/>
                    </a:cubicBezTo>
                    <a:cubicBezTo>
                      <a:pt x="9325" y="6968"/>
                      <a:pt x="9218" y="5338"/>
                      <a:pt x="9081" y="5231"/>
                    </a:cubicBezTo>
                    <a:cubicBezTo>
                      <a:pt x="9037" y="5187"/>
                      <a:pt x="8991" y="5173"/>
                      <a:pt x="8950" y="5173"/>
                    </a:cubicBezTo>
                    <a:cubicBezTo>
                      <a:pt x="8878" y="5173"/>
                      <a:pt x="8822" y="5216"/>
                      <a:pt x="8822" y="5216"/>
                    </a:cubicBezTo>
                    <a:cubicBezTo>
                      <a:pt x="8822" y="5216"/>
                      <a:pt x="8838" y="4683"/>
                      <a:pt x="8746" y="4561"/>
                    </a:cubicBezTo>
                    <a:cubicBezTo>
                      <a:pt x="8732" y="4546"/>
                      <a:pt x="8719" y="4540"/>
                      <a:pt x="8707" y="4540"/>
                    </a:cubicBezTo>
                    <a:cubicBezTo>
                      <a:pt x="8639" y="4540"/>
                      <a:pt x="8607" y="4739"/>
                      <a:pt x="8554" y="4739"/>
                    </a:cubicBezTo>
                    <a:cubicBezTo>
                      <a:pt x="8548" y="4739"/>
                      <a:pt x="8540" y="4736"/>
                      <a:pt x="8533" y="4728"/>
                    </a:cubicBezTo>
                    <a:cubicBezTo>
                      <a:pt x="8441" y="4652"/>
                      <a:pt x="8365" y="3966"/>
                      <a:pt x="8213" y="3890"/>
                    </a:cubicBezTo>
                    <a:cubicBezTo>
                      <a:pt x="8200" y="3884"/>
                      <a:pt x="8188" y="3881"/>
                      <a:pt x="8177" y="3881"/>
                    </a:cubicBezTo>
                    <a:cubicBezTo>
                      <a:pt x="8069" y="3881"/>
                      <a:pt x="8068" y="4183"/>
                      <a:pt x="7998" y="4183"/>
                    </a:cubicBezTo>
                    <a:cubicBezTo>
                      <a:pt x="7994" y="4183"/>
                      <a:pt x="7989" y="4182"/>
                      <a:pt x="7984" y="4180"/>
                    </a:cubicBezTo>
                    <a:cubicBezTo>
                      <a:pt x="7878" y="4149"/>
                      <a:pt x="7695" y="3586"/>
                      <a:pt x="7573" y="3509"/>
                    </a:cubicBezTo>
                    <a:cubicBezTo>
                      <a:pt x="7562" y="3502"/>
                      <a:pt x="7552" y="3499"/>
                      <a:pt x="7544" y="3499"/>
                    </a:cubicBezTo>
                    <a:cubicBezTo>
                      <a:pt x="7470" y="3499"/>
                      <a:pt x="7490" y="3737"/>
                      <a:pt x="7391" y="3737"/>
                    </a:cubicBezTo>
                    <a:cubicBezTo>
                      <a:pt x="7378" y="3737"/>
                      <a:pt x="7363" y="3733"/>
                      <a:pt x="7344" y="3723"/>
                    </a:cubicBezTo>
                    <a:cubicBezTo>
                      <a:pt x="7192" y="3646"/>
                      <a:pt x="7177" y="3128"/>
                      <a:pt x="7009" y="3052"/>
                    </a:cubicBezTo>
                    <a:cubicBezTo>
                      <a:pt x="6994" y="3045"/>
                      <a:pt x="6981" y="3041"/>
                      <a:pt x="6970" y="3041"/>
                    </a:cubicBezTo>
                    <a:cubicBezTo>
                      <a:pt x="6876" y="3041"/>
                      <a:pt x="6896" y="3273"/>
                      <a:pt x="6787" y="3273"/>
                    </a:cubicBezTo>
                    <a:cubicBezTo>
                      <a:pt x="6776" y="3273"/>
                      <a:pt x="6764" y="3270"/>
                      <a:pt x="6750" y="3266"/>
                    </a:cubicBezTo>
                    <a:cubicBezTo>
                      <a:pt x="6583" y="3220"/>
                      <a:pt x="6354" y="2534"/>
                      <a:pt x="6217" y="2489"/>
                    </a:cubicBezTo>
                    <a:cubicBezTo>
                      <a:pt x="6210" y="2486"/>
                      <a:pt x="6203" y="2485"/>
                      <a:pt x="6197" y="2485"/>
                    </a:cubicBezTo>
                    <a:cubicBezTo>
                      <a:pt x="6107" y="2485"/>
                      <a:pt x="6158" y="2780"/>
                      <a:pt x="6050" y="2780"/>
                    </a:cubicBezTo>
                    <a:cubicBezTo>
                      <a:pt x="6045" y="2780"/>
                      <a:pt x="6040" y="2779"/>
                      <a:pt x="6034" y="2778"/>
                    </a:cubicBezTo>
                    <a:cubicBezTo>
                      <a:pt x="5897" y="2732"/>
                      <a:pt x="5486" y="2184"/>
                      <a:pt x="5333" y="2153"/>
                    </a:cubicBezTo>
                    <a:cubicBezTo>
                      <a:pt x="5321" y="2149"/>
                      <a:pt x="5311" y="2147"/>
                      <a:pt x="5302" y="2147"/>
                    </a:cubicBezTo>
                    <a:cubicBezTo>
                      <a:pt x="5201" y="2147"/>
                      <a:pt x="5296" y="2411"/>
                      <a:pt x="5230" y="2411"/>
                    </a:cubicBezTo>
                    <a:cubicBezTo>
                      <a:pt x="5221" y="2411"/>
                      <a:pt x="5210" y="2407"/>
                      <a:pt x="5196" y="2397"/>
                    </a:cubicBezTo>
                    <a:cubicBezTo>
                      <a:pt x="5059" y="2321"/>
                      <a:pt x="4648" y="1833"/>
                      <a:pt x="4511" y="1803"/>
                    </a:cubicBezTo>
                    <a:cubicBezTo>
                      <a:pt x="4503" y="1800"/>
                      <a:pt x="4496" y="1799"/>
                      <a:pt x="4490" y="1799"/>
                    </a:cubicBezTo>
                    <a:cubicBezTo>
                      <a:pt x="4397" y="1799"/>
                      <a:pt x="4515" y="2096"/>
                      <a:pt x="4399" y="2096"/>
                    </a:cubicBezTo>
                    <a:cubicBezTo>
                      <a:pt x="4391" y="2096"/>
                      <a:pt x="4383" y="2095"/>
                      <a:pt x="4373" y="2092"/>
                    </a:cubicBezTo>
                    <a:cubicBezTo>
                      <a:pt x="4206" y="2031"/>
                      <a:pt x="3825" y="1498"/>
                      <a:pt x="3733" y="1498"/>
                    </a:cubicBezTo>
                    <a:cubicBezTo>
                      <a:pt x="3649" y="1498"/>
                      <a:pt x="3682" y="1888"/>
                      <a:pt x="3591" y="1888"/>
                    </a:cubicBezTo>
                    <a:cubicBezTo>
                      <a:pt x="3584" y="1888"/>
                      <a:pt x="3575" y="1885"/>
                      <a:pt x="3566" y="1879"/>
                    </a:cubicBezTo>
                    <a:cubicBezTo>
                      <a:pt x="3429" y="1803"/>
                      <a:pt x="3048" y="1285"/>
                      <a:pt x="2911" y="1254"/>
                    </a:cubicBezTo>
                    <a:cubicBezTo>
                      <a:pt x="2904" y="1252"/>
                      <a:pt x="2898" y="1251"/>
                      <a:pt x="2892" y="1251"/>
                    </a:cubicBezTo>
                    <a:cubicBezTo>
                      <a:pt x="2787" y="1251"/>
                      <a:pt x="2822" y="1595"/>
                      <a:pt x="2722" y="1595"/>
                    </a:cubicBezTo>
                    <a:cubicBezTo>
                      <a:pt x="2714" y="1595"/>
                      <a:pt x="2706" y="1594"/>
                      <a:pt x="2697" y="1590"/>
                    </a:cubicBezTo>
                    <a:cubicBezTo>
                      <a:pt x="2576" y="1559"/>
                      <a:pt x="2347" y="1148"/>
                      <a:pt x="2149" y="1072"/>
                    </a:cubicBezTo>
                    <a:cubicBezTo>
                      <a:pt x="2132" y="1065"/>
                      <a:pt x="2117" y="1062"/>
                      <a:pt x="2102" y="1062"/>
                    </a:cubicBezTo>
                    <a:cubicBezTo>
                      <a:pt x="1957" y="1062"/>
                      <a:pt x="1912" y="1376"/>
                      <a:pt x="1829" y="1376"/>
                    </a:cubicBezTo>
                    <a:cubicBezTo>
                      <a:pt x="1738" y="1376"/>
                      <a:pt x="1509" y="919"/>
                      <a:pt x="1372" y="874"/>
                    </a:cubicBezTo>
                    <a:cubicBezTo>
                      <a:pt x="1360" y="870"/>
                      <a:pt x="1349" y="868"/>
                      <a:pt x="1337" y="868"/>
                    </a:cubicBezTo>
                    <a:cubicBezTo>
                      <a:pt x="1227" y="868"/>
                      <a:pt x="1146" y="1044"/>
                      <a:pt x="1068" y="1044"/>
                    </a:cubicBezTo>
                    <a:cubicBezTo>
                      <a:pt x="1063" y="1044"/>
                      <a:pt x="1057" y="1043"/>
                      <a:pt x="1052" y="1041"/>
                    </a:cubicBezTo>
                    <a:cubicBezTo>
                      <a:pt x="945" y="995"/>
                      <a:pt x="823" y="675"/>
                      <a:pt x="686" y="675"/>
                    </a:cubicBezTo>
                    <a:cubicBezTo>
                      <a:pt x="549" y="660"/>
                      <a:pt x="336" y="127"/>
                      <a:pt x="153" y="5"/>
                    </a:cubicBezTo>
                    <a:cubicBezTo>
                      <a:pt x="147" y="2"/>
                      <a:pt x="143"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1564351" y="340468"/>
                <a:ext cx="271964" cy="310105"/>
              </a:xfrm>
              <a:custGeom>
                <a:avLst/>
                <a:gdLst/>
                <a:ahLst/>
                <a:cxnLst/>
                <a:rect l="l" t="t" r="r" b="b"/>
                <a:pathLst>
                  <a:path w="9234" h="10529" extrusionOk="0">
                    <a:moveTo>
                      <a:pt x="92" y="1"/>
                    </a:moveTo>
                    <a:cubicBezTo>
                      <a:pt x="92" y="1"/>
                      <a:pt x="107" y="519"/>
                      <a:pt x="199" y="717"/>
                    </a:cubicBezTo>
                    <a:cubicBezTo>
                      <a:pt x="305" y="930"/>
                      <a:pt x="1" y="991"/>
                      <a:pt x="1" y="1128"/>
                    </a:cubicBezTo>
                    <a:cubicBezTo>
                      <a:pt x="1" y="1250"/>
                      <a:pt x="275" y="1448"/>
                      <a:pt x="321" y="1539"/>
                    </a:cubicBezTo>
                    <a:cubicBezTo>
                      <a:pt x="351" y="1631"/>
                      <a:pt x="92" y="1692"/>
                      <a:pt x="107" y="1829"/>
                    </a:cubicBezTo>
                    <a:cubicBezTo>
                      <a:pt x="123" y="1966"/>
                      <a:pt x="549" y="2240"/>
                      <a:pt x="549" y="2347"/>
                    </a:cubicBezTo>
                    <a:cubicBezTo>
                      <a:pt x="549" y="2438"/>
                      <a:pt x="138" y="2423"/>
                      <a:pt x="199" y="2621"/>
                    </a:cubicBezTo>
                    <a:cubicBezTo>
                      <a:pt x="260" y="2819"/>
                      <a:pt x="625" y="3109"/>
                      <a:pt x="641" y="3231"/>
                    </a:cubicBezTo>
                    <a:cubicBezTo>
                      <a:pt x="656" y="3368"/>
                      <a:pt x="244" y="3261"/>
                      <a:pt x="260" y="3383"/>
                    </a:cubicBezTo>
                    <a:cubicBezTo>
                      <a:pt x="275" y="3520"/>
                      <a:pt x="732" y="3977"/>
                      <a:pt x="793" y="4114"/>
                    </a:cubicBezTo>
                    <a:cubicBezTo>
                      <a:pt x="827" y="4175"/>
                      <a:pt x="752" y="4185"/>
                      <a:pt x="658" y="4185"/>
                    </a:cubicBezTo>
                    <a:cubicBezTo>
                      <a:pt x="615" y="4185"/>
                      <a:pt x="568" y="4183"/>
                      <a:pt x="526" y="4183"/>
                    </a:cubicBezTo>
                    <a:cubicBezTo>
                      <a:pt x="454" y="4183"/>
                      <a:pt x="397" y="4189"/>
                      <a:pt x="397" y="4221"/>
                    </a:cubicBezTo>
                    <a:cubicBezTo>
                      <a:pt x="397" y="4328"/>
                      <a:pt x="884" y="4785"/>
                      <a:pt x="915" y="4952"/>
                    </a:cubicBezTo>
                    <a:cubicBezTo>
                      <a:pt x="920" y="5005"/>
                      <a:pt x="888" y="5020"/>
                      <a:pt x="843" y="5020"/>
                    </a:cubicBezTo>
                    <a:cubicBezTo>
                      <a:pt x="785" y="5020"/>
                      <a:pt x="706" y="4995"/>
                      <a:pt x="655" y="4995"/>
                    </a:cubicBezTo>
                    <a:cubicBezTo>
                      <a:pt x="622" y="4995"/>
                      <a:pt x="602" y="5006"/>
                      <a:pt x="610" y="5044"/>
                    </a:cubicBezTo>
                    <a:cubicBezTo>
                      <a:pt x="625" y="5181"/>
                      <a:pt x="1037" y="5668"/>
                      <a:pt x="1098" y="5805"/>
                    </a:cubicBezTo>
                    <a:cubicBezTo>
                      <a:pt x="1114" y="5843"/>
                      <a:pt x="1100" y="5854"/>
                      <a:pt x="1071" y="5854"/>
                    </a:cubicBezTo>
                    <a:cubicBezTo>
                      <a:pt x="1028" y="5854"/>
                      <a:pt x="952" y="5829"/>
                      <a:pt x="899" y="5829"/>
                    </a:cubicBezTo>
                    <a:cubicBezTo>
                      <a:pt x="857" y="5829"/>
                      <a:pt x="829" y="5844"/>
                      <a:pt x="839" y="5897"/>
                    </a:cubicBezTo>
                    <a:cubicBezTo>
                      <a:pt x="854" y="6049"/>
                      <a:pt x="1341" y="6552"/>
                      <a:pt x="1372" y="6689"/>
                    </a:cubicBezTo>
                    <a:cubicBezTo>
                      <a:pt x="1402" y="6811"/>
                      <a:pt x="1037" y="6704"/>
                      <a:pt x="1067" y="6841"/>
                    </a:cubicBezTo>
                    <a:cubicBezTo>
                      <a:pt x="1082" y="6963"/>
                      <a:pt x="1753" y="7299"/>
                      <a:pt x="1768" y="7466"/>
                    </a:cubicBezTo>
                    <a:cubicBezTo>
                      <a:pt x="1783" y="7634"/>
                      <a:pt x="1463" y="7527"/>
                      <a:pt x="1524" y="7695"/>
                    </a:cubicBezTo>
                    <a:cubicBezTo>
                      <a:pt x="1570" y="7862"/>
                      <a:pt x="2073" y="7938"/>
                      <a:pt x="2118" y="8106"/>
                    </a:cubicBezTo>
                    <a:cubicBezTo>
                      <a:pt x="2179" y="8289"/>
                      <a:pt x="1814" y="8167"/>
                      <a:pt x="1875" y="8304"/>
                    </a:cubicBezTo>
                    <a:cubicBezTo>
                      <a:pt x="1936" y="8441"/>
                      <a:pt x="2454" y="8700"/>
                      <a:pt x="2484" y="8792"/>
                    </a:cubicBezTo>
                    <a:cubicBezTo>
                      <a:pt x="2530" y="8898"/>
                      <a:pt x="2118" y="8822"/>
                      <a:pt x="2179" y="8990"/>
                    </a:cubicBezTo>
                    <a:cubicBezTo>
                      <a:pt x="2240" y="9157"/>
                      <a:pt x="2911" y="9325"/>
                      <a:pt x="2956" y="9432"/>
                    </a:cubicBezTo>
                    <a:cubicBezTo>
                      <a:pt x="3017" y="9523"/>
                      <a:pt x="2652" y="9523"/>
                      <a:pt x="2758" y="9614"/>
                    </a:cubicBezTo>
                    <a:cubicBezTo>
                      <a:pt x="2850" y="9706"/>
                      <a:pt x="3383" y="9767"/>
                      <a:pt x="3383" y="9767"/>
                    </a:cubicBezTo>
                    <a:cubicBezTo>
                      <a:pt x="3383" y="9767"/>
                      <a:pt x="3261" y="9904"/>
                      <a:pt x="3368" y="10041"/>
                    </a:cubicBezTo>
                    <a:cubicBezTo>
                      <a:pt x="3459" y="10163"/>
                      <a:pt x="5044" y="10498"/>
                      <a:pt x="6308" y="10513"/>
                    </a:cubicBezTo>
                    <a:cubicBezTo>
                      <a:pt x="7588" y="10529"/>
                      <a:pt x="9234" y="10529"/>
                      <a:pt x="9234" y="10529"/>
                    </a:cubicBezTo>
                    <a:cubicBezTo>
                      <a:pt x="8975" y="9889"/>
                      <a:pt x="7573" y="8563"/>
                      <a:pt x="4693" y="6080"/>
                    </a:cubicBezTo>
                    <a:cubicBezTo>
                      <a:pt x="1829" y="3596"/>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1567944" y="341381"/>
                <a:ext cx="326275" cy="424057"/>
              </a:xfrm>
              <a:custGeom>
                <a:avLst/>
                <a:gdLst/>
                <a:ahLst/>
                <a:cxnLst/>
                <a:rect l="l" t="t" r="r" b="b"/>
                <a:pathLst>
                  <a:path w="11078" h="14398" extrusionOk="0">
                    <a:moveTo>
                      <a:pt x="1" y="0"/>
                    </a:moveTo>
                    <a:lnTo>
                      <a:pt x="1" y="0"/>
                    </a:lnTo>
                    <a:cubicBezTo>
                      <a:pt x="92" y="350"/>
                      <a:pt x="930" y="2026"/>
                      <a:pt x="1311" y="2636"/>
                    </a:cubicBezTo>
                    <a:cubicBezTo>
                      <a:pt x="1341" y="2666"/>
                      <a:pt x="1387" y="2742"/>
                      <a:pt x="1433" y="2803"/>
                    </a:cubicBezTo>
                    <a:cubicBezTo>
                      <a:pt x="1143" y="2803"/>
                      <a:pt x="854" y="2712"/>
                      <a:pt x="610" y="2575"/>
                    </a:cubicBezTo>
                    <a:cubicBezTo>
                      <a:pt x="601" y="2570"/>
                      <a:pt x="591" y="2569"/>
                      <a:pt x="580" y="2569"/>
                    </a:cubicBezTo>
                    <a:cubicBezTo>
                      <a:pt x="555" y="2569"/>
                      <a:pt x="529" y="2579"/>
                      <a:pt x="519" y="2590"/>
                    </a:cubicBezTo>
                    <a:cubicBezTo>
                      <a:pt x="503" y="2636"/>
                      <a:pt x="519" y="2666"/>
                      <a:pt x="534" y="2682"/>
                    </a:cubicBezTo>
                    <a:cubicBezTo>
                      <a:pt x="823" y="2864"/>
                      <a:pt x="1143" y="2956"/>
                      <a:pt x="1463" y="2956"/>
                    </a:cubicBezTo>
                    <a:lnTo>
                      <a:pt x="1509" y="2956"/>
                    </a:lnTo>
                    <a:cubicBezTo>
                      <a:pt x="1737" y="3245"/>
                      <a:pt x="2073" y="3672"/>
                      <a:pt x="2499" y="4129"/>
                    </a:cubicBezTo>
                    <a:cubicBezTo>
                      <a:pt x="2332" y="4083"/>
                      <a:pt x="2134" y="4038"/>
                      <a:pt x="1951" y="4007"/>
                    </a:cubicBezTo>
                    <a:cubicBezTo>
                      <a:pt x="1616" y="3946"/>
                      <a:pt x="1311" y="3885"/>
                      <a:pt x="1128" y="3702"/>
                    </a:cubicBezTo>
                    <a:cubicBezTo>
                      <a:pt x="1120" y="3686"/>
                      <a:pt x="1097" y="3674"/>
                      <a:pt x="1077" y="3674"/>
                    </a:cubicBezTo>
                    <a:cubicBezTo>
                      <a:pt x="1060" y="3674"/>
                      <a:pt x="1043" y="3682"/>
                      <a:pt x="1037" y="3702"/>
                    </a:cubicBezTo>
                    <a:cubicBezTo>
                      <a:pt x="1006" y="3718"/>
                      <a:pt x="991" y="3779"/>
                      <a:pt x="1037" y="3794"/>
                    </a:cubicBezTo>
                    <a:cubicBezTo>
                      <a:pt x="1235" y="4022"/>
                      <a:pt x="1585" y="4083"/>
                      <a:pt x="1905" y="4159"/>
                    </a:cubicBezTo>
                    <a:cubicBezTo>
                      <a:pt x="2179" y="4205"/>
                      <a:pt x="2453" y="4251"/>
                      <a:pt x="2652" y="4403"/>
                    </a:cubicBezTo>
                    <a:cubicBezTo>
                      <a:pt x="2667" y="4418"/>
                      <a:pt x="2667" y="4418"/>
                      <a:pt x="2682" y="4418"/>
                    </a:cubicBezTo>
                    <a:lnTo>
                      <a:pt x="2713" y="4418"/>
                    </a:lnTo>
                    <a:cubicBezTo>
                      <a:pt x="3139" y="4891"/>
                      <a:pt x="3596" y="5409"/>
                      <a:pt x="4053" y="5866"/>
                    </a:cubicBezTo>
                    <a:cubicBezTo>
                      <a:pt x="3718" y="5759"/>
                      <a:pt x="3368" y="5698"/>
                      <a:pt x="3063" y="5653"/>
                    </a:cubicBezTo>
                    <a:cubicBezTo>
                      <a:pt x="2956" y="5653"/>
                      <a:pt x="2834" y="5637"/>
                      <a:pt x="2728" y="5637"/>
                    </a:cubicBezTo>
                    <a:cubicBezTo>
                      <a:pt x="2560" y="5637"/>
                      <a:pt x="2377" y="5622"/>
                      <a:pt x="2210" y="5607"/>
                    </a:cubicBezTo>
                    <a:cubicBezTo>
                      <a:pt x="1890" y="5546"/>
                      <a:pt x="1661" y="5454"/>
                      <a:pt x="1494" y="5272"/>
                    </a:cubicBezTo>
                    <a:cubicBezTo>
                      <a:pt x="1478" y="5264"/>
                      <a:pt x="1459" y="5260"/>
                      <a:pt x="1440" y="5260"/>
                    </a:cubicBezTo>
                    <a:cubicBezTo>
                      <a:pt x="1421" y="5260"/>
                      <a:pt x="1402" y="5264"/>
                      <a:pt x="1387" y="5272"/>
                    </a:cubicBezTo>
                    <a:cubicBezTo>
                      <a:pt x="1372" y="5302"/>
                      <a:pt x="1372" y="5348"/>
                      <a:pt x="1387" y="5378"/>
                    </a:cubicBezTo>
                    <a:cubicBezTo>
                      <a:pt x="1585" y="5561"/>
                      <a:pt x="1844" y="5698"/>
                      <a:pt x="2194" y="5759"/>
                    </a:cubicBezTo>
                    <a:cubicBezTo>
                      <a:pt x="2362" y="5774"/>
                      <a:pt x="2560" y="5790"/>
                      <a:pt x="2728" y="5790"/>
                    </a:cubicBezTo>
                    <a:cubicBezTo>
                      <a:pt x="2834" y="5790"/>
                      <a:pt x="2956" y="5790"/>
                      <a:pt x="3048" y="5805"/>
                    </a:cubicBezTo>
                    <a:cubicBezTo>
                      <a:pt x="3429" y="5851"/>
                      <a:pt x="3825" y="5942"/>
                      <a:pt x="4267" y="6094"/>
                    </a:cubicBezTo>
                    <a:cubicBezTo>
                      <a:pt x="4663" y="6491"/>
                      <a:pt x="5028" y="6826"/>
                      <a:pt x="5318" y="6993"/>
                    </a:cubicBezTo>
                    <a:cubicBezTo>
                      <a:pt x="5531" y="7130"/>
                      <a:pt x="5775" y="7329"/>
                      <a:pt x="6064" y="7557"/>
                    </a:cubicBezTo>
                    <a:cubicBezTo>
                      <a:pt x="5684" y="7557"/>
                      <a:pt x="5257" y="7466"/>
                      <a:pt x="4876" y="7359"/>
                    </a:cubicBezTo>
                    <a:cubicBezTo>
                      <a:pt x="4617" y="7298"/>
                      <a:pt x="4328" y="7222"/>
                      <a:pt x="4053" y="7176"/>
                    </a:cubicBezTo>
                    <a:cubicBezTo>
                      <a:pt x="3886" y="7161"/>
                      <a:pt x="3703" y="7146"/>
                      <a:pt x="3520" y="7146"/>
                    </a:cubicBezTo>
                    <a:cubicBezTo>
                      <a:pt x="3368" y="7146"/>
                      <a:pt x="3215" y="7130"/>
                      <a:pt x="3063" y="7130"/>
                    </a:cubicBezTo>
                    <a:cubicBezTo>
                      <a:pt x="2682" y="7085"/>
                      <a:pt x="2408" y="6978"/>
                      <a:pt x="2194" y="6795"/>
                    </a:cubicBezTo>
                    <a:cubicBezTo>
                      <a:pt x="2187" y="6788"/>
                      <a:pt x="2168" y="6784"/>
                      <a:pt x="2149" y="6784"/>
                    </a:cubicBezTo>
                    <a:cubicBezTo>
                      <a:pt x="2130" y="6784"/>
                      <a:pt x="2111" y="6788"/>
                      <a:pt x="2103" y="6795"/>
                    </a:cubicBezTo>
                    <a:cubicBezTo>
                      <a:pt x="2073" y="6826"/>
                      <a:pt x="2073" y="6871"/>
                      <a:pt x="2103" y="6902"/>
                    </a:cubicBezTo>
                    <a:cubicBezTo>
                      <a:pt x="2332" y="7085"/>
                      <a:pt x="2636" y="7207"/>
                      <a:pt x="3032" y="7237"/>
                    </a:cubicBezTo>
                    <a:cubicBezTo>
                      <a:pt x="3185" y="7252"/>
                      <a:pt x="3337" y="7252"/>
                      <a:pt x="3490" y="7283"/>
                    </a:cubicBezTo>
                    <a:cubicBezTo>
                      <a:pt x="3657" y="7283"/>
                      <a:pt x="3825" y="7298"/>
                      <a:pt x="4008" y="7313"/>
                    </a:cubicBezTo>
                    <a:cubicBezTo>
                      <a:pt x="4267" y="7359"/>
                      <a:pt x="4541" y="7405"/>
                      <a:pt x="4800" y="7481"/>
                    </a:cubicBezTo>
                    <a:cubicBezTo>
                      <a:pt x="5226" y="7588"/>
                      <a:pt x="5638" y="7694"/>
                      <a:pt x="6064" y="7694"/>
                    </a:cubicBezTo>
                    <a:lnTo>
                      <a:pt x="6171" y="7694"/>
                    </a:lnTo>
                    <a:cubicBezTo>
                      <a:pt x="6704" y="8151"/>
                      <a:pt x="7329" y="8730"/>
                      <a:pt x="7893" y="9309"/>
                    </a:cubicBezTo>
                    <a:cubicBezTo>
                      <a:pt x="7375" y="9309"/>
                      <a:pt x="6796" y="9187"/>
                      <a:pt x="6262" y="9050"/>
                    </a:cubicBezTo>
                    <a:cubicBezTo>
                      <a:pt x="5912" y="8959"/>
                      <a:pt x="5562" y="8883"/>
                      <a:pt x="5226" y="8822"/>
                    </a:cubicBezTo>
                    <a:cubicBezTo>
                      <a:pt x="4967" y="8776"/>
                      <a:pt x="4724" y="8776"/>
                      <a:pt x="4495" y="8761"/>
                    </a:cubicBezTo>
                    <a:cubicBezTo>
                      <a:pt x="4282" y="8745"/>
                      <a:pt x="4053" y="8745"/>
                      <a:pt x="3855" y="8730"/>
                    </a:cubicBezTo>
                    <a:cubicBezTo>
                      <a:pt x="3322" y="8669"/>
                      <a:pt x="2911" y="8502"/>
                      <a:pt x="2636" y="8227"/>
                    </a:cubicBezTo>
                    <a:cubicBezTo>
                      <a:pt x="2621" y="8220"/>
                      <a:pt x="2602" y="8216"/>
                      <a:pt x="2583" y="8216"/>
                    </a:cubicBezTo>
                    <a:cubicBezTo>
                      <a:pt x="2564" y="8216"/>
                      <a:pt x="2545" y="8220"/>
                      <a:pt x="2530" y="8227"/>
                    </a:cubicBezTo>
                    <a:cubicBezTo>
                      <a:pt x="2514" y="8243"/>
                      <a:pt x="2514" y="8304"/>
                      <a:pt x="2530" y="8319"/>
                    </a:cubicBezTo>
                    <a:cubicBezTo>
                      <a:pt x="2834" y="8608"/>
                      <a:pt x="3261" y="8776"/>
                      <a:pt x="3825" y="8837"/>
                    </a:cubicBezTo>
                    <a:cubicBezTo>
                      <a:pt x="4038" y="8852"/>
                      <a:pt x="4267" y="8883"/>
                      <a:pt x="4480" y="8883"/>
                    </a:cubicBezTo>
                    <a:cubicBezTo>
                      <a:pt x="4708" y="8898"/>
                      <a:pt x="4952" y="8898"/>
                      <a:pt x="5196" y="8928"/>
                    </a:cubicBezTo>
                    <a:cubicBezTo>
                      <a:pt x="5531" y="8974"/>
                      <a:pt x="5866" y="9065"/>
                      <a:pt x="6232" y="9172"/>
                    </a:cubicBezTo>
                    <a:cubicBezTo>
                      <a:pt x="6765" y="9294"/>
                      <a:pt x="7314" y="9431"/>
                      <a:pt x="7847" y="9431"/>
                    </a:cubicBezTo>
                    <a:lnTo>
                      <a:pt x="8015" y="9431"/>
                    </a:lnTo>
                    <a:cubicBezTo>
                      <a:pt x="8685" y="10117"/>
                      <a:pt x="9264" y="10802"/>
                      <a:pt x="9523" y="11305"/>
                    </a:cubicBezTo>
                    <a:cubicBezTo>
                      <a:pt x="10178" y="12493"/>
                      <a:pt x="10529" y="14398"/>
                      <a:pt x="10529" y="14398"/>
                    </a:cubicBezTo>
                    <a:lnTo>
                      <a:pt x="11016" y="14124"/>
                    </a:lnTo>
                    <a:cubicBezTo>
                      <a:pt x="11077" y="14078"/>
                      <a:pt x="10270" y="11777"/>
                      <a:pt x="9569" y="10726"/>
                    </a:cubicBezTo>
                    <a:cubicBezTo>
                      <a:pt x="9279" y="10284"/>
                      <a:pt x="8792" y="9736"/>
                      <a:pt x="8213" y="9172"/>
                    </a:cubicBezTo>
                    <a:lnTo>
                      <a:pt x="8213" y="9126"/>
                    </a:lnTo>
                    <a:cubicBezTo>
                      <a:pt x="8182" y="7816"/>
                      <a:pt x="7969" y="6521"/>
                      <a:pt x="7542" y="5256"/>
                    </a:cubicBezTo>
                    <a:cubicBezTo>
                      <a:pt x="7527" y="5226"/>
                      <a:pt x="7527" y="5195"/>
                      <a:pt x="7512" y="5165"/>
                    </a:cubicBezTo>
                    <a:cubicBezTo>
                      <a:pt x="7390" y="4845"/>
                      <a:pt x="7299" y="4510"/>
                      <a:pt x="7299" y="4190"/>
                    </a:cubicBezTo>
                    <a:cubicBezTo>
                      <a:pt x="7299" y="4159"/>
                      <a:pt x="7283" y="4114"/>
                      <a:pt x="7238" y="4114"/>
                    </a:cubicBezTo>
                    <a:cubicBezTo>
                      <a:pt x="7207" y="4114"/>
                      <a:pt x="7161" y="4129"/>
                      <a:pt x="7161" y="4175"/>
                    </a:cubicBezTo>
                    <a:cubicBezTo>
                      <a:pt x="7161" y="4540"/>
                      <a:pt x="7283" y="4860"/>
                      <a:pt x="7375" y="5195"/>
                    </a:cubicBezTo>
                    <a:cubicBezTo>
                      <a:pt x="7390" y="5241"/>
                      <a:pt x="7390" y="5256"/>
                      <a:pt x="7420" y="5302"/>
                    </a:cubicBezTo>
                    <a:cubicBezTo>
                      <a:pt x="7817" y="6491"/>
                      <a:pt x="8045" y="7755"/>
                      <a:pt x="8076" y="9035"/>
                    </a:cubicBezTo>
                    <a:cubicBezTo>
                      <a:pt x="7664" y="8608"/>
                      <a:pt x="7192" y="8197"/>
                      <a:pt x="6735" y="7786"/>
                    </a:cubicBezTo>
                    <a:cubicBezTo>
                      <a:pt x="6674" y="6993"/>
                      <a:pt x="6445" y="6186"/>
                      <a:pt x="6232" y="5424"/>
                    </a:cubicBezTo>
                    <a:cubicBezTo>
                      <a:pt x="6034" y="4799"/>
                      <a:pt x="5866" y="4159"/>
                      <a:pt x="5775" y="3504"/>
                    </a:cubicBezTo>
                    <a:cubicBezTo>
                      <a:pt x="5775" y="3474"/>
                      <a:pt x="5744" y="3443"/>
                      <a:pt x="5699" y="3443"/>
                    </a:cubicBezTo>
                    <a:cubicBezTo>
                      <a:pt x="5668" y="3443"/>
                      <a:pt x="5638" y="3489"/>
                      <a:pt x="5638" y="3520"/>
                    </a:cubicBezTo>
                    <a:cubicBezTo>
                      <a:pt x="5744" y="4190"/>
                      <a:pt x="5927" y="4845"/>
                      <a:pt x="6095" y="5470"/>
                    </a:cubicBezTo>
                    <a:cubicBezTo>
                      <a:pt x="6308" y="6186"/>
                      <a:pt x="6521" y="6917"/>
                      <a:pt x="6598" y="7679"/>
                    </a:cubicBezTo>
                    <a:cubicBezTo>
                      <a:pt x="6232" y="7374"/>
                      <a:pt x="5897" y="7100"/>
                      <a:pt x="5562" y="6856"/>
                    </a:cubicBezTo>
                    <a:cubicBezTo>
                      <a:pt x="5364" y="6704"/>
                      <a:pt x="5150" y="6536"/>
                      <a:pt x="4937" y="6338"/>
                    </a:cubicBezTo>
                    <a:cubicBezTo>
                      <a:pt x="5028" y="5622"/>
                      <a:pt x="4769" y="4891"/>
                      <a:pt x="4541" y="4342"/>
                    </a:cubicBezTo>
                    <a:lnTo>
                      <a:pt x="4373" y="3946"/>
                    </a:lnTo>
                    <a:cubicBezTo>
                      <a:pt x="4160" y="3474"/>
                      <a:pt x="3931" y="2956"/>
                      <a:pt x="3840" y="2438"/>
                    </a:cubicBezTo>
                    <a:cubicBezTo>
                      <a:pt x="3840" y="2407"/>
                      <a:pt x="3794" y="2377"/>
                      <a:pt x="3764" y="2377"/>
                    </a:cubicBezTo>
                    <a:cubicBezTo>
                      <a:pt x="3718" y="2377"/>
                      <a:pt x="3703" y="2423"/>
                      <a:pt x="3703" y="2453"/>
                    </a:cubicBezTo>
                    <a:cubicBezTo>
                      <a:pt x="3794" y="2986"/>
                      <a:pt x="4023" y="3504"/>
                      <a:pt x="4251" y="4007"/>
                    </a:cubicBezTo>
                    <a:lnTo>
                      <a:pt x="4419" y="4403"/>
                    </a:lnTo>
                    <a:cubicBezTo>
                      <a:pt x="4647" y="4921"/>
                      <a:pt x="4876" y="5576"/>
                      <a:pt x="4830" y="6232"/>
                    </a:cubicBezTo>
                    <a:cubicBezTo>
                      <a:pt x="4282" y="5759"/>
                      <a:pt x="3733" y="5180"/>
                      <a:pt x="3246" y="4647"/>
                    </a:cubicBezTo>
                    <a:lnTo>
                      <a:pt x="3246" y="4403"/>
                    </a:lnTo>
                    <a:cubicBezTo>
                      <a:pt x="3246" y="4175"/>
                      <a:pt x="3231" y="3900"/>
                      <a:pt x="3185" y="3718"/>
                    </a:cubicBezTo>
                    <a:cubicBezTo>
                      <a:pt x="3139" y="3550"/>
                      <a:pt x="3093" y="3367"/>
                      <a:pt x="3032" y="3200"/>
                    </a:cubicBezTo>
                    <a:cubicBezTo>
                      <a:pt x="2911" y="2880"/>
                      <a:pt x="2819" y="2590"/>
                      <a:pt x="2819" y="2270"/>
                    </a:cubicBezTo>
                    <a:cubicBezTo>
                      <a:pt x="2819" y="2224"/>
                      <a:pt x="2789" y="2194"/>
                      <a:pt x="2758" y="2194"/>
                    </a:cubicBezTo>
                    <a:cubicBezTo>
                      <a:pt x="2728" y="2194"/>
                      <a:pt x="2682" y="2224"/>
                      <a:pt x="2682" y="2255"/>
                    </a:cubicBezTo>
                    <a:cubicBezTo>
                      <a:pt x="2682" y="2590"/>
                      <a:pt x="2789" y="2910"/>
                      <a:pt x="2895" y="3215"/>
                    </a:cubicBezTo>
                    <a:cubicBezTo>
                      <a:pt x="2956" y="3398"/>
                      <a:pt x="3017" y="3565"/>
                      <a:pt x="3048" y="3733"/>
                    </a:cubicBezTo>
                    <a:cubicBezTo>
                      <a:pt x="3093" y="3900"/>
                      <a:pt x="3093" y="4159"/>
                      <a:pt x="3109" y="4388"/>
                    </a:cubicBezTo>
                    <a:lnTo>
                      <a:pt x="3109" y="4479"/>
                    </a:lnTo>
                    <a:cubicBezTo>
                      <a:pt x="2499" y="3824"/>
                      <a:pt x="2027" y="3261"/>
                      <a:pt x="1814" y="2971"/>
                    </a:cubicBezTo>
                    <a:cubicBezTo>
                      <a:pt x="1798" y="2941"/>
                      <a:pt x="1753" y="2895"/>
                      <a:pt x="1722" y="2864"/>
                    </a:cubicBezTo>
                    <a:cubicBezTo>
                      <a:pt x="1737" y="2834"/>
                      <a:pt x="1753" y="2819"/>
                      <a:pt x="1753" y="2803"/>
                    </a:cubicBezTo>
                    <a:cubicBezTo>
                      <a:pt x="1737" y="2407"/>
                      <a:pt x="1646" y="1996"/>
                      <a:pt x="1448" y="1646"/>
                    </a:cubicBezTo>
                    <a:cubicBezTo>
                      <a:pt x="1438" y="1617"/>
                      <a:pt x="1416" y="1606"/>
                      <a:pt x="1394" y="1606"/>
                    </a:cubicBezTo>
                    <a:cubicBezTo>
                      <a:pt x="1381" y="1606"/>
                      <a:pt x="1368" y="1609"/>
                      <a:pt x="1357" y="1615"/>
                    </a:cubicBezTo>
                    <a:cubicBezTo>
                      <a:pt x="1311" y="1646"/>
                      <a:pt x="1311" y="1676"/>
                      <a:pt x="1341" y="1722"/>
                    </a:cubicBezTo>
                    <a:cubicBezTo>
                      <a:pt x="1509" y="2026"/>
                      <a:pt x="1600" y="2362"/>
                      <a:pt x="1616" y="2712"/>
                    </a:cubicBezTo>
                    <a:cubicBezTo>
                      <a:pt x="1052" y="1844"/>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46"/>
            <p:cNvGrpSpPr/>
            <p:nvPr/>
          </p:nvGrpSpPr>
          <p:grpSpPr>
            <a:xfrm rot="2207107">
              <a:off x="1188938" y="608501"/>
              <a:ext cx="394007" cy="491884"/>
              <a:chOff x="2421428" y="1009966"/>
              <a:chExt cx="455478" cy="568572"/>
            </a:xfrm>
          </p:grpSpPr>
          <p:sp>
            <p:nvSpPr>
              <p:cNvPr id="1428" name="Google Shape;1428;p46"/>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0" name="Google Shape;1430;p46"/>
              <p:cNvGrpSpPr/>
              <p:nvPr/>
            </p:nvGrpSpPr>
            <p:grpSpPr>
              <a:xfrm>
                <a:off x="2467196" y="1055204"/>
                <a:ext cx="377400" cy="523334"/>
                <a:chOff x="2467196" y="1055204"/>
                <a:chExt cx="377400" cy="523334"/>
              </a:xfrm>
            </p:grpSpPr>
            <p:sp>
              <p:nvSpPr>
                <p:cNvPr id="1431" name="Google Shape;1431;p46"/>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6"/>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6"/>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6"/>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tângulo 2"/>
          <p:cNvSpPr/>
          <p:nvPr/>
        </p:nvSpPr>
        <p:spPr>
          <a:xfrm>
            <a:off x="643640" y="570868"/>
            <a:ext cx="7630721" cy="2462213"/>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A </a:t>
            </a:r>
            <a:r>
              <a:rPr lang="pt-BR" sz="1100" dirty="0">
                <a:latin typeface="Open Sans" panose="020B0604020202020204" charset="0"/>
                <a:ea typeface="Open Sans" panose="020B0604020202020204" charset="0"/>
                <a:cs typeface="Open Sans" panose="020B0604020202020204" charset="0"/>
              </a:rPr>
              <a:t>finalidade </a:t>
            </a:r>
            <a:r>
              <a:rPr lang="pt-BR" sz="1100" dirty="0" smtClean="0">
                <a:latin typeface="Open Sans" panose="020B0604020202020204" charset="0"/>
                <a:ea typeface="Open Sans" panose="020B0604020202020204" charset="0"/>
                <a:cs typeface="Open Sans" panose="020B0604020202020204" charset="0"/>
              </a:rPr>
              <a:t>da </a:t>
            </a:r>
            <a:r>
              <a:rPr lang="pt-BR" sz="1100" dirty="0">
                <a:latin typeface="Open Sans" panose="020B0604020202020204" charset="0"/>
                <a:ea typeface="Open Sans" panose="020B0604020202020204" charset="0"/>
                <a:cs typeface="Open Sans" panose="020B0604020202020204" charset="0"/>
              </a:rPr>
              <a:t>oficina é propiciar condições para que os alunos </a:t>
            </a:r>
            <a:r>
              <a:rPr lang="pt-BR" sz="1100" dirty="0" smtClean="0">
                <a:latin typeface="Open Sans" panose="020B0604020202020204" charset="0"/>
                <a:ea typeface="Open Sans" panose="020B0604020202020204" charset="0"/>
                <a:cs typeface="Open Sans" panose="020B0604020202020204" charset="0"/>
              </a:rPr>
              <a:t>relembrem </a:t>
            </a:r>
            <a:r>
              <a:rPr lang="pt-BR" sz="1100" dirty="0">
                <a:latin typeface="Open Sans" panose="020B0604020202020204" charset="0"/>
                <a:ea typeface="Open Sans" panose="020B0604020202020204" charset="0"/>
                <a:cs typeface="Open Sans" panose="020B0604020202020204" charset="0"/>
              </a:rPr>
              <a:t>seus </a:t>
            </a:r>
            <a:r>
              <a:rPr lang="pt-BR" sz="1100" dirty="0" smtClean="0">
                <a:latin typeface="Open Sans" panose="020B0604020202020204" charset="0"/>
                <a:ea typeface="Open Sans" panose="020B0604020202020204" charset="0"/>
                <a:cs typeface="Open Sans" panose="020B0604020202020204" charset="0"/>
              </a:rPr>
              <a:t>estudos </a:t>
            </a:r>
            <a:r>
              <a:rPr lang="pt-BR" sz="1100" dirty="0">
                <a:latin typeface="Open Sans" panose="020B0604020202020204" charset="0"/>
                <a:ea typeface="Open Sans" panose="020B0604020202020204" charset="0"/>
                <a:cs typeface="Open Sans" panose="020B0604020202020204" charset="0"/>
              </a:rPr>
              <a:t>sobre alguns conceitos da Climatologia na interface com a Biogeografia.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Outro </a:t>
            </a:r>
            <a:r>
              <a:rPr lang="pt-BR" sz="1100" dirty="0">
                <a:latin typeface="Open Sans" panose="020B0604020202020204" charset="0"/>
                <a:ea typeface="Open Sans" panose="020B0604020202020204" charset="0"/>
                <a:cs typeface="Open Sans" panose="020B0604020202020204" charset="0"/>
              </a:rPr>
              <a:t>propósito das atividades é possibilitar o aprendizado de algumas técnicas de coletas de dados climáticos que podem ser usados </a:t>
            </a:r>
            <a:r>
              <a:rPr lang="pt-BR" sz="1100" dirty="0" smtClean="0">
                <a:latin typeface="Open Sans" panose="020B0604020202020204" charset="0"/>
                <a:ea typeface="Open Sans" panose="020B0604020202020204" charset="0"/>
                <a:cs typeface="Open Sans" panose="020B0604020202020204" charset="0"/>
              </a:rPr>
              <a:t>no estudo de campo.</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Pretende-se propiciar condições para análise e interpretação dos dados coletados, assim como correlacionar esses dados com outros elementos do meio físico e biótico, tais como a compartimentação geomorfológica, solos, cobertura vegetal e atividades </a:t>
            </a:r>
            <a:r>
              <a:rPr lang="pt-BR" sz="1100" dirty="0" smtClean="0">
                <a:latin typeface="Open Sans" panose="020B0604020202020204" charset="0"/>
                <a:ea typeface="Open Sans" panose="020B0604020202020204" charset="0"/>
                <a:cs typeface="Open Sans" panose="020B0604020202020204" charset="0"/>
              </a:rPr>
              <a:t>humanas.</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Ao final desta oficina espera-se que os alunos compreendam a importância dos estudos climáticos na análise e interpretação da distribuição geográfica dos organismos, conheçam as possibilidades de aplicação das técnicas de estudos microclimáticos e possam utilizar em seus </a:t>
            </a:r>
            <a:r>
              <a:rPr lang="pt-BR" sz="1100" dirty="0" smtClean="0">
                <a:latin typeface="Open Sans" panose="020B0604020202020204" charset="0"/>
                <a:ea typeface="Open Sans" panose="020B0604020202020204" charset="0"/>
                <a:cs typeface="Open Sans" panose="020B0604020202020204" charset="0"/>
              </a:rPr>
              <a:t>projetos, </a:t>
            </a:r>
            <a:r>
              <a:rPr lang="pt-BR" sz="1100" dirty="0">
                <a:latin typeface="Open Sans" panose="020B0604020202020204" charset="0"/>
                <a:ea typeface="Open Sans" panose="020B0604020202020204" charset="0"/>
                <a:cs typeface="Open Sans" panose="020B0604020202020204" charset="0"/>
              </a:rPr>
              <a:t>tanto no trabalho prático do curso de Biogeografia como em estudos futuros.</a:t>
            </a:r>
          </a:p>
        </p:txBody>
      </p:sp>
      <p:sp>
        <p:nvSpPr>
          <p:cNvPr id="2" name="CaixaDeTexto 1"/>
          <p:cNvSpPr txBox="1"/>
          <p:nvPr/>
        </p:nvSpPr>
        <p:spPr>
          <a:xfrm>
            <a:off x="1517375" y="126290"/>
            <a:ext cx="3180679" cy="307777"/>
          </a:xfrm>
          <a:prstGeom prst="rect">
            <a:avLst/>
          </a:prstGeom>
          <a:noFill/>
        </p:spPr>
        <p:txBody>
          <a:bodyPr wrap="none" rtlCol="0">
            <a:spAutoFit/>
          </a:bodyPr>
          <a:lstStyle/>
          <a:p>
            <a:r>
              <a:rPr lang="pt-BR" b="1" dirty="0" smtClean="0">
                <a:latin typeface="Open Sans" panose="020B0604020202020204" charset="0"/>
                <a:ea typeface="Open Sans" panose="020B0604020202020204" charset="0"/>
                <a:cs typeface="Open Sans" panose="020B0604020202020204" charset="0"/>
              </a:rPr>
              <a:t>Oficinas Meio Físico - Microclima</a:t>
            </a:r>
            <a:endParaRPr lang="pt-BR" b="1" dirty="0">
              <a:latin typeface="Open Sans" panose="020B0604020202020204" charset="0"/>
              <a:ea typeface="Open Sans" panose="020B0604020202020204" charset="0"/>
              <a:cs typeface="Open Sans" panose="020B0604020202020204" charset="0"/>
            </a:endParaRPr>
          </a:p>
        </p:txBody>
      </p:sp>
      <p:pic>
        <p:nvPicPr>
          <p:cNvPr id="4" name="Imagem 3"/>
          <p:cNvPicPr>
            <a:picLocks noChangeAspect="1"/>
          </p:cNvPicPr>
          <p:nvPr/>
        </p:nvPicPr>
        <p:blipFill>
          <a:blip r:embed="rId3"/>
          <a:stretch>
            <a:fillRect/>
          </a:stretch>
        </p:blipFill>
        <p:spPr>
          <a:xfrm>
            <a:off x="457244" y="3289719"/>
            <a:ext cx="479580" cy="73094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grpSp>
        <p:nvGrpSpPr>
          <p:cNvPr id="1852" name="Google Shape;1852;p57"/>
          <p:cNvGrpSpPr/>
          <p:nvPr/>
        </p:nvGrpSpPr>
        <p:grpSpPr>
          <a:xfrm>
            <a:off x="6457414" y="3502274"/>
            <a:ext cx="3376884" cy="2251437"/>
            <a:chOff x="6457414" y="3502274"/>
            <a:chExt cx="3376884" cy="2251437"/>
          </a:xfrm>
        </p:grpSpPr>
        <p:sp>
          <p:nvSpPr>
            <p:cNvPr id="1853" name="Google Shape;1853;p57"/>
            <p:cNvSpPr/>
            <p:nvPr/>
          </p:nvSpPr>
          <p:spPr>
            <a:xfrm rot="354734">
              <a:off x="6522759" y="4153643"/>
              <a:ext cx="3246194" cy="1436700"/>
            </a:xfrm>
            <a:custGeom>
              <a:avLst/>
              <a:gdLst/>
              <a:ahLst/>
              <a:cxnLst/>
              <a:rect l="l" t="t" r="r" b="b"/>
              <a:pathLst>
                <a:path w="17143" h="11780" extrusionOk="0">
                  <a:moveTo>
                    <a:pt x="10028" y="0"/>
                  </a:moveTo>
                  <a:cubicBezTo>
                    <a:pt x="9974" y="0"/>
                    <a:pt x="9909" y="9"/>
                    <a:pt x="9828" y="28"/>
                  </a:cubicBezTo>
                  <a:cubicBezTo>
                    <a:pt x="9538" y="104"/>
                    <a:pt x="9660" y="241"/>
                    <a:pt x="9523" y="470"/>
                  </a:cubicBezTo>
                  <a:cubicBezTo>
                    <a:pt x="9467" y="563"/>
                    <a:pt x="9429" y="582"/>
                    <a:pt x="9394" y="582"/>
                  </a:cubicBezTo>
                  <a:cubicBezTo>
                    <a:pt x="9368" y="582"/>
                    <a:pt x="9344" y="572"/>
                    <a:pt x="9316" y="572"/>
                  </a:cubicBezTo>
                  <a:cubicBezTo>
                    <a:pt x="9289" y="572"/>
                    <a:pt x="9258" y="582"/>
                    <a:pt x="9218" y="622"/>
                  </a:cubicBezTo>
                  <a:cubicBezTo>
                    <a:pt x="9101" y="520"/>
                    <a:pt x="8991" y="477"/>
                    <a:pt x="8888" y="477"/>
                  </a:cubicBezTo>
                  <a:cubicBezTo>
                    <a:pt x="8563" y="477"/>
                    <a:pt x="8320" y="907"/>
                    <a:pt x="8228" y="1231"/>
                  </a:cubicBezTo>
                  <a:cubicBezTo>
                    <a:pt x="8030" y="1262"/>
                    <a:pt x="7725" y="1231"/>
                    <a:pt x="7786" y="1536"/>
                  </a:cubicBezTo>
                  <a:cubicBezTo>
                    <a:pt x="7420" y="1551"/>
                    <a:pt x="6872" y="1490"/>
                    <a:pt x="7146" y="2039"/>
                  </a:cubicBezTo>
                  <a:cubicBezTo>
                    <a:pt x="7237" y="2252"/>
                    <a:pt x="7405" y="2405"/>
                    <a:pt x="7253" y="2679"/>
                  </a:cubicBezTo>
                  <a:cubicBezTo>
                    <a:pt x="7200" y="2749"/>
                    <a:pt x="7086" y="2820"/>
                    <a:pt x="6999" y="2820"/>
                  </a:cubicBezTo>
                  <a:cubicBezTo>
                    <a:pt x="6936" y="2820"/>
                    <a:pt x="6887" y="2782"/>
                    <a:pt x="6887" y="2679"/>
                  </a:cubicBezTo>
                  <a:cubicBezTo>
                    <a:pt x="6735" y="2785"/>
                    <a:pt x="6582" y="2785"/>
                    <a:pt x="6476" y="2938"/>
                  </a:cubicBezTo>
                  <a:cubicBezTo>
                    <a:pt x="6379" y="2755"/>
                    <a:pt x="6356" y="2590"/>
                    <a:pt x="6275" y="2590"/>
                  </a:cubicBezTo>
                  <a:cubicBezTo>
                    <a:pt x="6228" y="2590"/>
                    <a:pt x="6161" y="2645"/>
                    <a:pt x="6049" y="2785"/>
                  </a:cubicBezTo>
                  <a:cubicBezTo>
                    <a:pt x="5881" y="2999"/>
                    <a:pt x="5897" y="2984"/>
                    <a:pt x="5638" y="2999"/>
                  </a:cubicBezTo>
                  <a:cubicBezTo>
                    <a:pt x="5394" y="3014"/>
                    <a:pt x="5424" y="2984"/>
                    <a:pt x="5272" y="3227"/>
                  </a:cubicBezTo>
                  <a:cubicBezTo>
                    <a:pt x="5104" y="3075"/>
                    <a:pt x="5181" y="2831"/>
                    <a:pt x="5013" y="2679"/>
                  </a:cubicBezTo>
                  <a:cubicBezTo>
                    <a:pt x="4914" y="2591"/>
                    <a:pt x="4695" y="2526"/>
                    <a:pt x="4518" y="2526"/>
                  </a:cubicBezTo>
                  <a:cubicBezTo>
                    <a:pt x="4451" y="2526"/>
                    <a:pt x="4389" y="2536"/>
                    <a:pt x="4343" y="2557"/>
                  </a:cubicBezTo>
                  <a:cubicBezTo>
                    <a:pt x="4190" y="2633"/>
                    <a:pt x="4129" y="2831"/>
                    <a:pt x="3992" y="2938"/>
                  </a:cubicBezTo>
                  <a:cubicBezTo>
                    <a:pt x="3764" y="3136"/>
                    <a:pt x="3520" y="3090"/>
                    <a:pt x="3489" y="3441"/>
                  </a:cubicBezTo>
                  <a:cubicBezTo>
                    <a:pt x="3459" y="3517"/>
                    <a:pt x="3489" y="3715"/>
                    <a:pt x="3505" y="3791"/>
                  </a:cubicBezTo>
                  <a:cubicBezTo>
                    <a:pt x="3535" y="3867"/>
                    <a:pt x="3657" y="3928"/>
                    <a:pt x="3672" y="3974"/>
                  </a:cubicBezTo>
                  <a:cubicBezTo>
                    <a:pt x="3749" y="4137"/>
                    <a:pt x="3717" y="4167"/>
                    <a:pt x="3630" y="4167"/>
                  </a:cubicBezTo>
                  <a:cubicBezTo>
                    <a:pt x="3578" y="4167"/>
                    <a:pt x="3507" y="4157"/>
                    <a:pt x="3428" y="4157"/>
                  </a:cubicBezTo>
                  <a:cubicBezTo>
                    <a:pt x="3370" y="4157"/>
                    <a:pt x="3356" y="4112"/>
                    <a:pt x="3312" y="4112"/>
                  </a:cubicBezTo>
                  <a:cubicBezTo>
                    <a:pt x="3298" y="4112"/>
                    <a:pt x="3282" y="4116"/>
                    <a:pt x="3261" y="4126"/>
                  </a:cubicBezTo>
                  <a:cubicBezTo>
                    <a:pt x="3200" y="4141"/>
                    <a:pt x="3109" y="4294"/>
                    <a:pt x="3048" y="4355"/>
                  </a:cubicBezTo>
                  <a:cubicBezTo>
                    <a:pt x="2926" y="4446"/>
                    <a:pt x="2834" y="4583"/>
                    <a:pt x="2728" y="4690"/>
                  </a:cubicBezTo>
                  <a:cubicBezTo>
                    <a:pt x="2530" y="4858"/>
                    <a:pt x="2316" y="4827"/>
                    <a:pt x="2392" y="5208"/>
                  </a:cubicBezTo>
                  <a:cubicBezTo>
                    <a:pt x="2453" y="5436"/>
                    <a:pt x="2728" y="5543"/>
                    <a:pt x="2697" y="5802"/>
                  </a:cubicBezTo>
                  <a:cubicBezTo>
                    <a:pt x="2621" y="5817"/>
                    <a:pt x="2591" y="5848"/>
                    <a:pt x="2514" y="5848"/>
                  </a:cubicBezTo>
                  <a:cubicBezTo>
                    <a:pt x="2453" y="6061"/>
                    <a:pt x="2667" y="6107"/>
                    <a:pt x="2591" y="6305"/>
                  </a:cubicBezTo>
                  <a:cubicBezTo>
                    <a:pt x="2541" y="6446"/>
                    <a:pt x="2482" y="6496"/>
                    <a:pt x="2420" y="6496"/>
                  </a:cubicBezTo>
                  <a:cubicBezTo>
                    <a:pt x="2329" y="6496"/>
                    <a:pt x="2231" y="6387"/>
                    <a:pt x="2149" y="6305"/>
                  </a:cubicBezTo>
                  <a:cubicBezTo>
                    <a:pt x="2088" y="6351"/>
                    <a:pt x="1996" y="6412"/>
                    <a:pt x="1966" y="6488"/>
                  </a:cubicBezTo>
                  <a:cubicBezTo>
                    <a:pt x="1920" y="6564"/>
                    <a:pt x="1996" y="6640"/>
                    <a:pt x="1981" y="6655"/>
                  </a:cubicBezTo>
                  <a:cubicBezTo>
                    <a:pt x="1890" y="6884"/>
                    <a:pt x="1859" y="6853"/>
                    <a:pt x="1600" y="6869"/>
                  </a:cubicBezTo>
                  <a:cubicBezTo>
                    <a:pt x="1326" y="6884"/>
                    <a:pt x="1326" y="6869"/>
                    <a:pt x="1295" y="7143"/>
                  </a:cubicBezTo>
                  <a:cubicBezTo>
                    <a:pt x="1280" y="7280"/>
                    <a:pt x="1250" y="7432"/>
                    <a:pt x="1280" y="7585"/>
                  </a:cubicBezTo>
                  <a:cubicBezTo>
                    <a:pt x="1661" y="7646"/>
                    <a:pt x="1372" y="7905"/>
                    <a:pt x="1448" y="8103"/>
                  </a:cubicBezTo>
                  <a:cubicBezTo>
                    <a:pt x="1478" y="8194"/>
                    <a:pt x="1676" y="8209"/>
                    <a:pt x="1692" y="8331"/>
                  </a:cubicBezTo>
                  <a:cubicBezTo>
                    <a:pt x="1707" y="8438"/>
                    <a:pt x="1585" y="8560"/>
                    <a:pt x="1509" y="8636"/>
                  </a:cubicBezTo>
                  <a:cubicBezTo>
                    <a:pt x="1753" y="8712"/>
                    <a:pt x="1600" y="8956"/>
                    <a:pt x="1448" y="9047"/>
                  </a:cubicBezTo>
                  <a:cubicBezTo>
                    <a:pt x="1204" y="9230"/>
                    <a:pt x="930" y="9169"/>
                    <a:pt x="915" y="9550"/>
                  </a:cubicBezTo>
                  <a:cubicBezTo>
                    <a:pt x="595" y="9642"/>
                    <a:pt x="320" y="9687"/>
                    <a:pt x="183" y="10007"/>
                  </a:cubicBezTo>
                  <a:cubicBezTo>
                    <a:pt x="107" y="10175"/>
                    <a:pt x="0" y="10495"/>
                    <a:pt x="168" y="10662"/>
                  </a:cubicBezTo>
                  <a:cubicBezTo>
                    <a:pt x="259" y="10601"/>
                    <a:pt x="336" y="10525"/>
                    <a:pt x="442" y="10480"/>
                  </a:cubicBezTo>
                  <a:cubicBezTo>
                    <a:pt x="518" y="10601"/>
                    <a:pt x="549" y="10784"/>
                    <a:pt x="686" y="10845"/>
                  </a:cubicBezTo>
                  <a:cubicBezTo>
                    <a:pt x="702" y="10855"/>
                    <a:pt x="718" y="10858"/>
                    <a:pt x="733" y="10858"/>
                  </a:cubicBezTo>
                  <a:cubicBezTo>
                    <a:pt x="782" y="10858"/>
                    <a:pt x="829" y="10824"/>
                    <a:pt x="871" y="10824"/>
                  </a:cubicBezTo>
                  <a:cubicBezTo>
                    <a:pt x="881" y="10824"/>
                    <a:pt x="890" y="10825"/>
                    <a:pt x="899" y="10830"/>
                  </a:cubicBezTo>
                  <a:cubicBezTo>
                    <a:pt x="991" y="10860"/>
                    <a:pt x="1052" y="10937"/>
                    <a:pt x="1128" y="10982"/>
                  </a:cubicBezTo>
                  <a:cubicBezTo>
                    <a:pt x="1266" y="11042"/>
                    <a:pt x="1389" y="11074"/>
                    <a:pt x="1492" y="11074"/>
                  </a:cubicBezTo>
                  <a:cubicBezTo>
                    <a:pt x="1705" y="11074"/>
                    <a:pt x="1834" y="10936"/>
                    <a:pt x="1844" y="10617"/>
                  </a:cubicBezTo>
                  <a:cubicBezTo>
                    <a:pt x="1903" y="10593"/>
                    <a:pt x="1953" y="10582"/>
                    <a:pt x="1994" y="10582"/>
                  </a:cubicBezTo>
                  <a:cubicBezTo>
                    <a:pt x="2113" y="10582"/>
                    <a:pt x="2160" y="10676"/>
                    <a:pt x="2149" y="10845"/>
                  </a:cubicBezTo>
                  <a:cubicBezTo>
                    <a:pt x="2530" y="10891"/>
                    <a:pt x="2499" y="11363"/>
                    <a:pt x="2773" y="11394"/>
                  </a:cubicBezTo>
                  <a:cubicBezTo>
                    <a:pt x="2783" y="11396"/>
                    <a:pt x="2793" y="11397"/>
                    <a:pt x="2802" y="11397"/>
                  </a:cubicBezTo>
                  <a:cubicBezTo>
                    <a:pt x="2945" y="11397"/>
                    <a:pt x="3120" y="11210"/>
                    <a:pt x="3247" y="11210"/>
                  </a:cubicBezTo>
                  <a:cubicBezTo>
                    <a:pt x="3252" y="11210"/>
                    <a:pt x="3256" y="11210"/>
                    <a:pt x="3261" y="11211"/>
                  </a:cubicBezTo>
                  <a:cubicBezTo>
                    <a:pt x="3414" y="11236"/>
                    <a:pt x="3439" y="11400"/>
                    <a:pt x="3612" y="11400"/>
                  </a:cubicBezTo>
                  <a:cubicBezTo>
                    <a:pt x="3646" y="11400"/>
                    <a:pt x="3685" y="11394"/>
                    <a:pt x="3733" y="11378"/>
                  </a:cubicBezTo>
                  <a:cubicBezTo>
                    <a:pt x="3802" y="11490"/>
                    <a:pt x="3893" y="11528"/>
                    <a:pt x="3993" y="11528"/>
                  </a:cubicBezTo>
                  <a:cubicBezTo>
                    <a:pt x="4202" y="11528"/>
                    <a:pt x="4453" y="11366"/>
                    <a:pt x="4640" y="11366"/>
                  </a:cubicBezTo>
                  <a:cubicBezTo>
                    <a:pt x="4681" y="11366"/>
                    <a:pt x="4720" y="11374"/>
                    <a:pt x="4754" y="11394"/>
                  </a:cubicBezTo>
                  <a:cubicBezTo>
                    <a:pt x="4909" y="11489"/>
                    <a:pt x="4868" y="11753"/>
                    <a:pt x="5019" y="11753"/>
                  </a:cubicBezTo>
                  <a:cubicBezTo>
                    <a:pt x="5060" y="11753"/>
                    <a:pt x="5117" y="11733"/>
                    <a:pt x="5196" y="11683"/>
                  </a:cubicBezTo>
                  <a:cubicBezTo>
                    <a:pt x="5366" y="11566"/>
                    <a:pt x="5373" y="11419"/>
                    <a:pt x="5470" y="11419"/>
                  </a:cubicBezTo>
                  <a:cubicBezTo>
                    <a:pt x="5513" y="11419"/>
                    <a:pt x="5572" y="11447"/>
                    <a:pt x="5668" y="11516"/>
                  </a:cubicBezTo>
                  <a:cubicBezTo>
                    <a:pt x="5775" y="11592"/>
                    <a:pt x="5729" y="11714"/>
                    <a:pt x="5881" y="11714"/>
                  </a:cubicBezTo>
                  <a:cubicBezTo>
                    <a:pt x="6003" y="11714"/>
                    <a:pt x="6171" y="11455"/>
                    <a:pt x="6201" y="11378"/>
                  </a:cubicBezTo>
                  <a:cubicBezTo>
                    <a:pt x="6399" y="11394"/>
                    <a:pt x="6460" y="11516"/>
                    <a:pt x="6567" y="11607"/>
                  </a:cubicBezTo>
                  <a:cubicBezTo>
                    <a:pt x="6658" y="11683"/>
                    <a:pt x="6628" y="11759"/>
                    <a:pt x="6780" y="11775"/>
                  </a:cubicBezTo>
                  <a:cubicBezTo>
                    <a:pt x="6797" y="11778"/>
                    <a:pt x="6812" y="11779"/>
                    <a:pt x="6825" y="11779"/>
                  </a:cubicBezTo>
                  <a:cubicBezTo>
                    <a:pt x="6943" y="11779"/>
                    <a:pt x="6928" y="11666"/>
                    <a:pt x="7024" y="11653"/>
                  </a:cubicBezTo>
                  <a:cubicBezTo>
                    <a:pt x="7222" y="11592"/>
                    <a:pt x="7405" y="11622"/>
                    <a:pt x="7603" y="11561"/>
                  </a:cubicBezTo>
                  <a:cubicBezTo>
                    <a:pt x="7847" y="11485"/>
                    <a:pt x="8030" y="11394"/>
                    <a:pt x="8289" y="11394"/>
                  </a:cubicBezTo>
                  <a:cubicBezTo>
                    <a:pt x="8395" y="11394"/>
                    <a:pt x="8507" y="11401"/>
                    <a:pt x="8619" y="11401"/>
                  </a:cubicBezTo>
                  <a:cubicBezTo>
                    <a:pt x="8842" y="11401"/>
                    <a:pt x="9066" y="11373"/>
                    <a:pt x="9249" y="11211"/>
                  </a:cubicBezTo>
                  <a:cubicBezTo>
                    <a:pt x="9431" y="11059"/>
                    <a:pt x="9462" y="10708"/>
                    <a:pt x="9630" y="10556"/>
                  </a:cubicBezTo>
                  <a:cubicBezTo>
                    <a:pt x="9686" y="10499"/>
                    <a:pt x="9930" y="10402"/>
                    <a:pt x="10036" y="10402"/>
                  </a:cubicBezTo>
                  <a:cubicBezTo>
                    <a:pt x="10043" y="10402"/>
                    <a:pt x="10050" y="10402"/>
                    <a:pt x="10056" y="10403"/>
                  </a:cubicBezTo>
                  <a:cubicBezTo>
                    <a:pt x="10163" y="10419"/>
                    <a:pt x="10117" y="10556"/>
                    <a:pt x="10224" y="10571"/>
                  </a:cubicBezTo>
                  <a:cubicBezTo>
                    <a:pt x="10232" y="10574"/>
                    <a:pt x="10241" y="10576"/>
                    <a:pt x="10249" y="10576"/>
                  </a:cubicBezTo>
                  <a:cubicBezTo>
                    <a:pt x="10317" y="10576"/>
                    <a:pt x="10386" y="10480"/>
                    <a:pt x="10467" y="10480"/>
                  </a:cubicBezTo>
                  <a:cubicBezTo>
                    <a:pt x="10605" y="10480"/>
                    <a:pt x="10605" y="10541"/>
                    <a:pt x="10696" y="10601"/>
                  </a:cubicBezTo>
                  <a:cubicBezTo>
                    <a:pt x="10768" y="10645"/>
                    <a:pt x="10813" y="10770"/>
                    <a:pt x="10908" y="10770"/>
                  </a:cubicBezTo>
                  <a:cubicBezTo>
                    <a:pt x="10914" y="10770"/>
                    <a:pt x="10919" y="10770"/>
                    <a:pt x="10925" y="10769"/>
                  </a:cubicBezTo>
                  <a:cubicBezTo>
                    <a:pt x="11046" y="10769"/>
                    <a:pt x="11138" y="10556"/>
                    <a:pt x="11260" y="10525"/>
                  </a:cubicBezTo>
                  <a:cubicBezTo>
                    <a:pt x="11281" y="10516"/>
                    <a:pt x="11301" y="10512"/>
                    <a:pt x="11320" y="10512"/>
                  </a:cubicBezTo>
                  <a:cubicBezTo>
                    <a:pt x="11385" y="10512"/>
                    <a:pt x="11435" y="10557"/>
                    <a:pt x="11498" y="10557"/>
                  </a:cubicBezTo>
                  <a:cubicBezTo>
                    <a:pt x="11505" y="10557"/>
                    <a:pt x="11512" y="10557"/>
                    <a:pt x="11519" y="10556"/>
                  </a:cubicBezTo>
                  <a:cubicBezTo>
                    <a:pt x="11763" y="10541"/>
                    <a:pt x="11869" y="10297"/>
                    <a:pt x="12067" y="10221"/>
                  </a:cubicBezTo>
                  <a:cubicBezTo>
                    <a:pt x="12133" y="10294"/>
                    <a:pt x="12222" y="10322"/>
                    <a:pt x="12316" y="10322"/>
                  </a:cubicBezTo>
                  <a:cubicBezTo>
                    <a:pt x="12594" y="10322"/>
                    <a:pt x="12909" y="10072"/>
                    <a:pt x="12738" y="9992"/>
                  </a:cubicBezTo>
                  <a:cubicBezTo>
                    <a:pt x="12814" y="9840"/>
                    <a:pt x="12875" y="9687"/>
                    <a:pt x="13088" y="9657"/>
                  </a:cubicBezTo>
                  <a:cubicBezTo>
                    <a:pt x="13097" y="9656"/>
                    <a:pt x="13105" y="9656"/>
                    <a:pt x="13113" y="9656"/>
                  </a:cubicBezTo>
                  <a:cubicBezTo>
                    <a:pt x="13253" y="9656"/>
                    <a:pt x="13288" y="9737"/>
                    <a:pt x="13351" y="9737"/>
                  </a:cubicBezTo>
                  <a:cubicBezTo>
                    <a:pt x="13385" y="9737"/>
                    <a:pt x="13427" y="9714"/>
                    <a:pt x="13499" y="9642"/>
                  </a:cubicBezTo>
                  <a:cubicBezTo>
                    <a:pt x="13637" y="9520"/>
                    <a:pt x="13621" y="9367"/>
                    <a:pt x="13789" y="9276"/>
                  </a:cubicBezTo>
                  <a:cubicBezTo>
                    <a:pt x="13972" y="9185"/>
                    <a:pt x="14200" y="9245"/>
                    <a:pt x="14307" y="8986"/>
                  </a:cubicBezTo>
                  <a:cubicBezTo>
                    <a:pt x="14339" y="8981"/>
                    <a:pt x="14372" y="8979"/>
                    <a:pt x="14406" y="8979"/>
                  </a:cubicBezTo>
                  <a:cubicBezTo>
                    <a:pt x="14702" y="8979"/>
                    <a:pt x="15038" y="9154"/>
                    <a:pt x="15352" y="9154"/>
                  </a:cubicBezTo>
                  <a:cubicBezTo>
                    <a:pt x="15438" y="9154"/>
                    <a:pt x="15521" y="9141"/>
                    <a:pt x="15602" y="9108"/>
                  </a:cubicBezTo>
                  <a:cubicBezTo>
                    <a:pt x="15907" y="8986"/>
                    <a:pt x="15998" y="8545"/>
                    <a:pt x="15785" y="8331"/>
                  </a:cubicBezTo>
                  <a:cubicBezTo>
                    <a:pt x="16013" y="8331"/>
                    <a:pt x="16409" y="8164"/>
                    <a:pt x="16303" y="7874"/>
                  </a:cubicBezTo>
                  <a:cubicBezTo>
                    <a:pt x="16409" y="7844"/>
                    <a:pt x="16562" y="7844"/>
                    <a:pt x="16638" y="7737"/>
                  </a:cubicBezTo>
                  <a:cubicBezTo>
                    <a:pt x="16760" y="7585"/>
                    <a:pt x="16592" y="7478"/>
                    <a:pt x="16592" y="7371"/>
                  </a:cubicBezTo>
                  <a:cubicBezTo>
                    <a:pt x="16621" y="7213"/>
                    <a:pt x="17143" y="6589"/>
                    <a:pt x="16795" y="6589"/>
                  </a:cubicBezTo>
                  <a:cubicBezTo>
                    <a:pt x="16776" y="6589"/>
                    <a:pt x="16754" y="6590"/>
                    <a:pt x="16729" y="6594"/>
                  </a:cubicBezTo>
                  <a:cubicBezTo>
                    <a:pt x="16699" y="6335"/>
                    <a:pt x="16699" y="6183"/>
                    <a:pt x="16867" y="6015"/>
                  </a:cubicBezTo>
                  <a:cubicBezTo>
                    <a:pt x="16760" y="5985"/>
                    <a:pt x="16745" y="5894"/>
                    <a:pt x="16790" y="5802"/>
                  </a:cubicBezTo>
                  <a:cubicBezTo>
                    <a:pt x="16516" y="5650"/>
                    <a:pt x="16775" y="5452"/>
                    <a:pt x="16745" y="5269"/>
                  </a:cubicBezTo>
                  <a:cubicBezTo>
                    <a:pt x="16711" y="5121"/>
                    <a:pt x="16575" y="5016"/>
                    <a:pt x="16445" y="5016"/>
                  </a:cubicBezTo>
                  <a:cubicBezTo>
                    <a:pt x="16401" y="5016"/>
                    <a:pt x="16357" y="5028"/>
                    <a:pt x="16318" y="5056"/>
                  </a:cubicBezTo>
                  <a:cubicBezTo>
                    <a:pt x="16150" y="4766"/>
                    <a:pt x="16623" y="4614"/>
                    <a:pt x="16531" y="4355"/>
                  </a:cubicBezTo>
                  <a:cubicBezTo>
                    <a:pt x="16440" y="4080"/>
                    <a:pt x="16166" y="4294"/>
                    <a:pt x="16074" y="3989"/>
                  </a:cubicBezTo>
                  <a:cubicBezTo>
                    <a:pt x="15983" y="3730"/>
                    <a:pt x="16074" y="3593"/>
                    <a:pt x="15831" y="3471"/>
                  </a:cubicBezTo>
                  <a:cubicBezTo>
                    <a:pt x="15670" y="3395"/>
                    <a:pt x="15515" y="3367"/>
                    <a:pt x="15359" y="3367"/>
                  </a:cubicBezTo>
                  <a:cubicBezTo>
                    <a:pt x="15263" y="3367"/>
                    <a:pt x="15167" y="3378"/>
                    <a:pt x="15069" y="3395"/>
                  </a:cubicBezTo>
                  <a:lnTo>
                    <a:pt x="15038" y="3380"/>
                  </a:lnTo>
                  <a:cubicBezTo>
                    <a:pt x="15008" y="3303"/>
                    <a:pt x="15008" y="3273"/>
                    <a:pt x="14932" y="3166"/>
                  </a:cubicBezTo>
                  <a:cubicBezTo>
                    <a:pt x="14871" y="3090"/>
                    <a:pt x="14779" y="3075"/>
                    <a:pt x="14734" y="2999"/>
                  </a:cubicBezTo>
                  <a:cubicBezTo>
                    <a:pt x="14688" y="2862"/>
                    <a:pt x="14734" y="2664"/>
                    <a:pt x="14916" y="2664"/>
                  </a:cubicBezTo>
                  <a:cubicBezTo>
                    <a:pt x="14947" y="2587"/>
                    <a:pt x="14901" y="2465"/>
                    <a:pt x="14916" y="2405"/>
                  </a:cubicBezTo>
                  <a:cubicBezTo>
                    <a:pt x="14932" y="2313"/>
                    <a:pt x="14993" y="2252"/>
                    <a:pt x="15023" y="2161"/>
                  </a:cubicBezTo>
                  <a:cubicBezTo>
                    <a:pt x="15099" y="1932"/>
                    <a:pt x="15038" y="1826"/>
                    <a:pt x="14825" y="1780"/>
                  </a:cubicBezTo>
                  <a:cubicBezTo>
                    <a:pt x="14812" y="1779"/>
                    <a:pt x="14799" y="1778"/>
                    <a:pt x="14786" y="1778"/>
                  </a:cubicBezTo>
                  <a:cubicBezTo>
                    <a:pt x="14563" y="1778"/>
                    <a:pt x="14322" y="1928"/>
                    <a:pt x="14137" y="1928"/>
                  </a:cubicBezTo>
                  <a:cubicBezTo>
                    <a:pt x="14026" y="1928"/>
                    <a:pt x="13935" y="1874"/>
                    <a:pt x="13880" y="1704"/>
                  </a:cubicBezTo>
                  <a:cubicBezTo>
                    <a:pt x="13792" y="1755"/>
                    <a:pt x="13734" y="1776"/>
                    <a:pt x="13696" y="1776"/>
                  </a:cubicBezTo>
                  <a:cubicBezTo>
                    <a:pt x="13563" y="1776"/>
                    <a:pt x="13670" y="1516"/>
                    <a:pt x="13576" y="1338"/>
                  </a:cubicBezTo>
                  <a:cubicBezTo>
                    <a:pt x="13538" y="1238"/>
                    <a:pt x="13318" y="1047"/>
                    <a:pt x="13188" y="1047"/>
                  </a:cubicBezTo>
                  <a:cubicBezTo>
                    <a:pt x="13160" y="1047"/>
                    <a:pt x="13135" y="1057"/>
                    <a:pt x="13119" y="1079"/>
                  </a:cubicBezTo>
                  <a:cubicBezTo>
                    <a:pt x="13110" y="1080"/>
                    <a:pt x="13102" y="1080"/>
                    <a:pt x="13095" y="1080"/>
                  </a:cubicBezTo>
                  <a:cubicBezTo>
                    <a:pt x="12992" y="1080"/>
                    <a:pt x="12914" y="1008"/>
                    <a:pt x="12833" y="1008"/>
                  </a:cubicBezTo>
                  <a:cubicBezTo>
                    <a:pt x="12817" y="1008"/>
                    <a:pt x="12800" y="1011"/>
                    <a:pt x="12783" y="1018"/>
                  </a:cubicBezTo>
                  <a:cubicBezTo>
                    <a:pt x="12652" y="1062"/>
                    <a:pt x="12702" y="1217"/>
                    <a:pt x="12533" y="1217"/>
                  </a:cubicBezTo>
                  <a:cubicBezTo>
                    <a:pt x="12526" y="1217"/>
                    <a:pt x="12518" y="1217"/>
                    <a:pt x="12509" y="1216"/>
                  </a:cubicBezTo>
                  <a:cubicBezTo>
                    <a:pt x="12509" y="1170"/>
                    <a:pt x="12494" y="1109"/>
                    <a:pt x="12509" y="1079"/>
                  </a:cubicBezTo>
                  <a:lnTo>
                    <a:pt x="12509" y="1079"/>
                  </a:lnTo>
                  <a:cubicBezTo>
                    <a:pt x="12502" y="1080"/>
                    <a:pt x="12495" y="1080"/>
                    <a:pt x="12488" y="1080"/>
                  </a:cubicBezTo>
                  <a:cubicBezTo>
                    <a:pt x="12252" y="1080"/>
                    <a:pt x="12272" y="573"/>
                    <a:pt x="11976" y="470"/>
                  </a:cubicBezTo>
                  <a:cubicBezTo>
                    <a:pt x="11926" y="453"/>
                    <a:pt x="11889" y="447"/>
                    <a:pt x="11858" y="447"/>
                  </a:cubicBezTo>
                  <a:cubicBezTo>
                    <a:pt x="11774" y="447"/>
                    <a:pt x="11732" y="493"/>
                    <a:pt x="11610" y="515"/>
                  </a:cubicBezTo>
                  <a:cubicBezTo>
                    <a:pt x="11540" y="534"/>
                    <a:pt x="11497" y="543"/>
                    <a:pt x="11457" y="543"/>
                  </a:cubicBezTo>
                  <a:cubicBezTo>
                    <a:pt x="11403" y="543"/>
                    <a:pt x="11357" y="527"/>
                    <a:pt x="11260" y="500"/>
                  </a:cubicBezTo>
                  <a:cubicBezTo>
                    <a:pt x="11242" y="498"/>
                    <a:pt x="11224" y="497"/>
                    <a:pt x="11206" y="497"/>
                  </a:cubicBezTo>
                  <a:cubicBezTo>
                    <a:pt x="11041" y="497"/>
                    <a:pt x="10868" y="572"/>
                    <a:pt x="10713" y="572"/>
                  </a:cubicBezTo>
                  <a:cubicBezTo>
                    <a:pt x="10624" y="572"/>
                    <a:pt x="10540" y="548"/>
                    <a:pt x="10467" y="470"/>
                  </a:cubicBezTo>
                  <a:cubicBezTo>
                    <a:pt x="10275" y="251"/>
                    <a:pt x="10320" y="0"/>
                    <a:pt x="10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4" name="Google Shape;1854;p57"/>
            <p:cNvGrpSpPr/>
            <p:nvPr/>
          </p:nvGrpSpPr>
          <p:grpSpPr>
            <a:xfrm rot="814410">
              <a:off x="7789832" y="3668113"/>
              <a:ext cx="1635998" cy="1871772"/>
              <a:chOff x="7991804" y="3652580"/>
              <a:chExt cx="1635947" cy="1871713"/>
            </a:xfrm>
          </p:grpSpPr>
          <p:grpSp>
            <p:nvGrpSpPr>
              <p:cNvPr id="1855" name="Google Shape;1855;p57"/>
              <p:cNvGrpSpPr/>
              <p:nvPr/>
            </p:nvGrpSpPr>
            <p:grpSpPr>
              <a:xfrm rot="-3634802">
                <a:off x="8331405" y="3728731"/>
                <a:ext cx="956744" cy="1338622"/>
                <a:chOff x="294625" y="959839"/>
                <a:chExt cx="391600" cy="547875"/>
              </a:xfrm>
            </p:grpSpPr>
            <p:sp>
              <p:nvSpPr>
                <p:cNvPr id="1856" name="Google Shape;1856;p57"/>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7"/>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8" name="Google Shape;1858;p57"/>
              <p:cNvGrpSpPr/>
              <p:nvPr/>
            </p:nvGrpSpPr>
            <p:grpSpPr>
              <a:xfrm>
                <a:off x="8267702" y="3878948"/>
                <a:ext cx="876286" cy="1645346"/>
                <a:chOff x="1042495" y="306598"/>
                <a:chExt cx="313699" cy="588991"/>
              </a:xfrm>
            </p:grpSpPr>
            <p:sp>
              <p:nvSpPr>
                <p:cNvPr id="1859" name="Google Shape;1859;p57"/>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7"/>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1" name="Google Shape;1861;p57"/>
          <p:cNvGrpSpPr/>
          <p:nvPr/>
        </p:nvGrpSpPr>
        <p:grpSpPr>
          <a:xfrm>
            <a:off x="-189826" y="3785042"/>
            <a:ext cx="1781290" cy="1827784"/>
            <a:chOff x="-189826" y="3878942"/>
            <a:chExt cx="1781290" cy="1827784"/>
          </a:xfrm>
        </p:grpSpPr>
        <p:grpSp>
          <p:nvGrpSpPr>
            <p:cNvPr id="1862" name="Google Shape;1862;p57"/>
            <p:cNvGrpSpPr/>
            <p:nvPr/>
          </p:nvGrpSpPr>
          <p:grpSpPr>
            <a:xfrm rot="2114023">
              <a:off x="336208" y="4214734"/>
              <a:ext cx="956749" cy="1338631"/>
              <a:chOff x="294625" y="959839"/>
              <a:chExt cx="391600" cy="547875"/>
            </a:xfrm>
          </p:grpSpPr>
          <p:sp>
            <p:nvSpPr>
              <p:cNvPr id="1863" name="Google Shape;1863;p57"/>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7"/>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57"/>
            <p:cNvGrpSpPr/>
            <p:nvPr/>
          </p:nvGrpSpPr>
          <p:grpSpPr>
            <a:xfrm>
              <a:off x="-189826" y="3878942"/>
              <a:ext cx="1003280" cy="1403710"/>
              <a:chOff x="294625" y="959839"/>
              <a:chExt cx="391600" cy="547875"/>
            </a:xfrm>
          </p:grpSpPr>
          <p:sp>
            <p:nvSpPr>
              <p:cNvPr id="1866" name="Google Shape;1866;p57"/>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7"/>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tângulo 3"/>
          <p:cNvSpPr/>
          <p:nvPr/>
        </p:nvSpPr>
        <p:spPr>
          <a:xfrm>
            <a:off x="677400" y="169182"/>
            <a:ext cx="3723666" cy="4154984"/>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Introdução</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 estudo do tempo e do clima ocupa uma posição central e importante no amplo campo da ciência ambiental. Os processos atmosféricos influenciam os processos nas outras partes do ambiente, principalmente na biosfera, hidrosfera e litosfera (...) o clima influencia diretamente as plantas, os animais (incluindo o homem) e o solo (...). Por outro lado, o </a:t>
            </a:r>
            <a:r>
              <a:rPr lang="pt-BR" sz="1100" dirty="0" err="1">
                <a:latin typeface="Open Sans" panose="020B0604020202020204" charset="0"/>
                <a:ea typeface="Open Sans" panose="020B0604020202020204" charset="0"/>
                <a:cs typeface="Open Sans" panose="020B0604020202020204" charset="0"/>
              </a:rPr>
              <a:t>clima,particularmente</a:t>
            </a:r>
            <a:r>
              <a:rPr lang="pt-BR" sz="1100" dirty="0">
                <a:latin typeface="Open Sans" panose="020B0604020202020204" charset="0"/>
                <a:ea typeface="Open Sans" panose="020B0604020202020204" charset="0"/>
                <a:cs typeface="Open Sans" panose="020B0604020202020204" charset="0"/>
              </a:rPr>
              <a:t> perto da superfície, é influenciado pelos elementos da paisagem, da vegetação e do homem, através de suas várias atividades. Os processos geomorfológicos, pedológicos e ecológicos, e as formas que eles originam, só podem ser devidamente compreendidos com referência ao clima predominante na atualidade e no passado.” AYOADE, 1988, p.1-2.</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Microclima</a:t>
            </a:r>
            <a:r>
              <a:rPr lang="pt-BR" sz="1100" dirty="0">
                <a:latin typeface="Open Sans" panose="020B0604020202020204" charset="0"/>
                <a:ea typeface="Open Sans" panose="020B0604020202020204" charset="0"/>
                <a:cs typeface="Open Sans" panose="020B0604020202020204" charset="0"/>
              </a:rPr>
              <a:t>: influencia processos ecológicos como a regeneração, o crescimento e o desenvolvimento da planta, a respiração do solo, o ciclo de nutrientes e a seleção do habitat por animais. É diretamente relevante à ecologia da vegetação, à distribuição e à dinâmica da flora e da fauna.</a:t>
            </a:r>
          </a:p>
        </p:txBody>
      </p:sp>
      <p:pic>
        <p:nvPicPr>
          <p:cNvPr id="3" name="Espaço Reservado para Imagem 2"/>
          <p:cNvPicPr>
            <a:picLocks noGrp="1" noChangeAspect="1"/>
          </p:cNvPicPr>
          <p:nvPr>
            <p:ph type="pic" idx="2"/>
          </p:nvPr>
        </p:nvPicPr>
        <p:blipFill>
          <a:blip r:embed="rId3">
            <a:extLst>
              <a:ext uri="{28A0092B-C50C-407E-A947-70E740481C1C}">
                <a14:useLocalDpi xmlns:a14="http://schemas.microsoft.com/office/drawing/2010/main" val="0"/>
              </a:ext>
            </a:extLst>
          </a:blip>
          <a:srcRect l="22117" r="22117"/>
          <a:stretch>
            <a:fillRect/>
          </a:stretch>
        </p:blip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grpSp>
        <p:nvGrpSpPr>
          <p:cNvPr id="1875" name="Google Shape;1875;p58"/>
          <p:cNvGrpSpPr/>
          <p:nvPr/>
        </p:nvGrpSpPr>
        <p:grpSpPr>
          <a:xfrm>
            <a:off x="-885497" y="-362288"/>
            <a:ext cx="3227941" cy="6303810"/>
            <a:chOff x="-885497" y="-362288"/>
            <a:chExt cx="3227941" cy="6303810"/>
          </a:xfrm>
        </p:grpSpPr>
        <p:grpSp>
          <p:nvGrpSpPr>
            <p:cNvPr id="1876" name="Google Shape;1876;p58"/>
            <p:cNvGrpSpPr/>
            <p:nvPr/>
          </p:nvGrpSpPr>
          <p:grpSpPr>
            <a:xfrm>
              <a:off x="-885497" y="2476689"/>
              <a:ext cx="2342444" cy="3464833"/>
              <a:chOff x="-885497" y="2476689"/>
              <a:chExt cx="2342444" cy="3464833"/>
            </a:xfrm>
          </p:grpSpPr>
          <p:sp>
            <p:nvSpPr>
              <p:cNvPr id="1877" name="Google Shape;1877;p58"/>
              <p:cNvSpPr/>
              <p:nvPr/>
            </p:nvSpPr>
            <p:spPr>
              <a:xfrm>
                <a:off x="119559" y="3950486"/>
                <a:ext cx="1187319" cy="1638184"/>
              </a:xfrm>
              <a:custGeom>
                <a:avLst/>
                <a:gdLst/>
                <a:ahLst/>
                <a:cxnLst/>
                <a:rect l="l" t="t" r="r" b="b"/>
                <a:pathLst>
                  <a:path w="17586" h="24264" extrusionOk="0">
                    <a:moveTo>
                      <a:pt x="9242" y="0"/>
                    </a:moveTo>
                    <a:cubicBezTo>
                      <a:pt x="9241" y="0"/>
                      <a:pt x="9239" y="3"/>
                      <a:pt x="9236" y="8"/>
                    </a:cubicBezTo>
                    <a:cubicBezTo>
                      <a:pt x="9175" y="130"/>
                      <a:pt x="9098" y="313"/>
                      <a:pt x="9022" y="480"/>
                    </a:cubicBezTo>
                    <a:cubicBezTo>
                      <a:pt x="8946" y="648"/>
                      <a:pt x="8855" y="846"/>
                      <a:pt x="8794" y="1044"/>
                    </a:cubicBezTo>
                    <a:cubicBezTo>
                      <a:pt x="8718" y="1257"/>
                      <a:pt x="8641" y="1471"/>
                      <a:pt x="8565" y="1699"/>
                    </a:cubicBezTo>
                    <a:cubicBezTo>
                      <a:pt x="8519" y="1806"/>
                      <a:pt x="8489" y="1913"/>
                      <a:pt x="8428" y="2019"/>
                    </a:cubicBezTo>
                    <a:cubicBezTo>
                      <a:pt x="8398" y="2141"/>
                      <a:pt x="8337" y="2233"/>
                      <a:pt x="8276" y="2339"/>
                    </a:cubicBezTo>
                    <a:cubicBezTo>
                      <a:pt x="8062" y="2766"/>
                      <a:pt x="7788" y="3147"/>
                      <a:pt x="7529" y="3482"/>
                    </a:cubicBezTo>
                    <a:cubicBezTo>
                      <a:pt x="7285" y="3832"/>
                      <a:pt x="7072" y="4152"/>
                      <a:pt x="6950" y="4426"/>
                    </a:cubicBezTo>
                    <a:cubicBezTo>
                      <a:pt x="6889" y="4533"/>
                      <a:pt x="6813" y="4701"/>
                      <a:pt x="6722" y="4899"/>
                    </a:cubicBezTo>
                    <a:cubicBezTo>
                      <a:pt x="6676" y="4990"/>
                      <a:pt x="6615" y="5112"/>
                      <a:pt x="6584" y="5219"/>
                    </a:cubicBezTo>
                    <a:cubicBezTo>
                      <a:pt x="6539" y="5341"/>
                      <a:pt x="6524" y="5447"/>
                      <a:pt x="6493" y="5569"/>
                    </a:cubicBezTo>
                    <a:cubicBezTo>
                      <a:pt x="6447" y="5691"/>
                      <a:pt x="6432" y="5828"/>
                      <a:pt x="6417" y="5950"/>
                    </a:cubicBezTo>
                    <a:cubicBezTo>
                      <a:pt x="6310" y="5584"/>
                      <a:pt x="6188" y="5234"/>
                      <a:pt x="6066" y="4914"/>
                    </a:cubicBezTo>
                    <a:cubicBezTo>
                      <a:pt x="5929" y="4518"/>
                      <a:pt x="5823" y="4137"/>
                      <a:pt x="5655" y="3771"/>
                    </a:cubicBezTo>
                    <a:cubicBezTo>
                      <a:pt x="5503" y="3406"/>
                      <a:pt x="5320" y="3086"/>
                      <a:pt x="5244" y="2766"/>
                    </a:cubicBezTo>
                    <a:cubicBezTo>
                      <a:pt x="5213" y="2674"/>
                      <a:pt x="5137" y="2370"/>
                      <a:pt x="5122" y="2080"/>
                    </a:cubicBezTo>
                    <a:lnTo>
                      <a:pt x="5122" y="1882"/>
                    </a:lnTo>
                    <a:cubicBezTo>
                      <a:pt x="5122" y="1836"/>
                      <a:pt x="5137" y="1775"/>
                      <a:pt x="5137" y="1730"/>
                    </a:cubicBezTo>
                    <a:cubicBezTo>
                      <a:pt x="5137" y="1673"/>
                      <a:pt x="5145" y="1642"/>
                      <a:pt x="5144" y="1642"/>
                    </a:cubicBezTo>
                    <a:lnTo>
                      <a:pt x="5144" y="1642"/>
                    </a:lnTo>
                    <a:cubicBezTo>
                      <a:pt x="5143" y="1642"/>
                      <a:pt x="5141" y="1646"/>
                      <a:pt x="5137" y="1654"/>
                    </a:cubicBezTo>
                    <a:cubicBezTo>
                      <a:pt x="5046" y="1989"/>
                      <a:pt x="5061" y="2370"/>
                      <a:pt x="5152" y="2766"/>
                    </a:cubicBezTo>
                    <a:cubicBezTo>
                      <a:pt x="5213" y="2979"/>
                      <a:pt x="5274" y="3162"/>
                      <a:pt x="5366" y="3375"/>
                    </a:cubicBezTo>
                    <a:cubicBezTo>
                      <a:pt x="5396" y="3467"/>
                      <a:pt x="5457" y="3589"/>
                      <a:pt x="5503" y="3680"/>
                    </a:cubicBezTo>
                    <a:cubicBezTo>
                      <a:pt x="5533" y="3787"/>
                      <a:pt x="5579" y="3893"/>
                      <a:pt x="5609" y="4000"/>
                    </a:cubicBezTo>
                    <a:cubicBezTo>
                      <a:pt x="5762" y="4442"/>
                      <a:pt x="5899" y="4914"/>
                      <a:pt x="6051" y="5386"/>
                    </a:cubicBezTo>
                    <a:cubicBezTo>
                      <a:pt x="6127" y="5645"/>
                      <a:pt x="6204" y="5874"/>
                      <a:pt x="6265" y="6118"/>
                    </a:cubicBezTo>
                    <a:lnTo>
                      <a:pt x="6295" y="6301"/>
                    </a:lnTo>
                    <a:cubicBezTo>
                      <a:pt x="6310" y="6361"/>
                      <a:pt x="6310" y="6422"/>
                      <a:pt x="6310" y="6499"/>
                    </a:cubicBezTo>
                    <a:cubicBezTo>
                      <a:pt x="6325" y="6605"/>
                      <a:pt x="6325" y="6742"/>
                      <a:pt x="6325" y="6879"/>
                    </a:cubicBezTo>
                    <a:lnTo>
                      <a:pt x="6325" y="7641"/>
                    </a:lnTo>
                    <a:lnTo>
                      <a:pt x="6325" y="8022"/>
                    </a:lnTo>
                    <a:cubicBezTo>
                      <a:pt x="6356" y="8159"/>
                      <a:pt x="6356" y="8266"/>
                      <a:pt x="6371" y="8403"/>
                    </a:cubicBezTo>
                    <a:cubicBezTo>
                      <a:pt x="6386" y="8647"/>
                      <a:pt x="6432" y="8891"/>
                      <a:pt x="6447" y="9150"/>
                    </a:cubicBezTo>
                    <a:cubicBezTo>
                      <a:pt x="6493" y="9393"/>
                      <a:pt x="6508" y="9622"/>
                      <a:pt x="6539" y="9850"/>
                    </a:cubicBezTo>
                    <a:cubicBezTo>
                      <a:pt x="6554" y="9957"/>
                      <a:pt x="6584" y="10079"/>
                      <a:pt x="6584" y="10170"/>
                    </a:cubicBezTo>
                    <a:cubicBezTo>
                      <a:pt x="6584" y="10292"/>
                      <a:pt x="6584" y="10384"/>
                      <a:pt x="6600" y="10506"/>
                    </a:cubicBezTo>
                    <a:cubicBezTo>
                      <a:pt x="6600" y="10704"/>
                      <a:pt x="6615" y="10917"/>
                      <a:pt x="6615" y="11115"/>
                    </a:cubicBezTo>
                    <a:cubicBezTo>
                      <a:pt x="6630" y="11313"/>
                      <a:pt x="6615" y="11511"/>
                      <a:pt x="6661" y="11679"/>
                    </a:cubicBezTo>
                    <a:cubicBezTo>
                      <a:pt x="6676" y="11846"/>
                      <a:pt x="6691" y="12029"/>
                      <a:pt x="6706" y="12166"/>
                    </a:cubicBezTo>
                    <a:cubicBezTo>
                      <a:pt x="6737" y="12303"/>
                      <a:pt x="6767" y="12471"/>
                      <a:pt x="6813" y="12669"/>
                    </a:cubicBezTo>
                    <a:cubicBezTo>
                      <a:pt x="6843" y="12852"/>
                      <a:pt x="6904" y="13065"/>
                      <a:pt x="6965" y="13294"/>
                    </a:cubicBezTo>
                    <a:cubicBezTo>
                      <a:pt x="6981" y="13355"/>
                      <a:pt x="6996" y="13431"/>
                      <a:pt x="7011" y="13492"/>
                    </a:cubicBezTo>
                    <a:cubicBezTo>
                      <a:pt x="7042" y="13538"/>
                      <a:pt x="7042" y="13614"/>
                      <a:pt x="7057" y="13675"/>
                    </a:cubicBezTo>
                    <a:cubicBezTo>
                      <a:pt x="7072" y="13751"/>
                      <a:pt x="7087" y="13827"/>
                      <a:pt x="7087" y="13903"/>
                    </a:cubicBezTo>
                    <a:cubicBezTo>
                      <a:pt x="6828" y="13614"/>
                      <a:pt x="6478" y="13385"/>
                      <a:pt x="6158" y="13157"/>
                    </a:cubicBezTo>
                    <a:cubicBezTo>
                      <a:pt x="6082" y="13111"/>
                      <a:pt x="5990" y="13050"/>
                      <a:pt x="5914" y="12989"/>
                    </a:cubicBezTo>
                    <a:cubicBezTo>
                      <a:pt x="5838" y="12928"/>
                      <a:pt x="5762" y="12852"/>
                      <a:pt x="5686" y="12806"/>
                    </a:cubicBezTo>
                    <a:lnTo>
                      <a:pt x="5396" y="12578"/>
                    </a:lnTo>
                    <a:cubicBezTo>
                      <a:pt x="5244" y="12425"/>
                      <a:pt x="5091" y="12273"/>
                      <a:pt x="4924" y="12136"/>
                    </a:cubicBezTo>
                    <a:cubicBezTo>
                      <a:pt x="4650" y="11923"/>
                      <a:pt x="4375" y="11770"/>
                      <a:pt x="4116" y="11587"/>
                    </a:cubicBezTo>
                    <a:cubicBezTo>
                      <a:pt x="3994" y="11511"/>
                      <a:pt x="3888" y="11389"/>
                      <a:pt x="3796" y="11298"/>
                    </a:cubicBezTo>
                    <a:cubicBezTo>
                      <a:pt x="3720" y="11206"/>
                      <a:pt x="3690" y="11069"/>
                      <a:pt x="3644" y="10932"/>
                    </a:cubicBezTo>
                    <a:cubicBezTo>
                      <a:pt x="3613" y="10795"/>
                      <a:pt x="3613" y="10643"/>
                      <a:pt x="3537" y="10521"/>
                    </a:cubicBezTo>
                    <a:cubicBezTo>
                      <a:pt x="3476" y="10399"/>
                      <a:pt x="3400" y="10262"/>
                      <a:pt x="3339" y="10155"/>
                    </a:cubicBezTo>
                    <a:cubicBezTo>
                      <a:pt x="3269" y="10029"/>
                      <a:pt x="2914" y="9410"/>
                      <a:pt x="2883" y="9410"/>
                    </a:cubicBezTo>
                    <a:cubicBezTo>
                      <a:pt x="2880" y="9410"/>
                      <a:pt x="2880" y="9414"/>
                      <a:pt x="2882" y="9424"/>
                    </a:cubicBezTo>
                    <a:cubicBezTo>
                      <a:pt x="3004" y="9652"/>
                      <a:pt x="3111" y="9911"/>
                      <a:pt x="3248" y="10170"/>
                    </a:cubicBezTo>
                    <a:cubicBezTo>
                      <a:pt x="3309" y="10308"/>
                      <a:pt x="3385" y="10460"/>
                      <a:pt x="3431" y="10612"/>
                    </a:cubicBezTo>
                    <a:cubicBezTo>
                      <a:pt x="3476" y="10765"/>
                      <a:pt x="3476" y="10932"/>
                      <a:pt x="3537" y="11130"/>
                    </a:cubicBezTo>
                    <a:cubicBezTo>
                      <a:pt x="3553" y="11161"/>
                      <a:pt x="3553" y="11222"/>
                      <a:pt x="3568" y="11252"/>
                    </a:cubicBezTo>
                    <a:lnTo>
                      <a:pt x="3644" y="11374"/>
                    </a:lnTo>
                    <a:cubicBezTo>
                      <a:pt x="3659" y="11389"/>
                      <a:pt x="3690" y="11405"/>
                      <a:pt x="3690" y="11435"/>
                    </a:cubicBezTo>
                    <a:cubicBezTo>
                      <a:pt x="3598" y="11389"/>
                      <a:pt x="3476" y="11359"/>
                      <a:pt x="3415" y="11328"/>
                    </a:cubicBezTo>
                    <a:cubicBezTo>
                      <a:pt x="3278" y="11298"/>
                      <a:pt x="3111" y="11222"/>
                      <a:pt x="2928" y="11146"/>
                    </a:cubicBezTo>
                    <a:cubicBezTo>
                      <a:pt x="2882" y="11130"/>
                      <a:pt x="2836" y="11100"/>
                      <a:pt x="2791" y="11085"/>
                    </a:cubicBezTo>
                    <a:cubicBezTo>
                      <a:pt x="2699" y="11024"/>
                      <a:pt x="2608" y="10993"/>
                      <a:pt x="2486" y="10932"/>
                    </a:cubicBezTo>
                    <a:lnTo>
                      <a:pt x="1968" y="10704"/>
                    </a:lnTo>
                    <a:cubicBezTo>
                      <a:pt x="1633" y="10551"/>
                      <a:pt x="1313" y="10414"/>
                      <a:pt x="1023" y="10292"/>
                    </a:cubicBezTo>
                    <a:cubicBezTo>
                      <a:pt x="847" y="10238"/>
                      <a:pt x="80" y="9894"/>
                      <a:pt x="9" y="9894"/>
                    </a:cubicBezTo>
                    <a:cubicBezTo>
                      <a:pt x="1" y="9894"/>
                      <a:pt x="3" y="9900"/>
                      <a:pt x="18" y="9911"/>
                    </a:cubicBezTo>
                    <a:cubicBezTo>
                      <a:pt x="292" y="10033"/>
                      <a:pt x="597" y="10216"/>
                      <a:pt x="962" y="10368"/>
                    </a:cubicBezTo>
                    <a:cubicBezTo>
                      <a:pt x="1328" y="10536"/>
                      <a:pt x="1709" y="10704"/>
                      <a:pt x="2105" y="10902"/>
                    </a:cubicBezTo>
                    <a:cubicBezTo>
                      <a:pt x="2197" y="10947"/>
                      <a:pt x="2318" y="10993"/>
                      <a:pt x="2410" y="11054"/>
                    </a:cubicBezTo>
                    <a:cubicBezTo>
                      <a:pt x="2501" y="11100"/>
                      <a:pt x="2623" y="11161"/>
                      <a:pt x="2715" y="11222"/>
                    </a:cubicBezTo>
                    <a:cubicBezTo>
                      <a:pt x="2928" y="11328"/>
                      <a:pt x="3126" y="11435"/>
                      <a:pt x="3339" y="11557"/>
                    </a:cubicBezTo>
                    <a:cubicBezTo>
                      <a:pt x="3553" y="11679"/>
                      <a:pt x="3766" y="11816"/>
                      <a:pt x="3964" y="11923"/>
                    </a:cubicBezTo>
                    <a:lnTo>
                      <a:pt x="4604" y="12273"/>
                    </a:lnTo>
                    <a:cubicBezTo>
                      <a:pt x="4848" y="12441"/>
                      <a:pt x="5091" y="12623"/>
                      <a:pt x="5320" y="12837"/>
                    </a:cubicBezTo>
                    <a:cubicBezTo>
                      <a:pt x="5533" y="13050"/>
                      <a:pt x="5747" y="13279"/>
                      <a:pt x="5990" y="13446"/>
                    </a:cubicBezTo>
                    <a:cubicBezTo>
                      <a:pt x="6310" y="13675"/>
                      <a:pt x="6600" y="13842"/>
                      <a:pt x="6828" y="14071"/>
                    </a:cubicBezTo>
                    <a:cubicBezTo>
                      <a:pt x="7057" y="14299"/>
                      <a:pt x="7194" y="14574"/>
                      <a:pt x="7301" y="14833"/>
                    </a:cubicBezTo>
                    <a:cubicBezTo>
                      <a:pt x="7346" y="14909"/>
                      <a:pt x="7362" y="14985"/>
                      <a:pt x="7392" y="15092"/>
                    </a:cubicBezTo>
                    <a:cubicBezTo>
                      <a:pt x="7422" y="15168"/>
                      <a:pt x="7438" y="15214"/>
                      <a:pt x="7453" y="15290"/>
                    </a:cubicBezTo>
                    <a:cubicBezTo>
                      <a:pt x="7575" y="15640"/>
                      <a:pt x="7681" y="15945"/>
                      <a:pt x="7773" y="16250"/>
                    </a:cubicBezTo>
                    <a:cubicBezTo>
                      <a:pt x="7971" y="16859"/>
                      <a:pt x="8215" y="17392"/>
                      <a:pt x="8428" y="17849"/>
                    </a:cubicBezTo>
                    <a:cubicBezTo>
                      <a:pt x="8611" y="18291"/>
                      <a:pt x="8916" y="18916"/>
                      <a:pt x="9220" y="19632"/>
                    </a:cubicBezTo>
                    <a:cubicBezTo>
                      <a:pt x="9373" y="19998"/>
                      <a:pt x="9525" y="20378"/>
                      <a:pt x="9647" y="20775"/>
                    </a:cubicBezTo>
                    <a:cubicBezTo>
                      <a:pt x="9723" y="20973"/>
                      <a:pt x="9754" y="21186"/>
                      <a:pt x="9815" y="21384"/>
                    </a:cubicBezTo>
                    <a:cubicBezTo>
                      <a:pt x="9875" y="21597"/>
                      <a:pt x="9936" y="21795"/>
                      <a:pt x="9967" y="21978"/>
                    </a:cubicBezTo>
                    <a:cubicBezTo>
                      <a:pt x="10043" y="22374"/>
                      <a:pt x="10150" y="22755"/>
                      <a:pt x="10195" y="23121"/>
                    </a:cubicBezTo>
                    <a:cubicBezTo>
                      <a:pt x="10256" y="23487"/>
                      <a:pt x="10317" y="23807"/>
                      <a:pt x="10348" y="24081"/>
                    </a:cubicBezTo>
                    <a:cubicBezTo>
                      <a:pt x="10348" y="24127"/>
                      <a:pt x="10363" y="24203"/>
                      <a:pt x="10363" y="24264"/>
                    </a:cubicBezTo>
                    <a:lnTo>
                      <a:pt x="12313" y="24264"/>
                    </a:lnTo>
                    <a:cubicBezTo>
                      <a:pt x="12085" y="23883"/>
                      <a:pt x="11765" y="23334"/>
                      <a:pt x="11399" y="22725"/>
                    </a:cubicBezTo>
                    <a:cubicBezTo>
                      <a:pt x="11247" y="22466"/>
                      <a:pt x="11094" y="22176"/>
                      <a:pt x="10942" y="21887"/>
                    </a:cubicBezTo>
                    <a:cubicBezTo>
                      <a:pt x="10805" y="21597"/>
                      <a:pt x="10652" y="21323"/>
                      <a:pt x="10546" y="21049"/>
                    </a:cubicBezTo>
                    <a:cubicBezTo>
                      <a:pt x="10424" y="20759"/>
                      <a:pt x="10317" y="20516"/>
                      <a:pt x="10241" y="20272"/>
                    </a:cubicBezTo>
                    <a:cubicBezTo>
                      <a:pt x="10165" y="20013"/>
                      <a:pt x="10089" y="19815"/>
                      <a:pt x="10043" y="19632"/>
                    </a:cubicBezTo>
                    <a:cubicBezTo>
                      <a:pt x="10013" y="19449"/>
                      <a:pt x="9967" y="19251"/>
                      <a:pt x="9921" y="19053"/>
                    </a:cubicBezTo>
                    <a:cubicBezTo>
                      <a:pt x="9875" y="18840"/>
                      <a:pt x="9815" y="18626"/>
                      <a:pt x="9845" y="18413"/>
                    </a:cubicBezTo>
                    <a:cubicBezTo>
                      <a:pt x="9845" y="18185"/>
                      <a:pt x="9875" y="17956"/>
                      <a:pt x="9936" y="17758"/>
                    </a:cubicBezTo>
                    <a:cubicBezTo>
                      <a:pt x="9982" y="17529"/>
                      <a:pt x="10089" y="17301"/>
                      <a:pt x="10195" y="17088"/>
                    </a:cubicBezTo>
                    <a:cubicBezTo>
                      <a:pt x="10683" y="16189"/>
                      <a:pt x="11460" y="15396"/>
                      <a:pt x="12176" y="14513"/>
                    </a:cubicBezTo>
                    <a:lnTo>
                      <a:pt x="12222" y="14482"/>
                    </a:lnTo>
                    <a:lnTo>
                      <a:pt x="12298" y="14406"/>
                    </a:lnTo>
                    <a:cubicBezTo>
                      <a:pt x="12481" y="14208"/>
                      <a:pt x="12679" y="14025"/>
                      <a:pt x="12831" y="13812"/>
                    </a:cubicBezTo>
                    <a:cubicBezTo>
                      <a:pt x="12862" y="13751"/>
                      <a:pt x="12923" y="13690"/>
                      <a:pt x="12968" y="13644"/>
                    </a:cubicBezTo>
                    <a:cubicBezTo>
                      <a:pt x="13075" y="13507"/>
                      <a:pt x="13212" y="13370"/>
                      <a:pt x="13319" y="13233"/>
                    </a:cubicBezTo>
                    <a:cubicBezTo>
                      <a:pt x="13517" y="13035"/>
                      <a:pt x="13700" y="12821"/>
                      <a:pt x="13898" y="12623"/>
                    </a:cubicBezTo>
                    <a:lnTo>
                      <a:pt x="14187" y="12349"/>
                    </a:lnTo>
                    <a:lnTo>
                      <a:pt x="14340" y="12197"/>
                    </a:lnTo>
                    <a:lnTo>
                      <a:pt x="14492" y="12060"/>
                    </a:lnTo>
                    <a:cubicBezTo>
                      <a:pt x="14583" y="11968"/>
                      <a:pt x="14690" y="11892"/>
                      <a:pt x="14797" y="11785"/>
                    </a:cubicBezTo>
                    <a:cubicBezTo>
                      <a:pt x="14888" y="11709"/>
                      <a:pt x="14995" y="11618"/>
                      <a:pt x="15101" y="11542"/>
                    </a:cubicBezTo>
                    <a:cubicBezTo>
                      <a:pt x="15299" y="11374"/>
                      <a:pt x="15498" y="11222"/>
                      <a:pt x="15711" y="11069"/>
                    </a:cubicBezTo>
                    <a:cubicBezTo>
                      <a:pt x="15894" y="10902"/>
                      <a:pt x="16061" y="10719"/>
                      <a:pt x="16244" y="10551"/>
                    </a:cubicBezTo>
                    <a:lnTo>
                      <a:pt x="16701" y="10033"/>
                    </a:lnTo>
                    <a:cubicBezTo>
                      <a:pt x="16777" y="9927"/>
                      <a:pt x="17036" y="9607"/>
                      <a:pt x="17250" y="9302"/>
                    </a:cubicBezTo>
                    <a:cubicBezTo>
                      <a:pt x="17435" y="9037"/>
                      <a:pt x="17586" y="8830"/>
                      <a:pt x="17562" y="8830"/>
                    </a:cubicBezTo>
                    <a:lnTo>
                      <a:pt x="17562" y="8830"/>
                    </a:lnTo>
                    <a:cubicBezTo>
                      <a:pt x="17559" y="8830"/>
                      <a:pt x="17551" y="8835"/>
                      <a:pt x="17539" y="8845"/>
                    </a:cubicBezTo>
                    <a:cubicBezTo>
                      <a:pt x="17021" y="9500"/>
                      <a:pt x="16351" y="10384"/>
                      <a:pt x="15406" y="11130"/>
                    </a:cubicBezTo>
                    <a:cubicBezTo>
                      <a:pt x="14919" y="11511"/>
                      <a:pt x="14385" y="11862"/>
                      <a:pt x="13928" y="12349"/>
                    </a:cubicBezTo>
                    <a:cubicBezTo>
                      <a:pt x="13745" y="12532"/>
                      <a:pt x="13547" y="12745"/>
                      <a:pt x="13349" y="12959"/>
                    </a:cubicBezTo>
                    <a:cubicBezTo>
                      <a:pt x="13364" y="12898"/>
                      <a:pt x="13380" y="12837"/>
                      <a:pt x="13395" y="12761"/>
                    </a:cubicBezTo>
                    <a:cubicBezTo>
                      <a:pt x="13441" y="12654"/>
                      <a:pt x="13502" y="12517"/>
                      <a:pt x="13517" y="12395"/>
                    </a:cubicBezTo>
                    <a:cubicBezTo>
                      <a:pt x="13532" y="12288"/>
                      <a:pt x="13578" y="12151"/>
                      <a:pt x="13593" y="12044"/>
                    </a:cubicBezTo>
                    <a:cubicBezTo>
                      <a:pt x="13608" y="11923"/>
                      <a:pt x="13608" y="11785"/>
                      <a:pt x="13623" y="11679"/>
                    </a:cubicBezTo>
                    <a:cubicBezTo>
                      <a:pt x="13654" y="11435"/>
                      <a:pt x="13669" y="11222"/>
                      <a:pt x="13684" y="10993"/>
                    </a:cubicBezTo>
                    <a:cubicBezTo>
                      <a:pt x="13700" y="10780"/>
                      <a:pt x="13745" y="10567"/>
                      <a:pt x="13776" y="10368"/>
                    </a:cubicBezTo>
                    <a:cubicBezTo>
                      <a:pt x="13776" y="10308"/>
                      <a:pt x="13806" y="10170"/>
                      <a:pt x="13837" y="10018"/>
                    </a:cubicBezTo>
                    <a:cubicBezTo>
                      <a:pt x="13882" y="9866"/>
                      <a:pt x="13898" y="9683"/>
                      <a:pt x="13959" y="9531"/>
                    </a:cubicBezTo>
                    <a:cubicBezTo>
                      <a:pt x="14024" y="9242"/>
                      <a:pt x="14090" y="9009"/>
                      <a:pt x="14068" y="9009"/>
                    </a:cubicBezTo>
                    <a:lnTo>
                      <a:pt x="14068" y="9009"/>
                    </a:lnTo>
                    <a:cubicBezTo>
                      <a:pt x="14064" y="9009"/>
                      <a:pt x="14058" y="9015"/>
                      <a:pt x="14050" y="9028"/>
                    </a:cubicBezTo>
                    <a:cubicBezTo>
                      <a:pt x="13989" y="9226"/>
                      <a:pt x="13928" y="9424"/>
                      <a:pt x="13852" y="9637"/>
                    </a:cubicBezTo>
                    <a:cubicBezTo>
                      <a:pt x="13806" y="9850"/>
                      <a:pt x="13745" y="10079"/>
                      <a:pt x="13684" y="10323"/>
                    </a:cubicBezTo>
                    <a:cubicBezTo>
                      <a:pt x="13578" y="10795"/>
                      <a:pt x="13517" y="11359"/>
                      <a:pt x="13456" y="11907"/>
                    </a:cubicBezTo>
                    <a:cubicBezTo>
                      <a:pt x="13441" y="12044"/>
                      <a:pt x="13395" y="12166"/>
                      <a:pt x="13364" y="12319"/>
                    </a:cubicBezTo>
                    <a:cubicBezTo>
                      <a:pt x="13349" y="12395"/>
                      <a:pt x="13319" y="12456"/>
                      <a:pt x="13304" y="12532"/>
                    </a:cubicBezTo>
                    <a:cubicBezTo>
                      <a:pt x="13288" y="12608"/>
                      <a:pt x="13243" y="12669"/>
                      <a:pt x="13227" y="12745"/>
                    </a:cubicBezTo>
                    <a:cubicBezTo>
                      <a:pt x="13182" y="12882"/>
                      <a:pt x="13090" y="13004"/>
                      <a:pt x="13029" y="13141"/>
                    </a:cubicBezTo>
                    <a:cubicBezTo>
                      <a:pt x="12999" y="13218"/>
                      <a:pt x="12938" y="13309"/>
                      <a:pt x="12907" y="13385"/>
                    </a:cubicBezTo>
                    <a:cubicBezTo>
                      <a:pt x="12786" y="13522"/>
                      <a:pt x="12648" y="13644"/>
                      <a:pt x="12542" y="13766"/>
                    </a:cubicBezTo>
                    <a:cubicBezTo>
                      <a:pt x="12328" y="13995"/>
                      <a:pt x="12115" y="14223"/>
                      <a:pt x="11932" y="14452"/>
                    </a:cubicBezTo>
                    <a:cubicBezTo>
                      <a:pt x="11795" y="14574"/>
                      <a:pt x="11658" y="14711"/>
                      <a:pt x="11536" y="14833"/>
                    </a:cubicBezTo>
                    <a:cubicBezTo>
                      <a:pt x="11094" y="15290"/>
                      <a:pt x="10729" y="15792"/>
                      <a:pt x="10363" y="16265"/>
                    </a:cubicBezTo>
                    <a:cubicBezTo>
                      <a:pt x="10165" y="16554"/>
                      <a:pt x="9906" y="16798"/>
                      <a:pt x="9708" y="17088"/>
                    </a:cubicBezTo>
                    <a:cubicBezTo>
                      <a:pt x="9555" y="17255"/>
                      <a:pt x="9418" y="17453"/>
                      <a:pt x="9312" y="17636"/>
                    </a:cubicBezTo>
                    <a:cubicBezTo>
                      <a:pt x="9266" y="17697"/>
                      <a:pt x="9220" y="17773"/>
                      <a:pt x="9190" y="17849"/>
                    </a:cubicBezTo>
                    <a:cubicBezTo>
                      <a:pt x="8778" y="17042"/>
                      <a:pt x="8321" y="16112"/>
                      <a:pt x="8093" y="15640"/>
                    </a:cubicBezTo>
                    <a:cubicBezTo>
                      <a:pt x="8047" y="15564"/>
                      <a:pt x="8017" y="15503"/>
                      <a:pt x="7986" y="15427"/>
                    </a:cubicBezTo>
                    <a:cubicBezTo>
                      <a:pt x="7971" y="15351"/>
                      <a:pt x="7956" y="15274"/>
                      <a:pt x="7910" y="15198"/>
                    </a:cubicBezTo>
                    <a:cubicBezTo>
                      <a:pt x="7834" y="15000"/>
                      <a:pt x="7758" y="14787"/>
                      <a:pt x="7681" y="14558"/>
                    </a:cubicBezTo>
                    <a:cubicBezTo>
                      <a:pt x="7529" y="14101"/>
                      <a:pt x="7346" y="13614"/>
                      <a:pt x="7224" y="13172"/>
                    </a:cubicBezTo>
                    <a:cubicBezTo>
                      <a:pt x="7148" y="12959"/>
                      <a:pt x="7118" y="12745"/>
                      <a:pt x="7072" y="12547"/>
                    </a:cubicBezTo>
                    <a:cubicBezTo>
                      <a:pt x="7057" y="12425"/>
                      <a:pt x="7042" y="12303"/>
                      <a:pt x="7026" y="12166"/>
                    </a:cubicBezTo>
                    <a:cubicBezTo>
                      <a:pt x="6981" y="11816"/>
                      <a:pt x="6920" y="11450"/>
                      <a:pt x="6889" y="11085"/>
                    </a:cubicBezTo>
                    <a:cubicBezTo>
                      <a:pt x="6889" y="10993"/>
                      <a:pt x="6874" y="10902"/>
                      <a:pt x="6874" y="10795"/>
                    </a:cubicBezTo>
                    <a:cubicBezTo>
                      <a:pt x="6874" y="10704"/>
                      <a:pt x="6874" y="10628"/>
                      <a:pt x="6843" y="10536"/>
                    </a:cubicBezTo>
                    <a:cubicBezTo>
                      <a:pt x="6828" y="10338"/>
                      <a:pt x="6828" y="10155"/>
                      <a:pt x="6813" y="9942"/>
                    </a:cubicBezTo>
                    <a:cubicBezTo>
                      <a:pt x="6798" y="9744"/>
                      <a:pt x="6752" y="9500"/>
                      <a:pt x="6722" y="9302"/>
                    </a:cubicBezTo>
                    <a:cubicBezTo>
                      <a:pt x="6691" y="9150"/>
                      <a:pt x="6676" y="8997"/>
                      <a:pt x="6676" y="8845"/>
                    </a:cubicBezTo>
                    <a:cubicBezTo>
                      <a:pt x="6645" y="8464"/>
                      <a:pt x="6600" y="8098"/>
                      <a:pt x="6584" y="7717"/>
                    </a:cubicBezTo>
                    <a:cubicBezTo>
                      <a:pt x="6569" y="7352"/>
                      <a:pt x="6539" y="6971"/>
                      <a:pt x="6584" y="6636"/>
                    </a:cubicBezTo>
                    <a:cubicBezTo>
                      <a:pt x="6615" y="6270"/>
                      <a:pt x="6737" y="5950"/>
                      <a:pt x="6920" y="5661"/>
                    </a:cubicBezTo>
                    <a:cubicBezTo>
                      <a:pt x="7316" y="5082"/>
                      <a:pt x="7940" y="4731"/>
                      <a:pt x="8489" y="4350"/>
                    </a:cubicBezTo>
                    <a:cubicBezTo>
                      <a:pt x="8748" y="4152"/>
                      <a:pt x="9037" y="3969"/>
                      <a:pt x="9281" y="3771"/>
                    </a:cubicBezTo>
                    <a:cubicBezTo>
                      <a:pt x="9540" y="3589"/>
                      <a:pt x="9784" y="3390"/>
                      <a:pt x="9997" y="3177"/>
                    </a:cubicBezTo>
                    <a:cubicBezTo>
                      <a:pt x="10043" y="3131"/>
                      <a:pt x="10195" y="2994"/>
                      <a:pt x="10348" y="2842"/>
                    </a:cubicBezTo>
                    <a:lnTo>
                      <a:pt x="10866" y="2324"/>
                    </a:lnTo>
                    <a:cubicBezTo>
                      <a:pt x="11172" y="2031"/>
                      <a:pt x="11408" y="1774"/>
                      <a:pt x="11392" y="1774"/>
                    </a:cubicBezTo>
                    <a:lnTo>
                      <a:pt x="11392" y="1774"/>
                    </a:lnTo>
                    <a:cubicBezTo>
                      <a:pt x="11390" y="1774"/>
                      <a:pt x="11382" y="1779"/>
                      <a:pt x="11369" y="1791"/>
                    </a:cubicBezTo>
                    <a:cubicBezTo>
                      <a:pt x="11231" y="1928"/>
                      <a:pt x="11079" y="2065"/>
                      <a:pt x="10851" y="2293"/>
                    </a:cubicBezTo>
                    <a:cubicBezTo>
                      <a:pt x="10424" y="2690"/>
                      <a:pt x="9952" y="3131"/>
                      <a:pt x="9403" y="3543"/>
                    </a:cubicBezTo>
                    <a:cubicBezTo>
                      <a:pt x="8855" y="3985"/>
                      <a:pt x="8199" y="4350"/>
                      <a:pt x="7575" y="4823"/>
                    </a:cubicBezTo>
                    <a:cubicBezTo>
                      <a:pt x="7270" y="5051"/>
                      <a:pt x="6965" y="5341"/>
                      <a:pt x="6737" y="5691"/>
                    </a:cubicBezTo>
                    <a:cubicBezTo>
                      <a:pt x="6722" y="5722"/>
                      <a:pt x="6722" y="5737"/>
                      <a:pt x="6691" y="5767"/>
                    </a:cubicBezTo>
                    <a:cubicBezTo>
                      <a:pt x="6722" y="5722"/>
                      <a:pt x="6722" y="5645"/>
                      <a:pt x="6737" y="5584"/>
                    </a:cubicBezTo>
                    <a:cubicBezTo>
                      <a:pt x="6752" y="5463"/>
                      <a:pt x="6798" y="5371"/>
                      <a:pt x="6813" y="5264"/>
                    </a:cubicBezTo>
                    <a:cubicBezTo>
                      <a:pt x="6843" y="5143"/>
                      <a:pt x="6889" y="5051"/>
                      <a:pt x="6920" y="4960"/>
                    </a:cubicBezTo>
                    <a:cubicBezTo>
                      <a:pt x="6996" y="4762"/>
                      <a:pt x="7103" y="4579"/>
                      <a:pt x="7148" y="4457"/>
                    </a:cubicBezTo>
                    <a:cubicBezTo>
                      <a:pt x="7270" y="4213"/>
                      <a:pt x="7438" y="3924"/>
                      <a:pt x="7666" y="3634"/>
                    </a:cubicBezTo>
                    <a:cubicBezTo>
                      <a:pt x="7880" y="3330"/>
                      <a:pt x="8108" y="3010"/>
                      <a:pt x="8321" y="2644"/>
                    </a:cubicBezTo>
                    <a:cubicBezTo>
                      <a:pt x="8367" y="2552"/>
                      <a:pt x="8413" y="2461"/>
                      <a:pt x="8443" y="2385"/>
                    </a:cubicBezTo>
                    <a:cubicBezTo>
                      <a:pt x="8489" y="2293"/>
                      <a:pt x="8550" y="2187"/>
                      <a:pt x="8565" y="2095"/>
                    </a:cubicBezTo>
                    <a:cubicBezTo>
                      <a:pt x="8641" y="1913"/>
                      <a:pt x="8702" y="1714"/>
                      <a:pt x="8748" y="1532"/>
                    </a:cubicBezTo>
                    <a:cubicBezTo>
                      <a:pt x="8809" y="1334"/>
                      <a:pt x="8870" y="1166"/>
                      <a:pt x="8931" y="998"/>
                    </a:cubicBezTo>
                    <a:cubicBezTo>
                      <a:pt x="8977" y="816"/>
                      <a:pt x="9037" y="663"/>
                      <a:pt x="9098" y="511"/>
                    </a:cubicBezTo>
                    <a:cubicBezTo>
                      <a:pt x="9113" y="426"/>
                      <a:pt x="9258" y="0"/>
                      <a:pt x="9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8" name="Google Shape;1878;p58"/>
              <p:cNvGrpSpPr/>
              <p:nvPr/>
            </p:nvGrpSpPr>
            <p:grpSpPr>
              <a:xfrm flipH="1">
                <a:off x="-885497" y="2476689"/>
                <a:ext cx="2342444" cy="3464833"/>
                <a:chOff x="7729851" y="1471535"/>
                <a:chExt cx="700932" cy="1036785"/>
              </a:xfrm>
            </p:grpSpPr>
            <p:sp>
              <p:nvSpPr>
                <p:cNvPr id="1879" name="Google Shape;1879;p58"/>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8"/>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8"/>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8"/>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8"/>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4" name="Google Shape;1884;p58"/>
            <p:cNvGrpSpPr/>
            <p:nvPr/>
          </p:nvGrpSpPr>
          <p:grpSpPr>
            <a:xfrm>
              <a:off x="-228108" y="-362288"/>
              <a:ext cx="2570552" cy="2046542"/>
              <a:chOff x="-228108" y="-362288"/>
              <a:chExt cx="2570552" cy="2046542"/>
            </a:xfrm>
          </p:grpSpPr>
          <p:grpSp>
            <p:nvGrpSpPr>
              <p:cNvPr id="1885" name="Google Shape;1885;p58"/>
              <p:cNvGrpSpPr/>
              <p:nvPr/>
            </p:nvGrpSpPr>
            <p:grpSpPr>
              <a:xfrm rot="5627805">
                <a:off x="567435" y="-708351"/>
                <a:ext cx="1207567" cy="2267470"/>
                <a:chOff x="1042495" y="306598"/>
                <a:chExt cx="313699" cy="588991"/>
              </a:xfrm>
            </p:grpSpPr>
            <p:sp>
              <p:nvSpPr>
                <p:cNvPr id="1886" name="Google Shape;1886;p58"/>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8"/>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88;p58"/>
              <p:cNvGrpSpPr/>
              <p:nvPr/>
            </p:nvGrpSpPr>
            <p:grpSpPr>
              <a:xfrm rot="10800000">
                <a:off x="-228108" y="-362288"/>
                <a:ext cx="1136268" cy="1636721"/>
                <a:chOff x="294625" y="959839"/>
                <a:chExt cx="391600" cy="547875"/>
              </a:xfrm>
            </p:grpSpPr>
            <p:sp>
              <p:nvSpPr>
                <p:cNvPr id="1889" name="Google Shape;1889;p58"/>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1" name="Google Shape;1891;p58"/>
              <p:cNvGrpSpPr/>
              <p:nvPr/>
            </p:nvGrpSpPr>
            <p:grpSpPr>
              <a:xfrm rot="-8100000">
                <a:off x="404235" y="329573"/>
                <a:ext cx="855742" cy="1232648"/>
                <a:chOff x="294625" y="959839"/>
                <a:chExt cx="391600" cy="547875"/>
              </a:xfrm>
            </p:grpSpPr>
            <p:sp>
              <p:nvSpPr>
                <p:cNvPr id="1892" name="Google Shape;1892;p58"/>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94" name="Google Shape;1894;p58"/>
          <p:cNvGrpSpPr/>
          <p:nvPr/>
        </p:nvGrpSpPr>
        <p:grpSpPr>
          <a:xfrm>
            <a:off x="7504041" y="-336218"/>
            <a:ext cx="2839188" cy="5783373"/>
            <a:chOff x="7504041" y="-336218"/>
            <a:chExt cx="2839188" cy="5783373"/>
          </a:xfrm>
        </p:grpSpPr>
        <p:grpSp>
          <p:nvGrpSpPr>
            <p:cNvPr id="1895" name="Google Shape;1895;p58"/>
            <p:cNvGrpSpPr/>
            <p:nvPr/>
          </p:nvGrpSpPr>
          <p:grpSpPr>
            <a:xfrm>
              <a:off x="7504041" y="2971062"/>
              <a:ext cx="2405123" cy="2476094"/>
              <a:chOff x="7504041" y="2971062"/>
              <a:chExt cx="2405123" cy="2476094"/>
            </a:xfrm>
          </p:grpSpPr>
          <p:grpSp>
            <p:nvGrpSpPr>
              <p:cNvPr id="1896" name="Google Shape;1896;p58"/>
              <p:cNvGrpSpPr/>
              <p:nvPr/>
            </p:nvGrpSpPr>
            <p:grpSpPr>
              <a:xfrm rot="-4786438">
                <a:off x="8022748" y="3819698"/>
                <a:ext cx="1011783" cy="1899750"/>
                <a:chOff x="1042495" y="306598"/>
                <a:chExt cx="313699" cy="588991"/>
              </a:xfrm>
            </p:grpSpPr>
            <p:sp>
              <p:nvSpPr>
                <p:cNvPr id="1897" name="Google Shape;1897;p58"/>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58"/>
              <p:cNvGrpSpPr/>
              <p:nvPr/>
            </p:nvGrpSpPr>
            <p:grpSpPr>
              <a:xfrm rot="-1044314">
                <a:off x="8144848" y="3143551"/>
                <a:ext cx="1479460" cy="2131116"/>
                <a:chOff x="294625" y="959839"/>
                <a:chExt cx="391600" cy="547875"/>
              </a:xfrm>
            </p:grpSpPr>
            <p:sp>
              <p:nvSpPr>
                <p:cNvPr id="1900" name="Google Shape;1900;p58"/>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02" name="Google Shape;1902;p58"/>
            <p:cNvGrpSpPr/>
            <p:nvPr/>
          </p:nvGrpSpPr>
          <p:grpSpPr>
            <a:xfrm>
              <a:off x="7610882" y="-336218"/>
              <a:ext cx="2732347" cy="3593474"/>
              <a:chOff x="7610882" y="-336218"/>
              <a:chExt cx="2732347" cy="3593474"/>
            </a:xfrm>
          </p:grpSpPr>
          <p:grpSp>
            <p:nvGrpSpPr>
              <p:cNvPr id="1903" name="Google Shape;1903;p58"/>
              <p:cNvGrpSpPr/>
              <p:nvPr/>
            </p:nvGrpSpPr>
            <p:grpSpPr>
              <a:xfrm rot="-873335">
                <a:off x="7952427" y="-126527"/>
                <a:ext cx="2049257" cy="2979724"/>
                <a:chOff x="6092891" y="1415459"/>
                <a:chExt cx="650686" cy="946130"/>
              </a:xfrm>
            </p:grpSpPr>
            <p:sp>
              <p:nvSpPr>
                <p:cNvPr id="1904" name="Google Shape;1904;p58"/>
                <p:cNvSpPr/>
                <p:nvPr/>
              </p:nvSpPr>
              <p:spPr>
                <a:xfrm>
                  <a:off x="6140013" y="1475717"/>
                  <a:ext cx="350927" cy="256885"/>
                </a:xfrm>
                <a:custGeom>
                  <a:avLst/>
                  <a:gdLst/>
                  <a:ahLst/>
                  <a:cxnLst/>
                  <a:rect l="l" t="t" r="r" b="b"/>
                  <a:pathLst>
                    <a:path w="11915" h="8722" extrusionOk="0">
                      <a:moveTo>
                        <a:pt x="8226" y="0"/>
                      </a:moveTo>
                      <a:cubicBezTo>
                        <a:pt x="8056" y="0"/>
                        <a:pt x="7896" y="108"/>
                        <a:pt x="7710" y="108"/>
                      </a:cubicBezTo>
                      <a:cubicBezTo>
                        <a:pt x="7689" y="112"/>
                        <a:pt x="7668" y="113"/>
                        <a:pt x="7646" y="113"/>
                      </a:cubicBezTo>
                      <a:cubicBezTo>
                        <a:pt x="7517" y="113"/>
                        <a:pt x="7377" y="60"/>
                        <a:pt x="7239" y="60"/>
                      </a:cubicBezTo>
                      <a:cubicBezTo>
                        <a:pt x="7198" y="60"/>
                        <a:pt x="7156" y="65"/>
                        <a:pt x="7116" y="78"/>
                      </a:cubicBezTo>
                      <a:cubicBezTo>
                        <a:pt x="7039" y="93"/>
                        <a:pt x="6948" y="169"/>
                        <a:pt x="6872" y="215"/>
                      </a:cubicBezTo>
                      <a:cubicBezTo>
                        <a:pt x="6735" y="245"/>
                        <a:pt x="6582" y="245"/>
                        <a:pt x="6476" y="337"/>
                      </a:cubicBezTo>
                      <a:cubicBezTo>
                        <a:pt x="6415" y="382"/>
                        <a:pt x="6415" y="474"/>
                        <a:pt x="6369" y="535"/>
                      </a:cubicBezTo>
                      <a:cubicBezTo>
                        <a:pt x="6247" y="626"/>
                        <a:pt x="6064" y="626"/>
                        <a:pt x="5958" y="717"/>
                      </a:cubicBezTo>
                      <a:cubicBezTo>
                        <a:pt x="5866" y="839"/>
                        <a:pt x="5851" y="1098"/>
                        <a:pt x="5958" y="1220"/>
                      </a:cubicBezTo>
                      <a:cubicBezTo>
                        <a:pt x="6019" y="1281"/>
                        <a:pt x="6110" y="1281"/>
                        <a:pt x="6186" y="1296"/>
                      </a:cubicBezTo>
                      <a:lnTo>
                        <a:pt x="6186" y="1236"/>
                      </a:lnTo>
                      <a:cubicBezTo>
                        <a:pt x="6217" y="1251"/>
                        <a:pt x="6217" y="1296"/>
                        <a:pt x="6217" y="1312"/>
                      </a:cubicBezTo>
                      <a:cubicBezTo>
                        <a:pt x="6232" y="1312"/>
                        <a:pt x="6247" y="1327"/>
                        <a:pt x="6262" y="1357"/>
                      </a:cubicBezTo>
                      <a:cubicBezTo>
                        <a:pt x="6369" y="1464"/>
                        <a:pt x="6262" y="1616"/>
                        <a:pt x="6232" y="1738"/>
                      </a:cubicBezTo>
                      <a:lnTo>
                        <a:pt x="6217" y="1434"/>
                      </a:lnTo>
                      <a:cubicBezTo>
                        <a:pt x="6186" y="1479"/>
                        <a:pt x="6110" y="1540"/>
                        <a:pt x="6019" y="1540"/>
                      </a:cubicBezTo>
                      <a:cubicBezTo>
                        <a:pt x="5958" y="1540"/>
                        <a:pt x="5927" y="1479"/>
                        <a:pt x="5851" y="1479"/>
                      </a:cubicBezTo>
                      <a:cubicBezTo>
                        <a:pt x="5760" y="1495"/>
                        <a:pt x="5683" y="1601"/>
                        <a:pt x="5623" y="1632"/>
                      </a:cubicBezTo>
                      <a:cubicBezTo>
                        <a:pt x="5513" y="1704"/>
                        <a:pt x="5469" y="1739"/>
                        <a:pt x="5413" y="1739"/>
                      </a:cubicBezTo>
                      <a:cubicBezTo>
                        <a:pt x="5375" y="1739"/>
                        <a:pt x="5331" y="1723"/>
                        <a:pt x="5257" y="1693"/>
                      </a:cubicBezTo>
                      <a:cubicBezTo>
                        <a:pt x="5150" y="1662"/>
                        <a:pt x="4952" y="1601"/>
                        <a:pt x="4922" y="1479"/>
                      </a:cubicBezTo>
                      <a:cubicBezTo>
                        <a:pt x="4876" y="1662"/>
                        <a:pt x="4495" y="1830"/>
                        <a:pt x="4632" y="1997"/>
                      </a:cubicBezTo>
                      <a:cubicBezTo>
                        <a:pt x="4556" y="2073"/>
                        <a:pt x="4586" y="2165"/>
                        <a:pt x="4510" y="2241"/>
                      </a:cubicBezTo>
                      <a:cubicBezTo>
                        <a:pt x="4434" y="2317"/>
                        <a:pt x="4267" y="2363"/>
                        <a:pt x="4160" y="2363"/>
                      </a:cubicBezTo>
                      <a:cubicBezTo>
                        <a:pt x="3960" y="2363"/>
                        <a:pt x="3874" y="2202"/>
                        <a:pt x="3783" y="2202"/>
                      </a:cubicBezTo>
                      <a:cubicBezTo>
                        <a:pt x="3749" y="2202"/>
                        <a:pt x="3714" y="2224"/>
                        <a:pt x="3672" y="2287"/>
                      </a:cubicBezTo>
                      <a:cubicBezTo>
                        <a:pt x="3627" y="2363"/>
                        <a:pt x="3642" y="2500"/>
                        <a:pt x="3581" y="2576"/>
                      </a:cubicBezTo>
                      <a:cubicBezTo>
                        <a:pt x="3490" y="2683"/>
                        <a:pt x="3246" y="2698"/>
                        <a:pt x="3124" y="2729"/>
                      </a:cubicBezTo>
                      <a:cubicBezTo>
                        <a:pt x="3105" y="2731"/>
                        <a:pt x="3088" y="2731"/>
                        <a:pt x="3072" y="2731"/>
                      </a:cubicBezTo>
                      <a:cubicBezTo>
                        <a:pt x="3041" y="2731"/>
                        <a:pt x="3014" y="2729"/>
                        <a:pt x="2991" y="2729"/>
                      </a:cubicBezTo>
                      <a:cubicBezTo>
                        <a:pt x="2936" y="2729"/>
                        <a:pt x="2905" y="2743"/>
                        <a:pt x="2895" y="2835"/>
                      </a:cubicBezTo>
                      <a:cubicBezTo>
                        <a:pt x="2883" y="2942"/>
                        <a:pt x="2927" y="3003"/>
                        <a:pt x="3004" y="3003"/>
                      </a:cubicBezTo>
                      <a:cubicBezTo>
                        <a:pt x="3026" y="3003"/>
                        <a:pt x="3051" y="2998"/>
                        <a:pt x="3078" y="2988"/>
                      </a:cubicBezTo>
                      <a:lnTo>
                        <a:pt x="3078" y="2988"/>
                      </a:lnTo>
                      <a:cubicBezTo>
                        <a:pt x="2958" y="3061"/>
                        <a:pt x="2727" y="3191"/>
                        <a:pt x="2557" y="3191"/>
                      </a:cubicBezTo>
                      <a:cubicBezTo>
                        <a:pt x="2445" y="3191"/>
                        <a:pt x="2359" y="3135"/>
                        <a:pt x="2347" y="2972"/>
                      </a:cubicBezTo>
                      <a:cubicBezTo>
                        <a:pt x="2301" y="3033"/>
                        <a:pt x="2271" y="3110"/>
                        <a:pt x="2194" y="3140"/>
                      </a:cubicBezTo>
                      <a:cubicBezTo>
                        <a:pt x="2185" y="3143"/>
                        <a:pt x="2174" y="3144"/>
                        <a:pt x="2162" y="3144"/>
                      </a:cubicBezTo>
                      <a:cubicBezTo>
                        <a:pt x="2130" y="3144"/>
                        <a:pt x="2094" y="3136"/>
                        <a:pt x="2067" y="3136"/>
                      </a:cubicBezTo>
                      <a:cubicBezTo>
                        <a:pt x="2057" y="3136"/>
                        <a:pt x="2049" y="3137"/>
                        <a:pt x="2042" y="3140"/>
                      </a:cubicBezTo>
                      <a:cubicBezTo>
                        <a:pt x="1966" y="3201"/>
                        <a:pt x="1920" y="3277"/>
                        <a:pt x="1981" y="3384"/>
                      </a:cubicBezTo>
                      <a:cubicBezTo>
                        <a:pt x="1890" y="3414"/>
                        <a:pt x="1753" y="3414"/>
                        <a:pt x="1768" y="3536"/>
                      </a:cubicBezTo>
                      <a:cubicBezTo>
                        <a:pt x="1509" y="3536"/>
                        <a:pt x="1356" y="3582"/>
                        <a:pt x="1372" y="3871"/>
                      </a:cubicBezTo>
                      <a:cubicBezTo>
                        <a:pt x="1280" y="3887"/>
                        <a:pt x="1189" y="3902"/>
                        <a:pt x="1082" y="3947"/>
                      </a:cubicBezTo>
                      <a:cubicBezTo>
                        <a:pt x="1113" y="3993"/>
                        <a:pt x="1067" y="4054"/>
                        <a:pt x="1113" y="4115"/>
                      </a:cubicBezTo>
                      <a:cubicBezTo>
                        <a:pt x="1021" y="4146"/>
                        <a:pt x="854" y="4161"/>
                        <a:pt x="808" y="4222"/>
                      </a:cubicBezTo>
                      <a:cubicBezTo>
                        <a:pt x="701" y="4298"/>
                        <a:pt x="778" y="4328"/>
                        <a:pt x="732" y="4420"/>
                      </a:cubicBezTo>
                      <a:cubicBezTo>
                        <a:pt x="625" y="4603"/>
                        <a:pt x="519" y="4709"/>
                        <a:pt x="625" y="4892"/>
                      </a:cubicBezTo>
                      <a:cubicBezTo>
                        <a:pt x="732" y="5044"/>
                        <a:pt x="899" y="5136"/>
                        <a:pt x="640" y="5288"/>
                      </a:cubicBezTo>
                      <a:cubicBezTo>
                        <a:pt x="553" y="5343"/>
                        <a:pt x="451" y="5350"/>
                        <a:pt x="344" y="5350"/>
                      </a:cubicBezTo>
                      <a:cubicBezTo>
                        <a:pt x="301" y="5350"/>
                        <a:pt x="257" y="5349"/>
                        <a:pt x="214" y="5349"/>
                      </a:cubicBezTo>
                      <a:cubicBezTo>
                        <a:pt x="199" y="5669"/>
                        <a:pt x="138" y="5928"/>
                        <a:pt x="397" y="6111"/>
                      </a:cubicBezTo>
                      <a:cubicBezTo>
                        <a:pt x="153" y="6355"/>
                        <a:pt x="0" y="6507"/>
                        <a:pt x="381" y="6705"/>
                      </a:cubicBezTo>
                      <a:cubicBezTo>
                        <a:pt x="473" y="6766"/>
                        <a:pt x="579" y="6812"/>
                        <a:pt x="686" y="6873"/>
                      </a:cubicBezTo>
                      <a:cubicBezTo>
                        <a:pt x="773" y="6916"/>
                        <a:pt x="801" y="6932"/>
                        <a:pt x="831" y="6932"/>
                      </a:cubicBezTo>
                      <a:cubicBezTo>
                        <a:pt x="865" y="6932"/>
                        <a:pt x="901" y="6912"/>
                        <a:pt x="1021" y="6888"/>
                      </a:cubicBezTo>
                      <a:cubicBezTo>
                        <a:pt x="1045" y="6885"/>
                        <a:pt x="1070" y="6884"/>
                        <a:pt x="1095" y="6884"/>
                      </a:cubicBezTo>
                      <a:cubicBezTo>
                        <a:pt x="1221" y="6884"/>
                        <a:pt x="1359" y="6924"/>
                        <a:pt x="1372" y="7101"/>
                      </a:cubicBezTo>
                      <a:cubicBezTo>
                        <a:pt x="1387" y="7238"/>
                        <a:pt x="1235" y="7299"/>
                        <a:pt x="1250" y="7421"/>
                      </a:cubicBezTo>
                      <a:cubicBezTo>
                        <a:pt x="1250" y="7619"/>
                        <a:pt x="1509" y="7558"/>
                        <a:pt x="1555" y="7772"/>
                      </a:cubicBezTo>
                      <a:cubicBezTo>
                        <a:pt x="1696" y="7739"/>
                        <a:pt x="1791" y="7636"/>
                        <a:pt x="1890" y="7636"/>
                      </a:cubicBezTo>
                      <a:cubicBezTo>
                        <a:pt x="1929" y="7636"/>
                        <a:pt x="1968" y="7652"/>
                        <a:pt x="2012" y="7696"/>
                      </a:cubicBezTo>
                      <a:cubicBezTo>
                        <a:pt x="2149" y="7833"/>
                        <a:pt x="2012" y="7878"/>
                        <a:pt x="2042" y="8061"/>
                      </a:cubicBezTo>
                      <a:cubicBezTo>
                        <a:pt x="2194" y="8061"/>
                        <a:pt x="2422" y="7935"/>
                        <a:pt x="2566" y="7935"/>
                      </a:cubicBezTo>
                      <a:cubicBezTo>
                        <a:pt x="2580" y="7935"/>
                        <a:pt x="2593" y="7937"/>
                        <a:pt x="2606" y="7939"/>
                      </a:cubicBezTo>
                      <a:cubicBezTo>
                        <a:pt x="2911" y="8031"/>
                        <a:pt x="2606" y="8244"/>
                        <a:pt x="2545" y="8381"/>
                      </a:cubicBezTo>
                      <a:cubicBezTo>
                        <a:pt x="2467" y="8569"/>
                        <a:pt x="2574" y="8622"/>
                        <a:pt x="2737" y="8622"/>
                      </a:cubicBezTo>
                      <a:cubicBezTo>
                        <a:pt x="2949" y="8622"/>
                        <a:pt x="3256" y="8533"/>
                        <a:pt x="3382" y="8533"/>
                      </a:cubicBezTo>
                      <a:cubicBezTo>
                        <a:pt x="3388" y="8533"/>
                        <a:pt x="3393" y="8533"/>
                        <a:pt x="3398" y="8534"/>
                      </a:cubicBezTo>
                      <a:cubicBezTo>
                        <a:pt x="3474" y="8549"/>
                        <a:pt x="3505" y="8594"/>
                        <a:pt x="3566" y="8610"/>
                      </a:cubicBezTo>
                      <a:cubicBezTo>
                        <a:pt x="3604" y="8617"/>
                        <a:pt x="3642" y="8617"/>
                        <a:pt x="3678" y="8617"/>
                      </a:cubicBezTo>
                      <a:cubicBezTo>
                        <a:pt x="3714" y="8617"/>
                        <a:pt x="3749" y="8617"/>
                        <a:pt x="3779" y="8625"/>
                      </a:cubicBezTo>
                      <a:cubicBezTo>
                        <a:pt x="3855" y="8640"/>
                        <a:pt x="3916" y="8701"/>
                        <a:pt x="4008" y="8716"/>
                      </a:cubicBezTo>
                      <a:cubicBezTo>
                        <a:pt x="4021" y="8720"/>
                        <a:pt x="4034" y="8721"/>
                        <a:pt x="4046" y="8721"/>
                      </a:cubicBezTo>
                      <a:cubicBezTo>
                        <a:pt x="4143" y="8721"/>
                        <a:pt x="4202" y="8622"/>
                        <a:pt x="4297" y="8594"/>
                      </a:cubicBezTo>
                      <a:cubicBezTo>
                        <a:pt x="4374" y="8566"/>
                        <a:pt x="4462" y="8560"/>
                        <a:pt x="4552" y="8560"/>
                      </a:cubicBezTo>
                      <a:cubicBezTo>
                        <a:pt x="4613" y="8560"/>
                        <a:pt x="4674" y="8563"/>
                        <a:pt x="4734" y="8563"/>
                      </a:cubicBezTo>
                      <a:cubicBezTo>
                        <a:pt x="4920" y="8563"/>
                        <a:pt x="5089" y="8538"/>
                        <a:pt x="5165" y="8335"/>
                      </a:cubicBezTo>
                      <a:cubicBezTo>
                        <a:pt x="5257" y="8092"/>
                        <a:pt x="5105" y="7955"/>
                        <a:pt x="5394" y="7787"/>
                      </a:cubicBezTo>
                      <a:cubicBezTo>
                        <a:pt x="5469" y="7739"/>
                        <a:pt x="5526" y="7719"/>
                        <a:pt x="5572" y="7719"/>
                      </a:cubicBezTo>
                      <a:cubicBezTo>
                        <a:pt x="5728" y="7719"/>
                        <a:pt x="5738" y="7963"/>
                        <a:pt x="5821" y="8153"/>
                      </a:cubicBezTo>
                      <a:cubicBezTo>
                        <a:pt x="5882" y="8092"/>
                        <a:pt x="5927" y="8000"/>
                        <a:pt x="5958" y="7924"/>
                      </a:cubicBezTo>
                      <a:cubicBezTo>
                        <a:pt x="6060" y="7963"/>
                        <a:pt x="6378" y="8027"/>
                        <a:pt x="6633" y="8027"/>
                      </a:cubicBezTo>
                      <a:cubicBezTo>
                        <a:pt x="6873" y="8027"/>
                        <a:pt x="7059" y="7971"/>
                        <a:pt x="6963" y="7787"/>
                      </a:cubicBezTo>
                      <a:cubicBezTo>
                        <a:pt x="7253" y="7650"/>
                        <a:pt x="7329" y="7421"/>
                        <a:pt x="7679" y="7421"/>
                      </a:cubicBezTo>
                      <a:cubicBezTo>
                        <a:pt x="7695" y="7299"/>
                        <a:pt x="7588" y="7193"/>
                        <a:pt x="7603" y="7071"/>
                      </a:cubicBezTo>
                      <a:cubicBezTo>
                        <a:pt x="7674" y="7045"/>
                        <a:pt x="7720" y="7036"/>
                        <a:pt x="7761" y="7036"/>
                      </a:cubicBezTo>
                      <a:cubicBezTo>
                        <a:pt x="7816" y="7036"/>
                        <a:pt x="7859" y="7053"/>
                        <a:pt x="7938" y="7071"/>
                      </a:cubicBezTo>
                      <a:cubicBezTo>
                        <a:pt x="7978" y="7074"/>
                        <a:pt x="8013" y="7076"/>
                        <a:pt x="8045" y="7076"/>
                      </a:cubicBezTo>
                      <a:cubicBezTo>
                        <a:pt x="8172" y="7076"/>
                        <a:pt x="8243" y="7037"/>
                        <a:pt x="8304" y="6842"/>
                      </a:cubicBezTo>
                      <a:cubicBezTo>
                        <a:pt x="8533" y="6766"/>
                        <a:pt x="8670" y="6720"/>
                        <a:pt x="8914" y="6705"/>
                      </a:cubicBezTo>
                      <a:cubicBezTo>
                        <a:pt x="9112" y="6690"/>
                        <a:pt x="9294" y="6629"/>
                        <a:pt x="9279" y="6385"/>
                      </a:cubicBezTo>
                      <a:cubicBezTo>
                        <a:pt x="9432" y="6340"/>
                        <a:pt x="9614" y="6263"/>
                        <a:pt x="9736" y="6157"/>
                      </a:cubicBezTo>
                      <a:cubicBezTo>
                        <a:pt x="9873" y="6004"/>
                        <a:pt x="9751" y="5959"/>
                        <a:pt x="10056" y="5928"/>
                      </a:cubicBezTo>
                      <a:cubicBezTo>
                        <a:pt x="10254" y="5898"/>
                        <a:pt x="10437" y="5959"/>
                        <a:pt x="10559" y="5822"/>
                      </a:cubicBezTo>
                      <a:cubicBezTo>
                        <a:pt x="10650" y="5715"/>
                        <a:pt x="10574" y="5623"/>
                        <a:pt x="10589" y="5517"/>
                      </a:cubicBezTo>
                      <a:cubicBezTo>
                        <a:pt x="10605" y="5349"/>
                        <a:pt x="10589" y="5441"/>
                        <a:pt x="10711" y="5319"/>
                      </a:cubicBezTo>
                      <a:cubicBezTo>
                        <a:pt x="10727" y="5288"/>
                        <a:pt x="10879" y="5060"/>
                        <a:pt x="10879" y="5044"/>
                      </a:cubicBezTo>
                      <a:cubicBezTo>
                        <a:pt x="10894" y="4877"/>
                        <a:pt x="10422" y="4481"/>
                        <a:pt x="10940" y="4435"/>
                      </a:cubicBezTo>
                      <a:cubicBezTo>
                        <a:pt x="10955" y="4267"/>
                        <a:pt x="10757" y="4176"/>
                        <a:pt x="10864" y="4024"/>
                      </a:cubicBezTo>
                      <a:cubicBezTo>
                        <a:pt x="10907" y="3944"/>
                        <a:pt x="10967" y="3921"/>
                        <a:pt x="11034" y="3921"/>
                      </a:cubicBezTo>
                      <a:cubicBezTo>
                        <a:pt x="11126" y="3921"/>
                        <a:pt x="11232" y="3964"/>
                        <a:pt x="11326" y="3964"/>
                      </a:cubicBezTo>
                      <a:cubicBezTo>
                        <a:pt x="11335" y="3964"/>
                        <a:pt x="11343" y="3963"/>
                        <a:pt x="11351" y="3963"/>
                      </a:cubicBezTo>
                      <a:cubicBezTo>
                        <a:pt x="11366" y="3734"/>
                        <a:pt x="11686" y="3658"/>
                        <a:pt x="11504" y="3414"/>
                      </a:cubicBezTo>
                      <a:cubicBezTo>
                        <a:pt x="11702" y="3308"/>
                        <a:pt x="11915" y="3231"/>
                        <a:pt x="11671" y="3003"/>
                      </a:cubicBezTo>
                      <a:cubicBezTo>
                        <a:pt x="11565" y="2911"/>
                        <a:pt x="11427" y="2881"/>
                        <a:pt x="11366" y="2744"/>
                      </a:cubicBezTo>
                      <a:cubicBezTo>
                        <a:pt x="11336" y="2652"/>
                        <a:pt x="11412" y="2515"/>
                        <a:pt x="11397" y="2424"/>
                      </a:cubicBezTo>
                      <a:cubicBezTo>
                        <a:pt x="11260" y="2393"/>
                        <a:pt x="11275" y="2272"/>
                        <a:pt x="11306" y="2150"/>
                      </a:cubicBezTo>
                      <a:cubicBezTo>
                        <a:pt x="11062" y="2134"/>
                        <a:pt x="10833" y="1997"/>
                        <a:pt x="10894" y="1738"/>
                      </a:cubicBezTo>
                      <a:cubicBezTo>
                        <a:pt x="10909" y="1616"/>
                        <a:pt x="10986" y="1555"/>
                        <a:pt x="10986" y="1434"/>
                      </a:cubicBezTo>
                      <a:cubicBezTo>
                        <a:pt x="10986" y="1312"/>
                        <a:pt x="10925" y="1236"/>
                        <a:pt x="11001" y="1098"/>
                      </a:cubicBezTo>
                      <a:cubicBezTo>
                        <a:pt x="10742" y="1098"/>
                        <a:pt x="10529" y="1007"/>
                        <a:pt x="10315" y="900"/>
                      </a:cubicBezTo>
                      <a:cubicBezTo>
                        <a:pt x="10241" y="863"/>
                        <a:pt x="10207" y="816"/>
                        <a:pt x="10115" y="816"/>
                      </a:cubicBezTo>
                      <a:cubicBezTo>
                        <a:pt x="10094" y="816"/>
                        <a:pt x="10069" y="818"/>
                        <a:pt x="10041" y="824"/>
                      </a:cubicBezTo>
                      <a:cubicBezTo>
                        <a:pt x="9904" y="839"/>
                        <a:pt x="9767" y="916"/>
                        <a:pt x="9630" y="931"/>
                      </a:cubicBezTo>
                      <a:cubicBezTo>
                        <a:pt x="9749" y="571"/>
                        <a:pt x="9577" y="428"/>
                        <a:pt x="9305" y="428"/>
                      </a:cubicBezTo>
                      <a:cubicBezTo>
                        <a:pt x="9231" y="428"/>
                        <a:pt x="9150" y="439"/>
                        <a:pt x="9066" y="458"/>
                      </a:cubicBezTo>
                      <a:cubicBezTo>
                        <a:pt x="9028" y="466"/>
                        <a:pt x="8993" y="469"/>
                        <a:pt x="8962" y="469"/>
                      </a:cubicBezTo>
                      <a:cubicBezTo>
                        <a:pt x="8605" y="469"/>
                        <a:pt x="8650" y="29"/>
                        <a:pt x="8258" y="1"/>
                      </a:cubicBezTo>
                      <a:cubicBezTo>
                        <a:pt x="8248" y="1"/>
                        <a:pt x="8237" y="0"/>
                        <a:pt x="8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8"/>
                <p:cNvSpPr/>
                <p:nvPr/>
              </p:nvSpPr>
              <p:spPr>
                <a:xfrm>
                  <a:off x="6323528" y="1514328"/>
                  <a:ext cx="501" cy="3623"/>
                </a:xfrm>
                <a:custGeom>
                  <a:avLst/>
                  <a:gdLst/>
                  <a:ahLst/>
                  <a:cxnLst/>
                  <a:rect l="l" t="t" r="r" b="b"/>
                  <a:pathLst>
                    <a:path w="17" h="123" extrusionOk="0">
                      <a:moveTo>
                        <a:pt x="1" y="1"/>
                      </a:moveTo>
                      <a:lnTo>
                        <a:pt x="1" y="123"/>
                      </a:lnTo>
                      <a:cubicBezTo>
                        <a:pt x="1" y="92"/>
                        <a:pt x="16" y="62"/>
                        <a:pt x="1" y="1"/>
                      </a:cubicBezTo>
                      <a:close/>
                    </a:path>
                  </a:pathLst>
                </a:custGeom>
                <a:solidFill>
                  <a:srgbClr val="4A8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8"/>
                <p:cNvSpPr/>
                <p:nvPr/>
              </p:nvSpPr>
              <p:spPr>
                <a:xfrm>
                  <a:off x="6297080" y="1645801"/>
                  <a:ext cx="471" cy="29"/>
                </a:xfrm>
                <a:custGeom>
                  <a:avLst/>
                  <a:gdLst/>
                  <a:ahLst/>
                  <a:cxnLst/>
                  <a:rect l="l" t="t" r="r" b="b"/>
                  <a:pathLst>
                    <a:path w="16" h="1" extrusionOk="0">
                      <a:moveTo>
                        <a:pt x="0" y="1"/>
                      </a:moveTo>
                      <a:lnTo>
                        <a:pt x="0" y="1"/>
                      </a:lnTo>
                      <a:lnTo>
                        <a:pt x="15" y="1"/>
                      </a:lnTo>
                      <a:close/>
                    </a:path>
                  </a:pathLst>
                </a:custGeom>
                <a:solidFill>
                  <a:srgbClr val="6FA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8"/>
                <p:cNvSpPr/>
                <p:nvPr/>
              </p:nvSpPr>
              <p:spPr>
                <a:xfrm>
                  <a:off x="6249604" y="1581184"/>
                  <a:ext cx="262893" cy="175890"/>
                </a:xfrm>
                <a:custGeom>
                  <a:avLst/>
                  <a:gdLst/>
                  <a:ahLst/>
                  <a:cxnLst/>
                  <a:rect l="l" t="t" r="r" b="b"/>
                  <a:pathLst>
                    <a:path w="8926" h="5972" extrusionOk="0">
                      <a:moveTo>
                        <a:pt x="7310" y="1"/>
                      </a:moveTo>
                      <a:cubicBezTo>
                        <a:pt x="7188" y="1"/>
                        <a:pt x="7188" y="77"/>
                        <a:pt x="7112" y="92"/>
                      </a:cubicBezTo>
                      <a:cubicBezTo>
                        <a:pt x="7074" y="102"/>
                        <a:pt x="7031" y="105"/>
                        <a:pt x="6985" y="105"/>
                      </a:cubicBezTo>
                      <a:cubicBezTo>
                        <a:pt x="6883" y="105"/>
                        <a:pt x="6770" y="88"/>
                        <a:pt x="6686" y="77"/>
                      </a:cubicBezTo>
                      <a:cubicBezTo>
                        <a:pt x="6648" y="71"/>
                        <a:pt x="6570" y="68"/>
                        <a:pt x="6470" y="68"/>
                      </a:cubicBezTo>
                      <a:cubicBezTo>
                        <a:pt x="6038" y="68"/>
                        <a:pt x="5197" y="134"/>
                        <a:pt x="5482" y="382"/>
                      </a:cubicBezTo>
                      <a:cubicBezTo>
                        <a:pt x="5341" y="435"/>
                        <a:pt x="5256" y="477"/>
                        <a:pt x="5171" y="477"/>
                      </a:cubicBezTo>
                      <a:cubicBezTo>
                        <a:pt x="5109" y="477"/>
                        <a:pt x="5047" y="455"/>
                        <a:pt x="4964" y="397"/>
                      </a:cubicBezTo>
                      <a:cubicBezTo>
                        <a:pt x="4880" y="337"/>
                        <a:pt x="4862" y="296"/>
                        <a:pt x="4762" y="296"/>
                      </a:cubicBezTo>
                      <a:cubicBezTo>
                        <a:pt x="4735" y="296"/>
                        <a:pt x="4702" y="299"/>
                        <a:pt x="4659" y="306"/>
                      </a:cubicBezTo>
                      <a:cubicBezTo>
                        <a:pt x="4568" y="397"/>
                        <a:pt x="4324" y="382"/>
                        <a:pt x="4187" y="488"/>
                      </a:cubicBezTo>
                      <a:cubicBezTo>
                        <a:pt x="4020" y="608"/>
                        <a:pt x="3974" y="671"/>
                        <a:pt x="3817" y="671"/>
                      </a:cubicBezTo>
                      <a:cubicBezTo>
                        <a:pt x="3773" y="671"/>
                        <a:pt x="3720" y="666"/>
                        <a:pt x="3654" y="656"/>
                      </a:cubicBezTo>
                      <a:cubicBezTo>
                        <a:pt x="3575" y="645"/>
                        <a:pt x="3516" y="637"/>
                        <a:pt x="3465" y="637"/>
                      </a:cubicBezTo>
                      <a:cubicBezTo>
                        <a:pt x="3369" y="637"/>
                        <a:pt x="3301" y="668"/>
                        <a:pt x="3181" y="778"/>
                      </a:cubicBezTo>
                      <a:cubicBezTo>
                        <a:pt x="3075" y="854"/>
                        <a:pt x="2892" y="991"/>
                        <a:pt x="3029" y="1098"/>
                      </a:cubicBezTo>
                      <a:cubicBezTo>
                        <a:pt x="2816" y="1235"/>
                        <a:pt x="2618" y="1174"/>
                        <a:pt x="2420" y="1220"/>
                      </a:cubicBezTo>
                      <a:cubicBezTo>
                        <a:pt x="2237" y="1235"/>
                        <a:pt x="2221" y="1342"/>
                        <a:pt x="2084" y="1403"/>
                      </a:cubicBezTo>
                      <a:cubicBezTo>
                        <a:pt x="2161" y="1677"/>
                        <a:pt x="1932" y="1722"/>
                        <a:pt x="1703" y="1722"/>
                      </a:cubicBezTo>
                      <a:cubicBezTo>
                        <a:pt x="1688" y="1860"/>
                        <a:pt x="1673" y="1921"/>
                        <a:pt x="1749" y="2027"/>
                      </a:cubicBezTo>
                      <a:cubicBezTo>
                        <a:pt x="1810" y="2134"/>
                        <a:pt x="1917" y="2073"/>
                        <a:pt x="1917" y="2241"/>
                      </a:cubicBezTo>
                      <a:cubicBezTo>
                        <a:pt x="1878" y="2292"/>
                        <a:pt x="1832" y="2313"/>
                        <a:pt x="1785" y="2313"/>
                      </a:cubicBezTo>
                      <a:cubicBezTo>
                        <a:pt x="1721" y="2313"/>
                        <a:pt x="1656" y="2272"/>
                        <a:pt x="1612" y="2210"/>
                      </a:cubicBezTo>
                      <a:cubicBezTo>
                        <a:pt x="1443" y="2210"/>
                        <a:pt x="1332" y="2029"/>
                        <a:pt x="1194" y="2029"/>
                      </a:cubicBezTo>
                      <a:cubicBezTo>
                        <a:pt x="1158" y="2029"/>
                        <a:pt x="1120" y="2041"/>
                        <a:pt x="1079" y="2073"/>
                      </a:cubicBezTo>
                      <a:cubicBezTo>
                        <a:pt x="1048" y="2103"/>
                        <a:pt x="972" y="2271"/>
                        <a:pt x="926" y="2301"/>
                      </a:cubicBezTo>
                      <a:cubicBezTo>
                        <a:pt x="911" y="2332"/>
                        <a:pt x="835" y="2362"/>
                        <a:pt x="820" y="2423"/>
                      </a:cubicBezTo>
                      <a:cubicBezTo>
                        <a:pt x="789" y="2454"/>
                        <a:pt x="835" y="2530"/>
                        <a:pt x="789" y="2576"/>
                      </a:cubicBezTo>
                      <a:cubicBezTo>
                        <a:pt x="667" y="2743"/>
                        <a:pt x="393" y="2698"/>
                        <a:pt x="256" y="2926"/>
                      </a:cubicBezTo>
                      <a:cubicBezTo>
                        <a:pt x="149" y="3139"/>
                        <a:pt x="317" y="3444"/>
                        <a:pt x="134" y="3612"/>
                      </a:cubicBezTo>
                      <a:cubicBezTo>
                        <a:pt x="140" y="3612"/>
                        <a:pt x="146" y="3611"/>
                        <a:pt x="152" y="3611"/>
                      </a:cubicBezTo>
                      <a:cubicBezTo>
                        <a:pt x="499" y="3611"/>
                        <a:pt x="0" y="4072"/>
                        <a:pt x="210" y="4267"/>
                      </a:cubicBezTo>
                      <a:cubicBezTo>
                        <a:pt x="222" y="4278"/>
                        <a:pt x="249" y="4281"/>
                        <a:pt x="283" y="4281"/>
                      </a:cubicBezTo>
                      <a:cubicBezTo>
                        <a:pt x="320" y="4281"/>
                        <a:pt x="364" y="4278"/>
                        <a:pt x="401" y="4278"/>
                      </a:cubicBezTo>
                      <a:cubicBezTo>
                        <a:pt x="422" y="4278"/>
                        <a:pt x="440" y="4279"/>
                        <a:pt x="454" y="4282"/>
                      </a:cubicBezTo>
                      <a:cubicBezTo>
                        <a:pt x="530" y="4328"/>
                        <a:pt x="530" y="4343"/>
                        <a:pt x="606" y="4404"/>
                      </a:cubicBezTo>
                      <a:cubicBezTo>
                        <a:pt x="667" y="4450"/>
                        <a:pt x="820" y="4572"/>
                        <a:pt x="835" y="4648"/>
                      </a:cubicBezTo>
                      <a:cubicBezTo>
                        <a:pt x="882" y="4621"/>
                        <a:pt x="938" y="4603"/>
                        <a:pt x="991" y="4603"/>
                      </a:cubicBezTo>
                      <a:cubicBezTo>
                        <a:pt x="1058" y="4603"/>
                        <a:pt x="1121" y="4632"/>
                        <a:pt x="1155" y="4709"/>
                      </a:cubicBezTo>
                      <a:cubicBezTo>
                        <a:pt x="1094" y="4739"/>
                        <a:pt x="1064" y="4800"/>
                        <a:pt x="1003" y="4831"/>
                      </a:cubicBezTo>
                      <a:cubicBezTo>
                        <a:pt x="1125" y="5013"/>
                        <a:pt x="1125" y="5044"/>
                        <a:pt x="1155" y="5242"/>
                      </a:cubicBezTo>
                      <a:cubicBezTo>
                        <a:pt x="1201" y="5486"/>
                        <a:pt x="1292" y="5394"/>
                        <a:pt x="1444" y="5562"/>
                      </a:cubicBezTo>
                      <a:cubicBezTo>
                        <a:pt x="1612" y="5775"/>
                        <a:pt x="1505" y="5928"/>
                        <a:pt x="1841" y="5958"/>
                      </a:cubicBezTo>
                      <a:cubicBezTo>
                        <a:pt x="1888" y="5967"/>
                        <a:pt x="1932" y="5971"/>
                        <a:pt x="1974" y="5971"/>
                      </a:cubicBezTo>
                      <a:cubicBezTo>
                        <a:pt x="2145" y="5971"/>
                        <a:pt x="2275" y="5898"/>
                        <a:pt x="2435" y="5775"/>
                      </a:cubicBezTo>
                      <a:cubicBezTo>
                        <a:pt x="2507" y="5717"/>
                        <a:pt x="2635" y="5576"/>
                        <a:pt x="2726" y="5576"/>
                      </a:cubicBezTo>
                      <a:cubicBezTo>
                        <a:pt x="2731" y="5576"/>
                        <a:pt x="2735" y="5576"/>
                        <a:pt x="2740" y="5577"/>
                      </a:cubicBezTo>
                      <a:cubicBezTo>
                        <a:pt x="2846" y="5592"/>
                        <a:pt x="2800" y="5653"/>
                        <a:pt x="2877" y="5714"/>
                      </a:cubicBezTo>
                      <a:cubicBezTo>
                        <a:pt x="2999" y="5790"/>
                        <a:pt x="3059" y="5745"/>
                        <a:pt x="3212" y="5806"/>
                      </a:cubicBezTo>
                      <a:cubicBezTo>
                        <a:pt x="3273" y="5821"/>
                        <a:pt x="3288" y="5928"/>
                        <a:pt x="3364" y="5943"/>
                      </a:cubicBezTo>
                      <a:cubicBezTo>
                        <a:pt x="3373" y="5945"/>
                        <a:pt x="3381" y="5945"/>
                        <a:pt x="3389" y="5945"/>
                      </a:cubicBezTo>
                      <a:cubicBezTo>
                        <a:pt x="3451" y="5945"/>
                        <a:pt x="3495" y="5897"/>
                        <a:pt x="3562" y="5897"/>
                      </a:cubicBezTo>
                      <a:cubicBezTo>
                        <a:pt x="3649" y="5897"/>
                        <a:pt x="3721" y="5917"/>
                        <a:pt x="3793" y="5917"/>
                      </a:cubicBezTo>
                      <a:cubicBezTo>
                        <a:pt x="3846" y="5917"/>
                        <a:pt x="3900" y="5906"/>
                        <a:pt x="3958" y="5867"/>
                      </a:cubicBezTo>
                      <a:cubicBezTo>
                        <a:pt x="4092" y="5767"/>
                        <a:pt x="4209" y="5480"/>
                        <a:pt x="4369" y="5480"/>
                      </a:cubicBezTo>
                      <a:cubicBezTo>
                        <a:pt x="4428" y="5480"/>
                        <a:pt x="4494" y="5520"/>
                        <a:pt x="4568" y="5623"/>
                      </a:cubicBezTo>
                      <a:cubicBezTo>
                        <a:pt x="4796" y="5486"/>
                        <a:pt x="4553" y="5349"/>
                        <a:pt x="4644" y="5196"/>
                      </a:cubicBezTo>
                      <a:cubicBezTo>
                        <a:pt x="4671" y="5152"/>
                        <a:pt x="4711" y="5133"/>
                        <a:pt x="4753" y="5133"/>
                      </a:cubicBezTo>
                      <a:cubicBezTo>
                        <a:pt x="4856" y="5133"/>
                        <a:pt x="4975" y="5241"/>
                        <a:pt x="4964" y="5349"/>
                      </a:cubicBezTo>
                      <a:cubicBezTo>
                        <a:pt x="4986" y="5354"/>
                        <a:pt x="5006" y="5357"/>
                        <a:pt x="5026" y="5357"/>
                      </a:cubicBezTo>
                      <a:cubicBezTo>
                        <a:pt x="5211" y="5357"/>
                        <a:pt x="5304" y="5119"/>
                        <a:pt x="5497" y="5105"/>
                      </a:cubicBezTo>
                      <a:cubicBezTo>
                        <a:pt x="5634" y="5105"/>
                        <a:pt x="5726" y="5242"/>
                        <a:pt x="5848" y="5257"/>
                      </a:cubicBezTo>
                      <a:cubicBezTo>
                        <a:pt x="5870" y="5262"/>
                        <a:pt x="5899" y="5264"/>
                        <a:pt x="5930" y="5264"/>
                      </a:cubicBezTo>
                      <a:cubicBezTo>
                        <a:pt x="6007" y="5264"/>
                        <a:pt x="6098" y="5253"/>
                        <a:pt x="6152" y="5242"/>
                      </a:cubicBezTo>
                      <a:cubicBezTo>
                        <a:pt x="6503" y="5196"/>
                        <a:pt x="6808" y="4815"/>
                        <a:pt x="7173" y="4678"/>
                      </a:cubicBezTo>
                      <a:cubicBezTo>
                        <a:pt x="7493" y="4572"/>
                        <a:pt x="7554" y="4587"/>
                        <a:pt x="7600" y="4221"/>
                      </a:cubicBezTo>
                      <a:cubicBezTo>
                        <a:pt x="7828" y="4175"/>
                        <a:pt x="7981" y="4191"/>
                        <a:pt x="8164" y="4023"/>
                      </a:cubicBezTo>
                      <a:cubicBezTo>
                        <a:pt x="8392" y="3825"/>
                        <a:pt x="8240" y="3657"/>
                        <a:pt x="8453" y="3459"/>
                      </a:cubicBezTo>
                      <a:cubicBezTo>
                        <a:pt x="8605" y="3307"/>
                        <a:pt x="8849" y="3185"/>
                        <a:pt x="8895" y="2957"/>
                      </a:cubicBezTo>
                      <a:cubicBezTo>
                        <a:pt x="8910" y="2850"/>
                        <a:pt x="8849" y="2759"/>
                        <a:pt x="8864" y="2667"/>
                      </a:cubicBezTo>
                      <a:cubicBezTo>
                        <a:pt x="8849" y="2591"/>
                        <a:pt x="8925" y="2591"/>
                        <a:pt x="8925" y="2469"/>
                      </a:cubicBezTo>
                      <a:cubicBezTo>
                        <a:pt x="8925" y="2286"/>
                        <a:pt x="8697" y="2134"/>
                        <a:pt x="8925" y="1982"/>
                      </a:cubicBezTo>
                      <a:cubicBezTo>
                        <a:pt x="8849" y="1936"/>
                        <a:pt x="8834" y="1844"/>
                        <a:pt x="8849" y="1768"/>
                      </a:cubicBezTo>
                      <a:cubicBezTo>
                        <a:pt x="8829" y="1765"/>
                        <a:pt x="8808" y="1764"/>
                        <a:pt x="8788" y="1764"/>
                      </a:cubicBezTo>
                      <a:cubicBezTo>
                        <a:pt x="8702" y="1764"/>
                        <a:pt x="8615" y="1786"/>
                        <a:pt x="8529" y="1799"/>
                      </a:cubicBezTo>
                      <a:cubicBezTo>
                        <a:pt x="8514" y="1601"/>
                        <a:pt x="8864" y="1372"/>
                        <a:pt x="8483" y="1311"/>
                      </a:cubicBezTo>
                      <a:cubicBezTo>
                        <a:pt x="8409" y="1400"/>
                        <a:pt x="8335" y="1677"/>
                        <a:pt x="8190" y="1677"/>
                      </a:cubicBezTo>
                      <a:cubicBezTo>
                        <a:pt x="8186" y="1677"/>
                        <a:pt x="8183" y="1677"/>
                        <a:pt x="8179" y="1677"/>
                      </a:cubicBezTo>
                      <a:cubicBezTo>
                        <a:pt x="7920" y="1646"/>
                        <a:pt x="8164" y="1296"/>
                        <a:pt x="8224" y="1220"/>
                      </a:cubicBezTo>
                      <a:cubicBezTo>
                        <a:pt x="8209" y="1189"/>
                        <a:pt x="8103" y="930"/>
                        <a:pt x="8133" y="915"/>
                      </a:cubicBezTo>
                      <a:cubicBezTo>
                        <a:pt x="8179" y="778"/>
                        <a:pt x="8438" y="854"/>
                        <a:pt x="8438" y="656"/>
                      </a:cubicBezTo>
                      <a:cubicBezTo>
                        <a:pt x="8438" y="534"/>
                        <a:pt x="8224" y="458"/>
                        <a:pt x="8133" y="397"/>
                      </a:cubicBezTo>
                      <a:cubicBezTo>
                        <a:pt x="7981" y="306"/>
                        <a:pt x="7981" y="306"/>
                        <a:pt x="7920" y="92"/>
                      </a:cubicBezTo>
                      <a:cubicBezTo>
                        <a:pt x="7911" y="91"/>
                        <a:pt x="7901" y="91"/>
                        <a:pt x="7892" y="91"/>
                      </a:cubicBezTo>
                      <a:cubicBezTo>
                        <a:pt x="7785" y="91"/>
                        <a:pt x="7695" y="159"/>
                        <a:pt x="7600" y="159"/>
                      </a:cubicBezTo>
                      <a:cubicBezTo>
                        <a:pt x="7585" y="159"/>
                        <a:pt x="7569" y="157"/>
                        <a:pt x="7554" y="153"/>
                      </a:cubicBezTo>
                      <a:cubicBezTo>
                        <a:pt x="7447" y="107"/>
                        <a:pt x="7463" y="1"/>
                        <a:pt x="7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8"/>
                <p:cNvSpPr/>
                <p:nvPr/>
              </p:nvSpPr>
              <p:spPr>
                <a:xfrm>
                  <a:off x="6092891" y="1415459"/>
                  <a:ext cx="269284" cy="224988"/>
                </a:xfrm>
                <a:custGeom>
                  <a:avLst/>
                  <a:gdLst/>
                  <a:ahLst/>
                  <a:cxnLst/>
                  <a:rect l="l" t="t" r="r" b="b"/>
                  <a:pathLst>
                    <a:path w="9143" h="7639" extrusionOk="0">
                      <a:moveTo>
                        <a:pt x="6575" y="1"/>
                      </a:moveTo>
                      <a:cubicBezTo>
                        <a:pt x="6548" y="1"/>
                        <a:pt x="6520" y="2"/>
                        <a:pt x="6491" y="6"/>
                      </a:cubicBezTo>
                      <a:cubicBezTo>
                        <a:pt x="6232" y="36"/>
                        <a:pt x="5927" y="143"/>
                        <a:pt x="5653" y="250"/>
                      </a:cubicBezTo>
                      <a:cubicBezTo>
                        <a:pt x="5507" y="335"/>
                        <a:pt x="5332" y="498"/>
                        <a:pt x="5151" y="498"/>
                      </a:cubicBezTo>
                      <a:cubicBezTo>
                        <a:pt x="5105" y="498"/>
                        <a:pt x="5059" y="487"/>
                        <a:pt x="5013" y="463"/>
                      </a:cubicBezTo>
                      <a:lnTo>
                        <a:pt x="5013" y="463"/>
                      </a:lnTo>
                      <a:cubicBezTo>
                        <a:pt x="4952" y="585"/>
                        <a:pt x="5074" y="676"/>
                        <a:pt x="5013" y="783"/>
                      </a:cubicBezTo>
                      <a:cubicBezTo>
                        <a:pt x="4983" y="869"/>
                        <a:pt x="4942" y="895"/>
                        <a:pt x="4894" y="895"/>
                      </a:cubicBezTo>
                      <a:cubicBezTo>
                        <a:pt x="4824" y="895"/>
                        <a:pt x="4739" y="838"/>
                        <a:pt x="4648" y="829"/>
                      </a:cubicBezTo>
                      <a:cubicBezTo>
                        <a:pt x="4607" y="821"/>
                        <a:pt x="4566" y="817"/>
                        <a:pt x="4525" y="817"/>
                      </a:cubicBezTo>
                      <a:cubicBezTo>
                        <a:pt x="4158" y="817"/>
                        <a:pt x="3756" y="1103"/>
                        <a:pt x="3551" y="1377"/>
                      </a:cubicBezTo>
                      <a:cubicBezTo>
                        <a:pt x="3444" y="1514"/>
                        <a:pt x="3429" y="1484"/>
                        <a:pt x="3261" y="1545"/>
                      </a:cubicBezTo>
                      <a:cubicBezTo>
                        <a:pt x="3094" y="1606"/>
                        <a:pt x="3124" y="1590"/>
                        <a:pt x="3048" y="1743"/>
                      </a:cubicBezTo>
                      <a:cubicBezTo>
                        <a:pt x="2896" y="2047"/>
                        <a:pt x="2743" y="1971"/>
                        <a:pt x="2378" y="2063"/>
                      </a:cubicBezTo>
                      <a:cubicBezTo>
                        <a:pt x="2103" y="2139"/>
                        <a:pt x="1951" y="2291"/>
                        <a:pt x="1722" y="2459"/>
                      </a:cubicBezTo>
                      <a:cubicBezTo>
                        <a:pt x="2103" y="2885"/>
                        <a:pt x="686" y="3007"/>
                        <a:pt x="580" y="3144"/>
                      </a:cubicBezTo>
                      <a:cubicBezTo>
                        <a:pt x="732" y="3282"/>
                        <a:pt x="503" y="3342"/>
                        <a:pt x="458" y="3434"/>
                      </a:cubicBezTo>
                      <a:cubicBezTo>
                        <a:pt x="427" y="3525"/>
                        <a:pt x="443" y="3571"/>
                        <a:pt x="473" y="3662"/>
                      </a:cubicBezTo>
                      <a:cubicBezTo>
                        <a:pt x="595" y="3906"/>
                        <a:pt x="747" y="4180"/>
                        <a:pt x="290" y="4180"/>
                      </a:cubicBezTo>
                      <a:cubicBezTo>
                        <a:pt x="275" y="4257"/>
                        <a:pt x="199" y="4272"/>
                        <a:pt x="199" y="4333"/>
                      </a:cubicBezTo>
                      <a:cubicBezTo>
                        <a:pt x="168" y="4378"/>
                        <a:pt x="214" y="4424"/>
                        <a:pt x="199" y="4485"/>
                      </a:cubicBezTo>
                      <a:cubicBezTo>
                        <a:pt x="168" y="4531"/>
                        <a:pt x="244" y="4561"/>
                        <a:pt x="214" y="4653"/>
                      </a:cubicBezTo>
                      <a:cubicBezTo>
                        <a:pt x="199" y="4714"/>
                        <a:pt x="46" y="4729"/>
                        <a:pt x="1" y="4729"/>
                      </a:cubicBezTo>
                      <a:cubicBezTo>
                        <a:pt x="62" y="4836"/>
                        <a:pt x="46" y="4957"/>
                        <a:pt x="92" y="5064"/>
                      </a:cubicBezTo>
                      <a:cubicBezTo>
                        <a:pt x="123" y="5125"/>
                        <a:pt x="168" y="5171"/>
                        <a:pt x="168" y="5232"/>
                      </a:cubicBezTo>
                      <a:cubicBezTo>
                        <a:pt x="199" y="5262"/>
                        <a:pt x="138" y="5354"/>
                        <a:pt x="138" y="5384"/>
                      </a:cubicBezTo>
                      <a:cubicBezTo>
                        <a:pt x="244" y="5582"/>
                        <a:pt x="747" y="5613"/>
                        <a:pt x="976" y="5658"/>
                      </a:cubicBezTo>
                      <a:cubicBezTo>
                        <a:pt x="961" y="5933"/>
                        <a:pt x="1159" y="6085"/>
                        <a:pt x="1357" y="6176"/>
                      </a:cubicBezTo>
                      <a:cubicBezTo>
                        <a:pt x="1368" y="6277"/>
                        <a:pt x="1321" y="6337"/>
                        <a:pt x="1247" y="6337"/>
                      </a:cubicBezTo>
                      <a:cubicBezTo>
                        <a:pt x="1221" y="6337"/>
                        <a:pt x="1191" y="6329"/>
                        <a:pt x="1159" y="6313"/>
                      </a:cubicBezTo>
                      <a:cubicBezTo>
                        <a:pt x="1143" y="6481"/>
                        <a:pt x="976" y="6496"/>
                        <a:pt x="1006" y="6710"/>
                      </a:cubicBezTo>
                      <a:cubicBezTo>
                        <a:pt x="1052" y="6953"/>
                        <a:pt x="1204" y="6847"/>
                        <a:pt x="1372" y="7014"/>
                      </a:cubicBezTo>
                      <a:cubicBezTo>
                        <a:pt x="1357" y="7212"/>
                        <a:pt x="1677" y="7456"/>
                        <a:pt x="1829" y="7548"/>
                      </a:cubicBezTo>
                      <a:cubicBezTo>
                        <a:pt x="1929" y="7620"/>
                        <a:pt x="2093" y="7639"/>
                        <a:pt x="2254" y="7639"/>
                      </a:cubicBezTo>
                      <a:cubicBezTo>
                        <a:pt x="2365" y="7639"/>
                        <a:pt x="2474" y="7630"/>
                        <a:pt x="2560" y="7624"/>
                      </a:cubicBezTo>
                      <a:cubicBezTo>
                        <a:pt x="2682" y="7624"/>
                        <a:pt x="2789" y="7548"/>
                        <a:pt x="2896" y="7532"/>
                      </a:cubicBezTo>
                      <a:cubicBezTo>
                        <a:pt x="2920" y="7529"/>
                        <a:pt x="2944" y="7528"/>
                        <a:pt x="2967" y="7528"/>
                      </a:cubicBezTo>
                      <a:cubicBezTo>
                        <a:pt x="3061" y="7528"/>
                        <a:pt x="3148" y="7548"/>
                        <a:pt x="3246" y="7548"/>
                      </a:cubicBezTo>
                      <a:cubicBezTo>
                        <a:pt x="3581" y="7548"/>
                        <a:pt x="3673" y="7304"/>
                        <a:pt x="3932" y="7151"/>
                      </a:cubicBezTo>
                      <a:cubicBezTo>
                        <a:pt x="4023" y="7090"/>
                        <a:pt x="4130" y="7014"/>
                        <a:pt x="4206" y="6938"/>
                      </a:cubicBezTo>
                      <a:cubicBezTo>
                        <a:pt x="4290" y="7048"/>
                        <a:pt x="4389" y="7125"/>
                        <a:pt x="4486" y="7125"/>
                      </a:cubicBezTo>
                      <a:cubicBezTo>
                        <a:pt x="4564" y="7125"/>
                        <a:pt x="4641" y="7075"/>
                        <a:pt x="4709" y="6953"/>
                      </a:cubicBezTo>
                      <a:cubicBezTo>
                        <a:pt x="4736" y="6963"/>
                        <a:pt x="4762" y="6966"/>
                        <a:pt x="4788" y="6966"/>
                      </a:cubicBezTo>
                      <a:cubicBezTo>
                        <a:pt x="4890" y="6966"/>
                        <a:pt x="4980" y="6908"/>
                        <a:pt x="5090" y="6908"/>
                      </a:cubicBezTo>
                      <a:cubicBezTo>
                        <a:pt x="5196" y="6908"/>
                        <a:pt x="5303" y="6938"/>
                        <a:pt x="5409" y="6969"/>
                      </a:cubicBezTo>
                      <a:cubicBezTo>
                        <a:pt x="5495" y="6994"/>
                        <a:pt x="5532" y="7015"/>
                        <a:pt x="5576" y="7015"/>
                      </a:cubicBezTo>
                      <a:cubicBezTo>
                        <a:pt x="5610" y="7015"/>
                        <a:pt x="5647" y="7002"/>
                        <a:pt x="5714" y="6969"/>
                      </a:cubicBezTo>
                      <a:cubicBezTo>
                        <a:pt x="5822" y="6926"/>
                        <a:pt x="5853" y="6882"/>
                        <a:pt x="5933" y="6882"/>
                      </a:cubicBezTo>
                      <a:cubicBezTo>
                        <a:pt x="5966" y="6882"/>
                        <a:pt x="6007" y="6890"/>
                        <a:pt x="6065" y="6908"/>
                      </a:cubicBezTo>
                      <a:cubicBezTo>
                        <a:pt x="6186" y="6572"/>
                        <a:pt x="6385" y="6694"/>
                        <a:pt x="6628" y="6572"/>
                      </a:cubicBezTo>
                      <a:cubicBezTo>
                        <a:pt x="6796" y="6496"/>
                        <a:pt x="6994" y="6192"/>
                        <a:pt x="7055" y="6039"/>
                      </a:cubicBezTo>
                      <a:cubicBezTo>
                        <a:pt x="7101" y="5872"/>
                        <a:pt x="7055" y="5856"/>
                        <a:pt x="7207" y="5734"/>
                      </a:cubicBezTo>
                      <a:cubicBezTo>
                        <a:pt x="7299" y="5674"/>
                        <a:pt x="7527" y="5628"/>
                        <a:pt x="7542" y="5491"/>
                      </a:cubicBezTo>
                      <a:cubicBezTo>
                        <a:pt x="7558" y="5354"/>
                        <a:pt x="7436" y="5354"/>
                        <a:pt x="7436" y="5216"/>
                      </a:cubicBezTo>
                      <a:cubicBezTo>
                        <a:pt x="7447" y="5126"/>
                        <a:pt x="7591" y="5103"/>
                        <a:pt x="7709" y="5103"/>
                      </a:cubicBezTo>
                      <a:cubicBezTo>
                        <a:pt x="7751" y="5103"/>
                        <a:pt x="7789" y="5106"/>
                        <a:pt x="7817" y="5110"/>
                      </a:cubicBezTo>
                      <a:cubicBezTo>
                        <a:pt x="8000" y="4897"/>
                        <a:pt x="8594" y="4866"/>
                        <a:pt x="8228" y="4439"/>
                      </a:cubicBezTo>
                      <a:cubicBezTo>
                        <a:pt x="8426" y="4378"/>
                        <a:pt x="8655" y="4302"/>
                        <a:pt x="8624" y="4059"/>
                      </a:cubicBezTo>
                      <a:cubicBezTo>
                        <a:pt x="8624" y="3998"/>
                        <a:pt x="8594" y="3952"/>
                        <a:pt x="8533" y="3906"/>
                      </a:cubicBezTo>
                      <a:lnTo>
                        <a:pt x="8548" y="3891"/>
                      </a:lnTo>
                      <a:cubicBezTo>
                        <a:pt x="8594" y="3769"/>
                        <a:pt x="8518" y="3723"/>
                        <a:pt x="8609" y="3586"/>
                      </a:cubicBezTo>
                      <a:cubicBezTo>
                        <a:pt x="8617" y="3563"/>
                        <a:pt x="8643" y="3563"/>
                        <a:pt x="8672" y="3563"/>
                      </a:cubicBezTo>
                      <a:cubicBezTo>
                        <a:pt x="8700" y="3563"/>
                        <a:pt x="8731" y="3563"/>
                        <a:pt x="8746" y="3541"/>
                      </a:cubicBezTo>
                      <a:cubicBezTo>
                        <a:pt x="8777" y="3495"/>
                        <a:pt x="8731" y="3419"/>
                        <a:pt x="8761" y="3373"/>
                      </a:cubicBezTo>
                      <a:cubicBezTo>
                        <a:pt x="8822" y="3266"/>
                        <a:pt x="8898" y="3190"/>
                        <a:pt x="8944" y="3068"/>
                      </a:cubicBezTo>
                      <a:cubicBezTo>
                        <a:pt x="8944" y="3053"/>
                        <a:pt x="8975" y="2946"/>
                        <a:pt x="8975" y="2916"/>
                      </a:cubicBezTo>
                      <a:cubicBezTo>
                        <a:pt x="9036" y="2885"/>
                        <a:pt x="9112" y="2885"/>
                        <a:pt x="9127" y="2809"/>
                      </a:cubicBezTo>
                      <a:cubicBezTo>
                        <a:pt x="9142" y="2657"/>
                        <a:pt x="8944" y="2565"/>
                        <a:pt x="8929" y="2428"/>
                      </a:cubicBezTo>
                      <a:cubicBezTo>
                        <a:pt x="8914" y="2261"/>
                        <a:pt x="9112" y="2230"/>
                        <a:pt x="9112" y="2108"/>
                      </a:cubicBezTo>
                      <a:cubicBezTo>
                        <a:pt x="9112" y="1956"/>
                        <a:pt x="8959" y="1971"/>
                        <a:pt x="8853" y="1895"/>
                      </a:cubicBezTo>
                      <a:cubicBezTo>
                        <a:pt x="8807" y="1849"/>
                        <a:pt x="8777" y="1773"/>
                        <a:pt x="8700" y="1743"/>
                      </a:cubicBezTo>
                      <a:cubicBezTo>
                        <a:pt x="8685" y="1727"/>
                        <a:pt x="8667" y="1724"/>
                        <a:pt x="8646" y="1724"/>
                      </a:cubicBezTo>
                      <a:cubicBezTo>
                        <a:pt x="8630" y="1724"/>
                        <a:pt x="8613" y="1726"/>
                        <a:pt x="8595" y="1726"/>
                      </a:cubicBezTo>
                      <a:cubicBezTo>
                        <a:pt x="8569" y="1726"/>
                        <a:pt x="8542" y="1721"/>
                        <a:pt x="8518" y="1697"/>
                      </a:cubicBezTo>
                      <a:cubicBezTo>
                        <a:pt x="8426" y="1606"/>
                        <a:pt x="8548" y="1377"/>
                        <a:pt x="8548" y="1240"/>
                      </a:cubicBezTo>
                      <a:cubicBezTo>
                        <a:pt x="8503" y="1227"/>
                        <a:pt x="8463" y="1222"/>
                        <a:pt x="8427" y="1222"/>
                      </a:cubicBezTo>
                      <a:cubicBezTo>
                        <a:pt x="8377" y="1222"/>
                        <a:pt x="8333" y="1231"/>
                        <a:pt x="8289" y="1240"/>
                      </a:cubicBezTo>
                      <a:cubicBezTo>
                        <a:pt x="8243" y="1088"/>
                        <a:pt x="8167" y="981"/>
                        <a:pt x="8167" y="813"/>
                      </a:cubicBezTo>
                      <a:cubicBezTo>
                        <a:pt x="8167" y="432"/>
                        <a:pt x="8091" y="478"/>
                        <a:pt x="7695" y="463"/>
                      </a:cubicBezTo>
                      <a:cubicBezTo>
                        <a:pt x="7250" y="434"/>
                        <a:pt x="7008" y="1"/>
                        <a:pt x="6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8"/>
                <p:cNvSpPr/>
                <p:nvPr/>
              </p:nvSpPr>
              <p:spPr>
                <a:xfrm>
                  <a:off x="6461303" y="1614847"/>
                  <a:ext cx="279593" cy="210026"/>
                </a:xfrm>
                <a:custGeom>
                  <a:avLst/>
                  <a:gdLst/>
                  <a:ahLst/>
                  <a:cxnLst/>
                  <a:rect l="l" t="t" r="r" b="b"/>
                  <a:pathLst>
                    <a:path w="9493" h="7131" extrusionOk="0">
                      <a:moveTo>
                        <a:pt x="6095" y="1"/>
                      </a:moveTo>
                      <a:cubicBezTo>
                        <a:pt x="5881" y="31"/>
                        <a:pt x="5912" y="244"/>
                        <a:pt x="5760" y="336"/>
                      </a:cubicBezTo>
                      <a:cubicBezTo>
                        <a:pt x="5638" y="412"/>
                        <a:pt x="5531" y="381"/>
                        <a:pt x="5379" y="397"/>
                      </a:cubicBezTo>
                      <a:cubicBezTo>
                        <a:pt x="5195" y="418"/>
                        <a:pt x="5016" y="426"/>
                        <a:pt x="4839" y="426"/>
                      </a:cubicBezTo>
                      <a:cubicBezTo>
                        <a:pt x="4503" y="426"/>
                        <a:pt x="4174" y="396"/>
                        <a:pt x="3825" y="366"/>
                      </a:cubicBezTo>
                      <a:cubicBezTo>
                        <a:pt x="3801" y="362"/>
                        <a:pt x="3778" y="361"/>
                        <a:pt x="3756" y="361"/>
                      </a:cubicBezTo>
                      <a:cubicBezTo>
                        <a:pt x="3514" y="361"/>
                        <a:pt x="3397" y="582"/>
                        <a:pt x="3215" y="778"/>
                      </a:cubicBezTo>
                      <a:cubicBezTo>
                        <a:pt x="3032" y="991"/>
                        <a:pt x="2865" y="869"/>
                        <a:pt x="2651" y="1037"/>
                      </a:cubicBezTo>
                      <a:cubicBezTo>
                        <a:pt x="2500" y="1160"/>
                        <a:pt x="2448" y="1459"/>
                        <a:pt x="2215" y="1459"/>
                      </a:cubicBezTo>
                      <a:cubicBezTo>
                        <a:pt x="2190" y="1459"/>
                        <a:pt x="2163" y="1455"/>
                        <a:pt x="2133" y="1448"/>
                      </a:cubicBezTo>
                      <a:cubicBezTo>
                        <a:pt x="2013" y="1408"/>
                        <a:pt x="2034" y="1321"/>
                        <a:pt x="1906" y="1321"/>
                      </a:cubicBezTo>
                      <a:cubicBezTo>
                        <a:pt x="1889" y="1321"/>
                        <a:pt x="1868" y="1322"/>
                        <a:pt x="1844" y="1326"/>
                      </a:cubicBezTo>
                      <a:cubicBezTo>
                        <a:pt x="1661" y="1372"/>
                        <a:pt x="1661" y="1539"/>
                        <a:pt x="1539" y="1646"/>
                      </a:cubicBezTo>
                      <a:cubicBezTo>
                        <a:pt x="1449" y="1757"/>
                        <a:pt x="1366" y="1791"/>
                        <a:pt x="1285" y="1791"/>
                      </a:cubicBezTo>
                      <a:cubicBezTo>
                        <a:pt x="1154" y="1791"/>
                        <a:pt x="1026" y="1702"/>
                        <a:pt x="871" y="1702"/>
                      </a:cubicBezTo>
                      <a:cubicBezTo>
                        <a:pt x="832" y="1702"/>
                        <a:pt x="790" y="1708"/>
                        <a:pt x="747" y="1722"/>
                      </a:cubicBezTo>
                      <a:cubicBezTo>
                        <a:pt x="442" y="1829"/>
                        <a:pt x="473" y="2103"/>
                        <a:pt x="473" y="2362"/>
                      </a:cubicBezTo>
                      <a:cubicBezTo>
                        <a:pt x="473" y="2560"/>
                        <a:pt x="656" y="2850"/>
                        <a:pt x="457" y="3017"/>
                      </a:cubicBezTo>
                      <a:cubicBezTo>
                        <a:pt x="427" y="3063"/>
                        <a:pt x="320" y="3048"/>
                        <a:pt x="290" y="3078"/>
                      </a:cubicBezTo>
                      <a:cubicBezTo>
                        <a:pt x="244" y="3124"/>
                        <a:pt x="275" y="3170"/>
                        <a:pt x="244" y="3215"/>
                      </a:cubicBezTo>
                      <a:cubicBezTo>
                        <a:pt x="168" y="3307"/>
                        <a:pt x="168" y="3383"/>
                        <a:pt x="0" y="3383"/>
                      </a:cubicBezTo>
                      <a:cubicBezTo>
                        <a:pt x="46" y="3520"/>
                        <a:pt x="92" y="3550"/>
                        <a:pt x="198" y="3672"/>
                      </a:cubicBezTo>
                      <a:cubicBezTo>
                        <a:pt x="290" y="3779"/>
                        <a:pt x="290" y="3810"/>
                        <a:pt x="320" y="3931"/>
                      </a:cubicBezTo>
                      <a:cubicBezTo>
                        <a:pt x="381" y="4129"/>
                        <a:pt x="397" y="4282"/>
                        <a:pt x="518" y="4434"/>
                      </a:cubicBezTo>
                      <a:cubicBezTo>
                        <a:pt x="579" y="4510"/>
                        <a:pt x="671" y="4526"/>
                        <a:pt x="656" y="4617"/>
                      </a:cubicBezTo>
                      <a:cubicBezTo>
                        <a:pt x="625" y="4693"/>
                        <a:pt x="427" y="4846"/>
                        <a:pt x="366" y="4922"/>
                      </a:cubicBezTo>
                      <a:cubicBezTo>
                        <a:pt x="244" y="5074"/>
                        <a:pt x="153" y="5181"/>
                        <a:pt x="198" y="5379"/>
                      </a:cubicBezTo>
                      <a:cubicBezTo>
                        <a:pt x="229" y="5592"/>
                        <a:pt x="214" y="5821"/>
                        <a:pt x="366" y="5973"/>
                      </a:cubicBezTo>
                      <a:cubicBezTo>
                        <a:pt x="61" y="6339"/>
                        <a:pt x="960" y="6567"/>
                        <a:pt x="1158" y="6628"/>
                      </a:cubicBezTo>
                      <a:cubicBezTo>
                        <a:pt x="1341" y="6659"/>
                        <a:pt x="1539" y="6750"/>
                        <a:pt x="1692" y="6750"/>
                      </a:cubicBezTo>
                      <a:cubicBezTo>
                        <a:pt x="1798" y="6750"/>
                        <a:pt x="1813" y="6674"/>
                        <a:pt x="1874" y="6659"/>
                      </a:cubicBezTo>
                      <a:lnTo>
                        <a:pt x="1874" y="6674"/>
                      </a:lnTo>
                      <a:cubicBezTo>
                        <a:pt x="1951" y="6811"/>
                        <a:pt x="2103" y="6750"/>
                        <a:pt x="2255" y="6781"/>
                      </a:cubicBezTo>
                      <a:cubicBezTo>
                        <a:pt x="2301" y="7040"/>
                        <a:pt x="2591" y="6979"/>
                        <a:pt x="2789" y="7024"/>
                      </a:cubicBezTo>
                      <a:cubicBezTo>
                        <a:pt x="2880" y="7040"/>
                        <a:pt x="2987" y="7131"/>
                        <a:pt x="3093" y="7131"/>
                      </a:cubicBezTo>
                      <a:cubicBezTo>
                        <a:pt x="3215" y="7131"/>
                        <a:pt x="3261" y="6979"/>
                        <a:pt x="3368" y="6948"/>
                      </a:cubicBezTo>
                      <a:cubicBezTo>
                        <a:pt x="3387" y="6943"/>
                        <a:pt x="3406" y="6941"/>
                        <a:pt x="3425" y="6941"/>
                      </a:cubicBezTo>
                      <a:cubicBezTo>
                        <a:pt x="3570" y="6941"/>
                        <a:pt x="3715" y="7062"/>
                        <a:pt x="3870" y="7062"/>
                      </a:cubicBezTo>
                      <a:cubicBezTo>
                        <a:pt x="3890" y="7062"/>
                        <a:pt x="3911" y="7060"/>
                        <a:pt x="3931" y="7055"/>
                      </a:cubicBezTo>
                      <a:cubicBezTo>
                        <a:pt x="4084" y="7024"/>
                        <a:pt x="4160" y="6902"/>
                        <a:pt x="4266" y="6841"/>
                      </a:cubicBezTo>
                      <a:cubicBezTo>
                        <a:pt x="4480" y="6704"/>
                        <a:pt x="4693" y="6735"/>
                        <a:pt x="4937" y="6704"/>
                      </a:cubicBezTo>
                      <a:cubicBezTo>
                        <a:pt x="5092" y="6666"/>
                        <a:pt x="5203" y="6572"/>
                        <a:pt x="5363" y="6572"/>
                      </a:cubicBezTo>
                      <a:cubicBezTo>
                        <a:pt x="5392" y="6572"/>
                        <a:pt x="5422" y="6575"/>
                        <a:pt x="5455" y="6582"/>
                      </a:cubicBezTo>
                      <a:cubicBezTo>
                        <a:pt x="5571" y="6609"/>
                        <a:pt x="5713" y="6652"/>
                        <a:pt x="5854" y="6652"/>
                      </a:cubicBezTo>
                      <a:cubicBezTo>
                        <a:pt x="5953" y="6652"/>
                        <a:pt x="6052" y="6630"/>
                        <a:pt x="6140" y="6567"/>
                      </a:cubicBezTo>
                      <a:cubicBezTo>
                        <a:pt x="6315" y="6451"/>
                        <a:pt x="6239" y="6292"/>
                        <a:pt x="6446" y="6292"/>
                      </a:cubicBezTo>
                      <a:cubicBezTo>
                        <a:pt x="6455" y="6292"/>
                        <a:pt x="6465" y="6292"/>
                        <a:pt x="6476" y="6293"/>
                      </a:cubicBezTo>
                      <a:cubicBezTo>
                        <a:pt x="6613" y="6293"/>
                        <a:pt x="6674" y="6369"/>
                        <a:pt x="6780" y="6415"/>
                      </a:cubicBezTo>
                      <a:cubicBezTo>
                        <a:pt x="6817" y="6425"/>
                        <a:pt x="6843" y="6429"/>
                        <a:pt x="6863" y="6429"/>
                      </a:cubicBezTo>
                      <a:cubicBezTo>
                        <a:pt x="6935" y="6429"/>
                        <a:pt x="6922" y="6374"/>
                        <a:pt x="6994" y="6339"/>
                      </a:cubicBezTo>
                      <a:cubicBezTo>
                        <a:pt x="7009" y="6339"/>
                        <a:pt x="7055" y="6278"/>
                        <a:pt x="7085" y="6262"/>
                      </a:cubicBezTo>
                      <a:cubicBezTo>
                        <a:pt x="7091" y="6261"/>
                        <a:pt x="7096" y="6260"/>
                        <a:pt x="7102" y="6260"/>
                      </a:cubicBezTo>
                      <a:cubicBezTo>
                        <a:pt x="7154" y="6260"/>
                        <a:pt x="7214" y="6310"/>
                        <a:pt x="7266" y="6310"/>
                      </a:cubicBezTo>
                      <a:cubicBezTo>
                        <a:pt x="7272" y="6310"/>
                        <a:pt x="7278" y="6310"/>
                        <a:pt x="7283" y="6308"/>
                      </a:cubicBezTo>
                      <a:cubicBezTo>
                        <a:pt x="7390" y="6262"/>
                        <a:pt x="7375" y="6171"/>
                        <a:pt x="7451" y="6110"/>
                      </a:cubicBezTo>
                      <a:cubicBezTo>
                        <a:pt x="7473" y="6101"/>
                        <a:pt x="7501" y="6099"/>
                        <a:pt x="7532" y="6099"/>
                      </a:cubicBezTo>
                      <a:cubicBezTo>
                        <a:pt x="7564" y="6099"/>
                        <a:pt x="7598" y="6101"/>
                        <a:pt x="7631" y="6101"/>
                      </a:cubicBezTo>
                      <a:cubicBezTo>
                        <a:pt x="7672" y="6101"/>
                        <a:pt x="7711" y="6097"/>
                        <a:pt x="7740" y="6080"/>
                      </a:cubicBezTo>
                      <a:cubicBezTo>
                        <a:pt x="7786" y="6034"/>
                        <a:pt x="7786" y="5927"/>
                        <a:pt x="7832" y="5851"/>
                      </a:cubicBezTo>
                      <a:cubicBezTo>
                        <a:pt x="7886" y="5870"/>
                        <a:pt x="7932" y="5879"/>
                        <a:pt x="7972" y="5879"/>
                      </a:cubicBezTo>
                      <a:cubicBezTo>
                        <a:pt x="8123" y="5879"/>
                        <a:pt x="8193" y="5761"/>
                        <a:pt x="8350" y="5653"/>
                      </a:cubicBezTo>
                      <a:cubicBezTo>
                        <a:pt x="8426" y="5592"/>
                        <a:pt x="8609" y="5577"/>
                        <a:pt x="8624" y="5470"/>
                      </a:cubicBezTo>
                      <a:cubicBezTo>
                        <a:pt x="8624" y="5440"/>
                        <a:pt x="8548" y="5287"/>
                        <a:pt x="8533" y="5257"/>
                      </a:cubicBezTo>
                      <a:cubicBezTo>
                        <a:pt x="8456" y="4967"/>
                        <a:pt x="8502" y="4952"/>
                        <a:pt x="8776" y="4906"/>
                      </a:cubicBezTo>
                      <a:cubicBezTo>
                        <a:pt x="8959" y="4891"/>
                        <a:pt x="9005" y="4861"/>
                        <a:pt x="9112" y="4678"/>
                      </a:cubicBezTo>
                      <a:cubicBezTo>
                        <a:pt x="9157" y="4587"/>
                        <a:pt x="9127" y="4495"/>
                        <a:pt x="9264" y="4480"/>
                      </a:cubicBezTo>
                      <a:cubicBezTo>
                        <a:pt x="9294" y="4297"/>
                        <a:pt x="9325" y="4099"/>
                        <a:pt x="9492" y="3992"/>
                      </a:cubicBezTo>
                      <a:cubicBezTo>
                        <a:pt x="9294" y="3794"/>
                        <a:pt x="9447" y="3672"/>
                        <a:pt x="9386" y="3444"/>
                      </a:cubicBezTo>
                      <a:cubicBezTo>
                        <a:pt x="9371" y="3352"/>
                        <a:pt x="9264" y="3307"/>
                        <a:pt x="9218" y="3215"/>
                      </a:cubicBezTo>
                      <a:cubicBezTo>
                        <a:pt x="9157" y="3109"/>
                        <a:pt x="9188" y="2987"/>
                        <a:pt x="9188" y="2850"/>
                      </a:cubicBezTo>
                      <a:cubicBezTo>
                        <a:pt x="9188" y="2697"/>
                        <a:pt x="9188" y="2499"/>
                        <a:pt x="9142" y="2347"/>
                      </a:cubicBezTo>
                      <a:cubicBezTo>
                        <a:pt x="9127" y="2225"/>
                        <a:pt x="9066" y="1920"/>
                        <a:pt x="9005" y="1844"/>
                      </a:cubicBezTo>
                      <a:cubicBezTo>
                        <a:pt x="8959" y="1768"/>
                        <a:pt x="8852" y="1783"/>
                        <a:pt x="8807" y="1737"/>
                      </a:cubicBezTo>
                      <a:cubicBezTo>
                        <a:pt x="8746" y="1661"/>
                        <a:pt x="8731" y="1555"/>
                        <a:pt x="8670" y="1478"/>
                      </a:cubicBezTo>
                      <a:cubicBezTo>
                        <a:pt x="8578" y="1372"/>
                        <a:pt x="8426" y="1357"/>
                        <a:pt x="8304" y="1250"/>
                      </a:cubicBezTo>
                      <a:cubicBezTo>
                        <a:pt x="8274" y="1219"/>
                        <a:pt x="8243" y="1143"/>
                        <a:pt x="8213" y="1098"/>
                      </a:cubicBezTo>
                      <a:cubicBezTo>
                        <a:pt x="8015" y="945"/>
                        <a:pt x="7923" y="1021"/>
                        <a:pt x="7893" y="793"/>
                      </a:cubicBezTo>
                      <a:cubicBezTo>
                        <a:pt x="7862" y="701"/>
                        <a:pt x="7923" y="488"/>
                        <a:pt x="7740" y="458"/>
                      </a:cubicBezTo>
                      <a:cubicBezTo>
                        <a:pt x="7727" y="454"/>
                        <a:pt x="7712" y="453"/>
                        <a:pt x="7696" y="453"/>
                      </a:cubicBezTo>
                      <a:cubicBezTo>
                        <a:pt x="7580" y="453"/>
                        <a:pt x="7412" y="535"/>
                        <a:pt x="7280" y="535"/>
                      </a:cubicBezTo>
                      <a:cubicBezTo>
                        <a:pt x="7271" y="535"/>
                        <a:pt x="7262" y="535"/>
                        <a:pt x="7253" y="534"/>
                      </a:cubicBezTo>
                      <a:cubicBezTo>
                        <a:pt x="7188" y="527"/>
                        <a:pt x="7123" y="525"/>
                        <a:pt x="7058" y="525"/>
                      </a:cubicBezTo>
                      <a:cubicBezTo>
                        <a:pt x="6879" y="525"/>
                        <a:pt x="6697" y="543"/>
                        <a:pt x="6518" y="543"/>
                      </a:cubicBezTo>
                      <a:cubicBezTo>
                        <a:pt x="6453" y="543"/>
                        <a:pt x="6388" y="540"/>
                        <a:pt x="6323" y="534"/>
                      </a:cubicBezTo>
                      <a:cubicBezTo>
                        <a:pt x="6339" y="397"/>
                        <a:pt x="6476" y="320"/>
                        <a:pt x="6400" y="199"/>
                      </a:cubicBezTo>
                      <a:cubicBezTo>
                        <a:pt x="6323" y="77"/>
                        <a:pt x="6095" y="183"/>
                        <a:pt x="6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8"/>
                <p:cNvSpPr/>
                <p:nvPr/>
              </p:nvSpPr>
              <p:spPr>
                <a:xfrm>
                  <a:off x="6173530" y="1509910"/>
                  <a:ext cx="538598" cy="851678"/>
                </a:xfrm>
                <a:custGeom>
                  <a:avLst/>
                  <a:gdLst/>
                  <a:ahLst/>
                  <a:cxnLst/>
                  <a:rect l="l" t="t" r="r" b="b"/>
                  <a:pathLst>
                    <a:path w="18287" h="28917" extrusionOk="0">
                      <a:moveTo>
                        <a:pt x="4" y="2544"/>
                      </a:moveTo>
                      <a:cubicBezTo>
                        <a:pt x="0" y="2544"/>
                        <a:pt x="0" y="2553"/>
                        <a:pt x="5" y="2573"/>
                      </a:cubicBezTo>
                      <a:cubicBezTo>
                        <a:pt x="28" y="2608"/>
                        <a:pt x="58" y="2652"/>
                        <a:pt x="95" y="2702"/>
                      </a:cubicBezTo>
                      <a:lnTo>
                        <a:pt x="95" y="2702"/>
                      </a:lnTo>
                      <a:cubicBezTo>
                        <a:pt x="82" y="2672"/>
                        <a:pt x="74" y="2643"/>
                        <a:pt x="66" y="2619"/>
                      </a:cubicBezTo>
                      <a:cubicBezTo>
                        <a:pt x="36" y="2578"/>
                        <a:pt x="12" y="2544"/>
                        <a:pt x="4" y="2544"/>
                      </a:cubicBezTo>
                      <a:close/>
                      <a:moveTo>
                        <a:pt x="95" y="2702"/>
                      </a:moveTo>
                      <a:cubicBezTo>
                        <a:pt x="106" y="2729"/>
                        <a:pt x="121" y="2758"/>
                        <a:pt x="142" y="2786"/>
                      </a:cubicBezTo>
                      <a:cubicBezTo>
                        <a:pt x="158" y="2832"/>
                        <a:pt x="218" y="2893"/>
                        <a:pt x="249" y="2969"/>
                      </a:cubicBezTo>
                      <a:cubicBezTo>
                        <a:pt x="325" y="3122"/>
                        <a:pt x="447" y="3259"/>
                        <a:pt x="538" y="3365"/>
                      </a:cubicBezTo>
                      <a:cubicBezTo>
                        <a:pt x="630" y="3487"/>
                        <a:pt x="706" y="3579"/>
                        <a:pt x="752" y="3640"/>
                      </a:cubicBezTo>
                      <a:cubicBezTo>
                        <a:pt x="765" y="3659"/>
                        <a:pt x="779" y="3678"/>
                        <a:pt x="792" y="3697"/>
                      </a:cubicBezTo>
                      <a:lnTo>
                        <a:pt x="792" y="3697"/>
                      </a:lnTo>
                      <a:cubicBezTo>
                        <a:pt x="747" y="3623"/>
                        <a:pt x="704" y="3552"/>
                        <a:pt x="660" y="3487"/>
                      </a:cubicBezTo>
                      <a:cubicBezTo>
                        <a:pt x="456" y="3175"/>
                        <a:pt x="232" y="2890"/>
                        <a:pt x="95" y="2702"/>
                      </a:cubicBezTo>
                      <a:close/>
                      <a:moveTo>
                        <a:pt x="792" y="3697"/>
                      </a:moveTo>
                      <a:cubicBezTo>
                        <a:pt x="873" y="3831"/>
                        <a:pt x="958" y="3975"/>
                        <a:pt x="1056" y="4112"/>
                      </a:cubicBezTo>
                      <a:cubicBezTo>
                        <a:pt x="1087" y="4173"/>
                        <a:pt x="1133" y="4234"/>
                        <a:pt x="1163" y="4264"/>
                      </a:cubicBezTo>
                      <a:cubicBezTo>
                        <a:pt x="1196" y="4309"/>
                        <a:pt x="1222" y="4337"/>
                        <a:pt x="1257" y="4373"/>
                      </a:cubicBezTo>
                      <a:lnTo>
                        <a:pt x="1257" y="4373"/>
                      </a:lnTo>
                      <a:cubicBezTo>
                        <a:pt x="1075" y="4161"/>
                        <a:pt x="941" y="3915"/>
                        <a:pt x="792" y="3697"/>
                      </a:cubicBezTo>
                      <a:close/>
                      <a:moveTo>
                        <a:pt x="1257" y="4373"/>
                      </a:moveTo>
                      <a:cubicBezTo>
                        <a:pt x="1332" y="4461"/>
                        <a:pt x="1417" y="4543"/>
                        <a:pt x="1514" y="4615"/>
                      </a:cubicBezTo>
                      <a:cubicBezTo>
                        <a:pt x="1833" y="4874"/>
                        <a:pt x="2291" y="4950"/>
                        <a:pt x="2763" y="5118"/>
                      </a:cubicBezTo>
                      <a:cubicBezTo>
                        <a:pt x="2797" y="5129"/>
                        <a:pt x="2830" y="5141"/>
                        <a:pt x="2864" y="5154"/>
                      </a:cubicBezTo>
                      <a:lnTo>
                        <a:pt x="2864" y="5154"/>
                      </a:lnTo>
                      <a:cubicBezTo>
                        <a:pt x="2457" y="4974"/>
                        <a:pt x="2001" y="4887"/>
                        <a:pt x="1620" y="4661"/>
                      </a:cubicBezTo>
                      <a:cubicBezTo>
                        <a:pt x="1514" y="4584"/>
                        <a:pt x="1392" y="4508"/>
                        <a:pt x="1300" y="4417"/>
                      </a:cubicBezTo>
                      <a:cubicBezTo>
                        <a:pt x="1284" y="4400"/>
                        <a:pt x="1270" y="4386"/>
                        <a:pt x="1257" y="4373"/>
                      </a:cubicBezTo>
                      <a:close/>
                      <a:moveTo>
                        <a:pt x="2810" y="0"/>
                      </a:moveTo>
                      <a:cubicBezTo>
                        <a:pt x="2809" y="0"/>
                        <a:pt x="2809" y="15"/>
                        <a:pt x="2809" y="44"/>
                      </a:cubicBezTo>
                      <a:cubicBezTo>
                        <a:pt x="2824" y="135"/>
                        <a:pt x="2809" y="242"/>
                        <a:pt x="2793" y="364"/>
                      </a:cubicBezTo>
                      <a:cubicBezTo>
                        <a:pt x="2793" y="425"/>
                        <a:pt x="2763" y="471"/>
                        <a:pt x="2793" y="532"/>
                      </a:cubicBezTo>
                      <a:cubicBezTo>
                        <a:pt x="2809" y="593"/>
                        <a:pt x="2809" y="638"/>
                        <a:pt x="2809" y="714"/>
                      </a:cubicBezTo>
                      <a:cubicBezTo>
                        <a:pt x="2824" y="973"/>
                        <a:pt x="2915" y="1263"/>
                        <a:pt x="2976" y="1598"/>
                      </a:cubicBezTo>
                      <a:cubicBezTo>
                        <a:pt x="2991" y="1949"/>
                        <a:pt x="3052" y="2329"/>
                        <a:pt x="3144" y="2680"/>
                      </a:cubicBezTo>
                      <a:cubicBezTo>
                        <a:pt x="3250" y="3061"/>
                        <a:pt x="3372" y="3442"/>
                        <a:pt x="3479" y="3823"/>
                      </a:cubicBezTo>
                      <a:cubicBezTo>
                        <a:pt x="3586" y="4234"/>
                        <a:pt x="3631" y="4645"/>
                        <a:pt x="3677" y="5087"/>
                      </a:cubicBezTo>
                      <a:cubicBezTo>
                        <a:pt x="3708" y="5300"/>
                        <a:pt x="3738" y="5498"/>
                        <a:pt x="3784" y="5727"/>
                      </a:cubicBezTo>
                      <a:cubicBezTo>
                        <a:pt x="3521" y="5478"/>
                        <a:pt x="3195" y="5279"/>
                        <a:pt x="2864" y="5154"/>
                      </a:cubicBezTo>
                      <a:lnTo>
                        <a:pt x="2864" y="5154"/>
                      </a:lnTo>
                      <a:cubicBezTo>
                        <a:pt x="2977" y="5204"/>
                        <a:pt x="3087" y="5261"/>
                        <a:pt x="3189" y="5331"/>
                      </a:cubicBezTo>
                      <a:cubicBezTo>
                        <a:pt x="3448" y="5498"/>
                        <a:pt x="3677" y="5712"/>
                        <a:pt x="3875" y="5986"/>
                      </a:cubicBezTo>
                      <a:cubicBezTo>
                        <a:pt x="3890" y="6077"/>
                        <a:pt x="3921" y="6154"/>
                        <a:pt x="3967" y="6245"/>
                      </a:cubicBezTo>
                      <a:cubicBezTo>
                        <a:pt x="4134" y="6656"/>
                        <a:pt x="4286" y="7098"/>
                        <a:pt x="4439" y="7540"/>
                      </a:cubicBezTo>
                      <a:cubicBezTo>
                        <a:pt x="4591" y="7951"/>
                        <a:pt x="4728" y="8393"/>
                        <a:pt x="4835" y="8835"/>
                      </a:cubicBezTo>
                      <a:cubicBezTo>
                        <a:pt x="4865" y="8927"/>
                        <a:pt x="4881" y="9033"/>
                        <a:pt x="4896" y="9155"/>
                      </a:cubicBezTo>
                      <a:cubicBezTo>
                        <a:pt x="4911" y="9307"/>
                        <a:pt x="4972" y="9475"/>
                        <a:pt x="5018" y="9658"/>
                      </a:cubicBezTo>
                      <a:cubicBezTo>
                        <a:pt x="5033" y="9688"/>
                        <a:pt x="5033" y="9749"/>
                        <a:pt x="5048" y="9810"/>
                      </a:cubicBezTo>
                      <a:cubicBezTo>
                        <a:pt x="5170" y="10450"/>
                        <a:pt x="5262" y="11105"/>
                        <a:pt x="5368" y="11745"/>
                      </a:cubicBezTo>
                      <a:cubicBezTo>
                        <a:pt x="5551" y="12705"/>
                        <a:pt x="5825" y="13634"/>
                        <a:pt x="6176" y="14488"/>
                      </a:cubicBezTo>
                      <a:cubicBezTo>
                        <a:pt x="6252" y="14701"/>
                        <a:pt x="6343" y="14930"/>
                        <a:pt x="6420" y="15143"/>
                      </a:cubicBezTo>
                      <a:lnTo>
                        <a:pt x="6648" y="15767"/>
                      </a:lnTo>
                      <a:cubicBezTo>
                        <a:pt x="6785" y="16194"/>
                        <a:pt x="6877" y="16605"/>
                        <a:pt x="6998" y="17002"/>
                      </a:cubicBezTo>
                      <a:cubicBezTo>
                        <a:pt x="7410" y="18647"/>
                        <a:pt x="7776" y="20110"/>
                        <a:pt x="8095" y="21222"/>
                      </a:cubicBezTo>
                      <a:cubicBezTo>
                        <a:pt x="8248" y="21755"/>
                        <a:pt x="8522" y="22563"/>
                        <a:pt x="8903" y="23446"/>
                      </a:cubicBezTo>
                      <a:cubicBezTo>
                        <a:pt x="9086" y="23888"/>
                        <a:pt x="9314" y="24345"/>
                        <a:pt x="9558" y="24772"/>
                      </a:cubicBezTo>
                      <a:cubicBezTo>
                        <a:pt x="9787" y="25214"/>
                        <a:pt x="10015" y="25671"/>
                        <a:pt x="10137" y="26113"/>
                      </a:cubicBezTo>
                      <a:cubicBezTo>
                        <a:pt x="10198" y="26341"/>
                        <a:pt x="10228" y="26570"/>
                        <a:pt x="10274" y="26783"/>
                      </a:cubicBezTo>
                      <a:cubicBezTo>
                        <a:pt x="10289" y="27012"/>
                        <a:pt x="10289" y="27210"/>
                        <a:pt x="10289" y="27423"/>
                      </a:cubicBezTo>
                      <a:cubicBezTo>
                        <a:pt x="10274" y="27834"/>
                        <a:pt x="10244" y="28246"/>
                        <a:pt x="10274" y="28581"/>
                      </a:cubicBezTo>
                      <a:cubicBezTo>
                        <a:pt x="10274" y="28703"/>
                        <a:pt x="10289" y="28794"/>
                        <a:pt x="10289" y="28916"/>
                      </a:cubicBezTo>
                      <a:lnTo>
                        <a:pt x="14571" y="28916"/>
                      </a:lnTo>
                      <a:cubicBezTo>
                        <a:pt x="14540" y="28840"/>
                        <a:pt x="14510" y="28764"/>
                        <a:pt x="14479" y="28688"/>
                      </a:cubicBezTo>
                      <a:cubicBezTo>
                        <a:pt x="14312" y="28322"/>
                        <a:pt x="14007" y="27865"/>
                        <a:pt x="13672" y="27392"/>
                      </a:cubicBezTo>
                      <a:cubicBezTo>
                        <a:pt x="13657" y="27362"/>
                        <a:pt x="13657" y="27347"/>
                        <a:pt x="13641" y="27332"/>
                      </a:cubicBezTo>
                      <a:cubicBezTo>
                        <a:pt x="13596" y="27255"/>
                        <a:pt x="13565" y="27194"/>
                        <a:pt x="13504" y="27118"/>
                      </a:cubicBezTo>
                      <a:cubicBezTo>
                        <a:pt x="13428" y="26996"/>
                        <a:pt x="13352" y="26874"/>
                        <a:pt x="13260" y="26753"/>
                      </a:cubicBezTo>
                      <a:cubicBezTo>
                        <a:pt x="13245" y="26722"/>
                        <a:pt x="13215" y="26692"/>
                        <a:pt x="13199" y="26661"/>
                      </a:cubicBezTo>
                      <a:cubicBezTo>
                        <a:pt x="13047" y="26417"/>
                        <a:pt x="12880" y="26158"/>
                        <a:pt x="12727" y="25930"/>
                      </a:cubicBezTo>
                      <a:cubicBezTo>
                        <a:pt x="12422" y="25488"/>
                        <a:pt x="12179" y="25061"/>
                        <a:pt x="12026" y="24757"/>
                      </a:cubicBezTo>
                      <a:cubicBezTo>
                        <a:pt x="11874" y="24437"/>
                        <a:pt x="11722" y="24071"/>
                        <a:pt x="11661" y="23644"/>
                      </a:cubicBezTo>
                      <a:cubicBezTo>
                        <a:pt x="11584" y="23233"/>
                        <a:pt x="11539" y="22776"/>
                        <a:pt x="11584" y="22304"/>
                      </a:cubicBezTo>
                      <a:cubicBezTo>
                        <a:pt x="11615" y="21816"/>
                        <a:pt x="11722" y="21344"/>
                        <a:pt x="11874" y="20856"/>
                      </a:cubicBezTo>
                      <a:cubicBezTo>
                        <a:pt x="11950" y="20597"/>
                        <a:pt x="12042" y="20369"/>
                        <a:pt x="12133" y="20125"/>
                      </a:cubicBezTo>
                      <a:cubicBezTo>
                        <a:pt x="12224" y="19881"/>
                        <a:pt x="12346" y="19653"/>
                        <a:pt x="12453" y="19409"/>
                      </a:cubicBezTo>
                      <a:cubicBezTo>
                        <a:pt x="12651" y="18967"/>
                        <a:pt x="12834" y="18525"/>
                        <a:pt x="13017" y="18068"/>
                      </a:cubicBezTo>
                      <a:cubicBezTo>
                        <a:pt x="13062" y="17992"/>
                        <a:pt x="13108" y="17916"/>
                        <a:pt x="13139" y="17840"/>
                      </a:cubicBezTo>
                      <a:cubicBezTo>
                        <a:pt x="13199" y="17763"/>
                        <a:pt x="13245" y="17687"/>
                        <a:pt x="13276" y="17596"/>
                      </a:cubicBezTo>
                      <a:cubicBezTo>
                        <a:pt x="13321" y="17535"/>
                        <a:pt x="13352" y="17504"/>
                        <a:pt x="13398" y="17443"/>
                      </a:cubicBezTo>
                      <a:cubicBezTo>
                        <a:pt x="13672" y="17078"/>
                        <a:pt x="14007" y="16743"/>
                        <a:pt x="14312" y="16377"/>
                      </a:cubicBezTo>
                      <a:lnTo>
                        <a:pt x="14738" y="15935"/>
                      </a:lnTo>
                      <a:cubicBezTo>
                        <a:pt x="14860" y="15828"/>
                        <a:pt x="14997" y="15691"/>
                        <a:pt x="15119" y="15524"/>
                      </a:cubicBezTo>
                      <a:cubicBezTo>
                        <a:pt x="15256" y="15341"/>
                        <a:pt x="15393" y="15173"/>
                        <a:pt x="15546" y="15021"/>
                      </a:cubicBezTo>
                      <a:cubicBezTo>
                        <a:pt x="15851" y="14686"/>
                        <a:pt x="16231" y="14351"/>
                        <a:pt x="16643" y="14122"/>
                      </a:cubicBezTo>
                      <a:cubicBezTo>
                        <a:pt x="17100" y="13817"/>
                        <a:pt x="17618" y="13650"/>
                        <a:pt x="17968" y="13360"/>
                      </a:cubicBezTo>
                      <a:cubicBezTo>
                        <a:pt x="17999" y="13330"/>
                        <a:pt x="18121" y="13238"/>
                        <a:pt x="18166" y="13132"/>
                      </a:cubicBezTo>
                      <a:cubicBezTo>
                        <a:pt x="18232" y="13053"/>
                        <a:pt x="18287" y="12973"/>
                        <a:pt x="18281" y="12973"/>
                      </a:cubicBezTo>
                      <a:lnTo>
                        <a:pt x="18281" y="12973"/>
                      </a:lnTo>
                      <a:cubicBezTo>
                        <a:pt x="18280" y="12973"/>
                        <a:pt x="18277" y="12975"/>
                        <a:pt x="18273" y="12979"/>
                      </a:cubicBezTo>
                      <a:cubicBezTo>
                        <a:pt x="18121" y="13193"/>
                        <a:pt x="17892" y="13391"/>
                        <a:pt x="17587" y="13543"/>
                      </a:cubicBezTo>
                      <a:cubicBezTo>
                        <a:pt x="17283" y="13695"/>
                        <a:pt x="16917" y="13817"/>
                        <a:pt x="16597" y="14046"/>
                      </a:cubicBezTo>
                      <a:cubicBezTo>
                        <a:pt x="16308" y="14198"/>
                        <a:pt x="16064" y="14396"/>
                        <a:pt x="15805" y="14610"/>
                      </a:cubicBezTo>
                      <a:cubicBezTo>
                        <a:pt x="16018" y="14335"/>
                        <a:pt x="16216" y="14076"/>
                        <a:pt x="16399" y="13817"/>
                      </a:cubicBezTo>
                      <a:cubicBezTo>
                        <a:pt x="16445" y="13772"/>
                        <a:pt x="16521" y="13634"/>
                        <a:pt x="16597" y="13497"/>
                      </a:cubicBezTo>
                      <a:cubicBezTo>
                        <a:pt x="16689" y="13345"/>
                        <a:pt x="16780" y="13177"/>
                        <a:pt x="16871" y="13025"/>
                      </a:cubicBezTo>
                      <a:cubicBezTo>
                        <a:pt x="17030" y="12748"/>
                        <a:pt x="17143" y="12504"/>
                        <a:pt x="17120" y="12504"/>
                      </a:cubicBezTo>
                      <a:lnTo>
                        <a:pt x="17120" y="12504"/>
                      </a:lnTo>
                      <a:cubicBezTo>
                        <a:pt x="17117" y="12504"/>
                        <a:pt x="17110" y="12510"/>
                        <a:pt x="17100" y="12522"/>
                      </a:cubicBezTo>
                      <a:cubicBezTo>
                        <a:pt x="16993" y="12720"/>
                        <a:pt x="16871" y="12903"/>
                        <a:pt x="16765" y="13116"/>
                      </a:cubicBezTo>
                      <a:cubicBezTo>
                        <a:pt x="16628" y="13330"/>
                        <a:pt x="16475" y="13543"/>
                        <a:pt x="16323" y="13772"/>
                      </a:cubicBezTo>
                      <a:cubicBezTo>
                        <a:pt x="16155" y="13970"/>
                        <a:pt x="15988" y="14198"/>
                        <a:pt x="15805" y="14427"/>
                      </a:cubicBezTo>
                      <a:cubicBezTo>
                        <a:pt x="15622" y="14655"/>
                        <a:pt x="15424" y="14884"/>
                        <a:pt x="15226" y="15112"/>
                      </a:cubicBezTo>
                      <a:cubicBezTo>
                        <a:pt x="14830" y="15554"/>
                        <a:pt x="14403" y="16011"/>
                        <a:pt x="13961" y="16484"/>
                      </a:cubicBezTo>
                      <a:cubicBezTo>
                        <a:pt x="13885" y="16545"/>
                        <a:pt x="13824" y="16621"/>
                        <a:pt x="13778" y="16682"/>
                      </a:cubicBezTo>
                      <a:cubicBezTo>
                        <a:pt x="13641" y="16819"/>
                        <a:pt x="13535" y="16941"/>
                        <a:pt x="13413" y="17047"/>
                      </a:cubicBezTo>
                      <a:cubicBezTo>
                        <a:pt x="13428" y="16941"/>
                        <a:pt x="13443" y="16849"/>
                        <a:pt x="13443" y="16758"/>
                      </a:cubicBezTo>
                      <a:cubicBezTo>
                        <a:pt x="13474" y="16636"/>
                        <a:pt x="13474" y="16545"/>
                        <a:pt x="13474" y="16438"/>
                      </a:cubicBezTo>
                      <a:lnTo>
                        <a:pt x="13474" y="16255"/>
                      </a:lnTo>
                      <a:lnTo>
                        <a:pt x="13474" y="16179"/>
                      </a:lnTo>
                      <a:lnTo>
                        <a:pt x="13474" y="16103"/>
                      </a:lnTo>
                      <a:cubicBezTo>
                        <a:pt x="13489" y="15905"/>
                        <a:pt x="13504" y="15676"/>
                        <a:pt x="13519" y="15448"/>
                      </a:cubicBezTo>
                      <a:cubicBezTo>
                        <a:pt x="13519" y="15417"/>
                        <a:pt x="13519" y="15387"/>
                        <a:pt x="13550" y="15371"/>
                      </a:cubicBezTo>
                      <a:cubicBezTo>
                        <a:pt x="13641" y="14884"/>
                        <a:pt x="13718" y="14427"/>
                        <a:pt x="13824" y="14015"/>
                      </a:cubicBezTo>
                      <a:cubicBezTo>
                        <a:pt x="13900" y="13802"/>
                        <a:pt x="14022" y="13589"/>
                        <a:pt x="14098" y="13360"/>
                      </a:cubicBezTo>
                      <a:lnTo>
                        <a:pt x="14175" y="13193"/>
                      </a:lnTo>
                      <a:lnTo>
                        <a:pt x="14236" y="13010"/>
                      </a:lnTo>
                      <a:cubicBezTo>
                        <a:pt x="14266" y="12888"/>
                        <a:pt x="14312" y="12751"/>
                        <a:pt x="14327" y="12629"/>
                      </a:cubicBezTo>
                      <a:cubicBezTo>
                        <a:pt x="14434" y="12126"/>
                        <a:pt x="14495" y="11593"/>
                        <a:pt x="14555" y="11105"/>
                      </a:cubicBezTo>
                      <a:cubicBezTo>
                        <a:pt x="14616" y="10603"/>
                        <a:pt x="14693" y="10115"/>
                        <a:pt x="14830" y="9658"/>
                      </a:cubicBezTo>
                      <a:cubicBezTo>
                        <a:pt x="15074" y="8713"/>
                        <a:pt x="15439" y="7860"/>
                        <a:pt x="15698" y="7113"/>
                      </a:cubicBezTo>
                      <a:cubicBezTo>
                        <a:pt x="15729" y="7007"/>
                        <a:pt x="15851" y="6641"/>
                        <a:pt x="15972" y="6336"/>
                      </a:cubicBezTo>
                      <a:cubicBezTo>
                        <a:pt x="16051" y="6074"/>
                        <a:pt x="16119" y="5846"/>
                        <a:pt x="16097" y="5846"/>
                      </a:cubicBezTo>
                      <a:lnTo>
                        <a:pt x="16097" y="5846"/>
                      </a:lnTo>
                      <a:cubicBezTo>
                        <a:pt x="16093" y="5846"/>
                        <a:pt x="16088" y="5851"/>
                        <a:pt x="16079" y="5864"/>
                      </a:cubicBezTo>
                      <a:cubicBezTo>
                        <a:pt x="15835" y="6580"/>
                        <a:pt x="15424" y="7479"/>
                        <a:pt x="15028" y="8515"/>
                      </a:cubicBezTo>
                      <a:cubicBezTo>
                        <a:pt x="14845" y="9018"/>
                        <a:pt x="14647" y="9582"/>
                        <a:pt x="14510" y="10145"/>
                      </a:cubicBezTo>
                      <a:cubicBezTo>
                        <a:pt x="14434" y="10450"/>
                        <a:pt x="14403" y="10770"/>
                        <a:pt x="14357" y="11105"/>
                      </a:cubicBezTo>
                      <a:cubicBezTo>
                        <a:pt x="14312" y="10740"/>
                        <a:pt x="14205" y="10344"/>
                        <a:pt x="14114" y="9932"/>
                      </a:cubicBezTo>
                      <a:cubicBezTo>
                        <a:pt x="13961" y="9247"/>
                        <a:pt x="13916" y="8485"/>
                        <a:pt x="13718" y="7951"/>
                      </a:cubicBezTo>
                      <a:cubicBezTo>
                        <a:pt x="13702" y="7921"/>
                        <a:pt x="13641" y="7784"/>
                        <a:pt x="13611" y="7692"/>
                      </a:cubicBezTo>
                      <a:cubicBezTo>
                        <a:pt x="13560" y="7616"/>
                        <a:pt x="13509" y="7529"/>
                        <a:pt x="13503" y="7529"/>
                      </a:cubicBezTo>
                      <a:lnTo>
                        <a:pt x="13503" y="7529"/>
                      </a:lnTo>
                      <a:cubicBezTo>
                        <a:pt x="13501" y="7529"/>
                        <a:pt x="13502" y="7533"/>
                        <a:pt x="13504" y="7540"/>
                      </a:cubicBezTo>
                      <a:cubicBezTo>
                        <a:pt x="13641" y="7769"/>
                        <a:pt x="13733" y="8104"/>
                        <a:pt x="13794" y="8485"/>
                      </a:cubicBezTo>
                      <a:cubicBezTo>
                        <a:pt x="13870" y="8866"/>
                        <a:pt x="13916" y="9292"/>
                        <a:pt x="13961" y="9704"/>
                      </a:cubicBezTo>
                      <a:cubicBezTo>
                        <a:pt x="14037" y="10130"/>
                        <a:pt x="14159" y="10526"/>
                        <a:pt x="14220" y="10907"/>
                      </a:cubicBezTo>
                      <a:cubicBezTo>
                        <a:pt x="14296" y="11273"/>
                        <a:pt x="14296" y="11593"/>
                        <a:pt x="14266" y="11837"/>
                      </a:cubicBezTo>
                      <a:cubicBezTo>
                        <a:pt x="14266" y="11867"/>
                        <a:pt x="14266" y="11898"/>
                        <a:pt x="14251" y="11913"/>
                      </a:cubicBezTo>
                      <a:cubicBezTo>
                        <a:pt x="14236" y="12050"/>
                        <a:pt x="14190" y="12202"/>
                        <a:pt x="14175" y="12339"/>
                      </a:cubicBezTo>
                      <a:cubicBezTo>
                        <a:pt x="14144" y="12507"/>
                        <a:pt x="14083" y="12675"/>
                        <a:pt x="14022" y="12857"/>
                      </a:cubicBezTo>
                      <a:cubicBezTo>
                        <a:pt x="14007" y="12888"/>
                        <a:pt x="14007" y="12903"/>
                        <a:pt x="13992" y="12934"/>
                      </a:cubicBezTo>
                      <a:cubicBezTo>
                        <a:pt x="13916" y="13055"/>
                        <a:pt x="13839" y="13208"/>
                        <a:pt x="13763" y="13345"/>
                      </a:cubicBezTo>
                      <a:cubicBezTo>
                        <a:pt x="13535" y="13772"/>
                        <a:pt x="13428" y="14229"/>
                        <a:pt x="13382" y="14640"/>
                      </a:cubicBezTo>
                      <a:lnTo>
                        <a:pt x="13321" y="15036"/>
                      </a:lnTo>
                      <a:cubicBezTo>
                        <a:pt x="13321" y="15097"/>
                        <a:pt x="13306" y="15173"/>
                        <a:pt x="13306" y="15234"/>
                      </a:cubicBezTo>
                      <a:cubicBezTo>
                        <a:pt x="13276" y="15326"/>
                        <a:pt x="13260" y="15448"/>
                        <a:pt x="13260" y="15539"/>
                      </a:cubicBezTo>
                      <a:cubicBezTo>
                        <a:pt x="13199" y="15783"/>
                        <a:pt x="13154" y="16026"/>
                        <a:pt x="13093" y="16255"/>
                      </a:cubicBezTo>
                      <a:cubicBezTo>
                        <a:pt x="13047" y="16453"/>
                        <a:pt x="13001" y="16621"/>
                        <a:pt x="12940" y="16788"/>
                      </a:cubicBezTo>
                      <a:cubicBezTo>
                        <a:pt x="12880" y="16941"/>
                        <a:pt x="12849" y="17093"/>
                        <a:pt x="12803" y="17230"/>
                      </a:cubicBezTo>
                      <a:cubicBezTo>
                        <a:pt x="12712" y="17459"/>
                        <a:pt x="12621" y="17916"/>
                        <a:pt x="12483" y="18297"/>
                      </a:cubicBezTo>
                      <a:cubicBezTo>
                        <a:pt x="12483" y="18312"/>
                        <a:pt x="12468" y="18358"/>
                        <a:pt x="12438" y="18373"/>
                      </a:cubicBezTo>
                      <a:cubicBezTo>
                        <a:pt x="12331" y="18540"/>
                        <a:pt x="12209" y="18738"/>
                        <a:pt x="12118" y="18952"/>
                      </a:cubicBezTo>
                      <a:lnTo>
                        <a:pt x="11950" y="19348"/>
                      </a:lnTo>
                      <a:cubicBezTo>
                        <a:pt x="11889" y="19485"/>
                        <a:pt x="11843" y="19607"/>
                        <a:pt x="11798" y="19744"/>
                      </a:cubicBezTo>
                      <a:cubicBezTo>
                        <a:pt x="11783" y="19790"/>
                        <a:pt x="11783" y="19820"/>
                        <a:pt x="11752" y="19881"/>
                      </a:cubicBezTo>
                      <a:cubicBezTo>
                        <a:pt x="11737" y="19896"/>
                        <a:pt x="11737" y="19942"/>
                        <a:pt x="11722" y="19957"/>
                      </a:cubicBezTo>
                      <a:cubicBezTo>
                        <a:pt x="11569" y="20262"/>
                        <a:pt x="11432" y="20552"/>
                        <a:pt x="11280" y="20811"/>
                      </a:cubicBezTo>
                      <a:cubicBezTo>
                        <a:pt x="11127" y="21100"/>
                        <a:pt x="10990" y="21359"/>
                        <a:pt x="10853" y="21649"/>
                      </a:cubicBezTo>
                      <a:cubicBezTo>
                        <a:pt x="10686" y="22014"/>
                        <a:pt x="10548" y="22380"/>
                        <a:pt x="10457" y="22730"/>
                      </a:cubicBezTo>
                      <a:cubicBezTo>
                        <a:pt x="10381" y="22547"/>
                        <a:pt x="10305" y="22395"/>
                        <a:pt x="10259" y="22243"/>
                      </a:cubicBezTo>
                      <a:cubicBezTo>
                        <a:pt x="10137" y="21999"/>
                        <a:pt x="9985" y="21740"/>
                        <a:pt x="9848" y="21496"/>
                      </a:cubicBezTo>
                      <a:cubicBezTo>
                        <a:pt x="9695" y="21252"/>
                        <a:pt x="9543" y="20978"/>
                        <a:pt x="9375" y="20719"/>
                      </a:cubicBezTo>
                      <a:cubicBezTo>
                        <a:pt x="9208" y="20445"/>
                        <a:pt x="9040" y="20171"/>
                        <a:pt x="8857" y="19881"/>
                      </a:cubicBezTo>
                      <a:cubicBezTo>
                        <a:pt x="8690" y="19592"/>
                        <a:pt x="8583" y="19272"/>
                        <a:pt x="8476" y="18952"/>
                      </a:cubicBezTo>
                      <a:cubicBezTo>
                        <a:pt x="8385" y="18601"/>
                        <a:pt x="8324" y="18236"/>
                        <a:pt x="8248" y="17885"/>
                      </a:cubicBezTo>
                      <a:cubicBezTo>
                        <a:pt x="8172" y="17520"/>
                        <a:pt x="8065" y="17139"/>
                        <a:pt x="7913" y="16788"/>
                      </a:cubicBezTo>
                      <a:cubicBezTo>
                        <a:pt x="7836" y="16605"/>
                        <a:pt x="7730" y="16392"/>
                        <a:pt x="7669" y="16209"/>
                      </a:cubicBezTo>
                      <a:cubicBezTo>
                        <a:pt x="7638" y="16148"/>
                        <a:pt x="7608" y="16087"/>
                        <a:pt x="7593" y="16026"/>
                      </a:cubicBezTo>
                      <a:cubicBezTo>
                        <a:pt x="7486" y="15798"/>
                        <a:pt x="7395" y="15539"/>
                        <a:pt x="7257" y="15295"/>
                      </a:cubicBezTo>
                      <a:cubicBezTo>
                        <a:pt x="7151" y="15036"/>
                        <a:pt x="7014" y="14777"/>
                        <a:pt x="6877" y="14503"/>
                      </a:cubicBezTo>
                      <a:cubicBezTo>
                        <a:pt x="6846" y="14457"/>
                        <a:pt x="6831" y="14381"/>
                        <a:pt x="6785" y="14320"/>
                      </a:cubicBezTo>
                      <a:cubicBezTo>
                        <a:pt x="6785" y="14305"/>
                        <a:pt x="6785" y="14274"/>
                        <a:pt x="6770" y="14259"/>
                      </a:cubicBezTo>
                      <a:cubicBezTo>
                        <a:pt x="6724" y="14107"/>
                        <a:pt x="6679" y="13939"/>
                        <a:pt x="6633" y="13772"/>
                      </a:cubicBezTo>
                      <a:cubicBezTo>
                        <a:pt x="6557" y="13558"/>
                        <a:pt x="6480" y="13330"/>
                        <a:pt x="6404" y="13116"/>
                      </a:cubicBezTo>
                      <a:lnTo>
                        <a:pt x="6389" y="13040"/>
                      </a:lnTo>
                      <a:cubicBezTo>
                        <a:pt x="6374" y="12857"/>
                        <a:pt x="6343" y="12659"/>
                        <a:pt x="6343" y="12446"/>
                      </a:cubicBezTo>
                      <a:cubicBezTo>
                        <a:pt x="6328" y="12263"/>
                        <a:pt x="6313" y="12065"/>
                        <a:pt x="6313" y="11882"/>
                      </a:cubicBezTo>
                      <a:cubicBezTo>
                        <a:pt x="6313" y="11684"/>
                        <a:pt x="6298" y="11501"/>
                        <a:pt x="6298" y="11303"/>
                      </a:cubicBezTo>
                      <a:cubicBezTo>
                        <a:pt x="6298" y="11121"/>
                        <a:pt x="6267" y="10922"/>
                        <a:pt x="6267" y="10740"/>
                      </a:cubicBezTo>
                      <a:cubicBezTo>
                        <a:pt x="6267" y="10648"/>
                        <a:pt x="6267" y="10542"/>
                        <a:pt x="6298" y="10465"/>
                      </a:cubicBezTo>
                      <a:cubicBezTo>
                        <a:pt x="6298" y="10374"/>
                        <a:pt x="6313" y="10298"/>
                        <a:pt x="6328" y="10206"/>
                      </a:cubicBezTo>
                      <a:cubicBezTo>
                        <a:pt x="6465" y="9475"/>
                        <a:pt x="6831" y="8835"/>
                        <a:pt x="6998" y="8150"/>
                      </a:cubicBezTo>
                      <a:cubicBezTo>
                        <a:pt x="7014" y="8089"/>
                        <a:pt x="7014" y="8028"/>
                        <a:pt x="7029" y="7982"/>
                      </a:cubicBezTo>
                      <a:lnTo>
                        <a:pt x="7059" y="7951"/>
                      </a:lnTo>
                      <a:cubicBezTo>
                        <a:pt x="7212" y="7692"/>
                        <a:pt x="7379" y="7418"/>
                        <a:pt x="7547" y="7190"/>
                      </a:cubicBezTo>
                      <a:cubicBezTo>
                        <a:pt x="7913" y="6717"/>
                        <a:pt x="8309" y="6306"/>
                        <a:pt x="8629" y="5925"/>
                      </a:cubicBezTo>
                      <a:cubicBezTo>
                        <a:pt x="8728" y="5811"/>
                        <a:pt x="9185" y="5261"/>
                        <a:pt x="9160" y="5261"/>
                      </a:cubicBezTo>
                      <a:lnTo>
                        <a:pt x="9160" y="5261"/>
                      </a:lnTo>
                      <a:cubicBezTo>
                        <a:pt x="9158" y="5261"/>
                        <a:pt x="9154" y="5264"/>
                        <a:pt x="9147" y="5270"/>
                      </a:cubicBezTo>
                      <a:cubicBezTo>
                        <a:pt x="8827" y="5620"/>
                        <a:pt x="8370" y="6047"/>
                        <a:pt x="7897" y="6550"/>
                      </a:cubicBezTo>
                      <a:cubicBezTo>
                        <a:pt x="7669" y="6794"/>
                        <a:pt x="7410" y="7068"/>
                        <a:pt x="7212" y="7373"/>
                      </a:cubicBezTo>
                      <a:cubicBezTo>
                        <a:pt x="7181" y="7388"/>
                        <a:pt x="7181" y="7403"/>
                        <a:pt x="7166" y="7418"/>
                      </a:cubicBezTo>
                      <a:cubicBezTo>
                        <a:pt x="7181" y="7342"/>
                        <a:pt x="7227" y="7251"/>
                        <a:pt x="7242" y="7174"/>
                      </a:cubicBezTo>
                      <a:cubicBezTo>
                        <a:pt x="7334" y="6870"/>
                        <a:pt x="7456" y="6565"/>
                        <a:pt x="7547" y="6276"/>
                      </a:cubicBezTo>
                      <a:cubicBezTo>
                        <a:pt x="7608" y="6108"/>
                        <a:pt x="7821" y="5559"/>
                        <a:pt x="7943" y="5057"/>
                      </a:cubicBezTo>
                      <a:cubicBezTo>
                        <a:pt x="8019" y="4813"/>
                        <a:pt x="8080" y="4600"/>
                        <a:pt x="8095" y="4447"/>
                      </a:cubicBezTo>
                      <a:cubicBezTo>
                        <a:pt x="8127" y="4363"/>
                        <a:pt x="8137" y="4300"/>
                        <a:pt x="8130" y="4300"/>
                      </a:cubicBezTo>
                      <a:lnTo>
                        <a:pt x="8130" y="4300"/>
                      </a:lnTo>
                      <a:cubicBezTo>
                        <a:pt x="8127" y="4300"/>
                        <a:pt x="8120" y="4312"/>
                        <a:pt x="8111" y="4341"/>
                      </a:cubicBezTo>
                      <a:cubicBezTo>
                        <a:pt x="7989" y="4904"/>
                        <a:pt x="7715" y="5544"/>
                        <a:pt x="7456" y="6230"/>
                      </a:cubicBezTo>
                      <a:cubicBezTo>
                        <a:pt x="7318" y="6565"/>
                        <a:pt x="7181" y="6931"/>
                        <a:pt x="7075" y="7312"/>
                      </a:cubicBezTo>
                      <a:cubicBezTo>
                        <a:pt x="7029" y="7449"/>
                        <a:pt x="6998" y="7601"/>
                        <a:pt x="6953" y="7723"/>
                      </a:cubicBezTo>
                      <a:lnTo>
                        <a:pt x="6907" y="7845"/>
                      </a:lnTo>
                      <a:cubicBezTo>
                        <a:pt x="6800" y="7997"/>
                        <a:pt x="6709" y="8165"/>
                        <a:pt x="6618" y="8332"/>
                      </a:cubicBezTo>
                      <a:cubicBezTo>
                        <a:pt x="6496" y="8530"/>
                        <a:pt x="6404" y="8713"/>
                        <a:pt x="6313" y="8927"/>
                      </a:cubicBezTo>
                      <a:cubicBezTo>
                        <a:pt x="6267" y="8988"/>
                        <a:pt x="6237" y="9048"/>
                        <a:pt x="6221" y="9079"/>
                      </a:cubicBezTo>
                      <a:cubicBezTo>
                        <a:pt x="6191" y="9125"/>
                        <a:pt x="6160" y="9216"/>
                        <a:pt x="6145" y="9292"/>
                      </a:cubicBezTo>
                      <a:cubicBezTo>
                        <a:pt x="5993" y="9658"/>
                        <a:pt x="5856" y="9993"/>
                        <a:pt x="5764" y="10359"/>
                      </a:cubicBezTo>
                      <a:cubicBezTo>
                        <a:pt x="5734" y="10435"/>
                        <a:pt x="5719" y="10511"/>
                        <a:pt x="5703" y="10572"/>
                      </a:cubicBezTo>
                      <a:lnTo>
                        <a:pt x="5582" y="10161"/>
                      </a:lnTo>
                      <a:cubicBezTo>
                        <a:pt x="5475" y="9765"/>
                        <a:pt x="5307" y="9368"/>
                        <a:pt x="5170" y="8972"/>
                      </a:cubicBezTo>
                      <a:cubicBezTo>
                        <a:pt x="5155" y="8911"/>
                        <a:pt x="5155" y="8850"/>
                        <a:pt x="5155" y="8789"/>
                      </a:cubicBezTo>
                      <a:cubicBezTo>
                        <a:pt x="5124" y="8683"/>
                        <a:pt x="5109" y="8561"/>
                        <a:pt x="5094" y="8439"/>
                      </a:cubicBezTo>
                      <a:cubicBezTo>
                        <a:pt x="5079" y="8302"/>
                        <a:pt x="5079" y="8180"/>
                        <a:pt x="5048" y="8058"/>
                      </a:cubicBezTo>
                      <a:cubicBezTo>
                        <a:pt x="5048" y="7784"/>
                        <a:pt x="5079" y="7510"/>
                        <a:pt x="5109" y="7190"/>
                      </a:cubicBezTo>
                      <a:cubicBezTo>
                        <a:pt x="5231" y="6611"/>
                        <a:pt x="5460" y="5986"/>
                        <a:pt x="5764" y="5361"/>
                      </a:cubicBezTo>
                      <a:cubicBezTo>
                        <a:pt x="6069" y="4752"/>
                        <a:pt x="6374" y="4142"/>
                        <a:pt x="6633" y="3533"/>
                      </a:cubicBezTo>
                      <a:cubicBezTo>
                        <a:pt x="6877" y="2924"/>
                        <a:pt x="7075" y="2360"/>
                        <a:pt x="7334" y="1888"/>
                      </a:cubicBezTo>
                      <a:lnTo>
                        <a:pt x="7440" y="1690"/>
                      </a:lnTo>
                      <a:cubicBezTo>
                        <a:pt x="7486" y="1613"/>
                        <a:pt x="7532" y="1507"/>
                        <a:pt x="7608" y="1400"/>
                      </a:cubicBezTo>
                      <a:cubicBezTo>
                        <a:pt x="7724" y="1258"/>
                        <a:pt x="7807" y="1127"/>
                        <a:pt x="7793" y="1127"/>
                      </a:cubicBezTo>
                      <a:lnTo>
                        <a:pt x="7793" y="1127"/>
                      </a:lnTo>
                      <a:cubicBezTo>
                        <a:pt x="7791" y="1127"/>
                        <a:pt x="7785" y="1132"/>
                        <a:pt x="7776" y="1141"/>
                      </a:cubicBezTo>
                      <a:cubicBezTo>
                        <a:pt x="7699" y="1232"/>
                        <a:pt x="7608" y="1354"/>
                        <a:pt x="7516" y="1446"/>
                      </a:cubicBezTo>
                      <a:cubicBezTo>
                        <a:pt x="7440" y="1552"/>
                        <a:pt x="7334" y="1690"/>
                        <a:pt x="7242" y="1827"/>
                      </a:cubicBezTo>
                      <a:cubicBezTo>
                        <a:pt x="7075" y="2086"/>
                        <a:pt x="6922" y="2421"/>
                        <a:pt x="6770" y="2756"/>
                      </a:cubicBezTo>
                      <a:cubicBezTo>
                        <a:pt x="6618" y="3106"/>
                        <a:pt x="6480" y="3442"/>
                        <a:pt x="6313" y="3807"/>
                      </a:cubicBezTo>
                      <a:cubicBezTo>
                        <a:pt x="6145" y="4173"/>
                        <a:pt x="5947" y="4508"/>
                        <a:pt x="5764" y="4874"/>
                      </a:cubicBezTo>
                      <a:cubicBezTo>
                        <a:pt x="5383" y="5575"/>
                        <a:pt x="5018" y="6321"/>
                        <a:pt x="4865" y="7037"/>
                      </a:cubicBezTo>
                      <a:cubicBezTo>
                        <a:pt x="4820" y="7251"/>
                        <a:pt x="4789" y="7464"/>
                        <a:pt x="4774" y="7677"/>
                      </a:cubicBezTo>
                      <a:cubicBezTo>
                        <a:pt x="4744" y="7571"/>
                        <a:pt x="4713" y="7479"/>
                        <a:pt x="4683" y="7403"/>
                      </a:cubicBezTo>
                      <a:cubicBezTo>
                        <a:pt x="4545" y="6915"/>
                        <a:pt x="4347" y="6413"/>
                        <a:pt x="4027" y="6001"/>
                      </a:cubicBezTo>
                      <a:lnTo>
                        <a:pt x="3982" y="5956"/>
                      </a:lnTo>
                      <a:cubicBezTo>
                        <a:pt x="3967" y="5864"/>
                        <a:pt x="3921" y="5788"/>
                        <a:pt x="3921" y="5697"/>
                      </a:cubicBezTo>
                      <a:cubicBezTo>
                        <a:pt x="3845" y="5285"/>
                        <a:pt x="3814" y="4889"/>
                        <a:pt x="3753" y="4493"/>
                      </a:cubicBezTo>
                      <a:cubicBezTo>
                        <a:pt x="3692" y="4097"/>
                        <a:pt x="3586" y="3716"/>
                        <a:pt x="3464" y="3350"/>
                      </a:cubicBezTo>
                      <a:cubicBezTo>
                        <a:pt x="3357" y="2985"/>
                        <a:pt x="3235" y="2649"/>
                        <a:pt x="3159" y="2299"/>
                      </a:cubicBezTo>
                      <a:cubicBezTo>
                        <a:pt x="3129" y="2192"/>
                        <a:pt x="3068" y="1903"/>
                        <a:pt x="3052" y="1583"/>
                      </a:cubicBezTo>
                      <a:cubicBezTo>
                        <a:pt x="3037" y="1476"/>
                        <a:pt x="3022" y="1370"/>
                        <a:pt x="2991" y="1278"/>
                      </a:cubicBezTo>
                      <a:cubicBezTo>
                        <a:pt x="2976" y="1187"/>
                        <a:pt x="2946" y="1065"/>
                        <a:pt x="2915" y="973"/>
                      </a:cubicBezTo>
                      <a:cubicBezTo>
                        <a:pt x="2900" y="912"/>
                        <a:pt x="2900" y="882"/>
                        <a:pt x="2885" y="821"/>
                      </a:cubicBezTo>
                      <a:cubicBezTo>
                        <a:pt x="2885" y="760"/>
                        <a:pt x="2870" y="714"/>
                        <a:pt x="2870" y="669"/>
                      </a:cubicBezTo>
                      <a:cubicBezTo>
                        <a:pt x="2870" y="608"/>
                        <a:pt x="2870" y="562"/>
                        <a:pt x="2839" y="532"/>
                      </a:cubicBezTo>
                      <a:cubicBezTo>
                        <a:pt x="2824" y="501"/>
                        <a:pt x="2824" y="455"/>
                        <a:pt x="2824" y="425"/>
                      </a:cubicBezTo>
                      <a:cubicBezTo>
                        <a:pt x="2824" y="257"/>
                        <a:pt x="2839" y="135"/>
                        <a:pt x="2824" y="59"/>
                      </a:cubicBezTo>
                      <a:cubicBezTo>
                        <a:pt x="2816" y="19"/>
                        <a:pt x="2812" y="0"/>
                        <a:pt x="28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8"/>
                <p:cNvSpPr/>
                <p:nvPr/>
              </p:nvSpPr>
              <p:spPr>
                <a:xfrm>
                  <a:off x="6455914" y="1778423"/>
                  <a:ext cx="287663" cy="200336"/>
                </a:xfrm>
                <a:custGeom>
                  <a:avLst/>
                  <a:gdLst/>
                  <a:ahLst/>
                  <a:cxnLst/>
                  <a:rect l="l" t="t" r="r" b="b"/>
                  <a:pathLst>
                    <a:path w="9767" h="6802" extrusionOk="0">
                      <a:moveTo>
                        <a:pt x="3189" y="0"/>
                      </a:moveTo>
                      <a:cubicBezTo>
                        <a:pt x="3066" y="0"/>
                        <a:pt x="2958" y="90"/>
                        <a:pt x="2850" y="114"/>
                      </a:cubicBezTo>
                      <a:cubicBezTo>
                        <a:pt x="2808" y="132"/>
                        <a:pt x="2768" y="138"/>
                        <a:pt x="2730" y="138"/>
                      </a:cubicBezTo>
                      <a:cubicBezTo>
                        <a:pt x="2634" y="138"/>
                        <a:pt x="2548" y="98"/>
                        <a:pt x="2456" y="98"/>
                      </a:cubicBezTo>
                      <a:cubicBezTo>
                        <a:pt x="2425" y="98"/>
                        <a:pt x="2394" y="103"/>
                        <a:pt x="2362" y="114"/>
                      </a:cubicBezTo>
                      <a:cubicBezTo>
                        <a:pt x="2164" y="190"/>
                        <a:pt x="2012" y="495"/>
                        <a:pt x="1905" y="648"/>
                      </a:cubicBezTo>
                      <a:cubicBezTo>
                        <a:pt x="1677" y="937"/>
                        <a:pt x="1707" y="1105"/>
                        <a:pt x="2012" y="1318"/>
                      </a:cubicBezTo>
                      <a:cubicBezTo>
                        <a:pt x="1936" y="1455"/>
                        <a:pt x="2134" y="1486"/>
                        <a:pt x="2118" y="1623"/>
                      </a:cubicBezTo>
                      <a:cubicBezTo>
                        <a:pt x="2057" y="1671"/>
                        <a:pt x="1996" y="1681"/>
                        <a:pt x="1936" y="1681"/>
                      </a:cubicBezTo>
                      <a:cubicBezTo>
                        <a:pt x="1895" y="1681"/>
                        <a:pt x="1854" y="1677"/>
                        <a:pt x="1814" y="1677"/>
                      </a:cubicBezTo>
                      <a:cubicBezTo>
                        <a:pt x="1763" y="1677"/>
                        <a:pt x="1712" y="1684"/>
                        <a:pt x="1661" y="1714"/>
                      </a:cubicBezTo>
                      <a:cubicBezTo>
                        <a:pt x="1600" y="1760"/>
                        <a:pt x="1326" y="1927"/>
                        <a:pt x="1296" y="2004"/>
                      </a:cubicBezTo>
                      <a:cubicBezTo>
                        <a:pt x="1280" y="2019"/>
                        <a:pt x="1357" y="2080"/>
                        <a:pt x="1326" y="2125"/>
                      </a:cubicBezTo>
                      <a:cubicBezTo>
                        <a:pt x="1311" y="2156"/>
                        <a:pt x="1250" y="2171"/>
                        <a:pt x="1235" y="2217"/>
                      </a:cubicBezTo>
                      <a:cubicBezTo>
                        <a:pt x="1204" y="2278"/>
                        <a:pt x="1082" y="2323"/>
                        <a:pt x="1067" y="2400"/>
                      </a:cubicBezTo>
                      <a:cubicBezTo>
                        <a:pt x="1052" y="2461"/>
                        <a:pt x="1098" y="2461"/>
                        <a:pt x="1098" y="2522"/>
                      </a:cubicBezTo>
                      <a:cubicBezTo>
                        <a:pt x="1098" y="2628"/>
                        <a:pt x="1128" y="2704"/>
                        <a:pt x="1021" y="2765"/>
                      </a:cubicBezTo>
                      <a:cubicBezTo>
                        <a:pt x="1006" y="2778"/>
                        <a:pt x="989" y="2782"/>
                        <a:pt x="973" y="2782"/>
                      </a:cubicBezTo>
                      <a:cubicBezTo>
                        <a:pt x="942" y="2782"/>
                        <a:pt x="911" y="2766"/>
                        <a:pt x="886" y="2766"/>
                      </a:cubicBezTo>
                      <a:cubicBezTo>
                        <a:pt x="862" y="2766"/>
                        <a:pt x="845" y="2782"/>
                        <a:pt x="839" y="2842"/>
                      </a:cubicBezTo>
                      <a:cubicBezTo>
                        <a:pt x="473" y="2857"/>
                        <a:pt x="488" y="2918"/>
                        <a:pt x="381" y="3222"/>
                      </a:cubicBezTo>
                      <a:cubicBezTo>
                        <a:pt x="310" y="3423"/>
                        <a:pt x="116" y="3760"/>
                        <a:pt x="425" y="3760"/>
                      </a:cubicBezTo>
                      <a:cubicBezTo>
                        <a:pt x="444" y="3760"/>
                        <a:pt x="465" y="3758"/>
                        <a:pt x="488" y="3756"/>
                      </a:cubicBezTo>
                      <a:cubicBezTo>
                        <a:pt x="503" y="4076"/>
                        <a:pt x="1006" y="3923"/>
                        <a:pt x="1174" y="3999"/>
                      </a:cubicBezTo>
                      <a:cubicBezTo>
                        <a:pt x="1174" y="4106"/>
                        <a:pt x="1250" y="4121"/>
                        <a:pt x="1326" y="4152"/>
                      </a:cubicBezTo>
                      <a:cubicBezTo>
                        <a:pt x="1235" y="4289"/>
                        <a:pt x="1189" y="4258"/>
                        <a:pt x="1067" y="4274"/>
                      </a:cubicBezTo>
                      <a:cubicBezTo>
                        <a:pt x="1012" y="4274"/>
                        <a:pt x="982" y="4271"/>
                        <a:pt x="956" y="4271"/>
                      </a:cubicBezTo>
                      <a:cubicBezTo>
                        <a:pt x="918" y="4271"/>
                        <a:pt x="890" y="4277"/>
                        <a:pt x="808" y="4304"/>
                      </a:cubicBezTo>
                      <a:cubicBezTo>
                        <a:pt x="686" y="4365"/>
                        <a:pt x="397" y="4426"/>
                        <a:pt x="458" y="4609"/>
                      </a:cubicBezTo>
                      <a:cubicBezTo>
                        <a:pt x="305" y="4670"/>
                        <a:pt x="1" y="4761"/>
                        <a:pt x="183" y="4944"/>
                      </a:cubicBezTo>
                      <a:cubicBezTo>
                        <a:pt x="275" y="5035"/>
                        <a:pt x="580" y="4959"/>
                        <a:pt x="640" y="5096"/>
                      </a:cubicBezTo>
                      <a:cubicBezTo>
                        <a:pt x="686" y="5142"/>
                        <a:pt x="580" y="5203"/>
                        <a:pt x="580" y="5279"/>
                      </a:cubicBezTo>
                      <a:cubicBezTo>
                        <a:pt x="580" y="5523"/>
                        <a:pt x="732" y="5630"/>
                        <a:pt x="930" y="5660"/>
                      </a:cubicBezTo>
                      <a:cubicBezTo>
                        <a:pt x="1006" y="5675"/>
                        <a:pt x="1082" y="5706"/>
                        <a:pt x="1159" y="5736"/>
                      </a:cubicBezTo>
                      <a:cubicBezTo>
                        <a:pt x="1219" y="5782"/>
                        <a:pt x="1311" y="5889"/>
                        <a:pt x="1387" y="5889"/>
                      </a:cubicBezTo>
                      <a:cubicBezTo>
                        <a:pt x="1390" y="5889"/>
                        <a:pt x="1394" y="5889"/>
                        <a:pt x="1398" y="5889"/>
                      </a:cubicBezTo>
                      <a:cubicBezTo>
                        <a:pt x="1465" y="5889"/>
                        <a:pt x="1611" y="5823"/>
                        <a:pt x="1709" y="5823"/>
                      </a:cubicBezTo>
                      <a:cubicBezTo>
                        <a:pt x="1788" y="5823"/>
                        <a:pt x="1836" y="5867"/>
                        <a:pt x="1783" y="6026"/>
                      </a:cubicBezTo>
                      <a:cubicBezTo>
                        <a:pt x="1753" y="6026"/>
                        <a:pt x="1726" y="6030"/>
                        <a:pt x="1701" y="6030"/>
                      </a:cubicBezTo>
                      <a:cubicBezTo>
                        <a:pt x="1677" y="6030"/>
                        <a:pt x="1654" y="6026"/>
                        <a:pt x="1631" y="6011"/>
                      </a:cubicBezTo>
                      <a:lnTo>
                        <a:pt x="1631" y="6011"/>
                      </a:lnTo>
                      <a:cubicBezTo>
                        <a:pt x="1692" y="6056"/>
                        <a:pt x="1677" y="6087"/>
                        <a:pt x="1631" y="6163"/>
                      </a:cubicBezTo>
                      <a:cubicBezTo>
                        <a:pt x="1707" y="6285"/>
                        <a:pt x="1875" y="6285"/>
                        <a:pt x="1951" y="6437"/>
                      </a:cubicBezTo>
                      <a:cubicBezTo>
                        <a:pt x="1920" y="6468"/>
                        <a:pt x="1875" y="6513"/>
                        <a:pt x="1859" y="6544"/>
                      </a:cubicBezTo>
                      <a:cubicBezTo>
                        <a:pt x="1996" y="6620"/>
                        <a:pt x="2088" y="6635"/>
                        <a:pt x="2225" y="6650"/>
                      </a:cubicBezTo>
                      <a:cubicBezTo>
                        <a:pt x="2332" y="6666"/>
                        <a:pt x="2438" y="6742"/>
                        <a:pt x="2530" y="6788"/>
                      </a:cubicBezTo>
                      <a:cubicBezTo>
                        <a:pt x="2566" y="6797"/>
                        <a:pt x="2600" y="6802"/>
                        <a:pt x="2631" y="6802"/>
                      </a:cubicBezTo>
                      <a:cubicBezTo>
                        <a:pt x="2871" y="6802"/>
                        <a:pt x="2996" y="6552"/>
                        <a:pt x="3214" y="6552"/>
                      </a:cubicBezTo>
                      <a:cubicBezTo>
                        <a:pt x="3234" y="6552"/>
                        <a:pt x="3255" y="6555"/>
                        <a:pt x="3276" y="6559"/>
                      </a:cubicBezTo>
                      <a:cubicBezTo>
                        <a:pt x="3297" y="6600"/>
                        <a:pt x="3323" y="6615"/>
                        <a:pt x="3353" y="6615"/>
                      </a:cubicBezTo>
                      <a:cubicBezTo>
                        <a:pt x="3441" y="6615"/>
                        <a:pt x="3562" y="6492"/>
                        <a:pt x="3674" y="6492"/>
                      </a:cubicBezTo>
                      <a:cubicBezTo>
                        <a:pt x="3700" y="6492"/>
                        <a:pt x="3725" y="6498"/>
                        <a:pt x="3749" y="6513"/>
                      </a:cubicBezTo>
                      <a:cubicBezTo>
                        <a:pt x="3847" y="6612"/>
                        <a:pt x="3724" y="6698"/>
                        <a:pt x="3911" y="6698"/>
                      </a:cubicBezTo>
                      <a:cubicBezTo>
                        <a:pt x="3926" y="6698"/>
                        <a:pt x="3943" y="6697"/>
                        <a:pt x="3962" y="6696"/>
                      </a:cubicBezTo>
                      <a:cubicBezTo>
                        <a:pt x="4130" y="6666"/>
                        <a:pt x="4221" y="6559"/>
                        <a:pt x="4282" y="6422"/>
                      </a:cubicBezTo>
                      <a:cubicBezTo>
                        <a:pt x="4308" y="6433"/>
                        <a:pt x="4332" y="6437"/>
                        <a:pt x="4353" y="6437"/>
                      </a:cubicBezTo>
                      <a:cubicBezTo>
                        <a:pt x="4455" y="6437"/>
                        <a:pt x="4503" y="6333"/>
                        <a:pt x="4541" y="6270"/>
                      </a:cubicBezTo>
                      <a:lnTo>
                        <a:pt x="4617" y="6346"/>
                      </a:lnTo>
                      <a:cubicBezTo>
                        <a:pt x="4698" y="6426"/>
                        <a:pt x="4727" y="6443"/>
                        <a:pt x="4757" y="6443"/>
                      </a:cubicBezTo>
                      <a:cubicBezTo>
                        <a:pt x="4778" y="6443"/>
                        <a:pt x="4800" y="6435"/>
                        <a:pt x="4839" y="6435"/>
                      </a:cubicBezTo>
                      <a:cubicBezTo>
                        <a:pt x="4850" y="6435"/>
                        <a:pt x="4862" y="6436"/>
                        <a:pt x="4876" y="6437"/>
                      </a:cubicBezTo>
                      <a:cubicBezTo>
                        <a:pt x="4896" y="6437"/>
                        <a:pt x="4930" y="6430"/>
                        <a:pt x="4960" y="6430"/>
                      </a:cubicBezTo>
                      <a:cubicBezTo>
                        <a:pt x="4974" y="6430"/>
                        <a:pt x="4988" y="6432"/>
                        <a:pt x="4998" y="6437"/>
                      </a:cubicBezTo>
                      <a:cubicBezTo>
                        <a:pt x="5044" y="6437"/>
                        <a:pt x="5089" y="6559"/>
                        <a:pt x="5105" y="6559"/>
                      </a:cubicBezTo>
                      <a:cubicBezTo>
                        <a:pt x="5242" y="6559"/>
                        <a:pt x="5287" y="6407"/>
                        <a:pt x="5364" y="6285"/>
                      </a:cubicBezTo>
                      <a:cubicBezTo>
                        <a:pt x="5432" y="6339"/>
                        <a:pt x="5621" y="6442"/>
                        <a:pt x="5726" y="6442"/>
                      </a:cubicBezTo>
                      <a:cubicBezTo>
                        <a:pt x="5738" y="6442"/>
                        <a:pt x="5750" y="6440"/>
                        <a:pt x="5760" y="6437"/>
                      </a:cubicBezTo>
                      <a:cubicBezTo>
                        <a:pt x="5897" y="6422"/>
                        <a:pt x="5912" y="6270"/>
                        <a:pt x="6049" y="6254"/>
                      </a:cubicBezTo>
                      <a:cubicBezTo>
                        <a:pt x="6141" y="6254"/>
                        <a:pt x="6247" y="6315"/>
                        <a:pt x="6339" y="6315"/>
                      </a:cubicBezTo>
                      <a:cubicBezTo>
                        <a:pt x="6491" y="6315"/>
                        <a:pt x="6522" y="6270"/>
                        <a:pt x="6643" y="6193"/>
                      </a:cubicBezTo>
                      <a:cubicBezTo>
                        <a:pt x="6720" y="6304"/>
                        <a:pt x="6826" y="6353"/>
                        <a:pt x="6939" y="6353"/>
                      </a:cubicBezTo>
                      <a:cubicBezTo>
                        <a:pt x="7027" y="6353"/>
                        <a:pt x="7120" y="6323"/>
                        <a:pt x="7207" y="6270"/>
                      </a:cubicBezTo>
                      <a:cubicBezTo>
                        <a:pt x="7390" y="6178"/>
                        <a:pt x="7360" y="6117"/>
                        <a:pt x="7390" y="5980"/>
                      </a:cubicBezTo>
                      <a:cubicBezTo>
                        <a:pt x="7405" y="5873"/>
                        <a:pt x="7375" y="5752"/>
                        <a:pt x="7527" y="5736"/>
                      </a:cubicBezTo>
                      <a:cubicBezTo>
                        <a:pt x="7497" y="5569"/>
                        <a:pt x="7756" y="5569"/>
                        <a:pt x="7862" y="5523"/>
                      </a:cubicBezTo>
                      <a:cubicBezTo>
                        <a:pt x="7801" y="5477"/>
                        <a:pt x="7786" y="5355"/>
                        <a:pt x="7847" y="5294"/>
                      </a:cubicBezTo>
                      <a:cubicBezTo>
                        <a:pt x="7876" y="5261"/>
                        <a:pt x="7904" y="5249"/>
                        <a:pt x="7934" y="5249"/>
                      </a:cubicBezTo>
                      <a:cubicBezTo>
                        <a:pt x="8000" y="5249"/>
                        <a:pt x="8073" y="5309"/>
                        <a:pt x="8167" y="5340"/>
                      </a:cubicBezTo>
                      <a:cubicBezTo>
                        <a:pt x="8185" y="5343"/>
                        <a:pt x="8205" y="5344"/>
                        <a:pt x="8226" y="5344"/>
                      </a:cubicBezTo>
                      <a:cubicBezTo>
                        <a:pt x="8468" y="5344"/>
                        <a:pt x="8874" y="5186"/>
                        <a:pt x="8944" y="4990"/>
                      </a:cubicBezTo>
                      <a:cubicBezTo>
                        <a:pt x="8990" y="4883"/>
                        <a:pt x="8914" y="4792"/>
                        <a:pt x="8990" y="4685"/>
                      </a:cubicBezTo>
                      <a:cubicBezTo>
                        <a:pt x="9020" y="4639"/>
                        <a:pt x="9142" y="4639"/>
                        <a:pt x="9173" y="4594"/>
                      </a:cubicBezTo>
                      <a:cubicBezTo>
                        <a:pt x="9218" y="4563"/>
                        <a:pt x="9234" y="4487"/>
                        <a:pt x="9279" y="4457"/>
                      </a:cubicBezTo>
                      <a:cubicBezTo>
                        <a:pt x="9295" y="4441"/>
                        <a:pt x="9295" y="4411"/>
                        <a:pt x="9325" y="4365"/>
                      </a:cubicBezTo>
                      <a:cubicBezTo>
                        <a:pt x="9371" y="4335"/>
                        <a:pt x="9477" y="4350"/>
                        <a:pt x="9523" y="4304"/>
                      </a:cubicBezTo>
                      <a:cubicBezTo>
                        <a:pt x="9569" y="4258"/>
                        <a:pt x="9523" y="4137"/>
                        <a:pt x="9538" y="4060"/>
                      </a:cubicBezTo>
                      <a:lnTo>
                        <a:pt x="9614" y="4060"/>
                      </a:lnTo>
                      <a:cubicBezTo>
                        <a:pt x="9630" y="3878"/>
                        <a:pt x="9447" y="3725"/>
                        <a:pt x="9477" y="3527"/>
                      </a:cubicBezTo>
                      <a:cubicBezTo>
                        <a:pt x="9554" y="3497"/>
                        <a:pt x="9630" y="3497"/>
                        <a:pt x="9706" y="3497"/>
                      </a:cubicBezTo>
                      <a:cubicBezTo>
                        <a:pt x="9767" y="3161"/>
                        <a:pt x="9675" y="2781"/>
                        <a:pt x="9432" y="2598"/>
                      </a:cubicBezTo>
                      <a:cubicBezTo>
                        <a:pt x="9234" y="2445"/>
                        <a:pt x="9081" y="2430"/>
                        <a:pt x="9295" y="2217"/>
                      </a:cubicBezTo>
                      <a:cubicBezTo>
                        <a:pt x="9371" y="2156"/>
                        <a:pt x="9523" y="2125"/>
                        <a:pt x="9493" y="2004"/>
                      </a:cubicBezTo>
                      <a:cubicBezTo>
                        <a:pt x="9477" y="1912"/>
                        <a:pt x="9310" y="1851"/>
                        <a:pt x="9234" y="1836"/>
                      </a:cubicBezTo>
                      <a:cubicBezTo>
                        <a:pt x="9249" y="1821"/>
                        <a:pt x="9249" y="1790"/>
                        <a:pt x="9264" y="1775"/>
                      </a:cubicBezTo>
                      <a:cubicBezTo>
                        <a:pt x="9218" y="1684"/>
                        <a:pt x="9096" y="1668"/>
                        <a:pt x="9035" y="1562"/>
                      </a:cubicBezTo>
                      <a:cubicBezTo>
                        <a:pt x="8944" y="1455"/>
                        <a:pt x="8929" y="1287"/>
                        <a:pt x="8792" y="1166"/>
                      </a:cubicBezTo>
                      <a:cubicBezTo>
                        <a:pt x="8685" y="1074"/>
                        <a:pt x="8548" y="1013"/>
                        <a:pt x="8457" y="922"/>
                      </a:cubicBezTo>
                      <a:cubicBezTo>
                        <a:pt x="8350" y="800"/>
                        <a:pt x="8426" y="769"/>
                        <a:pt x="8243" y="739"/>
                      </a:cubicBezTo>
                      <a:cubicBezTo>
                        <a:pt x="8320" y="598"/>
                        <a:pt x="8214" y="447"/>
                        <a:pt x="8061" y="447"/>
                      </a:cubicBezTo>
                      <a:cubicBezTo>
                        <a:pt x="8032" y="447"/>
                        <a:pt x="8001" y="452"/>
                        <a:pt x="7969" y="465"/>
                      </a:cubicBezTo>
                      <a:cubicBezTo>
                        <a:pt x="7878" y="495"/>
                        <a:pt x="7878" y="617"/>
                        <a:pt x="7817" y="678"/>
                      </a:cubicBezTo>
                      <a:cubicBezTo>
                        <a:pt x="7725" y="739"/>
                        <a:pt x="7725" y="724"/>
                        <a:pt x="7619" y="739"/>
                      </a:cubicBezTo>
                      <a:cubicBezTo>
                        <a:pt x="7555" y="760"/>
                        <a:pt x="7403" y="789"/>
                        <a:pt x="7290" y="789"/>
                      </a:cubicBezTo>
                      <a:cubicBezTo>
                        <a:pt x="7241" y="789"/>
                        <a:pt x="7200" y="783"/>
                        <a:pt x="7177" y="769"/>
                      </a:cubicBezTo>
                      <a:cubicBezTo>
                        <a:pt x="6994" y="632"/>
                        <a:pt x="7283" y="526"/>
                        <a:pt x="7314" y="389"/>
                      </a:cubicBezTo>
                      <a:cubicBezTo>
                        <a:pt x="7364" y="152"/>
                        <a:pt x="7098" y="17"/>
                        <a:pt x="6900" y="17"/>
                      </a:cubicBezTo>
                      <a:cubicBezTo>
                        <a:pt x="6855" y="17"/>
                        <a:pt x="6814" y="24"/>
                        <a:pt x="6781" y="38"/>
                      </a:cubicBezTo>
                      <a:cubicBezTo>
                        <a:pt x="6451" y="167"/>
                        <a:pt x="6122" y="484"/>
                        <a:pt x="5742" y="484"/>
                      </a:cubicBezTo>
                      <a:cubicBezTo>
                        <a:pt x="5718" y="484"/>
                        <a:pt x="5693" y="483"/>
                        <a:pt x="5668" y="480"/>
                      </a:cubicBezTo>
                      <a:cubicBezTo>
                        <a:pt x="5486" y="465"/>
                        <a:pt x="5486" y="221"/>
                        <a:pt x="5333" y="190"/>
                      </a:cubicBezTo>
                      <a:cubicBezTo>
                        <a:pt x="5329" y="190"/>
                        <a:pt x="5325" y="190"/>
                        <a:pt x="5321" y="190"/>
                      </a:cubicBezTo>
                      <a:cubicBezTo>
                        <a:pt x="5203" y="190"/>
                        <a:pt x="5085" y="389"/>
                        <a:pt x="4952" y="404"/>
                      </a:cubicBezTo>
                      <a:cubicBezTo>
                        <a:pt x="4945" y="405"/>
                        <a:pt x="4938" y="406"/>
                        <a:pt x="4931" y="406"/>
                      </a:cubicBezTo>
                      <a:cubicBezTo>
                        <a:pt x="4886" y="406"/>
                        <a:pt x="4846" y="380"/>
                        <a:pt x="4803" y="380"/>
                      </a:cubicBezTo>
                      <a:cubicBezTo>
                        <a:pt x="4783" y="380"/>
                        <a:pt x="4761" y="386"/>
                        <a:pt x="4739" y="404"/>
                      </a:cubicBezTo>
                      <a:cubicBezTo>
                        <a:pt x="4678" y="449"/>
                        <a:pt x="4708" y="541"/>
                        <a:pt x="4663" y="571"/>
                      </a:cubicBezTo>
                      <a:cubicBezTo>
                        <a:pt x="4614" y="620"/>
                        <a:pt x="4534" y="656"/>
                        <a:pt x="4455" y="656"/>
                      </a:cubicBezTo>
                      <a:cubicBezTo>
                        <a:pt x="4411" y="656"/>
                        <a:pt x="4366" y="645"/>
                        <a:pt x="4328" y="617"/>
                      </a:cubicBezTo>
                      <a:cubicBezTo>
                        <a:pt x="4206" y="541"/>
                        <a:pt x="4221" y="312"/>
                        <a:pt x="4099" y="236"/>
                      </a:cubicBezTo>
                      <a:cubicBezTo>
                        <a:pt x="4067" y="222"/>
                        <a:pt x="4037" y="216"/>
                        <a:pt x="4008" y="216"/>
                      </a:cubicBezTo>
                      <a:cubicBezTo>
                        <a:pt x="3863" y="216"/>
                        <a:pt x="3743" y="361"/>
                        <a:pt x="3623" y="361"/>
                      </a:cubicBezTo>
                      <a:cubicBezTo>
                        <a:pt x="3614" y="361"/>
                        <a:pt x="3605" y="360"/>
                        <a:pt x="3596" y="358"/>
                      </a:cubicBezTo>
                      <a:cubicBezTo>
                        <a:pt x="3429" y="343"/>
                        <a:pt x="3459" y="84"/>
                        <a:pt x="3292" y="23"/>
                      </a:cubicBezTo>
                      <a:cubicBezTo>
                        <a:pt x="3256" y="7"/>
                        <a:pt x="3222" y="0"/>
                        <a:pt x="3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2" name="Google Shape;1912;p58"/>
              <p:cNvSpPr/>
              <p:nvPr/>
            </p:nvSpPr>
            <p:spPr>
              <a:xfrm rot="-2470197" flipH="1">
                <a:off x="8383106" y="1165921"/>
                <a:ext cx="1187874" cy="1940170"/>
              </a:xfrm>
              <a:custGeom>
                <a:avLst/>
                <a:gdLst/>
                <a:ahLst/>
                <a:cxnLst/>
                <a:rect l="l" t="t" r="r" b="b"/>
                <a:pathLst>
                  <a:path w="12141" h="19830" extrusionOk="0">
                    <a:moveTo>
                      <a:pt x="5452" y="0"/>
                    </a:moveTo>
                    <a:cubicBezTo>
                      <a:pt x="5450" y="0"/>
                      <a:pt x="5449" y="3"/>
                      <a:pt x="5447" y="8"/>
                    </a:cubicBezTo>
                    <a:cubicBezTo>
                      <a:pt x="5462" y="389"/>
                      <a:pt x="5432" y="998"/>
                      <a:pt x="5432" y="1608"/>
                    </a:cubicBezTo>
                    <a:cubicBezTo>
                      <a:pt x="5432" y="1912"/>
                      <a:pt x="5447" y="2217"/>
                      <a:pt x="5432" y="2461"/>
                    </a:cubicBezTo>
                    <a:cubicBezTo>
                      <a:pt x="5417" y="2720"/>
                      <a:pt x="5310" y="2918"/>
                      <a:pt x="5264" y="3101"/>
                    </a:cubicBezTo>
                    <a:cubicBezTo>
                      <a:pt x="5219" y="3177"/>
                      <a:pt x="5203" y="3284"/>
                      <a:pt x="5143" y="3405"/>
                    </a:cubicBezTo>
                    <a:cubicBezTo>
                      <a:pt x="5082" y="3512"/>
                      <a:pt x="5036" y="3649"/>
                      <a:pt x="4975" y="3786"/>
                    </a:cubicBezTo>
                    <a:cubicBezTo>
                      <a:pt x="4914" y="3893"/>
                      <a:pt x="4823" y="4030"/>
                      <a:pt x="4807" y="4137"/>
                    </a:cubicBezTo>
                    <a:cubicBezTo>
                      <a:pt x="4777" y="4198"/>
                      <a:pt x="4579" y="5432"/>
                      <a:pt x="4472" y="5950"/>
                    </a:cubicBezTo>
                    <a:cubicBezTo>
                      <a:pt x="4396" y="6453"/>
                      <a:pt x="4350" y="6940"/>
                      <a:pt x="4289" y="7412"/>
                    </a:cubicBezTo>
                    <a:cubicBezTo>
                      <a:pt x="4274" y="7641"/>
                      <a:pt x="4244" y="7900"/>
                      <a:pt x="4228" y="8098"/>
                    </a:cubicBezTo>
                    <a:lnTo>
                      <a:pt x="4228" y="8753"/>
                    </a:lnTo>
                    <a:cubicBezTo>
                      <a:pt x="4244" y="9165"/>
                      <a:pt x="4289" y="9530"/>
                      <a:pt x="4366" y="9835"/>
                    </a:cubicBezTo>
                    <a:cubicBezTo>
                      <a:pt x="4396" y="9987"/>
                      <a:pt x="4442" y="10185"/>
                      <a:pt x="4503" y="10383"/>
                    </a:cubicBezTo>
                    <a:cubicBezTo>
                      <a:pt x="4350" y="10155"/>
                      <a:pt x="4167" y="9972"/>
                      <a:pt x="4076" y="9850"/>
                    </a:cubicBezTo>
                    <a:cubicBezTo>
                      <a:pt x="3985" y="9744"/>
                      <a:pt x="3863" y="9622"/>
                      <a:pt x="3741" y="9530"/>
                    </a:cubicBezTo>
                    <a:cubicBezTo>
                      <a:pt x="3604" y="9424"/>
                      <a:pt x="3436" y="9347"/>
                      <a:pt x="3284" y="9241"/>
                    </a:cubicBezTo>
                    <a:cubicBezTo>
                      <a:pt x="2949" y="9073"/>
                      <a:pt x="2613" y="8845"/>
                      <a:pt x="2263" y="8616"/>
                    </a:cubicBezTo>
                    <a:cubicBezTo>
                      <a:pt x="1562" y="8205"/>
                      <a:pt x="922" y="7671"/>
                      <a:pt x="419" y="7245"/>
                    </a:cubicBezTo>
                    <a:cubicBezTo>
                      <a:pt x="351" y="7190"/>
                      <a:pt x="24" y="6914"/>
                      <a:pt x="3" y="6914"/>
                    </a:cubicBezTo>
                    <a:lnTo>
                      <a:pt x="3" y="6914"/>
                    </a:lnTo>
                    <a:cubicBezTo>
                      <a:pt x="0" y="6914"/>
                      <a:pt x="2" y="6917"/>
                      <a:pt x="8" y="6925"/>
                    </a:cubicBezTo>
                    <a:cubicBezTo>
                      <a:pt x="419" y="7382"/>
                      <a:pt x="1151" y="8052"/>
                      <a:pt x="1943" y="8601"/>
                    </a:cubicBezTo>
                    <a:cubicBezTo>
                      <a:pt x="2141" y="8738"/>
                      <a:pt x="2339" y="8860"/>
                      <a:pt x="2537" y="8997"/>
                    </a:cubicBezTo>
                    <a:cubicBezTo>
                      <a:pt x="2720" y="9134"/>
                      <a:pt x="2918" y="9271"/>
                      <a:pt x="3101" y="9378"/>
                    </a:cubicBezTo>
                    <a:cubicBezTo>
                      <a:pt x="3299" y="9500"/>
                      <a:pt x="3467" y="9591"/>
                      <a:pt x="3604" y="9698"/>
                    </a:cubicBezTo>
                    <a:cubicBezTo>
                      <a:pt x="3741" y="9820"/>
                      <a:pt x="3832" y="9911"/>
                      <a:pt x="3924" y="10033"/>
                    </a:cubicBezTo>
                    <a:cubicBezTo>
                      <a:pt x="4076" y="10216"/>
                      <a:pt x="4396" y="10612"/>
                      <a:pt x="4579" y="10993"/>
                    </a:cubicBezTo>
                    <a:cubicBezTo>
                      <a:pt x="4655" y="11191"/>
                      <a:pt x="4701" y="11419"/>
                      <a:pt x="4777" y="11557"/>
                    </a:cubicBezTo>
                    <a:cubicBezTo>
                      <a:pt x="4807" y="11587"/>
                      <a:pt x="4823" y="11633"/>
                      <a:pt x="4838" y="11648"/>
                    </a:cubicBezTo>
                    <a:lnTo>
                      <a:pt x="4838" y="11663"/>
                    </a:lnTo>
                    <a:cubicBezTo>
                      <a:pt x="4899" y="11907"/>
                      <a:pt x="4960" y="12166"/>
                      <a:pt x="5005" y="12395"/>
                    </a:cubicBezTo>
                    <a:cubicBezTo>
                      <a:pt x="5143" y="12867"/>
                      <a:pt x="5219" y="13278"/>
                      <a:pt x="5219" y="13583"/>
                    </a:cubicBezTo>
                    <a:lnTo>
                      <a:pt x="5219" y="13796"/>
                    </a:lnTo>
                    <a:cubicBezTo>
                      <a:pt x="5203" y="13857"/>
                      <a:pt x="5203" y="13918"/>
                      <a:pt x="5203" y="13949"/>
                    </a:cubicBezTo>
                    <a:lnTo>
                      <a:pt x="5203" y="13994"/>
                    </a:lnTo>
                    <a:cubicBezTo>
                      <a:pt x="4990" y="14375"/>
                      <a:pt x="4777" y="14802"/>
                      <a:pt x="4625" y="15228"/>
                    </a:cubicBezTo>
                    <a:cubicBezTo>
                      <a:pt x="4503" y="15518"/>
                      <a:pt x="4366" y="15792"/>
                      <a:pt x="4274" y="16066"/>
                    </a:cubicBezTo>
                    <a:cubicBezTo>
                      <a:pt x="4137" y="15945"/>
                      <a:pt x="4015" y="15853"/>
                      <a:pt x="3939" y="15792"/>
                    </a:cubicBezTo>
                    <a:cubicBezTo>
                      <a:pt x="3695" y="15564"/>
                      <a:pt x="3375" y="15213"/>
                      <a:pt x="3086" y="14832"/>
                    </a:cubicBezTo>
                    <a:lnTo>
                      <a:pt x="2979" y="14680"/>
                    </a:lnTo>
                    <a:cubicBezTo>
                      <a:pt x="2933" y="14619"/>
                      <a:pt x="2918" y="14573"/>
                      <a:pt x="2872" y="14528"/>
                    </a:cubicBezTo>
                    <a:cubicBezTo>
                      <a:pt x="2827" y="14421"/>
                      <a:pt x="2750" y="14314"/>
                      <a:pt x="2690" y="14223"/>
                    </a:cubicBezTo>
                    <a:cubicBezTo>
                      <a:pt x="2674" y="14162"/>
                      <a:pt x="2629" y="14116"/>
                      <a:pt x="2613" y="14071"/>
                    </a:cubicBezTo>
                    <a:cubicBezTo>
                      <a:pt x="2598" y="14010"/>
                      <a:pt x="2568" y="13964"/>
                      <a:pt x="2552" y="13918"/>
                    </a:cubicBezTo>
                    <a:cubicBezTo>
                      <a:pt x="2522" y="13812"/>
                      <a:pt x="2476" y="13705"/>
                      <a:pt x="2446" y="13629"/>
                    </a:cubicBezTo>
                    <a:cubicBezTo>
                      <a:pt x="2415" y="13613"/>
                      <a:pt x="2385" y="13553"/>
                      <a:pt x="2339" y="13476"/>
                    </a:cubicBezTo>
                    <a:cubicBezTo>
                      <a:pt x="2309" y="13385"/>
                      <a:pt x="2293" y="13278"/>
                      <a:pt x="2248" y="13202"/>
                    </a:cubicBezTo>
                    <a:cubicBezTo>
                      <a:pt x="2172" y="13004"/>
                      <a:pt x="2111" y="12791"/>
                      <a:pt x="2065" y="12593"/>
                    </a:cubicBezTo>
                    <a:cubicBezTo>
                      <a:pt x="2009" y="12495"/>
                      <a:pt x="1862" y="11971"/>
                      <a:pt x="1839" y="11971"/>
                    </a:cubicBezTo>
                    <a:cubicBezTo>
                      <a:pt x="1837" y="11971"/>
                      <a:pt x="1836" y="11975"/>
                      <a:pt x="1836" y="11983"/>
                    </a:cubicBezTo>
                    <a:cubicBezTo>
                      <a:pt x="1867" y="12181"/>
                      <a:pt x="1913" y="12395"/>
                      <a:pt x="1958" y="12623"/>
                    </a:cubicBezTo>
                    <a:cubicBezTo>
                      <a:pt x="2019" y="12852"/>
                      <a:pt x="2080" y="13095"/>
                      <a:pt x="2156" y="13354"/>
                    </a:cubicBezTo>
                    <a:lnTo>
                      <a:pt x="2263" y="13766"/>
                    </a:lnTo>
                    <a:cubicBezTo>
                      <a:pt x="2309" y="13888"/>
                      <a:pt x="2370" y="14025"/>
                      <a:pt x="2415" y="14177"/>
                    </a:cubicBezTo>
                    <a:cubicBezTo>
                      <a:pt x="2476" y="14314"/>
                      <a:pt x="2522" y="14467"/>
                      <a:pt x="2598" y="14604"/>
                    </a:cubicBezTo>
                    <a:cubicBezTo>
                      <a:pt x="2644" y="14726"/>
                      <a:pt x="2705" y="14878"/>
                      <a:pt x="2781" y="15000"/>
                    </a:cubicBezTo>
                    <a:cubicBezTo>
                      <a:pt x="2857" y="15122"/>
                      <a:pt x="2933" y="15259"/>
                      <a:pt x="3010" y="15381"/>
                    </a:cubicBezTo>
                    <a:cubicBezTo>
                      <a:pt x="3086" y="15503"/>
                      <a:pt x="3177" y="15625"/>
                      <a:pt x="3253" y="15746"/>
                    </a:cubicBezTo>
                    <a:cubicBezTo>
                      <a:pt x="3406" y="15990"/>
                      <a:pt x="3604" y="16204"/>
                      <a:pt x="3695" y="16432"/>
                    </a:cubicBezTo>
                    <a:cubicBezTo>
                      <a:pt x="3787" y="16630"/>
                      <a:pt x="3832" y="16859"/>
                      <a:pt x="3863" y="17087"/>
                    </a:cubicBezTo>
                    <a:cubicBezTo>
                      <a:pt x="3893" y="17209"/>
                      <a:pt x="3893" y="17301"/>
                      <a:pt x="3893" y="17407"/>
                    </a:cubicBezTo>
                    <a:cubicBezTo>
                      <a:pt x="3893" y="17514"/>
                      <a:pt x="3908" y="17605"/>
                      <a:pt x="3908" y="17697"/>
                    </a:cubicBezTo>
                    <a:cubicBezTo>
                      <a:pt x="3924" y="17956"/>
                      <a:pt x="3863" y="18443"/>
                      <a:pt x="3832" y="18916"/>
                    </a:cubicBezTo>
                    <a:cubicBezTo>
                      <a:pt x="3832" y="18977"/>
                      <a:pt x="3817" y="19037"/>
                      <a:pt x="3817" y="19098"/>
                    </a:cubicBezTo>
                    <a:cubicBezTo>
                      <a:pt x="3817" y="19129"/>
                      <a:pt x="3787" y="19190"/>
                      <a:pt x="3787" y="19220"/>
                    </a:cubicBezTo>
                    <a:cubicBezTo>
                      <a:pt x="3787" y="19266"/>
                      <a:pt x="3771" y="19296"/>
                      <a:pt x="3756" y="19357"/>
                    </a:cubicBezTo>
                    <a:cubicBezTo>
                      <a:pt x="3741" y="19388"/>
                      <a:pt x="3741" y="19434"/>
                      <a:pt x="3710" y="19464"/>
                    </a:cubicBezTo>
                    <a:cubicBezTo>
                      <a:pt x="3634" y="19601"/>
                      <a:pt x="3558" y="19723"/>
                      <a:pt x="3543" y="19738"/>
                    </a:cubicBezTo>
                    <a:lnTo>
                      <a:pt x="3451" y="19830"/>
                    </a:lnTo>
                    <a:lnTo>
                      <a:pt x="5676" y="19830"/>
                    </a:lnTo>
                    <a:cubicBezTo>
                      <a:pt x="5661" y="19769"/>
                      <a:pt x="5615" y="19708"/>
                      <a:pt x="5584" y="19616"/>
                    </a:cubicBezTo>
                    <a:cubicBezTo>
                      <a:pt x="5447" y="19327"/>
                      <a:pt x="5341" y="18885"/>
                      <a:pt x="5203" y="18398"/>
                    </a:cubicBezTo>
                    <a:cubicBezTo>
                      <a:pt x="5127" y="18154"/>
                      <a:pt x="5066" y="17910"/>
                      <a:pt x="5005" y="17666"/>
                    </a:cubicBezTo>
                    <a:cubicBezTo>
                      <a:pt x="4990" y="17560"/>
                      <a:pt x="4960" y="17468"/>
                      <a:pt x="4929" y="17377"/>
                    </a:cubicBezTo>
                    <a:cubicBezTo>
                      <a:pt x="4929" y="17255"/>
                      <a:pt x="4914" y="17148"/>
                      <a:pt x="4929" y="17026"/>
                    </a:cubicBezTo>
                    <a:cubicBezTo>
                      <a:pt x="4929" y="16904"/>
                      <a:pt x="4960" y="16767"/>
                      <a:pt x="4960" y="16630"/>
                    </a:cubicBezTo>
                    <a:cubicBezTo>
                      <a:pt x="4975" y="16493"/>
                      <a:pt x="4990" y="16341"/>
                      <a:pt x="5005" y="16219"/>
                    </a:cubicBezTo>
                    <a:cubicBezTo>
                      <a:pt x="5051" y="15929"/>
                      <a:pt x="5066" y="15640"/>
                      <a:pt x="5127" y="15381"/>
                    </a:cubicBezTo>
                    <a:cubicBezTo>
                      <a:pt x="5127" y="15320"/>
                      <a:pt x="5143" y="15274"/>
                      <a:pt x="5143" y="15228"/>
                    </a:cubicBezTo>
                    <a:cubicBezTo>
                      <a:pt x="5203" y="15076"/>
                      <a:pt x="5264" y="14939"/>
                      <a:pt x="5295" y="14802"/>
                    </a:cubicBezTo>
                    <a:cubicBezTo>
                      <a:pt x="5447" y="14497"/>
                      <a:pt x="5600" y="14177"/>
                      <a:pt x="5767" y="13857"/>
                    </a:cubicBezTo>
                    <a:cubicBezTo>
                      <a:pt x="6041" y="13339"/>
                      <a:pt x="6377" y="12821"/>
                      <a:pt x="6727" y="12288"/>
                    </a:cubicBezTo>
                    <a:cubicBezTo>
                      <a:pt x="6788" y="12212"/>
                      <a:pt x="6864" y="12120"/>
                      <a:pt x="6910" y="12029"/>
                    </a:cubicBezTo>
                    <a:cubicBezTo>
                      <a:pt x="7017" y="11892"/>
                      <a:pt x="7123" y="11755"/>
                      <a:pt x="7199" y="11602"/>
                    </a:cubicBezTo>
                    <a:cubicBezTo>
                      <a:pt x="7291" y="11450"/>
                      <a:pt x="7397" y="11313"/>
                      <a:pt x="7489" y="11160"/>
                    </a:cubicBezTo>
                    <a:cubicBezTo>
                      <a:pt x="7550" y="11084"/>
                      <a:pt x="7580" y="10993"/>
                      <a:pt x="7641" y="10917"/>
                    </a:cubicBezTo>
                    <a:lnTo>
                      <a:pt x="7931" y="10521"/>
                    </a:lnTo>
                    <a:cubicBezTo>
                      <a:pt x="8053" y="10323"/>
                      <a:pt x="8190" y="10155"/>
                      <a:pt x="8312" y="9972"/>
                    </a:cubicBezTo>
                    <a:cubicBezTo>
                      <a:pt x="8464" y="9789"/>
                      <a:pt x="8616" y="9637"/>
                      <a:pt x="8784" y="9515"/>
                    </a:cubicBezTo>
                    <a:cubicBezTo>
                      <a:pt x="9073" y="9286"/>
                      <a:pt x="9348" y="9088"/>
                      <a:pt x="9637" y="8906"/>
                    </a:cubicBezTo>
                    <a:cubicBezTo>
                      <a:pt x="10216" y="8525"/>
                      <a:pt x="10780" y="8220"/>
                      <a:pt x="11283" y="7930"/>
                    </a:cubicBezTo>
                    <a:cubicBezTo>
                      <a:pt x="11441" y="7830"/>
                      <a:pt x="12141" y="7377"/>
                      <a:pt x="12092" y="7377"/>
                    </a:cubicBezTo>
                    <a:lnTo>
                      <a:pt x="12092" y="7377"/>
                    </a:lnTo>
                    <a:cubicBezTo>
                      <a:pt x="12089" y="7377"/>
                      <a:pt x="12084" y="7379"/>
                      <a:pt x="12075" y="7382"/>
                    </a:cubicBezTo>
                    <a:cubicBezTo>
                      <a:pt x="11603" y="7641"/>
                      <a:pt x="10993" y="7961"/>
                      <a:pt x="10308" y="8327"/>
                    </a:cubicBezTo>
                    <a:cubicBezTo>
                      <a:pt x="9972" y="8525"/>
                      <a:pt x="9607" y="8708"/>
                      <a:pt x="9256" y="8967"/>
                    </a:cubicBezTo>
                    <a:cubicBezTo>
                      <a:pt x="9165" y="9012"/>
                      <a:pt x="9089" y="9073"/>
                      <a:pt x="8997" y="9134"/>
                    </a:cubicBezTo>
                    <a:lnTo>
                      <a:pt x="8723" y="9317"/>
                    </a:lnTo>
                    <a:lnTo>
                      <a:pt x="8693" y="9347"/>
                    </a:lnTo>
                    <a:cubicBezTo>
                      <a:pt x="8891" y="8967"/>
                      <a:pt x="9073" y="8601"/>
                      <a:pt x="9271" y="8281"/>
                    </a:cubicBezTo>
                    <a:cubicBezTo>
                      <a:pt x="9485" y="7930"/>
                      <a:pt x="9698" y="7611"/>
                      <a:pt x="9866" y="7306"/>
                    </a:cubicBezTo>
                    <a:cubicBezTo>
                      <a:pt x="9950" y="7123"/>
                      <a:pt x="10413" y="6236"/>
                      <a:pt x="10397" y="6236"/>
                    </a:cubicBezTo>
                    <a:lnTo>
                      <a:pt x="10397" y="6236"/>
                    </a:lnTo>
                    <a:cubicBezTo>
                      <a:pt x="10396" y="6236"/>
                      <a:pt x="10392" y="6242"/>
                      <a:pt x="10384" y="6255"/>
                    </a:cubicBezTo>
                    <a:cubicBezTo>
                      <a:pt x="10216" y="6544"/>
                      <a:pt x="10018" y="6879"/>
                      <a:pt x="9790" y="7245"/>
                    </a:cubicBezTo>
                    <a:cubicBezTo>
                      <a:pt x="9561" y="7611"/>
                      <a:pt x="9302" y="7991"/>
                      <a:pt x="9028" y="8403"/>
                    </a:cubicBezTo>
                    <a:cubicBezTo>
                      <a:pt x="8784" y="8829"/>
                      <a:pt x="8555" y="9286"/>
                      <a:pt x="8266" y="9728"/>
                    </a:cubicBezTo>
                    <a:lnTo>
                      <a:pt x="8235" y="9759"/>
                    </a:lnTo>
                    <a:cubicBezTo>
                      <a:pt x="7931" y="10079"/>
                      <a:pt x="7702" y="10444"/>
                      <a:pt x="7474" y="10795"/>
                    </a:cubicBezTo>
                    <a:cubicBezTo>
                      <a:pt x="7337" y="10993"/>
                      <a:pt x="7215" y="11191"/>
                      <a:pt x="7093" y="11374"/>
                    </a:cubicBezTo>
                    <a:cubicBezTo>
                      <a:pt x="7032" y="11480"/>
                      <a:pt x="6956" y="11557"/>
                      <a:pt x="6895" y="11648"/>
                    </a:cubicBezTo>
                    <a:cubicBezTo>
                      <a:pt x="6864" y="11679"/>
                      <a:pt x="6834" y="11739"/>
                      <a:pt x="6803" y="11785"/>
                    </a:cubicBezTo>
                    <a:cubicBezTo>
                      <a:pt x="6575" y="12090"/>
                      <a:pt x="6346" y="12349"/>
                      <a:pt x="6133" y="12593"/>
                    </a:cubicBezTo>
                    <a:cubicBezTo>
                      <a:pt x="6041" y="12730"/>
                      <a:pt x="5950" y="12852"/>
                      <a:pt x="5843" y="12974"/>
                    </a:cubicBezTo>
                    <a:cubicBezTo>
                      <a:pt x="5813" y="13034"/>
                      <a:pt x="5767" y="13080"/>
                      <a:pt x="5737" y="13126"/>
                    </a:cubicBezTo>
                    <a:cubicBezTo>
                      <a:pt x="5722" y="13111"/>
                      <a:pt x="5722" y="13095"/>
                      <a:pt x="5691" y="13080"/>
                    </a:cubicBezTo>
                    <a:cubicBezTo>
                      <a:pt x="5661" y="13019"/>
                      <a:pt x="5645" y="12943"/>
                      <a:pt x="5615" y="12882"/>
                    </a:cubicBezTo>
                    <a:cubicBezTo>
                      <a:pt x="5508" y="12623"/>
                      <a:pt x="5417" y="12273"/>
                      <a:pt x="5341" y="12105"/>
                    </a:cubicBezTo>
                    <a:cubicBezTo>
                      <a:pt x="5280" y="11953"/>
                      <a:pt x="5219" y="11739"/>
                      <a:pt x="5143" y="11557"/>
                    </a:cubicBezTo>
                    <a:cubicBezTo>
                      <a:pt x="5082" y="11328"/>
                      <a:pt x="5036" y="11100"/>
                      <a:pt x="4960" y="10871"/>
                    </a:cubicBezTo>
                    <a:cubicBezTo>
                      <a:pt x="4823" y="10414"/>
                      <a:pt x="4701" y="9987"/>
                      <a:pt x="4655" y="9728"/>
                    </a:cubicBezTo>
                    <a:cubicBezTo>
                      <a:pt x="4594" y="9439"/>
                      <a:pt x="4533" y="9088"/>
                      <a:pt x="4518" y="8753"/>
                    </a:cubicBezTo>
                    <a:cubicBezTo>
                      <a:pt x="4518" y="8586"/>
                      <a:pt x="4518" y="8388"/>
                      <a:pt x="4503" y="8205"/>
                    </a:cubicBezTo>
                    <a:cubicBezTo>
                      <a:pt x="4503" y="8007"/>
                      <a:pt x="4518" y="7824"/>
                      <a:pt x="4518" y="7611"/>
                    </a:cubicBezTo>
                    <a:cubicBezTo>
                      <a:pt x="4518" y="7397"/>
                      <a:pt x="4548" y="7214"/>
                      <a:pt x="4579" y="7001"/>
                    </a:cubicBezTo>
                    <a:cubicBezTo>
                      <a:pt x="4594" y="6788"/>
                      <a:pt x="4609" y="6574"/>
                      <a:pt x="4655" y="6376"/>
                    </a:cubicBezTo>
                    <a:cubicBezTo>
                      <a:pt x="4701" y="5935"/>
                      <a:pt x="4762" y="5493"/>
                      <a:pt x="4838" y="5081"/>
                    </a:cubicBezTo>
                    <a:cubicBezTo>
                      <a:pt x="4884" y="4822"/>
                      <a:pt x="4960" y="4579"/>
                      <a:pt x="5036" y="4335"/>
                    </a:cubicBezTo>
                    <a:lnTo>
                      <a:pt x="5051" y="4335"/>
                    </a:lnTo>
                    <a:lnTo>
                      <a:pt x="5051" y="4320"/>
                    </a:lnTo>
                    <a:cubicBezTo>
                      <a:pt x="5112" y="4137"/>
                      <a:pt x="5158" y="3984"/>
                      <a:pt x="5264" y="3832"/>
                    </a:cubicBezTo>
                    <a:cubicBezTo>
                      <a:pt x="5310" y="3741"/>
                      <a:pt x="5356" y="3649"/>
                      <a:pt x="5417" y="3558"/>
                    </a:cubicBezTo>
                    <a:cubicBezTo>
                      <a:pt x="5462" y="3451"/>
                      <a:pt x="5539" y="3375"/>
                      <a:pt x="5600" y="3284"/>
                    </a:cubicBezTo>
                    <a:cubicBezTo>
                      <a:pt x="5676" y="3207"/>
                      <a:pt x="5752" y="3131"/>
                      <a:pt x="5813" y="3055"/>
                    </a:cubicBezTo>
                    <a:cubicBezTo>
                      <a:pt x="5889" y="2979"/>
                      <a:pt x="5950" y="2903"/>
                      <a:pt x="6041" y="2826"/>
                    </a:cubicBezTo>
                    <a:cubicBezTo>
                      <a:pt x="6194" y="2674"/>
                      <a:pt x="6346" y="2537"/>
                      <a:pt x="6514" y="2415"/>
                    </a:cubicBezTo>
                    <a:cubicBezTo>
                      <a:pt x="6666" y="2278"/>
                      <a:pt x="6834" y="2156"/>
                      <a:pt x="6986" y="2034"/>
                    </a:cubicBezTo>
                    <a:cubicBezTo>
                      <a:pt x="7291" y="1775"/>
                      <a:pt x="7596" y="1547"/>
                      <a:pt x="7870" y="1318"/>
                    </a:cubicBezTo>
                    <a:cubicBezTo>
                      <a:pt x="8011" y="1177"/>
                      <a:pt x="8741" y="513"/>
                      <a:pt x="8726" y="513"/>
                    </a:cubicBezTo>
                    <a:lnTo>
                      <a:pt x="8726" y="513"/>
                    </a:lnTo>
                    <a:cubicBezTo>
                      <a:pt x="8725" y="513"/>
                      <a:pt x="8719" y="517"/>
                      <a:pt x="8708" y="526"/>
                    </a:cubicBezTo>
                    <a:cubicBezTo>
                      <a:pt x="8434" y="739"/>
                      <a:pt x="8159" y="983"/>
                      <a:pt x="7824" y="1242"/>
                    </a:cubicBezTo>
                    <a:cubicBezTo>
                      <a:pt x="7489" y="1501"/>
                      <a:pt x="7123" y="1760"/>
                      <a:pt x="6742" y="2049"/>
                    </a:cubicBezTo>
                    <a:cubicBezTo>
                      <a:pt x="6361" y="2339"/>
                      <a:pt x="5950" y="2644"/>
                      <a:pt x="5600" y="3040"/>
                    </a:cubicBezTo>
                    <a:cubicBezTo>
                      <a:pt x="5569" y="3070"/>
                      <a:pt x="5508" y="3131"/>
                      <a:pt x="5462" y="3192"/>
                    </a:cubicBezTo>
                    <a:lnTo>
                      <a:pt x="5462" y="3177"/>
                    </a:lnTo>
                    <a:cubicBezTo>
                      <a:pt x="5523" y="2994"/>
                      <a:pt x="5600" y="2796"/>
                      <a:pt x="5615" y="2537"/>
                    </a:cubicBezTo>
                    <a:cubicBezTo>
                      <a:pt x="5645" y="2293"/>
                      <a:pt x="5615" y="2049"/>
                      <a:pt x="5600" y="1775"/>
                    </a:cubicBezTo>
                    <a:cubicBezTo>
                      <a:pt x="5584" y="1516"/>
                      <a:pt x="5584" y="1272"/>
                      <a:pt x="5569" y="1013"/>
                    </a:cubicBezTo>
                    <a:cubicBezTo>
                      <a:pt x="5569" y="770"/>
                      <a:pt x="5539" y="541"/>
                      <a:pt x="5523" y="328"/>
                    </a:cubicBezTo>
                    <a:cubicBezTo>
                      <a:pt x="5509" y="286"/>
                      <a:pt x="5470" y="0"/>
                      <a:pt x="5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3" name="Google Shape;1913;p58"/>
          <p:cNvGrpSpPr/>
          <p:nvPr/>
        </p:nvGrpSpPr>
        <p:grpSpPr>
          <a:xfrm rot="6295962">
            <a:off x="2351739" y="4104355"/>
            <a:ext cx="393994" cy="491877"/>
            <a:chOff x="2421428" y="1009966"/>
            <a:chExt cx="455478" cy="568572"/>
          </a:xfrm>
        </p:grpSpPr>
        <p:sp>
          <p:nvSpPr>
            <p:cNvPr id="1914" name="Google Shape;1914;p58"/>
            <p:cNvSpPr/>
            <p:nvPr/>
          </p:nvSpPr>
          <p:spPr>
            <a:xfrm>
              <a:off x="2421428" y="1009966"/>
              <a:ext cx="240539" cy="417342"/>
            </a:xfrm>
            <a:custGeom>
              <a:avLst/>
              <a:gdLst/>
              <a:ahLst/>
              <a:cxnLst/>
              <a:rect l="l" t="t" r="r" b="b"/>
              <a:pathLst>
                <a:path w="8167" h="14170" extrusionOk="0">
                  <a:moveTo>
                    <a:pt x="8167" y="1"/>
                  </a:moveTo>
                  <a:cubicBezTo>
                    <a:pt x="8106" y="381"/>
                    <a:pt x="7862" y="595"/>
                    <a:pt x="7557" y="823"/>
                  </a:cubicBezTo>
                  <a:cubicBezTo>
                    <a:pt x="7512" y="976"/>
                    <a:pt x="7496" y="1113"/>
                    <a:pt x="7466" y="1265"/>
                  </a:cubicBezTo>
                  <a:cubicBezTo>
                    <a:pt x="7207" y="1509"/>
                    <a:pt x="7085" y="1890"/>
                    <a:pt x="7115" y="2240"/>
                  </a:cubicBezTo>
                  <a:lnTo>
                    <a:pt x="6826" y="2179"/>
                  </a:lnTo>
                  <a:cubicBezTo>
                    <a:pt x="6750" y="2438"/>
                    <a:pt x="6719" y="2728"/>
                    <a:pt x="6719" y="3002"/>
                  </a:cubicBezTo>
                  <a:cubicBezTo>
                    <a:pt x="6643" y="2926"/>
                    <a:pt x="6521" y="2880"/>
                    <a:pt x="6415" y="2880"/>
                  </a:cubicBezTo>
                  <a:cubicBezTo>
                    <a:pt x="6338" y="3170"/>
                    <a:pt x="6308" y="3490"/>
                    <a:pt x="6354" y="3779"/>
                  </a:cubicBezTo>
                  <a:cubicBezTo>
                    <a:pt x="6277" y="3733"/>
                    <a:pt x="6201" y="3718"/>
                    <a:pt x="6125" y="3688"/>
                  </a:cubicBezTo>
                  <a:cubicBezTo>
                    <a:pt x="6064" y="3947"/>
                    <a:pt x="6049" y="4221"/>
                    <a:pt x="6064" y="4495"/>
                  </a:cubicBezTo>
                  <a:cubicBezTo>
                    <a:pt x="6008" y="4473"/>
                    <a:pt x="5944" y="4459"/>
                    <a:pt x="5878" y="4459"/>
                  </a:cubicBezTo>
                  <a:cubicBezTo>
                    <a:pt x="5854" y="4459"/>
                    <a:pt x="5830" y="4461"/>
                    <a:pt x="5805" y="4465"/>
                  </a:cubicBezTo>
                  <a:cubicBezTo>
                    <a:pt x="5805" y="4724"/>
                    <a:pt x="5775" y="4998"/>
                    <a:pt x="5775" y="5257"/>
                  </a:cubicBezTo>
                  <a:cubicBezTo>
                    <a:pt x="5546" y="5592"/>
                    <a:pt x="5577" y="6064"/>
                    <a:pt x="5805" y="6369"/>
                  </a:cubicBezTo>
                  <a:cubicBezTo>
                    <a:pt x="5683" y="6369"/>
                    <a:pt x="5592" y="6354"/>
                    <a:pt x="5470" y="6354"/>
                  </a:cubicBezTo>
                  <a:cubicBezTo>
                    <a:pt x="5455" y="6826"/>
                    <a:pt x="5516" y="7299"/>
                    <a:pt x="5683" y="7756"/>
                  </a:cubicBezTo>
                  <a:cubicBezTo>
                    <a:pt x="5470" y="7679"/>
                    <a:pt x="5257" y="7618"/>
                    <a:pt x="5043" y="7573"/>
                  </a:cubicBezTo>
                  <a:lnTo>
                    <a:pt x="5043" y="7573"/>
                  </a:lnTo>
                  <a:cubicBezTo>
                    <a:pt x="5043" y="7618"/>
                    <a:pt x="5059" y="7664"/>
                    <a:pt x="5059" y="7725"/>
                  </a:cubicBezTo>
                  <a:cubicBezTo>
                    <a:pt x="4800" y="7542"/>
                    <a:pt x="4495" y="7390"/>
                    <a:pt x="4160" y="7314"/>
                  </a:cubicBezTo>
                  <a:lnTo>
                    <a:pt x="4160" y="7314"/>
                  </a:lnTo>
                  <a:cubicBezTo>
                    <a:pt x="4160" y="7375"/>
                    <a:pt x="4190" y="7420"/>
                    <a:pt x="4190" y="7466"/>
                  </a:cubicBezTo>
                  <a:cubicBezTo>
                    <a:pt x="4004" y="7410"/>
                    <a:pt x="3807" y="7377"/>
                    <a:pt x="3612" y="7377"/>
                  </a:cubicBezTo>
                  <a:cubicBezTo>
                    <a:pt x="3488" y="7377"/>
                    <a:pt x="3364" y="7391"/>
                    <a:pt x="3246" y="7420"/>
                  </a:cubicBezTo>
                  <a:cubicBezTo>
                    <a:pt x="3276" y="7497"/>
                    <a:pt x="3291" y="7542"/>
                    <a:pt x="3306" y="7618"/>
                  </a:cubicBezTo>
                  <a:cubicBezTo>
                    <a:pt x="2987" y="7436"/>
                    <a:pt x="2682" y="7238"/>
                    <a:pt x="2362" y="7055"/>
                  </a:cubicBezTo>
                  <a:cubicBezTo>
                    <a:pt x="2329" y="7030"/>
                    <a:pt x="2292" y="7015"/>
                    <a:pt x="2263" y="7015"/>
                  </a:cubicBezTo>
                  <a:cubicBezTo>
                    <a:pt x="2237" y="7015"/>
                    <a:pt x="2217" y="7026"/>
                    <a:pt x="2209" y="7055"/>
                  </a:cubicBezTo>
                  <a:cubicBezTo>
                    <a:pt x="1935" y="6857"/>
                    <a:pt x="1676" y="6659"/>
                    <a:pt x="1402" y="6461"/>
                  </a:cubicBezTo>
                  <a:cubicBezTo>
                    <a:pt x="1046" y="6197"/>
                    <a:pt x="633" y="5922"/>
                    <a:pt x="202" y="5922"/>
                  </a:cubicBezTo>
                  <a:cubicBezTo>
                    <a:pt x="135" y="5922"/>
                    <a:pt x="68" y="5928"/>
                    <a:pt x="0" y="5943"/>
                  </a:cubicBezTo>
                  <a:cubicBezTo>
                    <a:pt x="320" y="6171"/>
                    <a:pt x="655" y="6430"/>
                    <a:pt x="930" y="6704"/>
                  </a:cubicBezTo>
                  <a:cubicBezTo>
                    <a:pt x="869" y="6735"/>
                    <a:pt x="793" y="6750"/>
                    <a:pt x="732" y="6750"/>
                  </a:cubicBezTo>
                  <a:cubicBezTo>
                    <a:pt x="1021" y="6841"/>
                    <a:pt x="1219" y="7131"/>
                    <a:pt x="1326" y="7390"/>
                  </a:cubicBezTo>
                  <a:cubicBezTo>
                    <a:pt x="1463" y="7664"/>
                    <a:pt x="1554" y="7969"/>
                    <a:pt x="1752" y="8197"/>
                  </a:cubicBezTo>
                  <a:cubicBezTo>
                    <a:pt x="1738" y="8194"/>
                    <a:pt x="1723" y="8192"/>
                    <a:pt x="1707" y="8192"/>
                  </a:cubicBezTo>
                  <a:cubicBezTo>
                    <a:pt x="1657" y="8192"/>
                    <a:pt x="1604" y="8212"/>
                    <a:pt x="1570" y="8258"/>
                  </a:cubicBezTo>
                  <a:cubicBezTo>
                    <a:pt x="1707" y="8594"/>
                    <a:pt x="1935" y="8898"/>
                    <a:pt x="2209" y="9142"/>
                  </a:cubicBezTo>
                  <a:cubicBezTo>
                    <a:pt x="2203" y="9140"/>
                    <a:pt x="2197" y="9140"/>
                    <a:pt x="2191" y="9140"/>
                  </a:cubicBezTo>
                  <a:cubicBezTo>
                    <a:pt x="2139" y="9140"/>
                    <a:pt x="2103" y="9194"/>
                    <a:pt x="2103" y="9249"/>
                  </a:cubicBezTo>
                  <a:cubicBezTo>
                    <a:pt x="2103" y="9294"/>
                    <a:pt x="2149" y="9340"/>
                    <a:pt x="2179" y="9371"/>
                  </a:cubicBezTo>
                  <a:cubicBezTo>
                    <a:pt x="2331" y="9553"/>
                    <a:pt x="2514" y="9721"/>
                    <a:pt x="2667" y="9889"/>
                  </a:cubicBezTo>
                  <a:cubicBezTo>
                    <a:pt x="2661" y="9887"/>
                    <a:pt x="2656" y="9887"/>
                    <a:pt x="2651" y="9887"/>
                  </a:cubicBezTo>
                  <a:cubicBezTo>
                    <a:pt x="2595" y="9887"/>
                    <a:pt x="2545" y="9955"/>
                    <a:pt x="2545" y="10011"/>
                  </a:cubicBezTo>
                  <a:cubicBezTo>
                    <a:pt x="2545" y="10056"/>
                    <a:pt x="2590" y="10117"/>
                    <a:pt x="2636" y="10178"/>
                  </a:cubicBezTo>
                  <a:cubicBezTo>
                    <a:pt x="2849" y="10422"/>
                    <a:pt x="3124" y="10635"/>
                    <a:pt x="3398" y="10803"/>
                  </a:cubicBezTo>
                  <a:cubicBezTo>
                    <a:pt x="3322" y="10848"/>
                    <a:pt x="3246" y="10864"/>
                    <a:pt x="3169" y="10894"/>
                  </a:cubicBezTo>
                  <a:cubicBezTo>
                    <a:pt x="3367" y="11260"/>
                    <a:pt x="3657" y="11549"/>
                    <a:pt x="3992" y="11763"/>
                  </a:cubicBezTo>
                  <a:cubicBezTo>
                    <a:pt x="3779" y="11763"/>
                    <a:pt x="3398" y="11839"/>
                    <a:pt x="3230" y="11945"/>
                  </a:cubicBezTo>
                  <a:cubicBezTo>
                    <a:pt x="3291" y="11961"/>
                    <a:pt x="3398" y="12022"/>
                    <a:pt x="3444" y="12037"/>
                  </a:cubicBezTo>
                  <a:cubicBezTo>
                    <a:pt x="3200" y="12113"/>
                    <a:pt x="2987" y="12265"/>
                    <a:pt x="2834" y="12479"/>
                  </a:cubicBezTo>
                  <a:cubicBezTo>
                    <a:pt x="2857" y="12479"/>
                    <a:pt x="2887" y="12479"/>
                    <a:pt x="2914" y="12473"/>
                  </a:cubicBezTo>
                  <a:lnTo>
                    <a:pt x="2914" y="12473"/>
                  </a:lnTo>
                  <a:cubicBezTo>
                    <a:pt x="2695" y="12550"/>
                    <a:pt x="2477" y="12683"/>
                    <a:pt x="2316" y="12844"/>
                  </a:cubicBezTo>
                  <a:cubicBezTo>
                    <a:pt x="2255" y="12905"/>
                    <a:pt x="2225" y="12982"/>
                    <a:pt x="2255" y="13027"/>
                  </a:cubicBezTo>
                  <a:cubicBezTo>
                    <a:pt x="1859" y="13164"/>
                    <a:pt x="1402" y="13332"/>
                    <a:pt x="1143" y="13682"/>
                  </a:cubicBezTo>
                  <a:cubicBezTo>
                    <a:pt x="1414" y="13565"/>
                    <a:pt x="1712" y="13533"/>
                    <a:pt x="2011" y="13533"/>
                  </a:cubicBezTo>
                  <a:cubicBezTo>
                    <a:pt x="2217" y="13533"/>
                    <a:pt x="2422" y="13548"/>
                    <a:pt x="2621" y="13560"/>
                  </a:cubicBezTo>
                  <a:cubicBezTo>
                    <a:pt x="2560" y="13591"/>
                    <a:pt x="2590" y="13698"/>
                    <a:pt x="2621" y="13743"/>
                  </a:cubicBezTo>
                  <a:cubicBezTo>
                    <a:pt x="2636" y="13759"/>
                    <a:pt x="2667" y="13759"/>
                    <a:pt x="2667" y="13759"/>
                  </a:cubicBezTo>
                  <a:cubicBezTo>
                    <a:pt x="2819" y="13774"/>
                    <a:pt x="2971" y="13774"/>
                    <a:pt x="3124" y="13789"/>
                  </a:cubicBezTo>
                  <a:cubicBezTo>
                    <a:pt x="3047" y="13819"/>
                    <a:pt x="3002" y="13896"/>
                    <a:pt x="3017" y="13972"/>
                  </a:cubicBezTo>
                  <a:cubicBezTo>
                    <a:pt x="3169" y="14010"/>
                    <a:pt x="3324" y="14029"/>
                    <a:pt x="3479" y="14029"/>
                  </a:cubicBezTo>
                  <a:cubicBezTo>
                    <a:pt x="3697" y="14029"/>
                    <a:pt x="3916" y="13991"/>
                    <a:pt x="4129" y="13911"/>
                  </a:cubicBezTo>
                  <a:lnTo>
                    <a:pt x="4129" y="13911"/>
                  </a:lnTo>
                  <a:cubicBezTo>
                    <a:pt x="4068" y="13972"/>
                    <a:pt x="4038" y="14018"/>
                    <a:pt x="4007" y="14094"/>
                  </a:cubicBezTo>
                  <a:cubicBezTo>
                    <a:pt x="4053" y="14100"/>
                    <a:pt x="4098" y="14103"/>
                    <a:pt x="4144" y="14103"/>
                  </a:cubicBezTo>
                  <a:cubicBezTo>
                    <a:pt x="4310" y="14103"/>
                    <a:pt x="4473" y="14062"/>
                    <a:pt x="4617" y="14002"/>
                  </a:cubicBezTo>
                  <a:lnTo>
                    <a:pt x="4617" y="14002"/>
                  </a:lnTo>
                  <a:cubicBezTo>
                    <a:pt x="4586" y="14063"/>
                    <a:pt x="4541" y="14124"/>
                    <a:pt x="4541" y="14170"/>
                  </a:cubicBezTo>
                  <a:cubicBezTo>
                    <a:pt x="4982" y="14139"/>
                    <a:pt x="5409" y="13911"/>
                    <a:pt x="5683" y="13591"/>
                  </a:cubicBezTo>
                  <a:lnTo>
                    <a:pt x="5683" y="13591"/>
                  </a:lnTo>
                  <a:cubicBezTo>
                    <a:pt x="5668" y="13713"/>
                    <a:pt x="5638" y="13896"/>
                    <a:pt x="5607" y="14018"/>
                  </a:cubicBezTo>
                  <a:cubicBezTo>
                    <a:pt x="6369" y="13911"/>
                    <a:pt x="7329" y="13210"/>
                    <a:pt x="7588" y="12479"/>
                  </a:cubicBezTo>
                  <a:lnTo>
                    <a:pt x="8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8"/>
            <p:cNvSpPr/>
            <p:nvPr/>
          </p:nvSpPr>
          <p:spPr>
            <a:xfrm>
              <a:off x="2642641" y="1011763"/>
              <a:ext cx="234265" cy="418255"/>
            </a:xfrm>
            <a:custGeom>
              <a:avLst/>
              <a:gdLst/>
              <a:ahLst/>
              <a:cxnLst/>
              <a:rect l="l" t="t" r="r" b="b"/>
              <a:pathLst>
                <a:path w="7954" h="14201" extrusionOk="0">
                  <a:moveTo>
                    <a:pt x="4480" y="12585"/>
                  </a:moveTo>
                  <a:lnTo>
                    <a:pt x="4480" y="12585"/>
                  </a:lnTo>
                  <a:cubicBezTo>
                    <a:pt x="4493" y="12590"/>
                    <a:pt x="4506" y="12595"/>
                    <a:pt x="4520" y="12601"/>
                  </a:cubicBezTo>
                  <a:lnTo>
                    <a:pt x="4520" y="12601"/>
                  </a:lnTo>
                  <a:cubicBezTo>
                    <a:pt x="4506" y="12596"/>
                    <a:pt x="4493" y="12590"/>
                    <a:pt x="4480" y="12585"/>
                  </a:cubicBezTo>
                  <a:close/>
                  <a:moveTo>
                    <a:pt x="686" y="0"/>
                  </a:moveTo>
                  <a:cubicBezTo>
                    <a:pt x="290" y="2225"/>
                    <a:pt x="183" y="4449"/>
                    <a:pt x="122" y="6720"/>
                  </a:cubicBezTo>
                  <a:cubicBezTo>
                    <a:pt x="62" y="8609"/>
                    <a:pt x="1" y="10589"/>
                    <a:pt x="122" y="12463"/>
                  </a:cubicBezTo>
                  <a:cubicBezTo>
                    <a:pt x="183" y="13240"/>
                    <a:pt x="991" y="13804"/>
                    <a:pt x="1753" y="13987"/>
                  </a:cubicBezTo>
                  <a:cubicBezTo>
                    <a:pt x="1753" y="13850"/>
                    <a:pt x="1722" y="13652"/>
                    <a:pt x="1722" y="13530"/>
                  </a:cubicBezTo>
                  <a:lnTo>
                    <a:pt x="1722" y="13530"/>
                  </a:lnTo>
                  <a:cubicBezTo>
                    <a:pt x="1981" y="13865"/>
                    <a:pt x="2393" y="14109"/>
                    <a:pt x="2819" y="14200"/>
                  </a:cubicBezTo>
                  <a:cubicBezTo>
                    <a:pt x="2819" y="14124"/>
                    <a:pt x="2804" y="14078"/>
                    <a:pt x="2774" y="14018"/>
                  </a:cubicBezTo>
                  <a:lnTo>
                    <a:pt x="2774" y="14018"/>
                  </a:lnTo>
                  <a:cubicBezTo>
                    <a:pt x="2956" y="14109"/>
                    <a:pt x="3170" y="14170"/>
                    <a:pt x="3352" y="14170"/>
                  </a:cubicBezTo>
                  <a:cubicBezTo>
                    <a:pt x="3352" y="14094"/>
                    <a:pt x="3322" y="14018"/>
                    <a:pt x="3261" y="13957"/>
                  </a:cubicBezTo>
                  <a:lnTo>
                    <a:pt x="3261" y="13957"/>
                  </a:lnTo>
                  <a:cubicBezTo>
                    <a:pt x="3509" y="14064"/>
                    <a:pt x="3773" y="14126"/>
                    <a:pt x="4030" y="14126"/>
                  </a:cubicBezTo>
                  <a:cubicBezTo>
                    <a:pt x="4136" y="14126"/>
                    <a:pt x="4241" y="14116"/>
                    <a:pt x="4343" y="14094"/>
                  </a:cubicBezTo>
                  <a:cubicBezTo>
                    <a:pt x="4373" y="14018"/>
                    <a:pt x="4328" y="13941"/>
                    <a:pt x="4251" y="13926"/>
                  </a:cubicBezTo>
                  <a:lnTo>
                    <a:pt x="4754" y="13926"/>
                  </a:lnTo>
                  <a:cubicBezTo>
                    <a:pt x="4800" y="13880"/>
                    <a:pt x="4830" y="13774"/>
                    <a:pt x="4769" y="13743"/>
                  </a:cubicBezTo>
                  <a:cubicBezTo>
                    <a:pt x="5257" y="13743"/>
                    <a:pt x="5790" y="13743"/>
                    <a:pt x="6232" y="13972"/>
                  </a:cubicBezTo>
                  <a:cubicBezTo>
                    <a:pt x="6004" y="13621"/>
                    <a:pt x="5562" y="13408"/>
                    <a:pt x="5166" y="13240"/>
                  </a:cubicBezTo>
                  <a:cubicBezTo>
                    <a:pt x="5211" y="13180"/>
                    <a:pt x="5166" y="13103"/>
                    <a:pt x="5105" y="13042"/>
                  </a:cubicBezTo>
                  <a:cubicBezTo>
                    <a:pt x="4949" y="12873"/>
                    <a:pt x="4754" y="12703"/>
                    <a:pt x="4532" y="12607"/>
                  </a:cubicBezTo>
                  <a:lnTo>
                    <a:pt x="4532" y="12607"/>
                  </a:lnTo>
                  <a:cubicBezTo>
                    <a:pt x="4562" y="12619"/>
                    <a:pt x="4594" y="12631"/>
                    <a:pt x="4632" y="12631"/>
                  </a:cubicBezTo>
                  <a:cubicBezTo>
                    <a:pt x="4495" y="12403"/>
                    <a:pt x="4297" y="12220"/>
                    <a:pt x="4069" y="12143"/>
                  </a:cubicBezTo>
                  <a:cubicBezTo>
                    <a:pt x="4114" y="12143"/>
                    <a:pt x="4190" y="12098"/>
                    <a:pt x="4251" y="12067"/>
                  </a:cubicBezTo>
                  <a:cubicBezTo>
                    <a:pt x="4099" y="11945"/>
                    <a:pt x="3764" y="11824"/>
                    <a:pt x="3551" y="11808"/>
                  </a:cubicBezTo>
                  <a:cubicBezTo>
                    <a:pt x="3916" y="11641"/>
                    <a:pt x="4221" y="11351"/>
                    <a:pt x="4449" y="11031"/>
                  </a:cubicBezTo>
                  <a:lnTo>
                    <a:pt x="4221" y="10909"/>
                  </a:lnTo>
                  <a:cubicBezTo>
                    <a:pt x="4495" y="10772"/>
                    <a:pt x="4785" y="10589"/>
                    <a:pt x="5013" y="10361"/>
                  </a:cubicBezTo>
                  <a:cubicBezTo>
                    <a:pt x="5059" y="10315"/>
                    <a:pt x="5105" y="10269"/>
                    <a:pt x="5105" y="10209"/>
                  </a:cubicBezTo>
                  <a:cubicBezTo>
                    <a:pt x="5105" y="10153"/>
                    <a:pt x="5079" y="10085"/>
                    <a:pt x="5017" y="10085"/>
                  </a:cubicBezTo>
                  <a:cubicBezTo>
                    <a:pt x="5011" y="10085"/>
                    <a:pt x="5005" y="10085"/>
                    <a:pt x="4998" y="10087"/>
                  </a:cubicBezTo>
                  <a:lnTo>
                    <a:pt x="5516" y="9630"/>
                  </a:lnTo>
                  <a:cubicBezTo>
                    <a:pt x="5546" y="9599"/>
                    <a:pt x="5577" y="9553"/>
                    <a:pt x="5607" y="9508"/>
                  </a:cubicBezTo>
                  <a:cubicBezTo>
                    <a:pt x="5607" y="9453"/>
                    <a:pt x="5571" y="9399"/>
                    <a:pt x="5530" y="9399"/>
                  </a:cubicBezTo>
                  <a:cubicBezTo>
                    <a:pt x="5526" y="9399"/>
                    <a:pt x="5521" y="9399"/>
                    <a:pt x="5516" y="9401"/>
                  </a:cubicBezTo>
                  <a:cubicBezTo>
                    <a:pt x="5790" y="9172"/>
                    <a:pt x="6019" y="8898"/>
                    <a:pt x="6202" y="8563"/>
                  </a:cubicBezTo>
                  <a:cubicBezTo>
                    <a:pt x="6167" y="8540"/>
                    <a:pt x="6122" y="8507"/>
                    <a:pt x="6069" y="8507"/>
                  </a:cubicBezTo>
                  <a:cubicBezTo>
                    <a:pt x="6053" y="8507"/>
                    <a:pt x="6036" y="8510"/>
                    <a:pt x="6019" y="8517"/>
                  </a:cubicBezTo>
                  <a:cubicBezTo>
                    <a:pt x="6232" y="8304"/>
                    <a:pt x="6369" y="8015"/>
                    <a:pt x="6506" y="7756"/>
                  </a:cubicBezTo>
                  <a:cubicBezTo>
                    <a:pt x="6659" y="7481"/>
                    <a:pt x="6842" y="7238"/>
                    <a:pt x="7146" y="7161"/>
                  </a:cubicBezTo>
                  <a:cubicBezTo>
                    <a:pt x="7085" y="7146"/>
                    <a:pt x="7040" y="7116"/>
                    <a:pt x="6963" y="7100"/>
                  </a:cubicBezTo>
                  <a:cubicBezTo>
                    <a:pt x="7268" y="6841"/>
                    <a:pt x="7603" y="6628"/>
                    <a:pt x="7954" y="6415"/>
                  </a:cubicBezTo>
                  <a:cubicBezTo>
                    <a:pt x="7857" y="6386"/>
                    <a:pt x="7760" y="6373"/>
                    <a:pt x="7663" y="6373"/>
                  </a:cubicBezTo>
                  <a:cubicBezTo>
                    <a:pt x="7255" y="6373"/>
                    <a:pt x="6851" y="6602"/>
                    <a:pt x="6506" y="6811"/>
                  </a:cubicBezTo>
                  <a:cubicBezTo>
                    <a:pt x="6217" y="6994"/>
                    <a:pt x="5943" y="7177"/>
                    <a:pt x="5668" y="7344"/>
                  </a:cubicBezTo>
                  <a:cubicBezTo>
                    <a:pt x="5655" y="7324"/>
                    <a:pt x="5632" y="7315"/>
                    <a:pt x="5606" y="7315"/>
                  </a:cubicBezTo>
                  <a:cubicBezTo>
                    <a:pt x="5575" y="7315"/>
                    <a:pt x="5541" y="7327"/>
                    <a:pt x="5516" y="7344"/>
                  </a:cubicBezTo>
                  <a:cubicBezTo>
                    <a:pt x="5181" y="7527"/>
                    <a:pt x="4846" y="7695"/>
                    <a:pt x="4526" y="7847"/>
                  </a:cubicBezTo>
                  <a:cubicBezTo>
                    <a:pt x="4541" y="7786"/>
                    <a:pt x="4571" y="7710"/>
                    <a:pt x="4602" y="7649"/>
                  </a:cubicBezTo>
                  <a:cubicBezTo>
                    <a:pt x="4435" y="7601"/>
                    <a:pt x="4267" y="7578"/>
                    <a:pt x="4102" y="7578"/>
                  </a:cubicBezTo>
                  <a:cubicBezTo>
                    <a:pt x="3952" y="7578"/>
                    <a:pt x="3803" y="7597"/>
                    <a:pt x="3657" y="7634"/>
                  </a:cubicBezTo>
                  <a:cubicBezTo>
                    <a:pt x="3688" y="7573"/>
                    <a:pt x="3688" y="7542"/>
                    <a:pt x="3703" y="7481"/>
                  </a:cubicBezTo>
                  <a:lnTo>
                    <a:pt x="3703" y="7481"/>
                  </a:lnTo>
                  <a:cubicBezTo>
                    <a:pt x="3383" y="7542"/>
                    <a:pt x="3078" y="7649"/>
                    <a:pt x="2789" y="7801"/>
                  </a:cubicBezTo>
                  <a:cubicBezTo>
                    <a:pt x="2804" y="7756"/>
                    <a:pt x="2804" y="7710"/>
                    <a:pt x="2819" y="7649"/>
                  </a:cubicBezTo>
                  <a:lnTo>
                    <a:pt x="2819" y="7649"/>
                  </a:lnTo>
                  <a:cubicBezTo>
                    <a:pt x="2606" y="7710"/>
                    <a:pt x="2377" y="7756"/>
                    <a:pt x="2179" y="7786"/>
                  </a:cubicBezTo>
                  <a:cubicBezTo>
                    <a:pt x="2362" y="7344"/>
                    <a:pt x="2484" y="6872"/>
                    <a:pt x="2499" y="6400"/>
                  </a:cubicBezTo>
                  <a:lnTo>
                    <a:pt x="2179" y="6400"/>
                  </a:lnTo>
                  <a:cubicBezTo>
                    <a:pt x="2438" y="6095"/>
                    <a:pt x="2484" y="5638"/>
                    <a:pt x="2286" y="5287"/>
                  </a:cubicBezTo>
                  <a:cubicBezTo>
                    <a:pt x="2316" y="5028"/>
                    <a:pt x="2316" y="4754"/>
                    <a:pt x="2332" y="4495"/>
                  </a:cubicBezTo>
                  <a:cubicBezTo>
                    <a:pt x="2294" y="4489"/>
                    <a:pt x="2259" y="4485"/>
                    <a:pt x="2223" y="4485"/>
                  </a:cubicBezTo>
                  <a:cubicBezTo>
                    <a:pt x="2172" y="4485"/>
                    <a:pt x="2120" y="4492"/>
                    <a:pt x="2057" y="4510"/>
                  </a:cubicBezTo>
                  <a:cubicBezTo>
                    <a:pt x="2103" y="4251"/>
                    <a:pt x="2103" y="3977"/>
                    <a:pt x="2088" y="3688"/>
                  </a:cubicBezTo>
                  <a:lnTo>
                    <a:pt x="2088" y="3688"/>
                  </a:lnTo>
                  <a:cubicBezTo>
                    <a:pt x="2012" y="3718"/>
                    <a:pt x="1936" y="3749"/>
                    <a:pt x="1829" y="3764"/>
                  </a:cubicBezTo>
                  <a:cubicBezTo>
                    <a:pt x="1890" y="3459"/>
                    <a:pt x="1890" y="3154"/>
                    <a:pt x="1859" y="2880"/>
                  </a:cubicBezTo>
                  <a:cubicBezTo>
                    <a:pt x="1833" y="2874"/>
                    <a:pt x="1808" y="2871"/>
                    <a:pt x="1783" y="2871"/>
                  </a:cubicBezTo>
                  <a:cubicBezTo>
                    <a:pt x="1692" y="2871"/>
                    <a:pt x="1608" y="2912"/>
                    <a:pt x="1524" y="2971"/>
                  </a:cubicBezTo>
                  <a:cubicBezTo>
                    <a:pt x="1570" y="2682"/>
                    <a:pt x="1555" y="2423"/>
                    <a:pt x="1494" y="2134"/>
                  </a:cubicBezTo>
                  <a:cubicBezTo>
                    <a:pt x="1402" y="2149"/>
                    <a:pt x="1296" y="2149"/>
                    <a:pt x="1204" y="2164"/>
                  </a:cubicBezTo>
                  <a:cubicBezTo>
                    <a:pt x="1265" y="1829"/>
                    <a:pt x="1174" y="1448"/>
                    <a:pt x="960" y="1158"/>
                  </a:cubicBezTo>
                  <a:cubicBezTo>
                    <a:pt x="945" y="1006"/>
                    <a:pt x="915" y="869"/>
                    <a:pt x="900" y="717"/>
                  </a:cubicBezTo>
                  <a:cubicBezTo>
                    <a:pt x="610" y="473"/>
                    <a:pt x="762" y="381"/>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6" name="Google Shape;1916;p58"/>
            <p:cNvGrpSpPr/>
            <p:nvPr/>
          </p:nvGrpSpPr>
          <p:grpSpPr>
            <a:xfrm>
              <a:off x="2467196" y="1055204"/>
              <a:ext cx="377400" cy="523334"/>
              <a:chOff x="2467196" y="1055204"/>
              <a:chExt cx="377400" cy="523334"/>
            </a:xfrm>
          </p:grpSpPr>
          <p:sp>
            <p:nvSpPr>
              <p:cNvPr id="1917" name="Google Shape;1917;p58"/>
              <p:cNvSpPr/>
              <p:nvPr/>
            </p:nvSpPr>
            <p:spPr>
              <a:xfrm>
                <a:off x="2467196" y="1216099"/>
                <a:ext cx="181751" cy="160958"/>
              </a:xfrm>
              <a:custGeom>
                <a:avLst/>
                <a:gdLst/>
                <a:ahLst/>
                <a:cxnLst/>
                <a:rect l="l" t="t" r="r" b="b"/>
                <a:pathLst>
                  <a:path w="6171" h="5465" extrusionOk="0">
                    <a:moveTo>
                      <a:pt x="92" y="1"/>
                    </a:moveTo>
                    <a:cubicBezTo>
                      <a:pt x="67" y="1"/>
                      <a:pt x="45" y="12"/>
                      <a:pt x="16" y="41"/>
                    </a:cubicBezTo>
                    <a:cubicBezTo>
                      <a:pt x="0" y="71"/>
                      <a:pt x="0" y="117"/>
                      <a:pt x="31" y="147"/>
                    </a:cubicBezTo>
                    <a:cubicBezTo>
                      <a:pt x="854" y="833"/>
                      <a:pt x="1829" y="1671"/>
                      <a:pt x="2667" y="2631"/>
                    </a:cubicBezTo>
                    <a:cubicBezTo>
                      <a:pt x="2834" y="2829"/>
                      <a:pt x="3032" y="3057"/>
                      <a:pt x="3200" y="3271"/>
                    </a:cubicBezTo>
                    <a:cubicBezTo>
                      <a:pt x="3505" y="3636"/>
                      <a:pt x="3794" y="4002"/>
                      <a:pt x="4114" y="4322"/>
                    </a:cubicBezTo>
                    <a:cubicBezTo>
                      <a:pt x="4571" y="4794"/>
                      <a:pt x="5241" y="5175"/>
                      <a:pt x="6034" y="5465"/>
                    </a:cubicBezTo>
                    <a:lnTo>
                      <a:pt x="6064" y="5465"/>
                    </a:lnTo>
                    <a:cubicBezTo>
                      <a:pt x="6095" y="5465"/>
                      <a:pt x="6110" y="5449"/>
                      <a:pt x="6156" y="5404"/>
                    </a:cubicBezTo>
                    <a:cubicBezTo>
                      <a:pt x="6171" y="5343"/>
                      <a:pt x="6125" y="5312"/>
                      <a:pt x="6095" y="5297"/>
                    </a:cubicBezTo>
                    <a:cubicBezTo>
                      <a:pt x="5318" y="5023"/>
                      <a:pt x="4678" y="4642"/>
                      <a:pt x="4221" y="4185"/>
                    </a:cubicBezTo>
                    <a:cubicBezTo>
                      <a:pt x="3901" y="3865"/>
                      <a:pt x="3611" y="3499"/>
                      <a:pt x="3337" y="3164"/>
                    </a:cubicBezTo>
                    <a:cubicBezTo>
                      <a:pt x="3139" y="2951"/>
                      <a:pt x="2971" y="2722"/>
                      <a:pt x="2773" y="2509"/>
                    </a:cubicBezTo>
                    <a:cubicBezTo>
                      <a:pt x="1935" y="1534"/>
                      <a:pt x="975" y="696"/>
                      <a:pt x="137" y="10"/>
                    </a:cubicBezTo>
                    <a:cubicBezTo>
                      <a:pt x="121" y="4"/>
                      <a:pt x="106"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8"/>
              <p:cNvSpPr/>
              <p:nvPr/>
            </p:nvSpPr>
            <p:spPr>
              <a:xfrm>
                <a:off x="2638164" y="1055204"/>
                <a:ext cx="21117" cy="323654"/>
              </a:xfrm>
              <a:custGeom>
                <a:avLst/>
                <a:gdLst/>
                <a:ahLst/>
                <a:cxnLst/>
                <a:rect l="l" t="t" r="r" b="b"/>
                <a:pathLst>
                  <a:path w="717" h="10989" extrusionOk="0">
                    <a:moveTo>
                      <a:pt x="622" y="0"/>
                    </a:moveTo>
                    <a:cubicBezTo>
                      <a:pt x="586" y="0"/>
                      <a:pt x="560" y="38"/>
                      <a:pt x="533" y="64"/>
                    </a:cubicBezTo>
                    <a:cubicBezTo>
                      <a:pt x="214" y="1329"/>
                      <a:pt x="229" y="2502"/>
                      <a:pt x="259" y="3767"/>
                    </a:cubicBezTo>
                    <a:cubicBezTo>
                      <a:pt x="259" y="4483"/>
                      <a:pt x="274" y="5214"/>
                      <a:pt x="214" y="5976"/>
                    </a:cubicBezTo>
                    <a:cubicBezTo>
                      <a:pt x="198" y="6143"/>
                      <a:pt x="198" y="6357"/>
                      <a:pt x="183" y="6555"/>
                    </a:cubicBezTo>
                    <a:cubicBezTo>
                      <a:pt x="153" y="6829"/>
                      <a:pt x="137" y="7119"/>
                      <a:pt x="122" y="7317"/>
                    </a:cubicBezTo>
                    <a:cubicBezTo>
                      <a:pt x="0" y="8520"/>
                      <a:pt x="61" y="9724"/>
                      <a:pt x="259" y="10912"/>
                    </a:cubicBezTo>
                    <a:cubicBezTo>
                      <a:pt x="259" y="10943"/>
                      <a:pt x="290" y="10988"/>
                      <a:pt x="335" y="10988"/>
                    </a:cubicBezTo>
                    <a:cubicBezTo>
                      <a:pt x="412" y="10988"/>
                      <a:pt x="427" y="10928"/>
                      <a:pt x="412" y="10897"/>
                    </a:cubicBezTo>
                    <a:cubicBezTo>
                      <a:pt x="214" y="9739"/>
                      <a:pt x="183" y="8535"/>
                      <a:pt x="274" y="7362"/>
                    </a:cubicBezTo>
                    <a:cubicBezTo>
                      <a:pt x="290" y="7134"/>
                      <a:pt x="305" y="6844"/>
                      <a:pt x="335" y="6585"/>
                    </a:cubicBezTo>
                    <a:cubicBezTo>
                      <a:pt x="351" y="6372"/>
                      <a:pt x="351" y="6159"/>
                      <a:pt x="366" y="5991"/>
                    </a:cubicBezTo>
                    <a:cubicBezTo>
                      <a:pt x="427" y="5229"/>
                      <a:pt x="427" y="4483"/>
                      <a:pt x="412" y="3767"/>
                    </a:cubicBezTo>
                    <a:cubicBezTo>
                      <a:pt x="381" y="2502"/>
                      <a:pt x="366" y="1344"/>
                      <a:pt x="686" y="110"/>
                    </a:cubicBezTo>
                    <a:cubicBezTo>
                      <a:pt x="716" y="64"/>
                      <a:pt x="671" y="34"/>
                      <a:pt x="640" y="3"/>
                    </a:cubicBezTo>
                    <a:cubicBezTo>
                      <a:pt x="634" y="1"/>
                      <a:pt x="628" y="0"/>
                      <a:pt x="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8"/>
              <p:cNvSpPr/>
              <p:nvPr/>
            </p:nvSpPr>
            <p:spPr>
              <a:xfrm>
                <a:off x="2648031" y="1217572"/>
                <a:ext cx="196566" cy="159927"/>
              </a:xfrm>
              <a:custGeom>
                <a:avLst/>
                <a:gdLst/>
                <a:ahLst/>
                <a:cxnLst/>
                <a:rect l="l" t="t" r="r" b="b"/>
                <a:pathLst>
                  <a:path w="6674" h="5430" extrusionOk="0">
                    <a:moveTo>
                      <a:pt x="6578" y="0"/>
                    </a:moveTo>
                    <a:cubicBezTo>
                      <a:pt x="6568" y="0"/>
                      <a:pt x="6559" y="2"/>
                      <a:pt x="6552" y="6"/>
                    </a:cubicBezTo>
                    <a:cubicBezTo>
                      <a:pt x="5272" y="493"/>
                      <a:pt x="4297" y="1484"/>
                      <a:pt x="3368" y="2443"/>
                    </a:cubicBezTo>
                    <a:cubicBezTo>
                      <a:pt x="3063" y="2763"/>
                      <a:pt x="2743" y="3114"/>
                      <a:pt x="2392" y="3419"/>
                    </a:cubicBezTo>
                    <a:cubicBezTo>
                      <a:pt x="1707" y="4043"/>
                      <a:pt x="945" y="4653"/>
                      <a:pt x="31" y="5277"/>
                    </a:cubicBezTo>
                    <a:cubicBezTo>
                      <a:pt x="0" y="5293"/>
                      <a:pt x="0" y="5354"/>
                      <a:pt x="16" y="5399"/>
                    </a:cubicBezTo>
                    <a:cubicBezTo>
                      <a:pt x="31" y="5415"/>
                      <a:pt x="61" y="5430"/>
                      <a:pt x="92" y="5430"/>
                    </a:cubicBezTo>
                    <a:lnTo>
                      <a:pt x="107" y="5430"/>
                    </a:lnTo>
                    <a:cubicBezTo>
                      <a:pt x="1021" y="4805"/>
                      <a:pt x="1798" y="4180"/>
                      <a:pt x="2484" y="3540"/>
                    </a:cubicBezTo>
                    <a:cubicBezTo>
                      <a:pt x="2834" y="3236"/>
                      <a:pt x="3154" y="2901"/>
                      <a:pt x="3474" y="2581"/>
                    </a:cubicBezTo>
                    <a:cubicBezTo>
                      <a:pt x="4434" y="1590"/>
                      <a:pt x="5348" y="646"/>
                      <a:pt x="6598" y="173"/>
                    </a:cubicBezTo>
                    <a:cubicBezTo>
                      <a:pt x="6659" y="158"/>
                      <a:pt x="6674" y="97"/>
                      <a:pt x="6659" y="67"/>
                    </a:cubicBezTo>
                    <a:cubicBezTo>
                      <a:pt x="6647" y="20"/>
                      <a:pt x="6609"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8"/>
              <p:cNvSpPr/>
              <p:nvPr/>
            </p:nvSpPr>
            <p:spPr>
              <a:xfrm>
                <a:off x="2508017" y="1372694"/>
                <a:ext cx="136012" cy="30837"/>
              </a:xfrm>
              <a:custGeom>
                <a:avLst/>
                <a:gdLst/>
                <a:ahLst/>
                <a:cxnLst/>
                <a:rect l="l" t="t" r="r" b="b"/>
                <a:pathLst>
                  <a:path w="4618" h="1047" extrusionOk="0">
                    <a:moveTo>
                      <a:pt x="4536" y="0"/>
                    </a:moveTo>
                    <a:cubicBezTo>
                      <a:pt x="4518" y="0"/>
                      <a:pt x="4499" y="4"/>
                      <a:pt x="4480" y="10"/>
                    </a:cubicBezTo>
                    <a:cubicBezTo>
                      <a:pt x="4160" y="224"/>
                      <a:pt x="3734" y="224"/>
                      <a:pt x="3337" y="239"/>
                    </a:cubicBezTo>
                    <a:lnTo>
                      <a:pt x="3307" y="239"/>
                    </a:lnTo>
                    <a:cubicBezTo>
                      <a:pt x="1936" y="300"/>
                      <a:pt x="945" y="483"/>
                      <a:pt x="62" y="864"/>
                    </a:cubicBezTo>
                    <a:cubicBezTo>
                      <a:pt x="31" y="894"/>
                      <a:pt x="1" y="940"/>
                      <a:pt x="31" y="985"/>
                    </a:cubicBezTo>
                    <a:cubicBezTo>
                      <a:pt x="47" y="1016"/>
                      <a:pt x="62" y="1046"/>
                      <a:pt x="107" y="1046"/>
                    </a:cubicBezTo>
                    <a:cubicBezTo>
                      <a:pt x="107" y="1046"/>
                      <a:pt x="123" y="1046"/>
                      <a:pt x="138" y="1001"/>
                    </a:cubicBezTo>
                    <a:cubicBezTo>
                      <a:pt x="991" y="620"/>
                      <a:pt x="1966" y="422"/>
                      <a:pt x="3322" y="391"/>
                    </a:cubicBezTo>
                    <a:lnTo>
                      <a:pt x="3353" y="391"/>
                    </a:lnTo>
                    <a:cubicBezTo>
                      <a:pt x="3779" y="391"/>
                      <a:pt x="4221" y="376"/>
                      <a:pt x="4572" y="148"/>
                    </a:cubicBezTo>
                    <a:cubicBezTo>
                      <a:pt x="4617" y="132"/>
                      <a:pt x="4617" y="71"/>
                      <a:pt x="4602" y="26"/>
                    </a:cubicBezTo>
                    <a:cubicBezTo>
                      <a:pt x="4584" y="8"/>
                      <a:pt x="4561" y="0"/>
                      <a:pt x="4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8"/>
              <p:cNvSpPr/>
              <p:nvPr/>
            </p:nvSpPr>
            <p:spPr>
              <a:xfrm>
                <a:off x="2643554" y="1372871"/>
                <a:ext cx="148558" cy="37375"/>
              </a:xfrm>
              <a:custGeom>
                <a:avLst/>
                <a:gdLst/>
                <a:ahLst/>
                <a:cxnLst/>
                <a:rect l="l" t="t" r="r" b="b"/>
                <a:pathLst>
                  <a:path w="5044" h="1269" extrusionOk="0">
                    <a:moveTo>
                      <a:pt x="98" y="0"/>
                    </a:moveTo>
                    <a:cubicBezTo>
                      <a:pt x="61" y="0"/>
                      <a:pt x="28" y="28"/>
                      <a:pt x="15" y="65"/>
                    </a:cubicBezTo>
                    <a:cubicBezTo>
                      <a:pt x="0" y="126"/>
                      <a:pt x="31" y="157"/>
                      <a:pt x="76" y="172"/>
                    </a:cubicBezTo>
                    <a:cubicBezTo>
                      <a:pt x="701" y="385"/>
                      <a:pt x="1387" y="431"/>
                      <a:pt x="2026" y="446"/>
                    </a:cubicBezTo>
                    <a:cubicBezTo>
                      <a:pt x="2225" y="446"/>
                      <a:pt x="2407" y="446"/>
                      <a:pt x="2605" y="461"/>
                    </a:cubicBezTo>
                    <a:cubicBezTo>
                      <a:pt x="3276" y="507"/>
                      <a:pt x="4236" y="629"/>
                      <a:pt x="4891" y="1238"/>
                    </a:cubicBezTo>
                    <a:cubicBezTo>
                      <a:pt x="4906" y="1269"/>
                      <a:pt x="4921" y="1269"/>
                      <a:pt x="4952" y="1269"/>
                    </a:cubicBezTo>
                    <a:cubicBezTo>
                      <a:pt x="4967" y="1269"/>
                      <a:pt x="4982" y="1269"/>
                      <a:pt x="4997" y="1208"/>
                    </a:cubicBezTo>
                    <a:cubicBezTo>
                      <a:pt x="5043" y="1193"/>
                      <a:pt x="5043" y="1132"/>
                      <a:pt x="4997" y="1086"/>
                    </a:cubicBezTo>
                    <a:cubicBezTo>
                      <a:pt x="4312" y="446"/>
                      <a:pt x="3306" y="309"/>
                      <a:pt x="2605" y="279"/>
                    </a:cubicBezTo>
                    <a:cubicBezTo>
                      <a:pt x="2407" y="279"/>
                      <a:pt x="2225" y="248"/>
                      <a:pt x="2026" y="248"/>
                    </a:cubicBezTo>
                    <a:cubicBezTo>
                      <a:pt x="1402" y="233"/>
                      <a:pt x="731" y="218"/>
                      <a:pt x="122" y="4"/>
                    </a:cubicBezTo>
                    <a:cubicBezTo>
                      <a:pt x="114" y="2"/>
                      <a:pt x="106"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8"/>
              <p:cNvSpPr/>
              <p:nvPr/>
            </p:nvSpPr>
            <p:spPr>
              <a:xfrm>
                <a:off x="2637251" y="1058444"/>
                <a:ext cx="13489" cy="35461"/>
              </a:xfrm>
              <a:custGeom>
                <a:avLst/>
                <a:gdLst/>
                <a:ahLst/>
                <a:cxnLst/>
                <a:rect l="l" t="t" r="r" b="b"/>
                <a:pathLst>
                  <a:path w="458" h="1204" extrusionOk="0">
                    <a:moveTo>
                      <a:pt x="62" y="0"/>
                    </a:moveTo>
                    <a:cubicBezTo>
                      <a:pt x="16" y="0"/>
                      <a:pt x="1" y="15"/>
                      <a:pt x="1" y="61"/>
                    </a:cubicBezTo>
                    <a:cubicBezTo>
                      <a:pt x="1" y="411"/>
                      <a:pt x="62" y="823"/>
                      <a:pt x="366" y="1173"/>
                    </a:cubicBezTo>
                    <a:cubicBezTo>
                      <a:pt x="366" y="1204"/>
                      <a:pt x="382" y="1204"/>
                      <a:pt x="397" y="1204"/>
                    </a:cubicBezTo>
                    <a:cubicBezTo>
                      <a:pt x="412" y="1204"/>
                      <a:pt x="412" y="1204"/>
                      <a:pt x="443" y="1173"/>
                    </a:cubicBezTo>
                    <a:cubicBezTo>
                      <a:pt x="458" y="1158"/>
                      <a:pt x="458" y="1127"/>
                      <a:pt x="443" y="1097"/>
                    </a:cubicBezTo>
                    <a:cubicBezTo>
                      <a:pt x="168" y="777"/>
                      <a:pt x="107" y="457"/>
                      <a:pt x="107" y="61"/>
                    </a:cubicBezTo>
                    <a:cubicBezTo>
                      <a:pt x="107" y="15"/>
                      <a:pt x="9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8"/>
              <p:cNvSpPr/>
              <p:nvPr/>
            </p:nvSpPr>
            <p:spPr>
              <a:xfrm>
                <a:off x="2628298" y="1092078"/>
                <a:ext cx="19763" cy="37729"/>
              </a:xfrm>
              <a:custGeom>
                <a:avLst/>
                <a:gdLst/>
                <a:ahLst/>
                <a:cxnLst/>
                <a:rect l="l" t="t" r="r" b="b"/>
                <a:pathLst>
                  <a:path w="671" h="1281" extrusionOk="0">
                    <a:moveTo>
                      <a:pt x="31" y="1"/>
                    </a:moveTo>
                    <a:cubicBezTo>
                      <a:pt x="15" y="1"/>
                      <a:pt x="0" y="16"/>
                      <a:pt x="0" y="62"/>
                    </a:cubicBezTo>
                    <a:cubicBezTo>
                      <a:pt x="76" y="519"/>
                      <a:pt x="259" y="915"/>
                      <a:pt x="564" y="1250"/>
                    </a:cubicBezTo>
                    <a:cubicBezTo>
                      <a:pt x="564" y="1281"/>
                      <a:pt x="594" y="1281"/>
                      <a:pt x="609" y="1281"/>
                    </a:cubicBezTo>
                    <a:cubicBezTo>
                      <a:pt x="625" y="1281"/>
                      <a:pt x="625" y="1281"/>
                      <a:pt x="640" y="1250"/>
                    </a:cubicBezTo>
                    <a:cubicBezTo>
                      <a:pt x="670" y="1235"/>
                      <a:pt x="670" y="1189"/>
                      <a:pt x="640" y="1174"/>
                    </a:cubicBezTo>
                    <a:cubicBezTo>
                      <a:pt x="366" y="854"/>
                      <a:pt x="168" y="458"/>
                      <a:pt x="91" y="31"/>
                    </a:cubicBezTo>
                    <a:cubicBezTo>
                      <a:pt x="91" y="16"/>
                      <a:pt x="76"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8"/>
              <p:cNvSpPr/>
              <p:nvPr/>
            </p:nvSpPr>
            <p:spPr>
              <a:xfrm>
                <a:off x="2615280" y="1117671"/>
                <a:ext cx="35019" cy="50275"/>
              </a:xfrm>
              <a:custGeom>
                <a:avLst/>
                <a:gdLst/>
                <a:ahLst/>
                <a:cxnLst/>
                <a:rect l="l" t="t" r="r" b="b"/>
                <a:pathLst>
                  <a:path w="1189" h="1707" extrusionOk="0">
                    <a:moveTo>
                      <a:pt x="61" y="0"/>
                    </a:moveTo>
                    <a:cubicBezTo>
                      <a:pt x="15" y="0"/>
                      <a:pt x="0" y="31"/>
                      <a:pt x="0" y="61"/>
                    </a:cubicBezTo>
                    <a:cubicBezTo>
                      <a:pt x="15" y="259"/>
                      <a:pt x="92" y="427"/>
                      <a:pt x="168" y="579"/>
                    </a:cubicBezTo>
                    <a:cubicBezTo>
                      <a:pt x="396" y="1051"/>
                      <a:pt x="655" y="1509"/>
                      <a:pt x="1112" y="1707"/>
                    </a:cubicBezTo>
                    <a:lnTo>
                      <a:pt x="1128" y="1707"/>
                    </a:lnTo>
                    <a:cubicBezTo>
                      <a:pt x="1158" y="1707"/>
                      <a:pt x="1189" y="1676"/>
                      <a:pt x="1189" y="1676"/>
                    </a:cubicBezTo>
                    <a:cubicBezTo>
                      <a:pt x="1189" y="1646"/>
                      <a:pt x="1189" y="1630"/>
                      <a:pt x="1143" y="1600"/>
                    </a:cubicBezTo>
                    <a:cubicBezTo>
                      <a:pt x="732" y="1432"/>
                      <a:pt x="503" y="990"/>
                      <a:pt x="274" y="533"/>
                    </a:cubicBezTo>
                    <a:cubicBezTo>
                      <a:pt x="198" y="381"/>
                      <a:pt x="122" y="229"/>
                      <a:pt x="122" y="61"/>
                    </a:cubicBezTo>
                    <a:cubicBezTo>
                      <a:pt x="122" y="31"/>
                      <a:pt x="92"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8"/>
              <p:cNvSpPr/>
              <p:nvPr/>
            </p:nvSpPr>
            <p:spPr>
              <a:xfrm>
                <a:off x="2606297" y="1150245"/>
                <a:ext cx="43118" cy="52249"/>
              </a:xfrm>
              <a:custGeom>
                <a:avLst/>
                <a:gdLst/>
                <a:ahLst/>
                <a:cxnLst/>
                <a:rect l="l" t="t" r="r" b="b"/>
                <a:pathLst>
                  <a:path w="1464" h="1774" extrusionOk="0">
                    <a:moveTo>
                      <a:pt x="63" y="0"/>
                    </a:moveTo>
                    <a:cubicBezTo>
                      <a:pt x="56" y="0"/>
                      <a:pt x="51" y="2"/>
                      <a:pt x="46" y="6"/>
                    </a:cubicBezTo>
                    <a:cubicBezTo>
                      <a:pt x="16" y="22"/>
                      <a:pt x="0" y="67"/>
                      <a:pt x="16" y="83"/>
                    </a:cubicBezTo>
                    <a:cubicBezTo>
                      <a:pt x="366" y="677"/>
                      <a:pt x="762" y="1332"/>
                      <a:pt x="1372" y="1758"/>
                    </a:cubicBezTo>
                    <a:cubicBezTo>
                      <a:pt x="1387" y="1774"/>
                      <a:pt x="1387" y="1774"/>
                      <a:pt x="1417" y="1774"/>
                    </a:cubicBezTo>
                    <a:cubicBezTo>
                      <a:pt x="1433" y="1774"/>
                      <a:pt x="1448" y="1758"/>
                      <a:pt x="1448" y="1743"/>
                    </a:cubicBezTo>
                    <a:cubicBezTo>
                      <a:pt x="1463" y="1713"/>
                      <a:pt x="1448" y="1682"/>
                      <a:pt x="1433" y="1667"/>
                    </a:cubicBezTo>
                    <a:cubicBezTo>
                      <a:pt x="838" y="1256"/>
                      <a:pt x="458" y="616"/>
                      <a:pt x="122" y="22"/>
                    </a:cubicBezTo>
                    <a:cubicBezTo>
                      <a:pt x="101" y="11"/>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8"/>
              <p:cNvSpPr/>
              <p:nvPr/>
            </p:nvSpPr>
            <p:spPr>
              <a:xfrm>
                <a:off x="2600024" y="1179402"/>
                <a:ext cx="48037" cy="55842"/>
              </a:xfrm>
              <a:custGeom>
                <a:avLst/>
                <a:gdLst/>
                <a:ahLst/>
                <a:cxnLst/>
                <a:rect l="l" t="t" r="r" b="b"/>
                <a:pathLst>
                  <a:path w="1631" h="1896" extrusionOk="0">
                    <a:moveTo>
                      <a:pt x="66" y="0"/>
                    </a:moveTo>
                    <a:cubicBezTo>
                      <a:pt x="57" y="0"/>
                      <a:pt x="50" y="2"/>
                      <a:pt x="46" y="7"/>
                    </a:cubicBezTo>
                    <a:cubicBezTo>
                      <a:pt x="31" y="22"/>
                      <a:pt x="0" y="68"/>
                      <a:pt x="31" y="83"/>
                    </a:cubicBezTo>
                    <a:cubicBezTo>
                      <a:pt x="61" y="144"/>
                      <a:pt x="107" y="220"/>
                      <a:pt x="137" y="266"/>
                    </a:cubicBezTo>
                    <a:cubicBezTo>
                      <a:pt x="518" y="875"/>
                      <a:pt x="869" y="1469"/>
                      <a:pt x="1509" y="1896"/>
                    </a:cubicBezTo>
                    <a:lnTo>
                      <a:pt x="1554" y="1896"/>
                    </a:lnTo>
                    <a:cubicBezTo>
                      <a:pt x="1569" y="1896"/>
                      <a:pt x="1585" y="1896"/>
                      <a:pt x="1600" y="1865"/>
                    </a:cubicBezTo>
                    <a:cubicBezTo>
                      <a:pt x="1630" y="1850"/>
                      <a:pt x="1600" y="1820"/>
                      <a:pt x="1585" y="1789"/>
                    </a:cubicBezTo>
                    <a:cubicBezTo>
                      <a:pt x="960" y="1393"/>
                      <a:pt x="610" y="814"/>
                      <a:pt x="229" y="220"/>
                    </a:cubicBezTo>
                    <a:cubicBezTo>
                      <a:pt x="198" y="159"/>
                      <a:pt x="153" y="83"/>
                      <a:pt x="122" y="22"/>
                    </a:cubicBezTo>
                    <a:cubicBezTo>
                      <a:pt x="111" y="11"/>
                      <a:pt x="85" y="0"/>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8"/>
              <p:cNvSpPr/>
              <p:nvPr/>
            </p:nvSpPr>
            <p:spPr>
              <a:xfrm>
                <a:off x="2597315" y="1211711"/>
                <a:ext cx="49392" cy="57197"/>
              </a:xfrm>
              <a:custGeom>
                <a:avLst/>
                <a:gdLst/>
                <a:ahLst/>
                <a:cxnLst/>
                <a:rect l="l" t="t" r="r" b="b"/>
                <a:pathLst>
                  <a:path w="1677" h="1942" extrusionOk="0">
                    <a:moveTo>
                      <a:pt x="62" y="1"/>
                    </a:moveTo>
                    <a:cubicBezTo>
                      <a:pt x="56" y="1"/>
                      <a:pt x="51" y="3"/>
                      <a:pt x="46" y="7"/>
                    </a:cubicBezTo>
                    <a:cubicBezTo>
                      <a:pt x="16" y="37"/>
                      <a:pt x="1" y="68"/>
                      <a:pt x="16" y="83"/>
                    </a:cubicBezTo>
                    <a:cubicBezTo>
                      <a:pt x="382" y="814"/>
                      <a:pt x="930" y="1439"/>
                      <a:pt x="1585" y="1911"/>
                    </a:cubicBezTo>
                    <a:cubicBezTo>
                      <a:pt x="1601" y="1942"/>
                      <a:pt x="1601" y="1942"/>
                      <a:pt x="1616" y="1942"/>
                    </a:cubicBezTo>
                    <a:cubicBezTo>
                      <a:pt x="1616" y="1942"/>
                      <a:pt x="1646" y="1942"/>
                      <a:pt x="1661" y="1896"/>
                    </a:cubicBezTo>
                    <a:cubicBezTo>
                      <a:pt x="1677" y="1881"/>
                      <a:pt x="1661" y="1835"/>
                      <a:pt x="1646" y="1820"/>
                    </a:cubicBezTo>
                    <a:cubicBezTo>
                      <a:pt x="1006" y="1347"/>
                      <a:pt x="473" y="738"/>
                      <a:pt x="123" y="37"/>
                    </a:cubicBezTo>
                    <a:cubicBezTo>
                      <a:pt x="100" y="15"/>
                      <a:pt x="78"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8"/>
              <p:cNvSpPr/>
              <p:nvPr/>
            </p:nvSpPr>
            <p:spPr>
              <a:xfrm>
                <a:off x="2596431" y="1248290"/>
                <a:ext cx="47153" cy="56519"/>
              </a:xfrm>
              <a:custGeom>
                <a:avLst/>
                <a:gdLst/>
                <a:ahLst/>
                <a:cxnLst/>
                <a:rect l="l" t="t" r="r" b="b"/>
                <a:pathLst>
                  <a:path w="1601" h="1919" extrusionOk="0">
                    <a:moveTo>
                      <a:pt x="52" y="1"/>
                    </a:moveTo>
                    <a:cubicBezTo>
                      <a:pt x="43" y="1"/>
                      <a:pt x="35" y="5"/>
                      <a:pt x="31" y="14"/>
                    </a:cubicBezTo>
                    <a:cubicBezTo>
                      <a:pt x="16" y="29"/>
                      <a:pt x="0" y="60"/>
                      <a:pt x="16" y="90"/>
                    </a:cubicBezTo>
                    <a:cubicBezTo>
                      <a:pt x="335" y="791"/>
                      <a:pt x="762" y="1477"/>
                      <a:pt x="1493" y="1919"/>
                    </a:cubicBezTo>
                    <a:lnTo>
                      <a:pt x="1539" y="1919"/>
                    </a:lnTo>
                    <a:cubicBezTo>
                      <a:pt x="1554" y="1919"/>
                      <a:pt x="1570" y="1919"/>
                      <a:pt x="1570" y="1873"/>
                    </a:cubicBezTo>
                    <a:cubicBezTo>
                      <a:pt x="1600" y="1858"/>
                      <a:pt x="1570" y="1812"/>
                      <a:pt x="1554" y="1797"/>
                    </a:cubicBezTo>
                    <a:cubicBezTo>
                      <a:pt x="838" y="1385"/>
                      <a:pt x="427" y="700"/>
                      <a:pt x="107" y="29"/>
                    </a:cubicBezTo>
                    <a:cubicBezTo>
                      <a:pt x="96" y="19"/>
                      <a:pt x="71"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8"/>
              <p:cNvSpPr/>
              <p:nvPr/>
            </p:nvSpPr>
            <p:spPr>
              <a:xfrm>
                <a:off x="2650269" y="1063362"/>
                <a:ext cx="25624" cy="30984"/>
              </a:xfrm>
              <a:custGeom>
                <a:avLst/>
                <a:gdLst/>
                <a:ahLst/>
                <a:cxnLst/>
                <a:rect l="l" t="t" r="r" b="b"/>
                <a:pathLst>
                  <a:path w="870" h="1052" extrusionOk="0">
                    <a:moveTo>
                      <a:pt x="839" y="1"/>
                    </a:moveTo>
                    <a:cubicBezTo>
                      <a:pt x="793" y="1"/>
                      <a:pt x="778" y="1"/>
                      <a:pt x="762" y="46"/>
                    </a:cubicBezTo>
                    <a:cubicBezTo>
                      <a:pt x="610" y="397"/>
                      <a:pt x="351" y="732"/>
                      <a:pt x="31" y="960"/>
                    </a:cubicBezTo>
                    <a:cubicBezTo>
                      <a:pt x="1" y="976"/>
                      <a:pt x="1" y="1006"/>
                      <a:pt x="16" y="1037"/>
                    </a:cubicBezTo>
                    <a:cubicBezTo>
                      <a:pt x="16" y="1052"/>
                      <a:pt x="31" y="1052"/>
                      <a:pt x="46" y="1052"/>
                    </a:cubicBezTo>
                    <a:cubicBezTo>
                      <a:pt x="46" y="1052"/>
                      <a:pt x="77" y="1052"/>
                      <a:pt x="107" y="1037"/>
                    </a:cubicBezTo>
                    <a:cubicBezTo>
                      <a:pt x="427" y="778"/>
                      <a:pt x="701" y="458"/>
                      <a:pt x="869" y="77"/>
                    </a:cubicBezTo>
                    <a:cubicBezTo>
                      <a:pt x="869" y="46"/>
                      <a:pt x="869" y="16"/>
                      <a:pt x="8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8"/>
              <p:cNvSpPr/>
              <p:nvPr/>
            </p:nvSpPr>
            <p:spPr>
              <a:xfrm>
                <a:off x="2646234" y="1099087"/>
                <a:ext cx="30100" cy="32957"/>
              </a:xfrm>
              <a:custGeom>
                <a:avLst/>
                <a:gdLst/>
                <a:ahLst/>
                <a:cxnLst/>
                <a:rect l="l" t="t" r="r" b="b"/>
                <a:pathLst>
                  <a:path w="1022" h="1119" extrusionOk="0">
                    <a:moveTo>
                      <a:pt x="971" y="0"/>
                    </a:moveTo>
                    <a:cubicBezTo>
                      <a:pt x="951" y="0"/>
                      <a:pt x="925" y="11"/>
                      <a:pt x="915" y="22"/>
                    </a:cubicBezTo>
                    <a:cubicBezTo>
                      <a:pt x="717" y="387"/>
                      <a:pt x="336" y="768"/>
                      <a:pt x="31" y="997"/>
                    </a:cubicBezTo>
                    <a:cubicBezTo>
                      <a:pt x="0" y="1012"/>
                      <a:pt x="0" y="1058"/>
                      <a:pt x="16" y="1073"/>
                    </a:cubicBezTo>
                    <a:cubicBezTo>
                      <a:pt x="16" y="1088"/>
                      <a:pt x="31" y="1088"/>
                      <a:pt x="61" y="1088"/>
                    </a:cubicBezTo>
                    <a:cubicBezTo>
                      <a:pt x="77" y="1088"/>
                      <a:pt x="77" y="1088"/>
                      <a:pt x="92" y="1119"/>
                    </a:cubicBezTo>
                    <a:cubicBezTo>
                      <a:pt x="381" y="890"/>
                      <a:pt x="793" y="479"/>
                      <a:pt x="1006" y="83"/>
                    </a:cubicBezTo>
                    <a:cubicBezTo>
                      <a:pt x="1021" y="67"/>
                      <a:pt x="1006" y="22"/>
                      <a:pt x="991" y="6"/>
                    </a:cubicBezTo>
                    <a:cubicBezTo>
                      <a:pt x="986" y="2"/>
                      <a:pt x="979" y="0"/>
                      <a:pt x="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8"/>
              <p:cNvSpPr/>
              <p:nvPr/>
            </p:nvSpPr>
            <p:spPr>
              <a:xfrm>
                <a:off x="2647118" y="1130660"/>
                <a:ext cx="31455" cy="35490"/>
              </a:xfrm>
              <a:custGeom>
                <a:avLst/>
                <a:gdLst/>
                <a:ahLst/>
                <a:cxnLst/>
                <a:rect l="l" t="t" r="r" b="b"/>
                <a:pathLst>
                  <a:path w="1068" h="1205" extrusionOk="0">
                    <a:moveTo>
                      <a:pt x="1037" y="1"/>
                    </a:moveTo>
                    <a:cubicBezTo>
                      <a:pt x="991" y="1"/>
                      <a:pt x="976" y="1"/>
                      <a:pt x="961" y="47"/>
                    </a:cubicBezTo>
                    <a:cubicBezTo>
                      <a:pt x="808" y="504"/>
                      <a:pt x="458" y="885"/>
                      <a:pt x="47" y="1083"/>
                    </a:cubicBezTo>
                    <a:cubicBezTo>
                      <a:pt x="31" y="1113"/>
                      <a:pt x="1" y="1144"/>
                      <a:pt x="31" y="1159"/>
                    </a:cubicBezTo>
                    <a:cubicBezTo>
                      <a:pt x="47" y="1189"/>
                      <a:pt x="62" y="1205"/>
                      <a:pt x="77" y="1205"/>
                    </a:cubicBezTo>
                    <a:cubicBezTo>
                      <a:pt x="108" y="1205"/>
                      <a:pt x="108" y="1205"/>
                      <a:pt x="92" y="1189"/>
                    </a:cubicBezTo>
                    <a:cubicBezTo>
                      <a:pt x="565" y="976"/>
                      <a:pt x="915" y="549"/>
                      <a:pt x="1067" y="77"/>
                    </a:cubicBezTo>
                    <a:cubicBezTo>
                      <a:pt x="1067" y="47"/>
                      <a:pt x="1067" y="16"/>
                      <a:pt x="1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8"/>
              <p:cNvSpPr/>
              <p:nvPr/>
            </p:nvSpPr>
            <p:spPr>
              <a:xfrm>
                <a:off x="2646676" y="1150863"/>
                <a:ext cx="41764" cy="49392"/>
              </a:xfrm>
              <a:custGeom>
                <a:avLst/>
                <a:gdLst/>
                <a:ahLst/>
                <a:cxnLst/>
                <a:rect l="l" t="t" r="r" b="b"/>
                <a:pathLst>
                  <a:path w="1418" h="1677" extrusionOk="0">
                    <a:moveTo>
                      <a:pt x="1372" y="1"/>
                    </a:moveTo>
                    <a:cubicBezTo>
                      <a:pt x="1341" y="1"/>
                      <a:pt x="1296" y="1"/>
                      <a:pt x="1296" y="46"/>
                    </a:cubicBezTo>
                    <a:cubicBezTo>
                      <a:pt x="1128" y="625"/>
                      <a:pt x="610" y="1235"/>
                      <a:pt x="46" y="1570"/>
                    </a:cubicBezTo>
                    <a:cubicBezTo>
                      <a:pt x="16" y="1585"/>
                      <a:pt x="1" y="1616"/>
                      <a:pt x="16" y="1646"/>
                    </a:cubicBezTo>
                    <a:cubicBezTo>
                      <a:pt x="46" y="1661"/>
                      <a:pt x="62" y="1677"/>
                      <a:pt x="77" y="1677"/>
                    </a:cubicBezTo>
                    <a:lnTo>
                      <a:pt x="92" y="1677"/>
                    </a:lnTo>
                    <a:cubicBezTo>
                      <a:pt x="702" y="1357"/>
                      <a:pt x="1235" y="701"/>
                      <a:pt x="1418" y="77"/>
                    </a:cubicBezTo>
                    <a:cubicBezTo>
                      <a:pt x="1418" y="46"/>
                      <a:pt x="1418" y="1"/>
                      <a:pt x="13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8"/>
              <p:cNvSpPr/>
              <p:nvPr/>
            </p:nvSpPr>
            <p:spPr>
              <a:xfrm>
                <a:off x="2645321" y="1182289"/>
                <a:ext cx="48950" cy="51630"/>
              </a:xfrm>
              <a:custGeom>
                <a:avLst/>
                <a:gdLst/>
                <a:ahLst/>
                <a:cxnLst/>
                <a:rect l="l" t="t" r="r" b="b"/>
                <a:pathLst>
                  <a:path w="1662" h="1753" extrusionOk="0">
                    <a:moveTo>
                      <a:pt x="1631" y="0"/>
                    </a:moveTo>
                    <a:cubicBezTo>
                      <a:pt x="1586" y="0"/>
                      <a:pt x="1570" y="0"/>
                      <a:pt x="1555" y="46"/>
                    </a:cubicBezTo>
                    <a:cubicBezTo>
                      <a:pt x="1327" y="731"/>
                      <a:pt x="717" y="1371"/>
                      <a:pt x="62" y="1646"/>
                    </a:cubicBezTo>
                    <a:cubicBezTo>
                      <a:pt x="31" y="1661"/>
                      <a:pt x="1" y="1676"/>
                      <a:pt x="31" y="1722"/>
                    </a:cubicBezTo>
                    <a:cubicBezTo>
                      <a:pt x="47" y="1737"/>
                      <a:pt x="62" y="1752"/>
                      <a:pt x="92" y="1752"/>
                    </a:cubicBezTo>
                    <a:cubicBezTo>
                      <a:pt x="92" y="1752"/>
                      <a:pt x="108" y="1752"/>
                      <a:pt x="123" y="1737"/>
                    </a:cubicBezTo>
                    <a:cubicBezTo>
                      <a:pt x="793" y="1463"/>
                      <a:pt x="1433" y="777"/>
                      <a:pt x="1662" y="76"/>
                    </a:cubicBezTo>
                    <a:cubicBezTo>
                      <a:pt x="1662" y="46"/>
                      <a:pt x="1662" y="15"/>
                      <a:pt x="1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8"/>
              <p:cNvSpPr/>
              <p:nvPr/>
            </p:nvSpPr>
            <p:spPr>
              <a:xfrm>
                <a:off x="2643996" y="1219781"/>
                <a:ext cx="49834" cy="51836"/>
              </a:xfrm>
              <a:custGeom>
                <a:avLst/>
                <a:gdLst/>
                <a:ahLst/>
                <a:cxnLst/>
                <a:rect l="l" t="t" r="r" b="b"/>
                <a:pathLst>
                  <a:path w="1692" h="1760" extrusionOk="0">
                    <a:moveTo>
                      <a:pt x="1628" y="1"/>
                    </a:moveTo>
                    <a:cubicBezTo>
                      <a:pt x="1606" y="1"/>
                      <a:pt x="1596" y="11"/>
                      <a:pt x="1585" y="22"/>
                    </a:cubicBezTo>
                    <a:cubicBezTo>
                      <a:pt x="1280" y="723"/>
                      <a:pt x="716" y="1302"/>
                      <a:pt x="31" y="1637"/>
                    </a:cubicBezTo>
                    <a:cubicBezTo>
                      <a:pt x="16" y="1668"/>
                      <a:pt x="0" y="1698"/>
                      <a:pt x="16" y="1713"/>
                    </a:cubicBezTo>
                    <a:cubicBezTo>
                      <a:pt x="31" y="1744"/>
                      <a:pt x="61" y="1759"/>
                      <a:pt x="76" y="1759"/>
                    </a:cubicBezTo>
                    <a:cubicBezTo>
                      <a:pt x="92" y="1759"/>
                      <a:pt x="92" y="1759"/>
                      <a:pt x="76" y="1744"/>
                    </a:cubicBezTo>
                    <a:cubicBezTo>
                      <a:pt x="777" y="1393"/>
                      <a:pt x="1356" y="799"/>
                      <a:pt x="1676" y="83"/>
                    </a:cubicBezTo>
                    <a:cubicBezTo>
                      <a:pt x="1691" y="37"/>
                      <a:pt x="1676" y="22"/>
                      <a:pt x="1661" y="7"/>
                    </a:cubicBezTo>
                    <a:cubicBezTo>
                      <a:pt x="1648" y="2"/>
                      <a:pt x="1637" y="1"/>
                      <a:pt x="1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8"/>
              <p:cNvSpPr/>
              <p:nvPr/>
            </p:nvSpPr>
            <p:spPr>
              <a:xfrm>
                <a:off x="2643554" y="1262427"/>
                <a:ext cx="50717" cy="58080"/>
              </a:xfrm>
              <a:custGeom>
                <a:avLst/>
                <a:gdLst/>
                <a:ahLst/>
                <a:cxnLst/>
                <a:rect l="l" t="t" r="r" b="b"/>
                <a:pathLst>
                  <a:path w="1722" h="1972" extrusionOk="0">
                    <a:moveTo>
                      <a:pt x="1672" y="0"/>
                    </a:moveTo>
                    <a:cubicBezTo>
                      <a:pt x="1652" y="0"/>
                      <a:pt x="1626" y="11"/>
                      <a:pt x="1615" y="22"/>
                    </a:cubicBezTo>
                    <a:cubicBezTo>
                      <a:pt x="1249" y="753"/>
                      <a:pt x="701" y="1393"/>
                      <a:pt x="31" y="1865"/>
                    </a:cubicBezTo>
                    <a:cubicBezTo>
                      <a:pt x="0" y="1896"/>
                      <a:pt x="0" y="1926"/>
                      <a:pt x="15" y="1941"/>
                    </a:cubicBezTo>
                    <a:cubicBezTo>
                      <a:pt x="15" y="1972"/>
                      <a:pt x="31" y="1972"/>
                      <a:pt x="46" y="1972"/>
                    </a:cubicBezTo>
                    <a:lnTo>
                      <a:pt x="91" y="1972"/>
                    </a:lnTo>
                    <a:cubicBezTo>
                      <a:pt x="777" y="1484"/>
                      <a:pt x="1326" y="844"/>
                      <a:pt x="1706" y="83"/>
                    </a:cubicBezTo>
                    <a:cubicBezTo>
                      <a:pt x="1722" y="67"/>
                      <a:pt x="1706" y="22"/>
                      <a:pt x="1691" y="6"/>
                    </a:cubicBezTo>
                    <a:cubicBezTo>
                      <a:pt x="1687" y="2"/>
                      <a:pt x="1680" y="0"/>
                      <a:pt x="1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8"/>
              <p:cNvSpPr/>
              <p:nvPr/>
            </p:nvSpPr>
            <p:spPr>
              <a:xfrm>
                <a:off x="2534052" y="1319151"/>
                <a:ext cx="41322" cy="10338"/>
              </a:xfrm>
              <a:custGeom>
                <a:avLst/>
                <a:gdLst/>
                <a:ahLst/>
                <a:cxnLst/>
                <a:rect l="l" t="t" r="r" b="b"/>
                <a:pathLst>
                  <a:path w="1403" h="351" extrusionOk="0">
                    <a:moveTo>
                      <a:pt x="77" y="0"/>
                    </a:moveTo>
                    <a:cubicBezTo>
                      <a:pt x="31" y="0"/>
                      <a:pt x="16" y="0"/>
                      <a:pt x="0" y="46"/>
                    </a:cubicBezTo>
                    <a:cubicBezTo>
                      <a:pt x="0" y="76"/>
                      <a:pt x="0" y="91"/>
                      <a:pt x="31" y="122"/>
                    </a:cubicBezTo>
                    <a:cubicBezTo>
                      <a:pt x="244" y="213"/>
                      <a:pt x="473" y="290"/>
                      <a:pt x="701" y="320"/>
                    </a:cubicBezTo>
                    <a:cubicBezTo>
                      <a:pt x="762" y="350"/>
                      <a:pt x="823" y="350"/>
                      <a:pt x="869" y="350"/>
                    </a:cubicBezTo>
                    <a:cubicBezTo>
                      <a:pt x="1067" y="350"/>
                      <a:pt x="1250" y="290"/>
                      <a:pt x="1372" y="168"/>
                    </a:cubicBezTo>
                    <a:cubicBezTo>
                      <a:pt x="1402" y="152"/>
                      <a:pt x="1402" y="122"/>
                      <a:pt x="1387" y="91"/>
                    </a:cubicBezTo>
                    <a:cubicBezTo>
                      <a:pt x="1378" y="74"/>
                      <a:pt x="1359" y="66"/>
                      <a:pt x="1341" y="66"/>
                    </a:cubicBezTo>
                    <a:cubicBezTo>
                      <a:pt x="1329" y="66"/>
                      <a:pt x="1317" y="70"/>
                      <a:pt x="1311" y="76"/>
                    </a:cubicBezTo>
                    <a:cubicBezTo>
                      <a:pt x="1194" y="169"/>
                      <a:pt x="1042" y="209"/>
                      <a:pt x="868" y="209"/>
                    </a:cubicBezTo>
                    <a:cubicBezTo>
                      <a:pt x="815" y="209"/>
                      <a:pt x="759" y="205"/>
                      <a:pt x="701" y="198"/>
                    </a:cubicBezTo>
                    <a:cubicBezTo>
                      <a:pt x="488" y="168"/>
                      <a:pt x="290" y="76"/>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8"/>
              <p:cNvSpPr/>
              <p:nvPr/>
            </p:nvSpPr>
            <p:spPr>
              <a:xfrm>
                <a:off x="2512523" y="1293823"/>
                <a:ext cx="40851" cy="11869"/>
              </a:xfrm>
              <a:custGeom>
                <a:avLst/>
                <a:gdLst/>
                <a:ahLst/>
                <a:cxnLst/>
                <a:rect l="l" t="t" r="r" b="b"/>
                <a:pathLst>
                  <a:path w="1387" h="403" extrusionOk="0">
                    <a:moveTo>
                      <a:pt x="75" y="1"/>
                    </a:moveTo>
                    <a:cubicBezTo>
                      <a:pt x="60" y="1"/>
                      <a:pt x="41" y="11"/>
                      <a:pt x="31" y="22"/>
                    </a:cubicBezTo>
                    <a:cubicBezTo>
                      <a:pt x="0" y="37"/>
                      <a:pt x="31" y="83"/>
                      <a:pt x="46" y="98"/>
                    </a:cubicBezTo>
                    <a:cubicBezTo>
                      <a:pt x="274" y="296"/>
                      <a:pt x="579" y="388"/>
                      <a:pt x="884" y="388"/>
                    </a:cubicBezTo>
                    <a:cubicBezTo>
                      <a:pt x="899" y="388"/>
                      <a:pt x="914" y="388"/>
                      <a:pt x="914" y="403"/>
                    </a:cubicBezTo>
                    <a:cubicBezTo>
                      <a:pt x="1112" y="388"/>
                      <a:pt x="1265" y="327"/>
                      <a:pt x="1356" y="220"/>
                    </a:cubicBezTo>
                    <a:cubicBezTo>
                      <a:pt x="1387" y="190"/>
                      <a:pt x="1371" y="159"/>
                      <a:pt x="1356" y="144"/>
                    </a:cubicBezTo>
                    <a:cubicBezTo>
                      <a:pt x="1349" y="123"/>
                      <a:pt x="1336" y="115"/>
                      <a:pt x="1323" y="115"/>
                    </a:cubicBezTo>
                    <a:cubicBezTo>
                      <a:pt x="1306" y="115"/>
                      <a:pt x="1288" y="127"/>
                      <a:pt x="1280" y="144"/>
                    </a:cubicBezTo>
                    <a:cubicBezTo>
                      <a:pt x="1189" y="235"/>
                      <a:pt x="1036" y="266"/>
                      <a:pt x="914" y="266"/>
                    </a:cubicBezTo>
                    <a:cubicBezTo>
                      <a:pt x="640" y="266"/>
                      <a:pt x="320" y="174"/>
                      <a:pt x="92" y="7"/>
                    </a:cubicBezTo>
                    <a:cubicBezTo>
                      <a:pt x="87" y="2"/>
                      <a:pt x="81"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8"/>
              <p:cNvSpPr/>
              <p:nvPr/>
            </p:nvSpPr>
            <p:spPr>
              <a:xfrm>
                <a:off x="2496796" y="1271233"/>
                <a:ext cx="34607" cy="9336"/>
              </a:xfrm>
              <a:custGeom>
                <a:avLst/>
                <a:gdLst/>
                <a:ahLst/>
                <a:cxnLst/>
                <a:rect l="l" t="t" r="r" b="b"/>
                <a:pathLst>
                  <a:path w="1175" h="317" extrusionOk="0">
                    <a:moveTo>
                      <a:pt x="62" y="1"/>
                    </a:moveTo>
                    <a:cubicBezTo>
                      <a:pt x="50" y="1"/>
                      <a:pt x="39" y="4"/>
                      <a:pt x="31" y="12"/>
                    </a:cubicBezTo>
                    <a:cubicBezTo>
                      <a:pt x="1" y="27"/>
                      <a:pt x="1" y="73"/>
                      <a:pt x="31" y="88"/>
                    </a:cubicBezTo>
                    <a:cubicBezTo>
                      <a:pt x="199" y="241"/>
                      <a:pt x="428" y="317"/>
                      <a:pt x="656" y="317"/>
                    </a:cubicBezTo>
                    <a:cubicBezTo>
                      <a:pt x="824" y="317"/>
                      <a:pt x="976" y="271"/>
                      <a:pt x="1128" y="195"/>
                    </a:cubicBezTo>
                    <a:cubicBezTo>
                      <a:pt x="1144" y="180"/>
                      <a:pt x="1174" y="149"/>
                      <a:pt x="1144" y="119"/>
                    </a:cubicBezTo>
                    <a:cubicBezTo>
                      <a:pt x="1133" y="108"/>
                      <a:pt x="1114" y="97"/>
                      <a:pt x="1094" y="97"/>
                    </a:cubicBezTo>
                    <a:cubicBezTo>
                      <a:pt x="1085" y="97"/>
                      <a:pt x="1076" y="99"/>
                      <a:pt x="1067" y="103"/>
                    </a:cubicBezTo>
                    <a:cubicBezTo>
                      <a:pt x="938" y="174"/>
                      <a:pt x="793" y="210"/>
                      <a:pt x="648" y="210"/>
                    </a:cubicBezTo>
                    <a:cubicBezTo>
                      <a:pt x="449" y="210"/>
                      <a:pt x="251" y="144"/>
                      <a:pt x="92" y="12"/>
                    </a:cubicBezTo>
                    <a:cubicBezTo>
                      <a:pt x="85" y="4"/>
                      <a:pt x="73"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8"/>
              <p:cNvSpPr/>
              <p:nvPr/>
            </p:nvSpPr>
            <p:spPr>
              <a:xfrm>
                <a:off x="2488726" y="1247613"/>
                <a:ext cx="25152" cy="10515"/>
              </a:xfrm>
              <a:custGeom>
                <a:avLst/>
                <a:gdLst/>
                <a:ahLst/>
                <a:cxnLst/>
                <a:rect l="l" t="t" r="r" b="b"/>
                <a:pathLst>
                  <a:path w="854" h="357" extrusionOk="0">
                    <a:moveTo>
                      <a:pt x="72" y="0"/>
                    </a:moveTo>
                    <a:cubicBezTo>
                      <a:pt x="53" y="0"/>
                      <a:pt x="27" y="11"/>
                      <a:pt x="16" y="22"/>
                    </a:cubicBezTo>
                    <a:cubicBezTo>
                      <a:pt x="1" y="52"/>
                      <a:pt x="16" y="83"/>
                      <a:pt x="31" y="98"/>
                    </a:cubicBezTo>
                    <a:cubicBezTo>
                      <a:pt x="244" y="266"/>
                      <a:pt x="564" y="311"/>
                      <a:pt x="793" y="357"/>
                    </a:cubicBezTo>
                    <a:cubicBezTo>
                      <a:pt x="808" y="357"/>
                      <a:pt x="839" y="342"/>
                      <a:pt x="854" y="296"/>
                    </a:cubicBezTo>
                    <a:cubicBezTo>
                      <a:pt x="854" y="281"/>
                      <a:pt x="823" y="235"/>
                      <a:pt x="793" y="235"/>
                    </a:cubicBezTo>
                    <a:cubicBezTo>
                      <a:pt x="580" y="205"/>
                      <a:pt x="275" y="144"/>
                      <a:pt x="92" y="7"/>
                    </a:cubicBezTo>
                    <a:cubicBezTo>
                      <a:pt x="88" y="2"/>
                      <a:pt x="81"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8"/>
              <p:cNvSpPr/>
              <p:nvPr/>
            </p:nvSpPr>
            <p:spPr>
              <a:xfrm>
                <a:off x="2575343" y="1265578"/>
                <a:ext cx="12134" cy="58080"/>
              </a:xfrm>
              <a:custGeom>
                <a:avLst/>
                <a:gdLst/>
                <a:ahLst/>
                <a:cxnLst/>
                <a:rect l="l" t="t" r="r" b="b"/>
                <a:pathLst>
                  <a:path w="412" h="1972" extrusionOk="0">
                    <a:moveTo>
                      <a:pt x="166" y="0"/>
                    </a:moveTo>
                    <a:cubicBezTo>
                      <a:pt x="158" y="0"/>
                      <a:pt x="149" y="2"/>
                      <a:pt x="137" y="6"/>
                    </a:cubicBezTo>
                    <a:cubicBezTo>
                      <a:pt x="107" y="36"/>
                      <a:pt x="76" y="52"/>
                      <a:pt x="107" y="82"/>
                    </a:cubicBezTo>
                    <a:cubicBezTo>
                      <a:pt x="290" y="676"/>
                      <a:pt x="259" y="1347"/>
                      <a:pt x="0" y="1895"/>
                    </a:cubicBezTo>
                    <a:cubicBezTo>
                      <a:pt x="0" y="1941"/>
                      <a:pt x="0" y="1956"/>
                      <a:pt x="46" y="1971"/>
                    </a:cubicBezTo>
                    <a:lnTo>
                      <a:pt x="61" y="1971"/>
                    </a:lnTo>
                    <a:cubicBezTo>
                      <a:pt x="76" y="1971"/>
                      <a:pt x="107" y="1971"/>
                      <a:pt x="122" y="1941"/>
                    </a:cubicBezTo>
                    <a:cubicBezTo>
                      <a:pt x="366" y="1347"/>
                      <a:pt x="412" y="661"/>
                      <a:pt x="213" y="52"/>
                    </a:cubicBezTo>
                    <a:cubicBezTo>
                      <a:pt x="202" y="17"/>
                      <a:pt x="191" y="0"/>
                      <a:pt x="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8"/>
              <p:cNvSpPr/>
              <p:nvPr/>
            </p:nvSpPr>
            <p:spPr>
              <a:xfrm>
                <a:off x="2546157" y="1253444"/>
                <a:ext cx="13047" cy="46888"/>
              </a:xfrm>
              <a:custGeom>
                <a:avLst/>
                <a:gdLst/>
                <a:ahLst/>
                <a:cxnLst/>
                <a:rect l="l" t="t" r="r" b="b"/>
                <a:pathLst>
                  <a:path w="443" h="1592" extrusionOk="0">
                    <a:moveTo>
                      <a:pt x="86" y="1"/>
                    </a:moveTo>
                    <a:cubicBezTo>
                      <a:pt x="78" y="1"/>
                      <a:pt x="70" y="3"/>
                      <a:pt x="62" y="7"/>
                    </a:cubicBezTo>
                    <a:cubicBezTo>
                      <a:pt x="31" y="22"/>
                      <a:pt x="1" y="37"/>
                      <a:pt x="31" y="83"/>
                    </a:cubicBezTo>
                    <a:cubicBezTo>
                      <a:pt x="123" y="311"/>
                      <a:pt x="214" y="540"/>
                      <a:pt x="275" y="784"/>
                    </a:cubicBezTo>
                    <a:cubicBezTo>
                      <a:pt x="336" y="1043"/>
                      <a:pt x="306" y="1302"/>
                      <a:pt x="229" y="1515"/>
                    </a:cubicBezTo>
                    <a:cubicBezTo>
                      <a:pt x="229" y="1545"/>
                      <a:pt x="229" y="1561"/>
                      <a:pt x="275" y="1591"/>
                    </a:cubicBezTo>
                    <a:lnTo>
                      <a:pt x="290" y="1591"/>
                    </a:lnTo>
                    <a:cubicBezTo>
                      <a:pt x="336" y="1591"/>
                      <a:pt x="351" y="1561"/>
                      <a:pt x="351" y="1545"/>
                    </a:cubicBezTo>
                    <a:cubicBezTo>
                      <a:pt x="443" y="1317"/>
                      <a:pt x="443" y="1043"/>
                      <a:pt x="382" y="768"/>
                    </a:cubicBezTo>
                    <a:cubicBezTo>
                      <a:pt x="351" y="509"/>
                      <a:pt x="229" y="266"/>
                      <a:pt x="138" y="37"/>
                    </a:cubicBezTo>
                    <a:cubicBezTo>
                      <a:pt x="127" y="15"/>
                      <a:pt x="108" y="1"/>
                      <a:pt x="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8"/>
              <p:cNvSpPr/>
              <p:nvPr/>
            </p:nvSpPr>
            <p:spPr>
              <a:xfrm>
                <a:off x="2520593" y="1244314"/>
                <a:ext cx="11693" cy="28186"/>
              </a:xfrm>
              <a:custGeom>
                <a:avLst/>
                <a:gdLst/>
                <a:ahLst/>
                <a:cxnLst/>
                <a:rect l="l" t="t" r="r" b="b"/>
                <a:pathLst>
                  <a:path w="397" h="957" extrusionOk="0">
                    <a:moveTo>
                      <a:pt x="54" y="0"/>
                    </a:moveTo>
                    <a:cubicBezTo>
                      <a:pt x="38" y="0"/>
                      <a:pt x="23" y="4"/>
                      <a:pt x="16" y="12"/>
                    </a:cubicBezTo>
                    <a:cubicBezTo>
                      <a:pt x="0" y="27"/>
                      <a:pt x="0" y="73"/>
                      <a:pt x="16" y="88"/>
                    </a:cubicBezTo>
                    <a:cubicBezTo>
                      <a:pt x="198" y="301"/>
                      <a:pt x="290" y="606"/>
                      <a:pt x="229" y="880"/>
                    </a:cubicBezTo>
                    <a:cubicBezTo>
                      <a:pt x="229" y="926"/>
                      <a:pt x="244" y="957"/>
                      <a:pt x="290" y="957"/>
                    </a:cubicBezTo>
                    <a:cubicBezTo>
                      <a:pt x="305" y="957"/>
                      <a:pt x="336" y="941"/>
                      <a:pt x="320" y="926"/>
                    </a:cubicBezTo>
                    <a:cubicBezTo>
                      <a:pt x="397" y="606"/>
                      <a:pt x="305" y="256"/>
                      <a:pt x="92" y="12"/>
                    </a:cubicBezTo>
                    <a:cubicBezTo>
                      <a:pt x="84" y="4"/>
                      <a:pt x="69"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8"/>
              <p:cNvSpPr/>
              <p:nvPr/>
            </p:nvSpPr>
            <p:spPr>
              <a:xfrm>
                <a:off x="2551546" y="1292497"/>
                <a:ext cx="56578" cy="64354"/>
              </a:xfrm>
              <a:custGeom>
                <a:avLst/>
                <a:gdLst/>
                <a:ahLst/>
                <a:cxnLst/>
                <a:rect l="l" t="t" r="r" b="b"/>
                <a:pathLst>
                  <a:path w="1921" h="2185" extrusionOk="0">
                    <a:moveTo>
                      <a:pt x="1636" y="0"/>
                    </a:moveTo>
                    <a:cubicBezTo>
                      <a:pt x="1630" y="0"/>
                      <a:pt x="1623" y="2"/>
                      <a:pt x="1616" y="6"/>
                    </a:cubicBezTo>
                    <a:cubicBezTo>
                      <a:pt x="1570" y="37"/>
                      <a:pt x="1555" y="52"/>
                      <a:pt x="1570" y="82"/>
                    </a:cubicBezTo>
                    <a:cubicBezTo>
                      <a:pt x="1783" y="661"/>
                      <a:pt x="1783" y="1301"/>
                      <a:pt x="1616" y="1895"/>
                    </a:cubicBezTo>
                    <a:cubicBezTo>
                      <a:pt x="1387" y="2018"/>
                      <a:pt x="1084" y="2079"/>
                      <a:pt x="789" y="2079"/>
                    </a:cubicBezTo>
                    <a:cubicBezTo>
                      <a:pt x="533" y="2079"/>
                      <a:pt x="283" y="2033"/>
                      <a:pt x="92" y="1941"/>
                    </a:cubicBezTo>
                    <a:cubicBezTo>
                      <a:pt x="87" y="1932"/>
                      <a:pt x="80" y="1928"/>
                      <a:pt x="71" y="1928"/>
                    </a:cubicBezTo>
                    <a:cubicBezTo>
                      <a:pt x="51" y="1928"/>
                      <a:pt x="26" y="1946"/>
                      <a:pt x="16" y="1956"/>
                    </a:cubicBezTo>
                    <a:cubicBezTo>
                      <a:pt x="1" y="1972"/>
                      <a:pt x="16" y="2017"/>
                      <a:pt x="31" y="2033"/>
                    </a:cubicBezTo>
                    <a:cubicBezTo>
                      <a:pt x="244" y="2124"/>
                      <a:pt x="503" y="2185"/>
                      <a:pt x="793" y="2185"/>
                    </a:cubicBezTo>
                    <a:cubicBezTo>
                      <a:pt x="1113" y="2185"/>
                      <a:pt x="1448" y="2124"/>
                      <a:pt x="1692" y="1987"/>
                    </a:cubicBezTo>
                    <a:lnTo>
                      <a:pt x="1707" y="1972"/>
                    </a:lnTo>
                    <a:lnTo>
                      <a:pt x="1707" y="1956"/>
                    </a:lnTo>
                    <a:cubicBezTo>
                      <a:pt x="1920" y="1347"/>
                      <a:pt x="1890" y="661"/>
                      <a:pt x="1692" y="52"/>
                    </a:cubicBezTo>
                    <a:cubicBezTo>
                      <a:pt x="1669" y="18"/>
                      <a:pt x="1655"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8"/>
              <p:cNvSpPr/>
              <p:nvPr/>
            </p:nvSpPr>
            <p:spPr>
              <a:xfrm>
                <a:off x="2673595" y="1302540"/>
                <a:ext cx="13047" cy="52514"/>
              </a:xfrm>
              <a:custGeom>
                <a:avLst/>
                <a:gdLst/>
                <a:ahLst/>
                <a:cxnLst/>
                <a:rect l="l" t="t" r="r" b="b"/>
                <a:pathLst>
                  <a:path w="443" h="1783" extrusionOk="0">
                    <a:moveTo>
                      <a:pt x="397" y="0"/>
                    </a:moveTo>
                    <a:cubicBezTo>
                      <a:pt x="367" y="0"/>
                      <a:pt x="351" y="0"/>
                      <a:pt x="321" y="31"/>
                    </a:cubicBezTo>
                    <a:cubicBezTo>
                      <a:pt x="92" y="564"/>
                      <a:pt x="1" y="1158"/>
                      <a:pt x="62" y="1722"/>
                    </a:cubicBezTo>
                    <a:cubicBezTo>
                      <a:pt x="62" y="1768"/>
                      <a:pt x="77" y="1783"/>
                      <a:pt x="123" y="1783"/>
                    </a:cubicBezTo>
                    <a:cubicBezTo>
                      <a:pt x="153" y="1768"/>
                      <a:pt x="168" y="1752"/>
                      <a:pt x="184" y="1707"/>
                    </a:cubicBezTo>
                    <a:cubicBezTo>
                      <a:pt x="138" y="1158"/>
                      <a:pt x="214" y="579"/>
                      <a:pt x="443" y="77"/>
                    </a:cubicBezTo>
                    <a:cubicBezTo>
                      <a:pt x="443" y="31"/>
                      <a:pt x="443" y="16"/>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8"/>
              <p:cNvSpPr/>
              <p:nvPr/>
            </p:nvSpPr>
            <p:spPr>
              <a:xfrm>
                <a:off x="2699630" y="1273442"/>
                <a:ext cx="17524" cy="63235"/>
              </a:xfrm>
              <a:custGeom>
                <a:avLst/>
                <a:gdLst/>
                <a:ahLst/>
                <a:cxnLst/>
                <a:rect l="l" t="t" r="r" b="b"/>
                <a:pathLst>
                  <a:path w="595" h="2147" extrusionOk="0">
                    <a:moveTo>
                      <a:pt x="543" y="0"/>
                    </a:moveTo>
                    <a:cubicBezTo>
                      <a:pt x="524" y="0"/>
                      <a:pt x="499" y="18"/>
                      <a:pt x="488" y="28"/>
                    </a:cubicBezTo>
                    <a:cubicBezTo>
                      <a:pt x="153" y="638"/>
                      <a:pt x="1" y="1384"/>
                      <a:pt x="46" y="2085"/>
                    </a:cubicBezTo>
                    <a:cubicBezTo>
                      <a:pt x="46" y="2131"/>
                      <a:pt x="77" y="2146"/>
                      <a:pt x="107" y="2146"/>
                    </a:cubicBezTo>
                    <a:cubicBezTo>
                      <a:pt x="153" y="2146"/>
                      <a:pt x="168" y="2101"/>
                      <a:pt x="168" y="2085"/>
                    </a:cubicBezTo>
                    <a:cubicBezTo>
                      <a:pt x="107" y="1400"/>
                      <a:pt x="260" y="699"/>
                      <a:pt x="580" y="89"/>
                    </a:cubicBezTo>
                    <a:cubicBezTo>
                      <a:pt x="595" y="74"/>
                      <a:pt x="580" y="28"/>
                      <a:pt x="564" y="13"/>
                    </a:cubicBezTo>
                    <a:cubicBezTo>
                      <a:pt x="560" y="4"/>
                      <a:pt x="55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8"/>
              <p:cNvSpPr/>
              <p:nvPr/>
            </p:nvSpPr>
            <p:spPr>
              <a:xfrm>
                <a:off x="2723427" y="1251648"/>
                <a:ext cx="21559" cy="60348"/>
              </a:xfrm>
              <a:custGeom>
                <a:avLst/>
                <a:gdLst/>
                <a:ahLst/>
                <a:cxnLst/>
                <a:rect l="l" t="t" r="r" b="b"/>
                <a:pathLst>
                  <a:path w="732" h="2049" extrusionOk="0">
                    <a:moveTo>
                      <a:pt x="669" y="0"/>
                    </a:moveTo>
                    <a:cubicBezTo>
                      <a:pt x="653" y="0"/>
                      <a:pt x="631" y="11"/>
                      <a:pt x="609" y="22"/>
                    </a:cubicBezTo>
                    <a:cubicBezTo>
                      <a:pt x="213" y="586"/>
                      <a:pt x="0" y="1302"/>
                      <a:pt x="46" y="1987"/>
                    </a:cubicBezTo>
                    <a:cubicBezTo>
                      <a:pt x="46" y="2033"/>
                      <a:pt x="61" y="2048"/>
                      <a:pt x="107" y="2048"/>
                    </a:cubicBezTo>
                    <a:cubicBezTo>
                      <a:pt x="137" y="2048"/>
                      <a:pt x="183" y="2003"/>
                      <a:pt x="152" y="1972"/>
                    </a:cubicBezTo>
                    <a:cubicBezTo>
                      <a:pt x="107" y="1302"/>
                      <a:pt x="305" y="616"/>
                      <a:pt x="716" y="83"/>
                    </a:cubicBezTo>
                    <a:cubicBezTo>
                      <a:pt x="731" y="68"/>
                      <a:pt x="716" y="22"/>
                      <a:pt x="686" y="7"/>
                    </a:cubicBezTo>
                    <a:cubicBezTo>
                      <a:pt x="681" y="2"/>
                      <a:pt x="675"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8"/>
              <p:cNvSpPr/>
              <p:nvPr/>
            </p:nvSpPr>
            <p:spPr>
              <a:xfrm>
                <a:off x="2745840" y="1251648"/>
                <a:ext cx="14402" cy="41057"/>
              </a:xfrm>
              <a:custGeom>
                <a:avLst/>
                <a:gdLst/>
                <a:ahLst/>
                <a:cxnLst/>
                <a:rect l="l" t="t" r="r" b="b"/>
                <a:pathLst>
                  <a:path w="489" h="1394" extrusionOk="0">
                    <a:moveTo>
                      <a:pt x="423" y="0"/>
                    </a:moveTo>
                    <a:cubicBezTo>
                      <a:pt x="403" y="0"/>
                      <a:pt x="377" y="11"/>
                      <a:pt x="367" y="22"/>
                    </a:cubicBezTo>
                    <a:cubicBezTo>
                      <a:pt x="123" y="433"/>
                      <a:pt x="1" y="890"/>
                      <a:pt x="31" y="1347"/>
                    </a:cubicBezTo>
                    <a:cubicBezTo>
                      <a:pt x="31" y="1378"/>
                      <a:pt x="47" y="1393"/>
                      <a:pt x="77" y="1393"/>
                    </a:cubicBezTo>
                    <a:cubicBezTo>
                      <a:pt x="123" y="1393"/>
                      <a:pt x="138" y="1363"/>
                      <a:pt x="123" y="1317"/>
                    </a:cubicBezTo>
                    <a:cubicBezTo>
                      <a:pt x="107" y="890"/>
                      <a:pt x="229" y="449"/>
                      <a:pt x="458" y="83"/>
                    </a:cubicBezTo>
                    <a:cubicBezTo>
                      <a:pt x="488" y="68"/>
                      <a:pt x="458" y="22"/>
                      <a:pt x="443" y="7"/>
                    </a:cubicBezTo>
                    <a:cubicBezTo>
                      <a:pt x="438" y="2"/>
                      <a:pt x="431"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8"/>
              <p:cNvSpPr/>
              <p:nvPr/>
            </p:nvSpPr>
            <p:spPr>
              <a:xfrm>
                <a:off x="2768282" y="1251648"/>
                <a:ext cx="8099" cy="16376"/>
              </a:xfrm>
              <a:custGeom>
                <a:avLst/>
                <a:gdLst/>
                <a:ahLst/>
                <a:cxnLst/>
                <a:rect l="l" t="t" r="r" b="b"/>
                <a:pathLst>
                  <a:path w="275" h="556" extrusionOk="0">
                    <a:moveTo>
                      <a:pt x="212" y="0"/>
                    </a:moveTo>
                    <a:cubicBezTo>
                      <a:pt x="196" y="0"/>
                      <a:pt x="175" y="11"/>
                      <a:pt x="153" y="22"/>
                    </a:cubicBezTo>
                    <a:cubicBezTo>
                      <a:pt x="77" y="174"/>
                      <a:pt x="46" y="327"/>
                      <a:pt x="1" y="479"/>
                    </a:cubicBezTo>
                    <a:cubicBezTo>
                      <a:pt x="1" y="525"/>
                      <a:pt x="31" y="555"/>
                      <a:pt x="62" y="555"/>
                    </a:cubicBezTo>
                    <a:cubicBezTo>
                      <a:pt x="77" y="555"/>
                      <a:pt x="107" y="540"/>
                      <a:pt x="107" y="509"/>
                    </a:cubicBezTo>
                    <a:cubicBezTo>
                      <a:pt x="138" y="357"/>
                      <a:pt x="183" y="220"/>
                      <a:pt x="260" y="83"/>
                    </a:cubicBezTo>
                    <a:cubicBezTo>
                      <a:pt x="275" y="68"/>
                      <a:pt x="260" y="22"/>
                      <a:pt x="229" y="7"/>
                    </a:cubicBezTo>
                    <a:cubicBezTo>
                      <a:pt x="225" y="2"/>
                      <a:pt x="219" y="0"/>
                      <a:pt x="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8"/>
              <p:cNvSpPr/>
              <p:nvPr/>
            </p:nvSpPr>
            <p:spPr>
              <a:xfrm>
                <a:off x="2677630" y="1351960"/>
                <a:ext cx="59288" cy="8041"/>
              </a:xfrm>
              <a:custGeom>
                <a:avLst/>
                <a:gdLst/>
                <a:ahLst/>
                <a:cxnLst/>
                <a:rect l="l" t="t" r="r" b="b"/>
                <a:pathLst>
                  <a:path w="2013" h="273" extrusionOk="0">
                    <a:moveTo>
                      <a:pt x="63" y="1"/>
                    </a:moveTo>
                    <a:cubicBezTo>
                      <a:pt x="39" y="1"/>
                      <a:pt x="16" y="22"/>
                      <a:pt x="16" y="44"/>
                    </a:cubicBezTo>
                    <a:cubicBezTo>
                      <a:pt x="1" y="90"/>
                      <a:pt x="16" y="120"/>
                      <a:pt x="62" y="120"/>
                    </a:cubicBezTo>
                    <a:cubicBezTo>
                      <a:pt x="458" y="227"/>
                      <a:pt x="824" y="273"/>
                      <a:pt x="1144" y="273"/>
                    </a:cubicBezTo>
                    <a:cubicBezTo>
                      <a:pt x="1448" y="273"/>
                      <a:pt x="1707" y="242"/>
                      <a:pt x="1966" y="151"/>
                    </a:cubicBezTo>
                    <a:cubicBezTo>
                      <a:pt x="1997" y="120"/>
                      <a:pt x="2012" y="105"/>
                      <a:pt x="1997" y="74"/>
                    </a:cubicBezTo>
                    <a:cubicBezTo>
                      <a:pt x="1985" y="40"/>
                      <a:pt x="1974" y="23"/>
                      <a:pt x="1950" y="23"/>
                    </a:cubicBezTo>
                    <a:cubicBezTo>
                      <a:pt x="1942" y="23"/>
                      <a:pt x="1932" y="25"/>
                      <a:pt x="1921" y="29"/>
                    </a:cubicBezTo>
                    <a:cubicBezTo>
                      <a:pt x="1699" y="122"/>
                      <a:pt x="1450" y="164"/>
                      <a:pt x="1169" y="164"/>
                    </a:cubicBezTo>
                    <a:cubicBezTo>
                      <a:pt x="853" y="164"/>
                      <a:pt x="496" y="110"/>
                      <a:pt x="92" y="14"/>
                    </a:cubicBezTo>
                    <a:cubicBezTo>
                      <a:pt x="83" y="5"/>
                      <a:pt x="73"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8"/>
              <p:cNvSpPr/>
              <p:nvPr/>
            </p:nvSpPr>
            <p:spPr>
              <a:xfrm>
                <a:off x="2701868" y="1329724"/>
                <a:ext cx="54340" cy="11869"/>
              </a:xfrm>
              <a:custGeom>
                <a:avLst/>
                <a:gdLst/>
                <a:ahLst/>
                <a:cxnLst/>
                <a:rect l="l" t="t" r="r" b="b"/>
                <a:pathLst>
                  <a:path w="1845" h="403" extrusionOk="0">
                    <a:moveTo>
                      <a:pt x="1764" y="0"/>
                    </a:moveTo>
                    <a:cubicBezTo>
                      <a:pt x="1755" y="0"/>
                      <a:pt x="1747" y="2"/>
                      <a:pt x="1738" y="7"/>
                    </a:cubicBezTo>
                    <a:cubicBezTo>
                      <a:pt x="1448" y="174"/>
                      <a:pt x="1082" y="266"/>
                      <a:pt x="717" y="266"/>
                    </a:cubicBezTo>
                    <a:cubicBezTo>
                      <a:pt x="488" y="266"/>
                      <a:pt x="275" y="235"/>
                      <a:pt x="77" y="159"/>
                    </a:cubicBezTo>
                    <a:cubicBezTo>
                      <a:pt x="31" y="159"/>
                      <a:pt x="16" y="159"/>
                      <a:pt x="1" y="190"/>
                    </a:cubicBezTo>
                    <a:cubicBezTo>
                      <a:pt x="1" y="235"/>
                      <a:pt x="1" y="251"/>
                      <a:pt x="31" y="266"/>
                    </a:cubicBezTo>
                    <a:cubicBezTo>
                      <a:pt x="260" y="372"/>
                      <a:pt x="488" y="403"/>
                      <a:pt x="717" y="403"/>
                    </a:cubicBezTo>
                    <a:lnTo>
                      <a:pt x="763" y="403"/>
                    </a:lnTo>
                    <a:cubicBezTo>
                      <a:pt x="1143" y="403"/>
                      <a:pt x="1494" y="311"/>
                      <a:pt x="1799" y="98"/>
                    </a:cubicBezTo>
                    <a:cubicBezTo>
                      <a:pt x="1814" y="83"/>
                      <a:pt x="1844" y="37"/>
                      <a:pt x="1814" y="22"/>
                    </a:cubicBezTo>
                    <a:cubicBezTo>
                      <a:pt x="1803" y="11"/>
                      <a:pt x="1785" y="0"/>
                      <a:pt x="1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8"/>
              <p:cNvSpPr/>
              <p:nvPr/>
            </p:nvSpPr>
            <p:spPr>
              <a:xfrm>
                <a:off x="2727904" y="1301922"/>
                <a:ext cx="46682" cy="14108"/>
              </a:xfrm>
              <a:custGeom>
                <a:avLst/>
                <a:gdLst/>
                <a:ahLst/>
                <a:cxnLst/>
                <a:rect l="l" t="t" r="r" b="b"/>
                <a:pathLst>
                  <a:path w="1585" h="479" extrusionOk="0">
                    <a:moveTo>
                      <a:pt x="1527" y="0"/>
                    </a:moveTo>
                    <a:cubicBezTo>
                      <a:pt x="1513" y="0"/>
                      <a:pt x="1500" y="8"/>
                      <a:pt x="1494" y="21"/>
                    </a:cubicBezTo>
                    <a:cubicBezTo>
                      <a:pt x="1185" y="235"/>
                      <a:pt x="803" y="356"/>
                      <a:pt x="426" y="356"/>
                    </a:cubicBezTo>
                    <a:cubicBezTo>
                      <a:pt x="318" y="356"/>
                      <a:pt x="212" y="346"/>
                      <a:pt x="107" y="326"/>
                    </a:cubicBezTo>
                    <a:cubicBezTo>
                      <a:pt x="94" y="317"/>
                      <a:pt x="82" y="313"/>
                      <a:pt x="71" y="313"/>
                    </a:cubicBezTo>
                    <a:cubicBezTo>
                      <a:pt x="46" y="313"/>
                      <a:pt x="31" y="335"/>
                      <a:pt x="31" y="357"/>
                    </a:cubicBezTo>
                    <a:cubicBezTo>
                      <a:pt x="0" y="402"/>
                      <a:pt x="31" y="433"/>
                      <a:pt x="61" y="433"/>
                    </a:cubicBezTo>
                    <a:cubicBezTo>
                      <a:pt x="183" y="448"/>
                      <a:pt x="305" y="478"/>
                      <a:pt x="427" y="478"/>
                    </a:cubicBezTo>
                    <a:cubicBezTo>
                      <a:pt x="823" y="478"/>
                      <a:pt x="1219" y="341"/>
                      <a:pt x="1539" y="113"/>
                    </a:cubicBezTo>
                    <a:cubicBezTo>
                      <a:pt x="1585" y="98"/>
                      <a:pt x="1585" y="52"/>
                      <a:pt x="1570" y="37"/>
                    </a:cubicBezTo>
                    <a:cubicBezTo>
                      <a:pt x="1561" y="11"/>
                      <a:pt x="1544" y="0"/>
                      <a:pt x="1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8"/>
              <p:cNvSpPr/>
              <p:nvPr/>
            </p:nvSpPr>
            <p:spPr>
              <a:xfrm>
                <a:off x="2748991" y="1281718"/>
                <a:ext cx="41322" cy="12311"/>
              </a:xfrm>
              <a:custGeom>
                <a:avLst/>
                <a:gdLst/>
                <a:ahLst/>
                <a:cxnLst/>
                <a:rect l="l" t="t" r="r" b="b"/>
                <a:pathLst>
                  <a:path w="1403" h="418" extrusionOk="0">
                    <a:moveTo>
                      <a:pt x="1344" y="0"/>
                    </a:moveTo>
                    <a:cubicBezTo>
                      <a:pt x="1331" y="0"/>
                      <a:pt x="1318" y="8"/>
                      <a:pt x="1311" y="22"/>
                    </a:cubicBezTo>
                    <a:cubicBezTo>
                      <a:pt x="1018" y="217"/>
                      <a:pt x="677" y="314"/>
                      <a:pt x="334" y="314"/>
                    </a:cubicBezTo>
                    <a:cubicBezTo>
                      <a:pt x="248" y="314"/>
                      <a:pt x="162" y="308"/>
                      <a:pt x="77" y="296"/>
                    </a:cubicBezTo>
                    <a:cubicBezTo>
                      <a:pt x="69" y="292"/>
                      <a:pt x="61" y="290"/>
                      <a:pt x="54" y="290"/>
                    </a:cubicBezTo>
                    <a:cubicBezTo>
                      <a:pt x="33" y="290"/>
                      <a:pt x="16" y="307"/>
                      <a:pt x="16" y="342"/>
                    </a:cubicBezTo>
                    <a:cubicBezTo>
                      <a:pt x="0" y="357"/>
                      <a:pt x="16" y="403"/>
                      <a:pt x="46" y="403"/>
                    </a:cubicBezTo>
                    <a:cubicBezTo>
                      <a:pt x="153" y="418"/>
                      <a:pt x="229" y="418"/>
                      <a:pt x="320" y="418"/>
                    </a:cubicBezTo>
                    <a:cubicBezTo>
                      <a:pt x="701" y="418"/>
                      <a:pt x="1067" y="296"/>
                      <a:pt x="1372" y="113"/>
                    </a:cubicBezTo>
                    <a:cubicBezTo>
                      <a:pt x="1402" y="98"/>
                      <a:pt x="1402" y="52"/>
                      <a:pt x="1387" y="37"/>
                    </a:cubicBezTo>
                    <a:cubicBezTo>
                      <a:pt x="1379" y="12"/>
                      <a:pt x="1361" y="0"/>
                      <a:pt x="1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8"/>
              <p:cNvSpPr/>
              <p:nvPr/>
            </p:nvSpPr>
            <p:spPr>
              <a:xfrm>
                <a:off x="2770079" y="1263782"/>
                <a:ext cx="26065" cy="10073"/>
              </a:xfrm>
              <a:custGeom>
                <a:avLst/>
                <a:gdLst/>
                <a:ahLst/>
                <a:cxnLst/>
                <a:rect l="l" t="t" r="r" b="b"/>
                <a:pathLst>
                  <a:path w="885" h="342" extrusionOk="0">
                    <a:moveTo>
                      <a:pt x="817" y="0"/>
                    </a:moveTo>
                    <a:cubicBezTo>
                      <a:pt x="805" y="0"/>
                      <a:pt x="791" y="8"/>
                      <a:pt x="778" y="21"/>
                    </a:cubicBezTo>
                    <a:cubicBezTo>
                      <a:pt x="603" y="169"/>
                      <a:pt x="369" y="222"/>
                      <a:pt x="149" y="222"/>
                    </a:cubicBezTo>
                    <a:cubicBezTo>
                      <a:pt x="120" y="222"/>
                      <a:pt x="90" y="221"/>
                      <a:pt x="62" y="219"/>
                    </a:cubicBezTo>
                    <a:cubicBezTo>
                      <a:pt x="46" y="219"/>
                      <a:pt x="1" y="250"/>
                      <a:pt x="1" y="280"/>
                    </a:cubicBezTo>
                    <a:cubicBezTo>
                      <a:pt x="1" y="296"/>
                      <a:pt x="16" y="341"/>
                      <a:pt x="62" y="341"/>
                    </a:cubicBezTo>
                    <a:lnTo>
                      <a:pt x="168" y="341"/>
                    </a:lnTo>
                    <a:cubicBezTo>
                      <a:pt x="427" y="341"/>
                      <a:pt x="671" y="265"/>
                      <a:pt x="839" y="113"/>
                    </a:cubicBezTo>
                    <a:cubicBezTo>
                      <a:pt x="884" y="97"/>
                      <a:pt x="884" y="52"/>
                      <a:pt x="854" y="37"/>
                    </a:cubicBezTo>
                    <a:cubicBezTo>
                      <a:pt x="845" y="11"/>
                      <a:pt x="832" y="0"/>
                      <a:pt x="8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8"/>
              <p:cNvSpPr/>
              <p:nvPr/>
            </p:nvSpPr>
            <p:spPr>
              <a:xfrm>
                <a:off x="2573105" y="1382237"/>
                <a:ext cx="24239" cy="25771"/>
              </a:xfrm>
              <a:custGeom>
                <a:avLst/>
                <a:gdLst/>
                <a:ahLst/>
                <a:cxnLst/>
                <a:rect l="l" t="t" r="r" b="b"/>
                <a:pathLst>
                  <a:path w="823" h="875" extrusionOk="0">
                    <a:moveTo>
                      <a:pt x="762" y="0"/>
                    </a:moveTo>
                    <a:cubicBezTo>
                      <a:pt x="738" y="0"/>
                      <a:pt x="727" y="14"/>
                      <a:pt x="716" y="37"/>
                    </a:cubicBezTo>
                    <a:cubicBezTo>
                      <a:pt x="564" y="342"/>
                      <a:pt x="335" y="585"/>
                      <a:pt x="46" y="753"/>
                    </a:cubicBezTo>
                    <a:cubicBezTo>
                      <a:pt x="30" y="768"/>
                      <a:pt x="0" y="814"/>
                      <a:pt x="30" y="829"/>
                    </a:cubicBezTo>
                    <a:cubicBezTo>
                      <a:pt x="46" y="829"/>
                      <a:pt x="61" y="844"/>
                      <a:pt x="76" y="844"/>
                    </a:cubicBezTo>
                    <a:cubicBezTo>
                      <a:pt x="76" y="844"/>
                      <a:pt x="107" y="844"/>
                      <a:pt x="107" y="875"/>
                    </a:cubicBezTo>
                    <a:cubicBezTo>
                      <a:pt x="411" y="692"/>
                      <a:pt x="655" y="418"/>
                      <a:pt x="808" y="83"/>
                    </a:cubicBezTo>
                    <a:cubicBezTo>
                      <a:pt x="823" y="52"/>
                      <a:pt x="823" y="37"/>
                      <a:pt x="792" y="6"/>
                    </a:cubicBezTo>
                    <a:cubicBezTo>
                      <a:pt x="780" y="2"/>
                      <a:pt x="770" y="0"/>
                      <a:pt x="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8"/>
              <p:cNvSpPr/>
              <p:nvPr/>
            </p:nvSpPr>
            <p:spPr>
              <a:xfrm>
                <a:off x="2599111" y="1382914"/>
                <a:ext cx="21117" cy="21972"/>
              </a:xfrm>
              <a:custGeom>
                <a:avLst/>
                <a:gdLst/>
                <a:ahLst/>
                <a:cxnLst/>
                <a:rect l="l" t="t" r="r" b="b"/>
                <a:pathLst>
                  <a:path w="717" h="746" extrusionOk="0">
                    <a:moveTo>
                      <a:pt x="665" y="1"/>
                    </a:moveTo>
                    <a:cubicBezTo>
                      <a:pt x="646" y="1"/>
                      <a:pt x="621" y="19"/>
                      <a:pt x="610" y="29"/>
                    </a:cubicBezTo>
                    <a:cubicBezTo>
                      <a:pt x="443" y="258"/>
                      <a:pt x="244" y="471"/>
                      <a:pt x="16" y="654"/>
                    </a:cubicBezTo>
                    <a:cubicBezTo>
                      <a:pt x="1" y="669"/>
                      <a:pt x="1" y="715"/>
                      <a:pt x="16" y="730"/>
                    </a:cubicBezTo>
                    <a:cubicBezTo>
                      <a:pt x="16" y="745"/>
                      <a:pt x="31" y="745"/>
                      <a:pt x="62" y="745"/>
                    </a:cubicBezTo>
                    <a:cubicBezTo>
                      <a:pt x="77" y="745"/>
                      <a:pt x="92" y="745"/>
                      <a:pt x="92" y="730"/>
                    </a:cubicBezTo>
                    <a:cubicBezTo>
                      <a:pt x="321" y="547"/>
                      <a:pt x="534" y="334"/>
                      <a:pt x="702" y="90"/>
                    </a:cubicBezTo>
                    <a:cubicBezTo>
                      <a:pt x="717" y="60"/>
                      <a:pt x="702" y="29"/>
                      <a:pt x="686" y="14"/>
                    </a:cubicBezTo>
                    <a:cubicBezTo>
                      <a:pt x="682" y="4"/>
                      <a:pt x="674" y="1"/>
                      <a:pt x="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8"/>
              <p:cNvSpPr/>
              <p:nvPr/>
            </p:nvSpPr>
            <p:spPr>
              <a:xfrm>
                <a:off x="2540797" y="1385153"/>
                <a:ext cx="27391" cy="23326"/>
              </a:xfrm>
              <a:custGeom>
                <a:avLst/>
                <a:gdLst/>
                <a:ahLst/>
                <a:cxnLst/>
                <a:rect l="l" t="t" r="r" b="b"/>
                <a:pathLst>
                  <a:path w="930" h="792" extrusionOk="0">
                    <a:moveTo>
                      <a:pt x="866" y="1"/>
                    </a:moveTo>
                    <a:cubicBezTo>
                      <a:pt x="851" y="1"/>
                      <a:pt x="833" y="19"/>
                      <a:pt x="823" y="29"/>
                    </a:cubicBezTo>
                    <a:cubicBezTo>
                      <a:pt x="640" y="319"/>
                      <a:pt x="366" y="547"/>
                      <a:pt x="61" y="669"/>
                    </a:cubicBezTo>
                    <a:cubicBezTo>
                      <a:pt x="15" y="700"/>
                      <a:pt x="0" y="715"/>
                      <a:pt x="15" y="745"/>
                    </a:cubicBezTo>
                    <a:cubicBezTo>
                      <a:pt x="30" y="776"/>
                      <a:pt x="61" y="791"/>
                      <a:pt x="76" y="791"/>
                    </a:cubicBezTo>
                    <a:lnTo>
                      <a:pt x="91" y="791"/>
                    </a:lnTo>
                    <a:cubicBezTo>
                      <a:pt x="442" y="639"/>
                      <a:pt x="716" y="395"/>
                      <a:pt x="914" y="90"/>
                    </a:cubicBezTo>
                    <a:cubicBezTo>
                      <a:pt x="929" y="60"/>
                      <a:pt x="914" y="29"/>
                      <a:pt x="884" y="14"/>
                    </a:cubicBezTo>
                    <a:cubicBezTo>
                      <a:pt x="879" y="5"/>
                      <a:pt x="873" y="1"/>
                      <a:pt x="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8"/>
              <p:cNvSpPr/>
              <p:nvPr/>
            </p:nvSpPr>
            <p:spPr>
              <a:xfrm>
                <a:off x="2531372" y="1376641"/>
                <a:ext cx="38170" cy="9837"/>
              </a:xfrm>
              <a:custGeom>
                <a:avLst/>
                <a:gdLst/>
                <a:ahLst/>
                <a:cxnLst/>
                <a:rect l="l" t="t" r="r" b="b"/>
                <a:pathLst>
                  <a:path w="1296" h="334" extrusionOk="0">
                    <a:moveTo>
                      <a:pt x="278" y="1"/>
                    </a:moveTo>
                    <a:cubicBezTo>
                      <a:pt x="201" y="1"/>
                      <a:pt x="123" y="5"/>
                      <a:pt x="46" y="14"/>
                    </a:cubicBezTo>
                    <a:cubicBezTo>
                      <a:pt x="15" y="14"/>
                      <a:pt x="0" y="29"/>
                      <a:pt x="0" y="74"/>
                    </a:cubicBezTo>
                    <a:cubicBezTo>
                      <a:pt x="0" y="105"/>
                      <a:pt x="15" y="120"/>
                      <a:pt x="46" y="120"/>
                    </a:cubicBezTo>
                    <a:cubicBezTo>
                      <a:pt x="105" y="116"/>
                      <a:pt x="164" y="114"/>
                      <a:pt x="223" y="114"/>
                    </a:cubicBezTo>
                    <a:cubicBezTo>
                      <a:pt x="570" y="114"/>
                      <a:pt x="902" y="190"/>
                      <a:pt x="1188" y="333"/>
                    </a:cubicBezTo>
                    <a:lnTo>
                      <a:pt x="1219" y="333"/>
                    </a:lnTo>
                    <a:cubicBezTo>
                      <a:pt x="1234" y="333"/>
                      <a:pt x="1249" y="318"/>
                      <a:pt x="1265" y="318"/>
                    </a:cubicBezTo>
                    <a:cubicBezTo>
                      <a:pt x="1295" y="288"/>
                      <a:pt x="1265" y="257"/>
                      <a:pt x="1249" y="242"/>
                    </a:cubicBezTo>
                    <a:cubicBezTo>
                      <a:pt x="952" y="81"/>
                      <a:pt x="615"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8"/>
              <p:cNvSpPr/>
              <p:nvPr/>
            </p:nvSpPr>
            <p:spPr>
              <a:xfrm>
                <a:off x="2565006" y="1366539"/>
                <a:ext cx="31455" cy="19026"/>
              </a:xfrm>
              <a:custGeom>
                <a:avLst/>
                <a:gdLst/>
                <a:ahLst/>
                <a:cxnLst/>
                <a:rect l="l" t="t" r="r" b="b"/>
                <a:pathLst>
                  <a:path w="1068" h="646" extrusionOk="0">
                    <a:moveTo>
                      <a:pt x="55" y="0"/>
                    </a:moveTo>
                    <a:cubicBezTo>
                      <a:pt x="33" y="0"/>
                      <a:pt x="16" y="18"/>
                      <a:pt x="16" y="52"/>
                    </a:cubicBezTo>
                    <a:cubicBezTo>
                      <a:pt x="1" y="67"/>
                      <a:pt x="16" y="113"/>
                      <a:pt x="46" y="113"/>
                    </a:cubicBezTo>
                    <a:cubicBezTo>
                      <a:pt x="412" y="189"/>
                      <a:pt x="732" y="357"/>
                      <a:pt x="961" y="616"/>
                    </a:cubicBezTo>
                    <a:cubicBezTo>
                      <a:pt x="961" y="646"/>
                      <a:pt x="976" y="646"/>
                      <a:pt x="1006" y="646"/>
                    </a:cubicBezTo>
                    <a:cubicBezTo>
                      <a:pt x="1022" y="646"/>
                      <a:pt x="1022" y="616"/>
                      <a:pt x="1037" y="616"/>
                    </a:cubicBezTo>
                    <a:cubicBezTo>
                      <a:pt x="1067" y="600"/>
                      <a:pt x="1067" y="570"/>
                      <a:pt x="1037" y="539"/>
                    </a:cubicBezTo>
                    <a:cubicBezTo>
                      <a:pt x="793" y="280"/>
                      <a:pt x="458" y="67"/>
                      <a:pt x="77" y="6"/>
                    </a:cubicBezTo>
                    <a:cubicBezTo>
                      <a:pt x="69" y="2"/>
                      <a:pt x="62" y="0"/>
                      <a:pt x="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8"/>
              <p:cNvSpPr/>
              <p:nvPr/>
            </p:nvSpPr>
            <p:spPr>
              <a:xfrm>
                <a:off x="2678101" y="1361149"/>
                <a:ext cx="26036" cy="20381"/>
              </a:xfrm>
              <a:custGeom>
                <a:avLst/>
                <a:gdLst/>
                <a:ahLst/>
                <a:cxnLst/>
                <a:rect l="l" t="t" r="r" b="b"/>
                <a:pathLst>
                  <a:path w="884" h="692" extrusionOk="0">
                    <a:moveTo>
                      <a:pt x="808" y="0"/>
                    </a:moveTo>
                    <a:cubicBezTo>
                      <a:pt x="800" y="0"/>
                      <a:pt x="790" y="2"/>
                      <a:pt x="777" y="6"/>
                    </a:cubicBezTo>
                    <a:cubicBezTo>
                      <a:pt x="473" y="143"/>
                      <a:pt x="214" y="326"/>
                      <a:pt x="15" y="600"/>
                    </a:cubicBezTo>
                    <a:cubicBezTo>
                      <a:pt x="0" y="616"/>
                      <a:pt x="15" y="646"/>
                      <a:pt x="46" y="677"/>
                    </a:cubicBezTo>
                    <a:cubicBezTo>
                      <a:pt x="61" y="692"/>
                      <a:pt x="61" y="692"/>
                      <a:pt x="76" y="692"/>
                    </a:cubicBezTo>
                    <a:cubicBezTo>
                      <a:pt x="92" y="692"/>
                      <a:pt x="122" y="677"/>
                      <a:pt x="122" y="677"/>
                    </a:cubicBezTo>
                    <a:cubicBezTo>
                      <a:pt x="290" y="418"/>
                      <a:pt x="533" y="235"/>
                      <a:pt x="823" y="113"/>
                    </a:cubicBezTo>
                    <a:cubicBezTo>
                      <a:pt x="853" y="98"/>
                      <a:pt x="884" y="82"/>
                      <a:pt x="853" y="37"/>
                    </a:cubicBezTo>
                    <a:cubicBezTo>
                      <a:pt x="842" y="14"/>
                      <a:pt x="831"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8"/>
              <p:cNvSpPr/>
              <p:nvPr/>
            </p:nvSpPr>
            <p:spPr>
              <a:xfrm>
                <a:off x="2709496" y="1363123"/>
                <a:ext cx="31013" cy="19321"/>
              </a:xfrm>
              <a:custGeom>
                <a:avLst/>
                <a:gdLst/>
                <a:ahLst/>
                <a:cxnLst/>
                <a:rect l="l" t="t" r="r" b="b"/>
                <a:pathLst>
                  <a:path w="1053" h="656" extrusionOk="0">
                    <a:moveTo>
                      <a:pt x="976" y="0"/>
                    </a:moveTo>
                    <a:cubicBezTo>
                      <a:pt x="610" y="107"/>
                      <a:pt x="290" y="305"/>
                      <a:pt x="16" y="564"/>
                    </a:cubicBezTo>
                    <a:cubicBezTo>
                      <a:pt x="1" y="579"/>
                      <a:pt x="1" y="625"/>
                      <a:pt x="16" y="640"/>
                    </a:cubicBezTo>
                    <a:cubicBezTo>
                      <a:pt x="16" y="655"/>
                      <a:pt x="46" y="655"/>
                      <a:pt x="62" y="655"/>
                    </a:cubicBezTo>
                    <a:lnTo>
                      <a:pt x="123" y="655"/>
                    </a:lnTo>
                    <a:cubicBezTo>
                      <a:pt x="366" y="396"/>
                      <a:pt x="671" y="229"/>
                      <a:pt x="1006" y="107"/>
                    </a:cubicBezTo>
                    <a:cubicBezTo>
                      <a:pt x="1052" y="92"/>
                      <a:pt x="1052" y="76"/>
                      <a:pt x="1052" y="31"/>
                    </a:cubicBezTo>
                    <a:cubicBezTo>
                      <a:pt x="1037" y="0"/>
                      <a:pt x="1006"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8"/>
              <p:cNvSpPr/>
              <p:nvPr/>
            </p:nvSpPr>
            <p:spPr>
              <a:xfrm>
                <a:off x="2671798" y="1380175"/>
                <a:ext cx="15286" cy="22443"/>
              </a:xfrm>
              <a:custGeom>
                <a:avLst/>
                <a:gdLst/>
                <a:ahLst/>
                <a:cxnLst/>
                <a:rect l="l" t="t" r="r" b="b"/>
                <a:pathLst>
                  <a:path w="519" h="762" extrusionOk="0">
                    <a:moveTo>
                      <a:pt x="47" y="0"/>
                    </a:moveTo>
                    <a:cubicBezTo>
                      <a:pt x="31" y="0"/>
                      <a:pt x="1" y="31"/>
                      <a:pt x="1" y="61"/>
                    </a:cubicBezTo>
                    <a:cubicBezTo>
                      <a:pt x="62" y="335"/>
                      <a:pt x="214" y="579"/>
                      <a:pt x="428" y="747"/>
                    </a:cubicBezTo>
                    <a:cubicBezTo>
                      <a:pt x="443" y="762"/>
                      <a:pt x="443" y="762"/>
                      <a:pt x="458" y="762"/>
                    </a:cubicBezTo>
                    <a:cubicBezTo>
                      <a:pt x="458" y="762"/>
                      <a:pt x="488" y="762"/>
                      <a:pt x="504" y="747"/>
                    </a:cubicBezTo>
                    <a:cubicBezTo>
                      <a:pt x="519" y="731"/>
                      <a:pt x="504" y="686"/>
                      <a:pt x="488" y="671"/>
                    </a:cubicBezTo>
                    <a:cubicBezTo>
                      <a:pt x="290" y="518"/>
                      <a:pt x="138" y="290"/>
                      <a:pt x="108" y="46"/>
                    </a:cubicBezTo>
                    <a:cubicBezTo>
                      <a:pt x="108" y="31"/>
                      <a:pt x="7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8"/>
              <p:cNvSpPr/>
              <p:nvPr/>
            </p:nvSpPr>
            <p:spPr>
              <a:xfrm>
                <a:off x="2698275" y="1382237"/>
                <a:ext cx="27420" cy="23974"/>
              </a:xfrm>
              <a:custGeom>
                <a:avLst/>
                <a:gdLst/>
                <a:ahLst/>
                <a:cxnLst/>
                <a:rect l="l" t="t" r="r" b="b"/>
                <a:pathLst>
                  <a:path w="931" h="814" extrusionOk="0">
                    <a:moveTo>
                      <a:pt x="63" y="0"/>
                    </a:moveTo>
                    <a:cubicBezTo>
                      <a:pt x="57" y="0"/>
                      <a:pt x="51" y="2"/>
                      <a:pt x="47" y="6"/>
                    </a:cubicBezTo>
                    <a:cubicBezTo>
                      <a:pt x="16" y="22"/>
                      <a:pt x="1" y="67"/>
                      <a:pt x="16" y="83"/>
                    </a:cubicBezTo>
                    <a:cubicBezTo>
                      <a:pt x="199" y="433"/>
                      <a:pt x="504" y="692"/>
                      <a:pt x="885" y="814"/>
                    </a:cubicBezTo>
                    <a:cubicBezTo>
                      <a:pt x="900" y="814"/>
                      <a:pt x="930" y="799"/>
                      <a:pt x="930" y="768"/>
                    </a:cubicBezTo>
                    <a:cubicBezTo>
                      <a:pt x="930" y="738"/>
                      <a:pt x="930" y="707"/>
                      <a:pt x="900" y="692"/>
                    </a:cubicBezTo>
                    <a:cubicBezTo>
                      <a:pt x="549" y="585"/>
                      <a:pt x="275" y="326"/>
                      <a:pt x="123" y="22"/>
                    </a:cubicBezTo>
                    <a:cubicBezTo>
                      <a:pt x="101" y="11"/>
                      <a:pt x="80"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8"/>
              <p:cNvSpPr/>
              <p:nvPr/>
            </p:nvSpPr>
            <p:spPr>
              <a:xfrm>
                <a:off x="2727462" y="1382237"/>
                <a:ext cx="22001" cy="24446"/>
              </a:xfrm>
              <a:custGeom>
                <a:avLst/>
                <a:gdLst/>
                <a:ahLst/>
                <a:cxnLst/>
                <a:rect l="l" t="t" r="r" b="b"/>
                <a:pathLst>
                  <a:path w="747" h="830" extrusionOk="0">
                    <a:moveTo>
                      <a:pt x="76" y="0"/>
                    </a:moveTo>
                    <a:cubicBezTo>
                      <a:pt x="60" y="0"/>
                      <a:pt x="38" y="14"/>
                      <a:pt x="15" y="37"/>
                    </a:cubicBezTo>
                    <a:cubicBezTo>
                      <a:pt x="0" y="52"/>
                      <a:pt x="15" y="83"/>
                      <a:pt x="46" y="113"/>
                    </a:cubicBezTo>
                    <a:cubicBezTo>
                      <a:pt x="290" y="296"/>
                      <a:pt x="503" y="524"/>
                      <a:pt x="655" y="799"/>
                    </a:cubicBezTo>
                    <a:cubicBezTo>
                      <a:pt x="671" y="814"/>
                      <a:pt x="686" y="829"/>
                      <a:pt x="701" y="829"/>
                    </a:cubicBezTo>
                    <a:cubicBezTo>
                      <a:pt x="701" y="829"/>
                      <a:pt x="731" y="829"/>
                      <a:pt x="701" y="814"/>
                    </a:cubicBezTo>
                    <a:cubicBezTo>
                      <a:pt x="731" y="799"/>
                      <a:pt x="747" y="753"/>
                      <a:pt x="731" y="738"/>
                    </a:cubicBezTo>
                    <a:cubicBezTo>
                      <a:pt x="579" y="448"/>
                      <a:pt x="351" y="204"/>
                      <a:pt x="92" y="6"/>
                    </a:cubicBezTo>
                    <a:cubicBezTo>
                      <a:pt x="88" y="2"/>
                      <a:pt x="82"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8"/>
              <p:cNvSpPr/>
              <p:nvPr/>
            </p:nvSpPr>
            <p:spPr>
              <a:xfrm>
                <a:off x="2619757" y="1368483"/>
                <a:ext cx="30542" cy="210055"/>
              </a:xfrm>
              <a:custGeom>
                <a:avLst/>
                <a:gdLst/>
                <a:ahLst/>
                <a:cxnLst/>
                <a:rect l="l" t="t" r="r" b="b"/>
                <a:pathLst>
                  <a:path w="1037" h="7132" extrusionOk="0">
                    <a:moveTo>
                      <a:pt x="927" y="1"/>
                    </a:moveTo>
                    <a:cubicBezTo>
                      <a:pt x="878" y="1"/>
                      <a:pt x="732" y="351"/>
                      <a:pt x="762" y="351"/>
                    </a:cubicBezTo>
                    <a:cubicBezTo>
                      <a:pt x="747" y="1144"/>
                      <a:pt x="503" y="1906"/>
                      <a:pt x="351" y="2713"/>
                    </a:cubicBezTo>
                    <a:cubicBezTo>
                      <a:pt x="46" y="4160"/>
                      <a:pt x="1" y="5654"/>
                      <a:pt x="229" y="7131"/>
                    </a:cubicBezTo>
                    <a:cubicBezTo>
                      <a:pt x="305" y="7131"/>
                      <a:pt x="427" y="7101"/>
                      <a:pt x="473" y="7070"/>
                    </a:cubicBezTo>
                    <a:cubicBezTo>
                      <a:pt x="260" y="5852"/>
                      <a:pt x="290" y="4587"/>
                      <a:pt x="503" y="3368"/>
                    </a:cubicBezTo>
                    <a:cubicBezTo>
                      <a:pt x="686" y="2271"/>
                      <a:pt x="1037" y="1174"/>
                      <a:pt x="976" y="77"/>
                    </a:cubicBezTo>
                    <a:cubicBezTo>
                      <a:pt x="976" y="31"/>
                      <a:pt x="976" y="16"/>
                      <a:pt x="930" y="1"/>
                    </a:cubicBezTo>
                    <a:cubicBezTo>
                      <a:pt x="929" y="1"/>
                      <a:pt x="928" y="1"/>
                      <a:pt x="9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tângulo 2"/>
          <p:cNvSpPr/>
          <p:nvPr/>
        </p:nvSpPr>
        <p:spPr>
          <a:xfrm>
            <a:off x="1574673" y="1186457"/>
            <a:ext cx="6669250" cy="2123658"/>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Exercícios:</a:t>
            </a:r>
          </a:p>
          <a:p>
            <a:endParaRPr lang="pt-BR" sz="1100" dirty="0">
              <a:latin typeface="Open Sans" panose="020B0604020202020204" charset="0"/>
              <a:ea typeface="Open Sans" panose="020B0604020202020204" charset="0"/>
              <a:cs typeface="Open Sans" panose="020B0604020202020204" charset="0"/>
            </a:endParaRPr>
          </a:p>
          <a:p>
            <a:pPr marL="228600" indent="-228600">
              <a:buAutoNum type="arabicPeriod"/>
            </a:pPr>
            <a:r>
              <a:rPr lang="pt-BR" sz="1100" dirty="0" smtClean="0">
                <a:latin typeface="Open Sans" panose="020B0604020202020204" charset="0"/>
                <a:ea typeface="Open Sans" panose="020B0604020202020204" charset="0"/>
                <a:cs typeface="Open Sans" panose="020B0604020202020204" charset="0"/>
              </a:rPr>
              <a:t>Observação </a:t>
            </a:r>
            <a:r>
              <a:rPr lang="pt-BR" sz="1100" dirty="0">
                <a:latin typeface="Open Sans" panose="020B0604020202020204" charset="0"/>
                <a:ea typeface="Open Sans" panose="020B0604020202020204" charset="0"/>
                <a:cs typeface="Open Sans" panose="020B0604020202020204" charset="0"/>
              </a:rPr>
              <a:t>e descrição de Domínio </a:t>
            </a:r>
            <a:r>
              <a:rPr lang="pt-BR" sz="1100" dirty="0" err="1">
                <a:latin typeface="Open Sans" panose="020B0604020202020204" charset="0"/>
                <a:ea typeface="Open Sans" panose="020B0604020202020204" charset="0"/>
                <a:cs typeface="Open Sans" panose="020B0604020202020204" charset="0"/>
              </a:rPr>
              <a:t>M</a:t>
            </a:r>
            <a:r>
              <a:rPr lang="pt-BR" sz="1100" dirty="0" err="1" smtClean="0">
                <a:latin typeface="Open Sans" panose="020B0604020202020204" charset="0"/>
                <a:ea typeface="Open Sans" panose="020B0604020202020204" charset="0"/>
                <a:cs typeface="Open Sans" panose="020B0604020202020204" charset="0"/>
              </a:rPr>
              <a:t>orfoclimático</a:t>
            </a:r>
            <a:r>
              <a:rPr lang="pt-BR" sz="1100" dirty="0" smtClean="0">
                <a:latin typeface="Open Sans" panose="020B0604020202020204" charset="0"/>
                <a:ea typeface="Open Sans" panose="020B0604020202020204" charset="0"/>
                <a:cs typeface="Open Sans" panose="020B0604020202020204" charset="0"/>
              </a:rPr>
              <a:t> </a:t>
            </a:r>
            <a:r>
              <a:rPr lang="pt-BR" sz="1100" dirty="0">
                <a:latin typeface="Open Sans" panose="020B0604020202020204" charset="0"/>
                <a:ea typeface="Open Sans" panose="020B0604020202020204" charset="0"/>
                <a:cs typeface="Open Sans" panose="020B0604020202020204" charset="0"/>
              </a:rPr>
              <a:t>e fitogeográfico (relacionando clima e vegetação</a:t>
            </a:r>
            <a:r>
              <a:rPr lang="pt-BR" sz="1100" dirty="0" smtClean="0">
                <a:latin typeface="Open Sans" panose="020B0604020202020204" charset="0"/>
                <a:ea typeface="Open Sans" panose="020B0604020202020204" charset="0"/>
                <a:cs typeface="Open Sans" panose="020B0604020202020204" charset="0"/>
              </a:rPr>
              <a:t>).</a:t>
            </a:r>
          </a:p>
          <a:p>
            <a:pPr marL="228600" indent="-228600">
              <a:buAutoNum type="arabicPeriod"/>
            </a:pPr>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2. Execução </a:t>
            </a:r>
            <a:r>
              <a:rPr lang="pt-BR" sz="1100" dirty="0" smtClean="0">
                <a:latin typeface="Open Sans" panose="020B0604020202020204" charset="0"/>
                <a:ea typeface="Open Sans" panose="020B0604020202020204" charset="0"/>
                <a:cs typeface="Open Sans" panose="020B0604020202020204" charset="0"/>
              </a:rPr>
              <a:t>de </a:t>
            </a:r>
            <a:r>
              <a:rPr lang="pt-BR" sz="1100" dirty="0" err="1">
                <a:latin typeface="Open Sans" panose="020B0604020202020204" charset="0"/>
                <a:ea typeface="Open Sans" panose="020B0604020202020204" charset="0"/>
                <a:cs typeface="Open Sans" panose="020B0604020202020204" charset="0"/>
              </a:rPr>
              <a:t>transecto</a:t>
            </a:r>
            <a:r>
              <a:rPr lang="pt-BR" sz="1100" dirty="0">
                <a:latin typeface="Open Sans" panose="020B0604020202020204" charset="0"/>
                <a:ea typeface="Open Sans" panose="020B0604020202020204" charset="0"/>
                <a:cs typeface="Open Sans" panose="020B0604020202020204" charset="0"/>
              </a:rPr>
              <a:t> móvel, perfil diagrama e coleta de dados microclimáticos (umidade relativa do ar, temperatura do ar, velocidade do vento e luminosidade</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3. Comparação de dados climáticos de São </a:t>
            </a:r>
            <a:r>
              <a:rPr lang="pt-BR" sz="1100" dirty="0" err="1">
                <a:latin typeface="Open Sans" panose="020B0604020202020204" charset="0"/>
                <a:ea typeface="Open Sans" panose="020B0604020202020204" charset="0"/>
                <a:cs typeface="Open Sans" panose="020B0604020202020204" charset="0"/>
              </a:rPr>
              <a:t>Paulo-SP</a:t>
            </a:r>
            <a:r>
              <a:rPr lang="pt-BR" sz="1100" dirty="0">
                <a:latin typeface="Open Sans" panose="020B0604020202020204" charset="0"/>
                <a:ea typeface="Open Sans" panose="020B0604020202020204" charset="0"/>
                <a:cs typeface="Open Sans" panose="020B0604020202020204" charset="0"/>
              </a:rPr>
              <a:t> e </a:t>
            </a:r>
            <a:r>
              <a:rPr lang="pt-BR" sz="1100" dirty="0" smtClean="0">
                <a:latin typeface="Open Sans" panose="020B0604020202020204" charset="0"/>
                <a:ea typeface="Open Sans" panose="020B0604020202020204" charset="0"/>
                <a:cs typeface="Open Sans" panose="020B0604020202020204" charset="0"/>
              </a:rPr>
              <a:t>Silva Jardim - RJ.</a:t>
            </a: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Entrega dos </a:t>
            </a:r>
            <a:r>
              <a:rPr lang="pt-BR" sz="1100" dirty="0" smtClean="0">
                <a:latin typeface="Open Sans" panose="020B0604020202020204" charset="0"/>
                <a:ea typeface="Open Sans" panose="020B0604020202020204" charset="0"/>
                <a:cs typeface="Open Sans" panose="020B0604020202020204" charset="0"/>
              </a:rPr>
              <a:t>exercícios até 03/10/2023</a:t>
            </a:r>
            <a:endParaRPr lang="pt-BR" sz="1100" dirty="0">
              <a:latin typeface="Open Sans" panose="020B0604020202020204" charset="0"/>
              <a:ea typeface="Open Sans" panose="020B0604020202020204" charset="0"/>
              <a:cs typeface="Open Sans" panose="020B060402020202020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pic>
        <p:nvPicPr>
          <p:cNvPr id="8" name="Imagem 7"/>
          <p:cNvPicPr>
            <a:picLocks noChangeAspect="1"/>
          </p:cNvPicPr>
          <p:nvPr/>
        </p:nvPicPr>
        <p:blipFill>
          <a:blip r:embed="rId3"/>
          <a:stretch>
            <a:fillRect/>
          </a:stretch>
        </p:blipFill>
        <p:spPr>
          <a:xfrm>
            <a:off x="1103143" y="1414911"/>
            <a:ext cx="2719052" cy="2097206"/>
          </a:xfrm>
          <a:prstGeom prst="rect">
            <a:avLst/>
          </a:prstGeom>
        </p:spPr>
      </p:pic>
      <p:pic>
        <p:nvPicPr>
          <p:cNvPr id="9" name="Imagem 8"/>
          <p:cNvPicPr>
            <a:picLocks noChangeAspect="1"/>
          </p:cNvPicPr>
          <p:nvPr/>
        </p:nvPicPr>
        <p:blipFill>
          <a:blip r:embed="rId4"/>
          <a:stretch>
            <a:fillRect/>
          </a:stretch>
        </p:blipFill>
        <p:spPr>
          <a:xfrm>
            <a:off x="4609024" y="1414910"/>
            <a:ext cx="2676376" cy="2091109"/>
          </a:xfrm>
          <a:prstGeom prst="rect">
            <a:avLst/>
          </a:prstGeom>
        </p:spPr>
      </p:pic>
      <p:sp>
        <p:nvSpPr>
          <p:cNvPr id="10" name="Retângulo 9"/>
          <p:cNvSpPr/>
          <p:nvPr/>
        </p:nvSpPr>
        <p:spPr>
          <a:xfrm>
            <a:off x="1103143" y="3648165"/>
            <a:ext cx="4843654" cy="1107996"/>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Domínio 1: ______________________	        </a:t>
            </a:r>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Domínio </a:t>
            </a:r>
            <a:r>
              <a:rPr lang="pt-BR" sz="1100" dirty="0">
                <a:latin typeface="Open Sans" panose="020B0604020202020204" charset="0"/>
                <a:ea typeface="Open Sans" panose="020B0604020202020204" charset="0"/>
                <a:cs typeface="Open Sans" panose="020B0604020202020204" charset="0"/>
              </a:rPr>
              <a:t>2</a:t>
            </a:r>
            <a:r>
              <a:rPr lang="pt-BR" sz="1100" dirty="0" smtClean="0">
                <a:latin typeface="Open Sans" panose="020B0604020202020204" charset="0"/>
                <a:ea typeface="Open Sans" panose="020B0604020202020204" charset="0"/>
                <a:cs typeface="Open Sans" panose="020B0604020202020204" charset="0"/>
              </a:rPr>
              <a:t>: ______________________</a:t>
            </a:r>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pPr marL="342900" indent="-342900">
              <a:buAutoNum type="alphaLcParenR"/>
            </a:pPr>
            <a:r>
              <a:rPr lang="pt-BR" sz="1100" dirty="0" smtClean="0">
                <a:latin typeface="Open Sans" panose="020B0604020202020204" charset="0"/>
                <a:ea typeface="Open Sans" panose="020B0604020202020204" charset="0"/>
                <a:cs typeface="Open Sans" panose="020B0604020202020204" charset="0"/>
              </a:rPr>
              <a:t>Qual </a:t>
            </a:r>
            <a:r>
              <a:rPr lang="pt-BR" sz="1100" dirty="0">
                <a:latin typeface="Open Sans" panose="020B0604020202020204" charset="0"/>
                <a:ea typeface="Open Sans" panose="020B0604020202020204" charset="0"/>
                <a:cs typeface="Open Sans" panose="020B0604020202020204" charset="0"/>
              </a:rPr>
              <a:t>a vegetação presente em cada domínio</a:t>
            </a:r>
            <a:r>
              <a:rPr lang="pt-BR" sz="1100" dirty="0" smtClean="0">
                <a:latin typeface="Open Sans" panose="020B0604020202020204" charset="0"/>
                <a:ea typeface="Open Sans" panose="020B0604020202020204" charset="0"/>
                <a:cs typeface="Open Sans" panose="020B0604020202020204" charset="0"/>
              </a:rPr>
              <a:t>?</a:t>
            </a:r>
          </a:p>
          <a:p>
            <a:pPr marL="342900" indent="-342900">
              <a:buFont typeface="Arial"/>
              <a:buAutoNum type="alphaLcParenR"/>
            </a:pPr>
            <a:r>
              <a:rPr lang="pt-BR" sz="1100" dirty="0">
                <a:latin typeface="Open Sans" panose="020B0604020202020204" charset="0"/>
                <a:ea typeface="Open Sans" panose="020B0604020202020204" charset="0"/>
                <a:cs typeface="Open Sans" panose="020B0604020202020204" charset="0"/>
              </a:rPr>
              <a:t>b) O que se pode inferir sobre o clima destes Domínios?</a:t>
            </a:r>
          </a:p>
          <a:p>
            <a:pPr marL="342900" indent="-342900">
              <a:buAutoNum type="alphaLcParenR"/>
            </a:pPr>
            <a:endParaRPr lang="pt-BR" sz="1100" dirty="0">
              <a:latin typeface="Open Sans" panose="020B0604020202020204" charset="0"/>
              <a:ea typeface="Open Sans" panose="020B0604020202020204" charset="0"/>
              <a:cs typeface="Open Sans" panose="020B0604020202020204" charset="0"/>
            </a:endParaRPr>
          </a:p>
        </p:txBody>
      </p:sp>
      <p:sp>
        <p:nvSpPr>
          <p:cNvPr id="2" name="Retângulo 1"/>
          <p:cNvSpPr/>
          <p:nvPr/>
        </p:nvSpPr>
        <p:spPr>
          <a:xfrm>
            <a:off x="654338" y="569994"/>
            <a:ext cx="7799066" cy="600164"/>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1</a:t>
            </a:r>
            <a:r>
              <a:rPr lang="pt-BR" sz="1100" b="1" dirty="0" smtClean="0">
                <a:latin typeface="Open Sans" panose="020B0604020202020204" charset="0"/>
                <a:ea typeface="Open Sans" panose="020B0604020202020204" charset="0"/>
                <a:cs typeface="Open Sans" panose="020B0604020202020204" charset="0"/>
              </a:rPr>
              <a:t>. Observação </a:t>
            </a:r>
            <a:r>
              <a:rPr lang="pt-BR" sz="1100" b="1" dirty="0">
                <a:latin typeface="Open Sans" panose="020B0604020202020204" charset="0"/>
                <a:ea typeface="Open Sans" panose="020B0604020202020204" charset="0"/>
                <a:cs typeface="Open Sans" panose="020B0604020202020204" charset="0"/>
              </a:rPr>
              <a:t>e descrição de Domínio </a:t>
            </a:r>
            <a:r>
              <a:rPr lang="pt-BR" sz="1100" b="1" dirty="0" err="1" smtClean="0">
                <a:latin typeface="Open Sans" panose="020B0604020202020204" charset="0"/>
                <a:ea typeface="Open Sans" panose="020B0604020202020204" charset="0"/>
                <a:cs typeface="Open Sans" panose="020B0604020202020204" charset="0"/>
              </a:rPr>
              <a:t>Morfoclimático</a:t>
            </a:r>
            <a:r>
              <a:rPr lang="pt-BR" sz="1100" b="1" dirty="0" smtClean="0">
                <a:latin typeface="Open Sans" panose="020B0604020202020204" charset="0"/>
                <a:ea typeface="Open Sans" panose="020B0604020202020204" charset="0"/>
                <a:cs typeface="Open Sans" panose="020B0604020202020204" charset="0"/>
              </a:rPr>
              <a:t> </a:t>
            </a:r>
            <a:r>
              <a:rPr lang="pt-BR" sz="1100" b="1" dirty="0">
                <a:latin typeface="Open Sans" panose="020B0604020202020204" charset="0"/>
                <a:ea typeface="Open Sans" panose="020B0604020202020204" charset="0"/>
                <a:cs typeface="Open Sans" panose="020B0604020202020204" charset="0"/>
              </a:rPr>
              <a:t>e fitogeográfico (relacionando clima e vegetação).</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Observe e faça uma comparação entre as imagens </a:t>
            </a:r>
            <a:r>
              <a:rPr lang="pt-BR" sz="1100" dirty="0" smtClean="0">
                <a:latin typeface="Open Sans" panose="020B0604020202020204" charset="0"/>
                <a:ea typeface="Open Sans" panose="020B0604020202020204" charset="0"/>
                <a:cs typeface="Open Sans" panose="020B0604020202020204" charset="0"/>
              </a:rPr>
              <a:t>a seguir </a:t>
            </a:r>
            <a:r>
              <a:rPr lang="pt-BR" sz="1100" dirty="0">
                <a:latin typeface="Open Sans" panose="020B0604020202020204" charset="0"/>
                <a:ea typeface="Open Sans" panose="020B0604020202020204" charset="0"/>
                <a:cs typeface="Open Sans" panose="020B0604020202020204" charset="0"/>
              </a:rPr>
              <a:t>respondendo os itens </a:t>
            </a:r>
            <a:r>
              <a:rPr lang="pt-BR" sz="1100" dirty="0" smtClean="0">
                <a:latin typeface="Open Sans" panose="020B0604020202020204" charset="0"/>
                <a:ea typeface="Open Sans" panose="020B0604020202020204" charset="0"/>
                <a:cs typeface="Open Sans" panose="020B0604020202020204" charset="0"/>
              </a:rPr>
              <a:t>indicados:</a:t>
            </a:r>
            <a:endParaRPr lang="pt-BR" sz="1100" dirty="0">
              <a:latin typeface="Open Sans" panose="020B0604020202020204" charset="0"/>
              <a:ea typeface="Open Sans" panose="020B0604020202020204" charset="0"/>
              <a:cs typeface="Open Sans" panose="020B0604020202020204" charset="0"/>
            </a:endParaRPr>
          </a:p>
        </p:txBody>
      </p:sp>
      <p:sp>
        <p:nvSpPr>
          <p:cNvPr id="3" name="CaixaDeTexto 2"/>
          <p:cNvSpPr txBox="1"/>
          <p:nvPr/>
        </p:nvSpPr>
        <p:spPr>
          <a:xfrm>
            <a:off x="722464" y="1414911"/>
            <a:ext cx="290464" cy="307777"/>
          </a:xfrm>
          <a:prstGeom prst="rect">
            <a:avLst/>
          </a:prstGeom>
          <a:noFill/>
        </p:spPr>
        <p:txBody>
          <a:bodyPr wrap="none" rtlCol="0">
            <a:spAutoFit/>
          </a:bodyPr>
          <a:lstStyle/>
          <a:p>
            <a:r>
              <a:rPr lang="pt-BR" b="1" dirty="0" smtClean="0">
                <a:latin typeface="Open Sans" panose="020B0604020202020204" charset="0"/>
                <a:ea typeface="Open Sans" panose="020B0604020202020204" charset="0"/>
                <a:cs typeface="Open Sans" panose="020B0604020202020204" charset="0"/>
              </a:rPr>
              <a:t>1</a:t>
            </a:r>
            <a:endParaRPr lang="pt-BR" b="1" dirty="0">
              <a:latin typeface="Open Sans" panose="020B0604020202020204" charset="0"/>
              <a:ea typeface="Open Sans" panose="020B0604020202020204" charset="0"/>
              <a:cs typeface="Open Sans" panose="020B0604020202020204" charset="0"/>
            </a:endParaRPr>
          </a:p>
        </p:txBody>
      </p:sp>
      <p:sp>
        <p:nvSpPr>
          <p:cNvPr id="4" name="CaixaDeTexto 3"/>
          <p:cNvSpPr txBox="1"/>
          <p:nvPr/>
        </p:nvSpPr>
        <p:spPr>
          <a:xfrm>
            <a:off x="4318560" y="1414910"/>
            <a:ext cx="290464" cy="307777"/>
          </a:xfrm>
          <a:prstGeom prst="rect">
            <a:avLst/>
          </a:prstGeom>
          <a:noFill/>
        </p:spPr>
        <p:txBody>
          <a:bodyPr wrap="none" rtlCol="0">
            <a:spAutoFit/>
          </a:bodyPr>
          <a:lstStyle/>
          <a:p>
            <a:r>
              <a:rPr lang="pt-BR" b="1" dirty="0" smtClean="0">
                <a:latin typeface="Open Sans" panose="020B0604020202020204" charset="0"/>
                <a:ea typeface="Open Sans" panose="020B0604020202020204" charset="0"/>
                <a:cs typeface="Open Sans" panose="020B0604020202020204" charset="0"/>
              </a:rPr>
              <a:t>2</a:t>
            </a:r>
            <a:endParaRPr lang="pt-BR" b="1" dirty="0">
              <a:latin typeface="Open Sans" panose="020B0604020202020204" charset="0"/>
              <a:ea typeface="Open Sans" panose="020B0604020202020204" charset="0"/>
              <a:cs typeface="Open Sans" panose="020B060402020202020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852587" y="408737"/>
            <a:ext cx="7613606" cy="4324261"/>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2</a:t>
            </a:r>
            <a:r>
              <a:rPr lang="pt-BR" sz="1100" b="1" dirty="0">
                <a:latin typeface="Open Sans" panose="020B0604020202020204" charset="0"/>
                <a:ea typeface="Open Sans" panose="020B0604020202020204" charset="0"/>
                <a:cs typeface="Open Sans" panose="020B0604020202020204" charset="0"/>
              </a:rPr>
              <a:t>. Execução de </a:t>
            </a:r>
            <a:r>
              <a:rPr lang="pt-BR" sz="1100" b="1" dirty="0" err="1">
                <a:latin typeface="Open Sans" panose="020B0604020202020204" charset="0"/>
                <a:ea typeface="Open Sans" panose="020B0604020202020204" charset="0"/>
                <a:cs typeface="Open Sans" panose="020B0604020202020204" charset="0"/>
              </a:rPr>
              <a:t>transecto</a:t>
            </a:r>
            <a:r>
              <a:rPr lang="pt-BR" sz="1100" b="1" dirty="0">
                <a:latin typeface="Open Sans" panose="020B0604020202020204" charset="0"/>
                <a:ea typeface="Open Sans" panose="020B0604020202020204" charset="0"/>
                <a:cs typeface="Open Sans" panose="020B0604020202020204" charset="0"/>
              </a:rPr>
              <a:t> móvel, perfil diagrama e coleta de dados </a:t>
            </a:r>
            <a:r>
              <a:rPr lang="pt-BR" sz="1100" b="1" dirty="0" smtClean="0">
                <a:latin typeface="Open Sans" panose="020B0604020202020204" charset="0"/>
                <a:ea typeface="Open Sans" panose="020B0604020202020204" charset="0"/>
                <a:cs typeface="Open Sans" panose="020B0604020202020204" charset="0"/>
              </a:rPr>
              <a:t>microclimáticos</a:t>
            </a:r>
            <a:endParaRPr lang="pt-BR" sz="1100" b="1"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Umidade relativa do ar</a:t>
            </a:r>
          </a:p>
          <a:p>
            <a:r>
              <a:rPr lang="pt-BR" sz="1100" dirty="0">
                <a:latin typeface="Open Sans" panose="020B0604020202020204" charset="0"/>
                <a:ea typeface="Open Sans" panose="020B0604020202020204" charset="0"/>
                <a:cs typeface="Open Sans" panose="020B0604020202020204" charset="0"/>
              </a:rPr>
              <a:t>A existência de água na atmosfera e suas mudanças de fases desempenham um papel muito importante em vários processos físicos, como o transporte e distribuição de calor na atmosfera, a evaporação e a evapotranspiração, a absorção de diversos comprimentos de onda da radiação solar e </a:t>
            </a:r>
            <a:r>
              <a:rPr lang="pt-BR" sz="1100" dirty="0" smtClean="0">
                <a:latin typeface="Open Sans" panose="020B0604020202020204" charset="0"/>
                <a:ea typeface="Open Sans" panose="020B0604020202020204" charset="0"/>
                <a:cs typeface="Open Sans" panose="020B0604020202020204" charset="0"/>
              </a:rPr>
              <a:t>terrestre </a:t>
            </a:r>
            <a:r>
              <a:rPr lang="pt-BR" sz="1100" dirty="0">
                <a:latin typeface="Open Sans" panose="020B0604020202020204" charset="0"/>
                <a:ea typeface="Open Sans" panose="020B0604020202020204" charset="0"/>
                <a:cs typeface="Open Sans" panose="020B0604020202020204" charset="0"/>
              </a:rPr>
              <a:t>etc</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Equipamentos utilizados na coleta destes dados: Psicrômetro de funda, psicrômetro </a:t>
            </a:r>
            <a:r>
              <a:rPr lang="pt-BR" sz="1100" dirty="0" err="1">
                <a:latin typeface="Open Sans" panose="020B0604020202020204" charset="0"/>
                <a:ea typeface="Open Sans" panose="020B0604020202020204" charset="0"/>
                <a:cs typeface="Open Sans" panose="020B0604020202020204" charset="0"/>
              </a:rPr>
              <a:t>Assmann</a:t>
            </a:r>
            <a:r>
              <a:rPr lang="pt-BR" sz="1100" dirty="0">
                <a:latin typeface="Open Sans" panose="020B0604020202020204" charset="0"/>
                <a:ea typeface="Open Sans" panose="020B0604020202020204" charset="0"/>
                <a:cs typeface="Open Sans" panose="020B0604020202020204" charset="0"/>
              </a:rPr>
              <a:t> e </a:t>
            </a:r>
            <a:r>
              <a:rPr lang="pt-BR" sz="1100" dirty="0" err="1">
                <a:latin typeface="Open Sans" panose="020B0604020202020204" charset="0"/>
                <a:ea typeface="Open Sans" panose="020B0604020202020204" charset="0"/>
                <a:cs typeface="Open Sans" panose="020B0604020202020204" charset="0"/>
              </a:rPr>
              <a:t>termohigrômetro</a:t>
            </a:r>
            <a:r>
              <a:rPr lang="pt-BR" sz="1100" dirty="0">
                <a:latin typeface="Open Sans" panose="020B0604020202020204" charset="0"/>
                <a:ea typeface="Open Sans" panose="020B0604020202020204" charset="0"/>
                <a:cs typeface="Open Sans" panose="020B0604020202020204" charset="0"/>
              </a:rPr>
              <a:t>.</a:t>
            </a:r>
          </a:p>
          <a:p>
            <a:r>
              <a:rPr lang="pt-BR" sz="1100" dirty="0">
                <a:latin typeface="Open Sans" panose="020B0604020202020204" charset="0"/>
                <a:ea typeface="Open Sans" panose="020B0604020202020204" charset="0"/>
                <a:cs typeface="Open Sans" panose="020B0604020202020204" charset="0"/>
              </a:rPr>
              <a:t>Unidade de medida: Porcentagem (%)</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Temperatura do ar</a:t>
            </a:r>
          </a:p>
          <a:p>
            <a:r>
              <a:rPr lang="pt-BR" sz="1100" dirty="0">
                <a:latin typeface="Open Sans" panose="020B0604020202020204" charset="0"/>
                <a:ea typeface="Open Sans" panose="020B0604020202020204" charset="0"/>
                <a:cs typeface="Open Sans" panose="020B0604020202020204" charset="0"/>
              </a:rPr>
              <a:t>O desenvolvimento de muitas espécies vegetais está intimamente relacionado com a temperatura do ambiente. À medida que a temperatura se afasta da faixa específica ótima, o crescimento é inibido, chegando a cessar completamente quando certo limite (máximo ou mínimo) é atingido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Equipamentos utilizados na coleta destes dados: Termômetros e </a:t>
            </a:r>
            <a:r>
              <a:rPr lang="pt-BR" sz="1100" dirty="0" err="1">
                <a:latin typeface="Open Sans" panose="020B0604020202020204" charset="0"/>
                <a:ea typeface="Open Sans" panose="020B0604020202020204" charset="0"/>
                <a:cs typeface="Open Sans" panose="020B0604020202020204" charset="0"/>
              </a:rPr>
              <a:t>termohigrômetro</a:t>
            </a:r>
            <a:r>
              <a:rPr lang="pt-BR" sz="1100" dirty="0">
                <a:latin typeface="Open Sans" panose="020B0604020202020204" charset="0"/>
                <a:ea typeface="Open Sans" panose="020B0604020202020204" charset="0"/>
                <a:cs typeface="Open Sans" panose="020B0604020202020204" charset="0"/>
              </a:rPr>
              <a:t>.</a:t>
            </a:r>
          </a:p>
          <a:p>
            <a:r>
              <a:rPr lang="pt-BR" sz="1100" dirty="0">
                <a:latin typeface="Open Sans" panose="020B0604020202020204" charset="0"/>
                <a:ea typeface="Open Sans" panose="020B0604020202020204" charset="0"/>
                <a:cs typeface="Open Sans" panose="020B0604020202020204" charset="0"/>
              </a:rPr>
              <a:t>Unidade de medida: Graus Célsius (°C)</a:t>
            </a:r>
          </a:p>
          <a:p>
            <a:endParaRPr lang="pt-BR" sz="1100" dirty="0">
              <a:latin typeface="Open Sans" panose="020B0604020202020204" charset="0"/>
              <a:ea typeface="Open Sans" panose="020B0604020202020204" charset="0"/>
              <a:cs typeface="Open Sans" panose="020B0604020202020204" charset="0"/>
            </a:endParaRPr>
          </a:p>
          <a:p>
            <a:r>
              <a:rPr lang="pt-BR" sz="1100" b="1" dirty="0">
                <a:latin typeface="Open Sans" panose="020B0604020202020204" charset="0"/>
                <a:ea typeface="Open Sans" panose="020B0604020202020204" charset="0"/>
                <a:cs typeface="Open Sans" panose="020B0604020202020204" charset="0"/>
              </a:rPr>
              <a:t>Vento</a:t>
            </a:r>
          </a:p>
          <a:p>
            <a:r>
              <a:rPr lang="pt-BR" sz="1100" dirty="0">
                <a:latin typeface="Open Sans" panose="020B0604020202020204" charset="0"/>
                <a:ea typeface="Open Sans" panose="020B0604020202020204" charset="0"/>
                <a:cs typeface="Open Sans" panose="020B0604020202020204" charset="0"/>
              </a:rPr>
              <a:t>Influencia na umidade do ar, na ocorrência de chuvas e no crescimento da vegetação, por ser um mecanismo de transporte de gás carbônico, vapor d’ água e calor sensível, entre a vegetação e a atmosfera. Cria turbulência mecânica, facilitando as trocas de calor e CO2, principalmente em dossel rugoso e com folhas menores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Equipamentos utilizados na coleta destes dados: Anemômetro e Biruta. Escala Beaufort.</a:t>
            </a:r>
          </a:p>
          <a:p>
            <a:r>
              <a:rPr lang="pt-BR" sz="1100" dirty="0">
                <a:latin typeface="Open Sans" panose="020B0604020202020204" charset="0"/>
                <a:ea typeface="Open Sans" panose="020B0604020202020204" charset="0"/>
                <a:cs typeface="Open Sans" panose="020B0604020202020204" charset="0"/>
              </a:rPr>
              <a:t>Unidade de medida: </a:t>
            </a:r>
            <a:r>
              <a:rPr lang="pt-BR" sz="1100" dirty="0" err="1">
                <a:latin typeface="Open Sans" panose="020B0604020202020204" charset="0"/>
                <a:ea typeface="Open Sans" panose="020B0604020202020204" charset="0"/>
                <a:cs typeface="Open Sans" panose="020B0604020202020204" charset="0"/>
              </a:rPr>
              <a:t>Kilômetros</a:t>
            </a:r>
            <a:r>
              <a:rPr lang="pt-BR" sz="1100" dirty="0">
                <a:latin typeface="Open Sans" panose="020B0604020202020204" charset="0"/>
                <a:ea typeface="Open Sans" panose="020B0604020202020204" charset="0"/>
                <a:cs typeface="Open Sans" panose="020B0604020202020204" charset="0"/>
              </a:rPr>
              <a:t> por hora (km/h)</a:t>
            </a:r>
          </a:p>
        </p:txBody>
      </p:sp>
    </p:spTree>
    <p:extLst>
      <p:ext uri="{BB962C8B-B14F-4D97-AF65-F5344CB8AC3E}">
        <p14:creationId xmlns:p14="http://schemas.microsoft.com/office/powerpoint/2010/main" val="1287544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3465" y="285165"/>
            <a:ext cx="7704000" cy="572700"/>
          </a:xfrm>
        </p:spPr>
        <p:txBody>
          <a:bodyPr/>
          <a:lstStyle/>
          <a:p>
            <a:r>
              <a:rPr lang="pt-BR" sz="1200" dirty="0" smtClean="0">
                <a:latin typeface="Open Sans" panose="020B0604020202020204" charset="0"/>
                <a:ea typeface="Open Sans" panose="020B0604020202020204" charset="0"/>
                <a:cs typeface="Open Sans" panose="020B0604020202020204" charset="0"/>
              </a:rPr>
              <a:t>Escala Beaufort para estimativa da velocidade média do vento</a:t>
            </a:r>
            <a:endParaRPr lang="pt-BR" sz="120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1389024" y="1098981"/>
            <a:ext cx="5991290" cy="2955072"/>
          </a:xfrm>
          <a:prstGeom prst="rect">
            <a:avLst/>
          </a:prstGeom>
        </p:spPr>
      </p:pic>
    </p:spTree>
    <p:extLst>
      <p:ext uri="{BB962C8B-B14F-4D97-AF65-F5344CB8AC3E}">
        <p14:creationId xmlns:p14="http://schemas.microsoft.com/office/powerpoint/2010/main" val="448076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a:blip r:embed="rId2"/>
          <a:stretch>
            <a:fillRect/>
          </a:stretch>
        </p:blipFill>
        <p:spPr>
          <a:xfrm>
            <a:off x="5508530" y="2661037"/>
            <a:ext cx="2314775" cy="1536432"/>
          </a:xfrm>
          <a:prstGeom prst="rect">
            <a:avLst/>
          </a:prstGeom>
        </p:spPr>
      </p:pic>
      <p:pic>
        <p:nvPicPr>
          <p:cNvPr id="5" name="Imagem 4"/>
          <p:cNvPicPr>
            <a:picLocks noChangeAspect="1"/>
          </p:cNvPicPr>
          <p:nvPr/>
        </p:nvPicPr>
        <p:blipFill>
          <a:blip r:embed="rId3"/>
          <a:stretch>
            <a:fillRect/>
          </a:stretch>
        </p:blipFill>
        <p:spPr>
          <a:xfrm>
            <a:off x="3466214" y="1336904"/>
            <a:ext cx="1066524" cy="1257199"/>
          </a:xfrm>
          <a:prstGeom prst="rect">
            <a:avLst/>
          </a:prstGeom>
        </p:spPr>
      </p:pic>
      <p:pic>
        <p:nvPicPr>
          <p:cNvPr id="6" name="Imagem 5"/>
          <p:cNvPicPr>
            <a:picLocks noChangeAspect="1"/>
          </p:cNvPicPr>
          <p:nvPr/>
        </p:nvPicPr>
        <p:blipFill>
          <a:blip r:embed="rId4"/>
          <a:stretch>
            <a:fillRect/>
          </a:stretch>
        </p:blipFill>
        <p:spPr>
          <a:xfrm>
            <a:off x="1085793" y="1141320"/>
            <a:ext cx="1683654" cy="1428843"/>
          </a:xfrm>
          <a:prstGeom prst="rect">
            <a:avLst/>
          </a:prstGeom>
        </p:spPr>
      </p:pic>
      <p:pic>
        <p:nvPicPr>
          <p:cNvPr id="7" name="Imagem 6"/>
          <p:cNvPicPr>
            <a:picLocks noChangeAspect="1"/>
          </p:cNvPicPr>
          <p:nvPr/>
        </p:nvPicPr>
        <p:blipFill>
          <a:blip r:embed="rId5"/>
          <a:stretch>
            <a:fillRect/>
          </a:stretch>
        </p:blipFill>
        <p:spPr>
          <a:xfrm>
            <a:off x="5287359" y="1433100"/>
            <a:ext cx="1435840" cy="953039"/>
          </a:xfrm>
          <a:prstGeom prst="rect">
            <a:avLst/>
          </a:prstGeom>
        </p:spPr>
      </p:pic>
      <p:pic>
        <p:nvPicPr>
          <p:cNvPr id="8" name="Imagem 7"/>
          <p:cNvPicPr>
            <a:picLocks noChangeAspect="1"/>
          </p:cNvPicPr>
          <p:nvPr/>
        </p:nvPicPr>
        <p:blipFill>
          <a:blip r:embed="rId6"/>
          <a:stretch>
            <a:fillRect/>
          </a:stretch>
        </p:blipFill>
        <p:spPr>
          <a:xfrm>
            <a:off x="1066707" y="2746841"/>
            <a:ext cx="754172" cy="1534182"/>
          </a:xfrm>
          <a:prstGeom prst="rect">
            <a:avLst/>
          </a:prstGeom>
        </p:spPr>
      </p:pic>
      <p:pic>
        <p:nvPicPr>
          <p:cNvPr id="9" name="Imagem 8"/>
          <p:cNvPicPr>
            <a:picLocks noChangeAspect="1"/>
          </p:cNvPicPr>
          <p:nvPr/>
        </p:nvPicPr>
        <p:blipFill>
          <a:blip r:embed="rId7"/>
          <a:stretch>
            <a:fillRect/>
          </a:stretch>
        </p:blipFill>
        <p:spPr>
          <a:xfrm>
            <a:off x="2099325" y="2746841"/>
            <a:ext cx="1454794" cy="1454794"/>
          </a:xfrm>
          <a:prstGeom prst="rect">
            <a:avLst/>
          </a:prstGeom>
        </p:spPr>
      </p:pic>
      <p:pic>
        <p:nvPicPr>
          <p:cNvPr id="11" name="Imagem 10"/>
          <p:cNvPicPr>
            <a:picLocks noChangeAspect="1"/>
          </p:cNvPicPr>
          <p:nvPr/>
        </p:nvPicPr>
        <p:blipFill>
          <a:blip r:embed="rId8"/>
          <a:stretch>
            <a:fillRect/>
          </a:stretch>
        </p:blipFill>
        <p:spPr>
          <a:xfrm>
            <a:off x="3832565" y="2801515"/>
            <a:ext cx="1569344" cy="1255476"/>
          </a:xfrm>
          <a:prstGeom prst="rect">
            <a:avLst/>
          </a:prstGeom>
        </p:spPr>
      </p:pic>
      <p:sp>
        <p:nvSpPr>
          <p:cNvPr id="3" name="Retângulo 2"/>
          <p:cNvSpPr/>
          <p:nvPr/>
        </p:nvSpPr>
        <p:spPr>
          <a:xfrm>
            <a:off x="1064375" y="4561293"/>
            <a:ext cx="3284874" cy="430887"/>
          </a:xfrm>
          <a:prstGeom prst="rect">
            <a:avLst/>
          </a:prstGeom>
        </p:spPr>
        <p:txBody>
          <a:bodyPr wrap="none">
            <a:spAutoFit/>
          </a:bodyPr>
          <a:lstStyle/>
          <a:p>
            <a:r>
              <a:rPr lang="pt-BR" sz="1100" dirty="0" smtClean="0">
                <a:latin typeface="Open Sans" panose="020B0604020202020204" charset="0"/>
                <a:ea typeface="Open Sans" panose="020B0604020202020204" charset="0"/>
                <a:cs typeface="Open Sans" panose="020B0604020202020204" charset="0"/>
              </a:rPr>
              <a:t>Consulte: </a:t>
            </a:r>
            <a:r>
              <a:rPr lang="pt-BR" sz="1100" dirty="0" smtClean="0">
                <a:latin typeface="Open Sans" panose="020B0604020202020204" charset="0"/>
                <a:ea typeface="Open Sans" panose="020B0604020202020204" charset="0"/>
                <a:cs typeface="Open Sans" panose="020B0604020202020204" charset="0"/>
                <a:hlinkClick r:id="rId9"/>
              </a:rPr>
              <a:t>https</a:t>
            </a:r>
            <a:r>
              <a:rPr lang="pt-BR" sz="1100" dirty="0">
                <a:latin typeface="Open Sans" panose="020B0604020202020204" charset="0"/>
                <a:ea typeface="Open Sans" panose="020B0604020202020204" charset="0"/>
                <a:cs typeface="Open Sans" panose="020B0604020202020204" charset="0"/>
                <a:hlinkClick r:id="rId9"/>
              </a:rPr>
              <a:t>://</a:t>
            </a:r>
            <a:r>
              <a:rPr lang="pt-BR" sz="1100" dirty="0" smtClean="0">
                <a:latin typeface="Open Sans" panose="020B0604020202020204" charset="0"/>
                <a:ea typeface="Open Sans" panose="020B0604020202020204" charset="0"/>
                <a:cs typeface="Open Sans" panose="020B0604020202020204" charset="0"/>
                <a:hlinkClick r:id="rId9"/>
              </a:rPr>
              <a:t>lcb.fflch.usp.br/equipamentos</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986815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Retângulo 2"/>
          <p:cNvSpPr/>
          <p:nvPr/>
        </p:nvSpPr>
        <p:spPr>
          <a:xfrm>
            <a:off x="719999" y="1154224"/>
            <a:ext cx="7567151" cy="1446550"/>
          </a:xfrm>
          <a:prstGeom prst="rect">
            <a:avLst/>
          </a:prstGeom>
        </p:spPr>
        <p:txBody>
          <a:bodyPr wrap="square">
            <a:spAutoFit/>
          </a:bodyPr>
          <a:lstStyle/>
          <a:p>
            <a:r>
              <a:rPr lang="pt-BR" sz="1100" b="1" dirty="0">
                <a:latin typeface="Open Sans" panose="020B0604020202020204" charset="0"/>
                <a:ea typeface="Open Sans" panose="020B0604020202020204" charset="0"/>
                <a:cs typeface="Open Sans" panose="020B0604020202020204" charset="0"/>
              </a:rPr>
              <a:t>Luminosidade</a:t>
            </a:r>
            <a:r>
              <a:rPr lang="pt-BR" sz="1100" b="1" dirty="0" smtClean="0">
                <a:latin typeface="Open Sans" panose="020B0604020202020204" charset="0"/>
                <a:ea typeface="Open Sans" panose="020B0604020202020204" charset="0"/>
                <a:cs typeface="Open Sans" panose="020B0604020202020204" charset="0"/>
              </a:rPr>
              <a:t>:</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Na floresta a luz é um dos fatores do ambiente mais disputados pelas plantas. As espécies arbóreas diferem entre si na demanda por luz, tanto em quantidade como em qualidade. Uma mesma espécie pode apresentar diferenças em suas exigências de luz durante o seu desenvolvimento. Portanto, é explícita a importância do fator luz no ecossistema florestal</a:t>
            </a:r>
            <a:r>
              <a:rPr lang="pt-BR" sz="1100" dirty="0" smtClean="0">
                <a:latin typeface="Open Sans" panose="020B0604020202020204" charset="0"/>
                <a:ea typeface="Open Sans" panose="020B0604020202020204" charset="0"/>
                <a:cs typeface="Open Sans" panose="020B0604020202020204" charset="0"/>
              </a:rPr>
              <a:t>. </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Equipamento utilizado na coleta de dados: </a:t>
            </a:r>
            <a:r>
              <a:rPr lang="pt-BR" sz="1100" dirty="0" err="1">
                <a:latin typeface="Open Sans" panose="020B0604020202020204" charset="0"/>
                <a:ea typeface="Open Sans" panose="020B0604020202020204" charset="0"/>
                <a:cs typeface="Open Sans" panose="020B0604020202020204" charset="0"/>
              </a:rPr>
              <a:t>Luxímetro</a:t>
            </a:r>
            <a:r>
              <a:rPr lang="pt-BR" sz="1100" dirty="0" smtClean="0">
                <a:latin typeface="Open Sans" panose="020B0604020202020204" charset="0"/>
                <a:ea typeface="Open Sans" panose="020B0604020202020204" charset="0"/>
                <a:cs typeface="Open Sans" panose="020B0604020202020204" charset="0"/>
              </a:rPr>
              <a:t>. Unidade </a:t>
            </a:r>
            <a:r>
              <a:rPr lang="pt-BR" sz="1100" dirty="0">
                <a:latin typeface="Open Sans" panose="020B0604020202020204" charset="0"/>
                <a:ea typeface="Open Sans" panose="020B0604020202020204" charset="0"/>
                <a:cs typeface="Open Sans" panose="020B0604020202020204" charset="0"/>
              </a:rPr>
              <a:t>de medida: Lux.</a:t>
            </a:r>
          </a:p>
        </p:txBody>
      </p:sp>
      <p:pic>
        <p:nvPicPr>
          <p:cNvPr id="4" name="Imagem 3"/>
          <p:cNvPicPr>
            <a:picLocks noChangeAspect="1"/>
          </p:cNvPicPr>
          <p:nvPr/>
        </p:nvPicPr>
        <p:blipFill>
          <a:blip r:embed="rId2"/>
          <a:stretch>
            <a:fillRect/>
          </a:stretch>
        </p:blipFill>
        <p:spPr>
          <a:xfrm>
            <a:off x="984820" y="2825560"/>
            <a:ext cx="1524000" cy="1666875"/>
          </a:xfrm>
          <a:prstGeom prst="rect">
            <a:avLst/>
          </a:prstGeom>
        </p:spPr>
      </p:pic>
      <p:pic>
        <p:nvPicPr>
          <p:cNvPr id="5" name="Imagem 4"/>
          <p:cNvPicPr>
            <a:picLocks noChangeAspect="1"/>
          </p:cNvPicPr>
          <p:nvPr/>
        </p:nvPicPr>
        <p:blipFill>
          <a:blip r:embed="rId3"/>
          <a:stretch>
            <a:fillRect/>
          </a:stretch>
        </p:blipFill>
        <p:spPr>
          <a:xfrm>
            <a:off x="2779461" y="2825560"/>
            <a:ext cx="2286000" cy="2286000"/>
          </a:xfrm>
          <a:prstGeom prst="rect">
            <a:avLst/>
          </a:prstGeom>
        </p:spPr>
      </p:pic>
      <p:pic>
        <p:nvPicPr>
          <p:cNvPr id="6" name="Imagem 5"/>
          <p:cNvPicPr>
            <a:picLocks noChangeAspect="1"/>
          </p:cNvPicPr>
          <p:nvPr/>
        </p:nvPicPr>
        <p:blipFill>
          <a:blip r:embed="rId4"/>
          <a:stretch>
            <a:fillRect/>
          </a:stretch>
        </p:blipFill>
        <p:spPr>
          <a:xfrm>
            <a:off x="5444185" y="2875630"/>
            <a:ext cx="1992762" cy="1992762"/>
          </a:xfrm>
          <a:prstGeom prst="rect">
            <a:avLst/>
          </a:prstGeom>
        </p:spPr>
      </p:pic>
    </p:spTree>
    <p:extLst>
      <p:ext uri="{BB962C8B-B14F-4D97-AF65-F5344CB8AC3E}">
        <p14:creationId xmlns:p14="http://schemas.microsoft.com/office/powerpoint/2010/main" val="373849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4" name="Google Shape;1534;p48"/>
          <p:cNvSpPr txBox="1">
            <a:spLocks noGrp="1"/>
          </p:cNvSpPr>
          <p:nvPr>
            <p:ph type="subTitle" idx="2"/>
          </p:nvPr>
        </p:nvSpPr>
        <p:spPr>
          <a:xfrm>
            <a:off x="652267" y="461168"/>
            <a:ext cx="7895680" cy="2830671"/>
          </a:xfrm>
          <a:prstGeom prst="rect">
            <a:avLst/>
          </a:prstGeom>
        </p:spPr>
        <p:txBody>
          <a:bodyPr spcFirstLastPara="1" wrap="square" lIns="91425" tIns="91425" rIns="91425" bIns="91425" anchor="t" anchorCtr="0">
            <a:noAutofit/>
          </a:bodyPr>
          <a:lstStyle/>
          <a:p>
            <a:pPr lvl="0"/>
            <a:r>
              <a:rPr lang="pt-PT" sz="1100" b="1" dirty="0" smtClean="0"/>
              <a:t>b. Leituras sobre descrição </a:t>
            </a:r>
            <a:r>
              <a:rPr lang="pt-PT" sz="1100" b="1" dirty="0"/>
              <a:t>da </a:t>
            </a:r>
            <a:r>
              <a:rPr lang="pt-PT" sz="1100" b="1" dirty="0" smtClean="0"/>
              <a:t>paisagem</a:t>
            </a:r>
          </a:p>
          <a:p>
            <a:pPr lvl="0"/>
            <a:endParaRPr lang="pt-BR" sz="1100" dirty="0"/>
          </a:p>
          <a:p>
            <a:r>
              <a:rPr lang="pt-PT" sz="1100" dirty="0"/>
              <a:t>Há muitas maneiras de descrever uma paisagem. Porém, é importante descrevê-la detalhadamente em seus diversos aspectos e características, para que tenha </a:t>
            </a:r>
            <a:r>
              <a:rPr lang="pt-PT" sz="1100" dirty="0" smtClean="0"/>
              <a:t>vários </a:t>
            </a:r>
            <a:r>
              <a:rPr lang="pt-PT" sz="1100" dirty="0"/>
              <a:t>elementos de análise no momento posterior ao trabalho de campo. </a:t>
            </a:r>
            <a:endParaRPr lang="pt-PT" sz="1100" dirty="0" smtClean="0"/>
          </a:p>
          <a:p>
            <a:endParaRPr lang="pt-PT" sz="1100" dirty="0"/>
          </a:p>
          <a:p>
            <a:r>
              <a:rPr lang="pt-PT" sz="1100" dirty="0" smtClean="0">
                <a:solidFill>
                  <a:schemeClr val="accent1">
                    <a:lumMod val="50000"/>
                  </a:schemeClr>
                </a:solidFill>
              </a:rPr>
              <a:t>Exemplos </a:t>
            </a:r>
            <a:r>
              <a:rPr lang="pt-PT" sz="1100" dirty="0">
                <a:solidFill>
                  <a:schemeClr val="accent1">
                    <a:lumMod val="50000"/>
                  </a:schemeClr>
                </a:solidFill>
              </a:rPr>
              <a:t>de descrições:</a:t>
            </a:r>
            <a:endParaRPr lang="pt-BR" sz="1100" dirty="0">
              <a:solidFill>
                <a:schemeClr val="accent1">
                  <a:lumMod val="50000"/>
                </a:schemeClr>
              </a:solidFill>
            </a:endParaRPr>
          </a:p>
          <a:p>
            <a:r>
              <a:rPr lang="pt-PT" sz="1100" dirty="0"/>
              <a:t> </a:t>
            </a:r>
            <a:endParaRPr lang="pt-BR" sz="1100" dirty="0"/>
          </a:p>
          <a:p>
            <a:pPr marL="0" indent="0"/>
            <a:r>
              <a:rPr lang="pt-PT" sz="1100" i="1" dirty="0"/>
              <a:t>“Na Serra do Cafundó – ouvi trovão de lá, e retrovão, o senhor tapa os ouvidos, pode ser até que chore, de medo mau em ilusão, como quando foi menino. O senhor vê vaca parindo na tempestade...de em de, sempre, Urucúia acima, o Urucúia – tão a brabas vai. Tanta serra, esconde a lua. A serra ali corre torta. A serra faz ponta. Em um lugar, na encosta, brota do chão um vapor de enxofre, com estúrdio barulhão, o gado foge de lá, por pavor. Semelha com as serras do estrondo e do roncador – donde dão retumbos, vez em quando. Hem? O senhor? Olhe: o rio Carinhanha é preto, o Paracatu moreno; meu, em belo, é o Urucúia – paz das águas... É vida! (…) O senhor vá lá, verá. Os lugares sempre estão aí em sí, para confirmar” </a:t>
            </a:r>
            <a:r>
              <a:rPr lang="pt-PT" sz="1100" dirty="0"/>
              <a:t>(</a:t>
            </a:r>
            <a:r>
              <a:rPr lang="pt-PT" sz="1100" b="1" dirty="0"/>
              <a:t>ROSA, 2001, p. 43</a:t>
            </a:r>
            <a:r>
              <a:rPr lang="pt-PT" sz="1100" dirty="0" smtClean="0"/>
              <a:t>).</a:t>
            </a:r>
            <a:endParaRPr lang="pt-BR" sz="1100" dirty="0"/>
          </a:p>
        </p:txBody>
      </p:sp>
      <p:pic>
        <p:nvPicPr>
          <p:cNvPr id="2" name="Imagem 1"/>
          <p:cNvPicPr>
            <a:picLocks noChangeAspect="1"/>
          </p:cNvPicPr>
          <p:nvPr/>
        </p:nvPicPr>
        <p:blipFill>
          <a:blip r:embed="rId3"/>
          <a:stretch>
            <a:fillRect/>
          </a:stretch>
        </p:blipFill>
        <p:spPr>
          <a:xfrm>
            <a:off x="5086773" y="2932325"/>
            <a:ext cx="1571414" cy="2361415"/>
          </a:xfrm>
          <a:prstGeom prst="rect">
            <a:avLst/>
          </a:prstGeom>
          <a:ln>
            <a:noFill/>
          </a:ln>
          <a:effectLst>
            <a:softEdge rad="112500"/>
          </a:effectLst>
        </p:spPr>
      </p:pic>
      <p:sp>
        <p:nvSpPr>
          <p:cNvPr id="3" name="CaixaDeTexto 2"/>
          <p:cNvSpPr txBox="1"/>
          <p:nvPr/>
        </p:nvSpPr>
        <p:spPr>
          <a:xfrm>
            <a:off x="6773332" y="3641433"/>
            <a:ext cx="1667283" cy="261610"/>
          </a:xfrm>
          <a:prstGeom prst="rect">
            <a:avLst/>
          </a:prstGeom>
          <a:noFill/>
        </p:spPr>
        <p:txBody>
          <a:bodyPr wrap="square" rtlCol="0">
            <a:spAutoFit/>
          </a:bodyPr>
          <a:lstStyle/>
          <a:p>
            <a:r>
              <a:rPr lang="pt-BR" sz="1100" dirty="0" smtClean="0">
                <a:latin typeface="+mn-lt"/>
              </a:rPr>
              <a:t>Serra do Cafundó (MG)</a:t>
            </a:r>
            <a:endParaRPr lang="pt-BR" sz="1100" dirty="0">
              <a:latin typeface="+mn-lt"/>
            </a:endParaRPr>
          </a:p>
        </p:txBody>
      </p:sp>
      <p:pic>
        <p:nvPicPr>
          <p:cNvPr id="5" name="Imagem 4"/>
          <p:cNvPicPr>
            <a:picLocks noChangeAspect="1"/>
          </p:cNvPicPr>
          <p:nvPr/>
        </p:nvPicPr>
        <p:blipFill>
          <a:blip r:embed="rId4"/>
          <a:stretch>
            <a:fillRect/>
          </a:stretch>
        </p:blipFill>
        <p:spPr>
          <a:xfrm>
            <a:off x="3197013" y="3201133"/>
            <a:ext cx="1311486" cy="1311486"/>
          </a:xfrm>
          <a:prstGeom prst="rect">
            <a:avLst/>
          </a:prstGeom>
        </p:spPr>
      </p:pic>
    </p:spTree>
    <p:extLst>
      <p:ext uri="{BB962C8B-B14F-4D97-AF65-F5344CB8AC3E}">
        <p14:creationId xmlns:p14="http://schemas.microsoft.com/office/powerpoint/2010/main" val="1881728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311" y="246800"/>
            <a:ext cx="7704000" cy="347881"/>
          </a:xfrm>
        </p:spPr>
        <p:txBody>
          <a:bodyPr/>
          <a:lstStyle/>
          <a:p>
            <a:r>
              <a:rPr lang="pt-BR" sz="1100" dirty="0">
                <a:latin typeface="Open Sans" panose="020B0604020202020204" charset="0"/>
                <a:ea typeface="Open Sans" panose="020B0604020202020204" charset="0"/>
                <a:cs typeface="Open Sans" panose="020B0604020202020204" charset="0"/>
              </a:rPr>
              <a:t>Procedimentos para as coletas de dados:</a:t>
            </a:r>
            <a:br>
              <a:rPr lang="pt-BR" sz="1100" dirty="0">
                <a:latin typeface="Open Sans" panose="020B0604020202020204" charset="0"/>
                <a:ea typeface="Open Sans" panose="020B0604020202020204" charset="0"/>
                <a:cs typeface="Open Sans" panose="020B0604020202020204" charset="0"/>
              </a:rPr>
            </a:br>
            <a:endParaRPr lang="pt-BR" sz="11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822311" y="594681"/>
            <a:ext cx="7704000" cy="2462213"/>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A turma </a:t>
            </a:r>
            <a:r>
              <a:rPr lang="pt-BR" sz="1100" dirty="0">
                <a:latin typeface="Open Sans" panose="020B0604020202020204" charset="0"/>
                <a:ea typeface="Open Sans" panose="020B0604020202020204" charset="0"/>
                <a:cs typeface="Open Sans" panose="020B0604020202020204" charset="0"/>
              </a:rPr>
              <a:t>deverá ser dividida em grupos para execução do </a:t>
            </a:r>
            <a:r>
              <a:rPr lang="pt-BR" sz="1100" dirty="0" err="1">
                <a:latin typeface="Open Sans" panose="020B0604020202020204" charset="0"/>
                <a:ea typeface="Open Sans" panose="020B0604020202020204" charset="0"/>
                <a:cs typeface="Open Sans" panose="020B0604020202020204" charset="0"/>
              </a:rPr>
              <a:t>transecto</a:t>
            </a:r>
            <a:r>
              <a:rPr lang="pt-BR" sz="1100" dirty="0">
                <a:latin typeface="Open Sans" panose="020B0604020202020204" charset="0"/>
                <a:ea typeface="Open Sans" panose="020B0604020202020204" charset="0"/>
                <a:cs typeface="Open Sans" panose="020B0604020202020204" charset="0"/>
              </a:rPr>
              <a:t> móvel e do perfil diagrama.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Os </a:t>
            </a:r>
            <a:r>
              <a:rPr lang="pt-BR" sz="1100" dirty="0">
                <a:latin typeface="Open Sans" panose="020B0604020202020204" charset="0"/>
                <a:ea typeface="Open Sans" panose="020B0604020202020204" charset="0"/>
                <a:cs typeface="Open Sans" panose="020B0604020202020204" charset="0"/>
              </a:rPr>
              <a:t>equipamentos serão distribuídos entre os integrantes do grupo, cada um ficará com um equipamento para a coleta de dados e após cada coleta será feita a troca de equipamentos entre os grupos até que todos façam o uso de todos os equipamentos.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 </a:t>
            </a:r>
            <a:r>
              <a:rPr lang="pt-BR" sz="1100" dirty="0" err="1">
                <a:latin typeface="Open Sans" panose="020B0604020202020204" charset="0"/>
                <a:ea typeface="Open Sans" panose="020B0604020202020204" charset="0"/>
                <a:cs typeface="Open Sans" panose="020B0604020202020204" charset="0"/>
              </a:rPr>
              <a:t>transecto</a:t>
            </a:r>
            <a:r>
              <a:rPr lang="pt-BR" sz="1100" dirty="0">
                <a:latin typeface="Open Sans" panose="020B0604020202020204" charset="0"/>
                <a:ea typeface="Open Sans" panose="020B0604020202020204" charset="0"/>
                <a:cs typeface="Open Sans" panose="020B0604020202020204" charset="0"/>
              </a:rPr>
              <a:t> móvel se iniciará no lado de cima do prédio de Geografia/História e terminará do outro lado da avenida (o perfil diagrama compreende o mesmo percurso).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Durante </a:t>
            </a:r>
            <a:r>
              <a:rPr lang="pt-BR" sz="1100" dirty="0">
                <a:latin typeface="Open Sans" panose="020B0604020202020204" charset="0"/>
                <a:ea typeface="Open Sans" panose="020B0604020202020204" charset="0"/>
                <a:cs typeface="Open Sans" panose="020B0604020202020204" charset="0"/>
              </a:rPr>
              <a:t>sua execução uma pessoa do grupo fará a leitura do equipamento enquanto as outras tomam nota</a:t>
            </a:r>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Depois </a:t>
            </a:r>
            <a:r>
              <a:rPr lang="pt-BR" sz="1100" dirty="0">
                <a:latin typeface="Open Sans" panose="020B0604020202020204" charset="0"/>
                <a:ea typeface="Open Sans" panose="020B0604020202020204" charset="0"/>
                <a:cs typeface="Open Sans" panose="020B0604020202020204" charset="0"/>
              </a:rPr>
              <a:t>da coleta dos dados, preencha </a:t>
            </a:r>
            <a:r>
              <a:rPr lang="pt-BR" sz="1100" dirty="0" smtClean="0">
                <a:latin typeface="Open Sans" panose="020B0604020202020204" charset="0"/>
                <a:ea typeface="Open Sans" panose="020B0604020202020204" charset="0"/>
                <a:cs typeface="Open Sans" panose="020B0604020202020204" charset="0"/>
              </a:rPr>
              <a:t>uma </a:t>
            </a:r>
            <a:r>
              <a:rPr lang="pt-BR" sz="1100" dirty="0">
                <a:latin typeface="Open Sans" panose="020B0604020202020204" charset="0"/>
                <a:ea typeface="Open Sans" panose="020B0604020202020204" charset="0"/>
                <a:cs typeface="Open Sans" panose="020B0604020202020204" charset="0"/>
              </a:rPr>
              <a:t>tabela </a:t>
            </a:r>
            <a:r>
              <a:rPr lang="pt-BR" sz="1100" dirty="0" smtClean="0">
                <a:latin typeface="Open Sans" panose="020B0604020202020204" charset="0"/>
                <a:ea typeface="Open Sans" panose="020B0604020202020204" charset="0"/>
                <a:cs typeface="Open Sans" panose="020B0604020202020204" charset="0"/>
              </a:rPr>
              <a:t>(modelo a seguir) </a:t>
            </a:r>
            <a:r>
              <a:rPr lang="pt-BR" sz="1100" dirty="0">
                <a:latin typeface="Open Sans" panose="020B0604020202020204" charset="0"/>
                <a:ea typeface="Open Sans" panose="020B0604020202020204" charset="0"/>
                <a:cs typeface="Open Sans" panose="020B0604020202020204" charset="0"/>
              </a:rPr>
              <a:t>e em seguida desenhe o perfil diagrama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Acima </a:t>
            </a:r>
            <a:r>
              <a:rPr lang="pt-BR" sz="1100" dirty="0">
                <a:latin typeface="Open Sans" panose="020B0604020202020204" charset="0"/>
                <a:ea typeface="Open Sans" panose="020B0604020202020204" charset="0"/>
                <a:cs typeface="Open Sans" panose="020B0604020202020204" charset="0"/>
              </a:rPr>
              <a:t>deste faça um gráfico esquemático da temperatura e umidade relativa do ar de modo que fiquem claras as variações microclimáticas nos diferentes ambientes. </a:t>
            </a:r>
          </a:p>
        </p:txBody>
      </p:sp>
      <p:pic>
        <p:nvPicPr>
          <p:cNvPr id="4" name="Imagem 3"/>
          <p:cNvPicPr>
            <a:picLocks noChangeAspect="1"/>
          </p:cNvPicPr>
          <p:nvPr/>
        </p:nvPicPr>
        <p:blipFill>
          <a:blip r:embed="rId2"/>
          <a:stretch>
            <a:fillRect/>
          </a:stretch>
        </p:blipFill>
        <p:spPr>
          <a:xfrm>
            <a:off x="1237061" y="3027357"/>
            <a:ext cx="6237999" cy="2284338"/>
          </a:xfrm>
          <a:prstGeom prst="rect">
            <a:avLst/>
          </a:prstGeom>
        </p:spPr>
      </p:pic>
    </p:spTree>
    <p:extLst>
      <p:ext uri="{BB962C8B-B14F-4D97-AF65-F5344CB8AC3E}">
        <p14:creationId xmlns:p14="http://schemas.microsoft.com/office/powerpoint/2010/main" val="3133373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262722" y="522389"/>
            <a:ext cx="6474994" cy="769441"/>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Observação: </a:t>
            </a:r>
            <a:r>
              <a:rPr lang="pt-BR" sz="1100" dirty="0">
                <a:latin typeface="Open Sans" panose="020B0604020202020204" charset="0"/>
                <a:ea typeface="Open Sans" panose="020B0604020202020204" charset="0"/>
                <a:cs typeface="Open Sans" panose="020B0604020202020204" charset="0"/>
              </a:rPr>
              <a:t>As condições do tempo meteorológico influenciam diretamente nas diferenças de dados entre os ambientes. Quanto mais instável menor a diferença entre eles e vice versa. Exemplos de tempo instável: atuação de frente fria e centros de convectivos profundos. Exemplo de tempo estável: atuação de Anticiclones.</a:t>
            </a:r>
          </a:p>
        </p:txBody>
      </p:sp>
      <p:pic>
        <p:nvPicPr>
          <p:cNvPr id="6" name="Imagem 5"/>
          <p:cNvPicPr>
            <a:picLocks noChangeAspect="1"/>
          </p:cNvPicPr>
          <p:nvPr/>
        </p:nvPicPr>
        <p:blipFill>
          <a:blip r:embed="rId2"/>
          <a:stretch>
            <a:fillRect/>
          </a:stretch>
        </p:blipFill>
        <p:spPr>
          <a:xfrm>
            <a:off x="4791460" y="1540358"/>
            <a:ext cx="3057110" cy="2035526"/>
          </a:xfrm>
          <a:prstGeom prst="rect">
            <a:avLst/>
          </a:prstGeom>
        </p:spPr>
      </p:pic>
      <p:pic>
        <p:nvPicPr>
          <p:cNvPr id="7" name="Imagem 6"/>
          <p:cNvPicPr>
            <a:picLocks noChangeAspect="1"/>
          </p:cNvPicPr>
          <p:nvPr/>
        </p:nvPicPr>
        <p:blipFill>
          <a:blip r:embed="rId3"/>
          <a:stretch>
            <a:fillRect/>
          </a:stretch>
        </p:blipFill>
        <p:spPr>
          <a:xfrm>
            <a:off x="1194236" y="1540358"/>
            <a:ext cx="3600691" cy="2035526"/>
          </a:xfrm>
          <a:prstGeom prst="rect">
            <a:avLst/>
          </a:prstGeom>
        </p:spPr>
      </p:pic>
    </p:spTree>
    <p:extLst>
      <p:ext uri="{BB962C8B-B14F-4D97-AF65-F5344CB8AC3E}">
        <p14:creationId xmlns:p14="http://schemas.microsoft.com/office/powerpoint/2010/main" val="3565177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grpSp>
        <p:nvGrpSpPr>
          <p:cNvPr id="2141" name="Google Shape;2141;p63"/>
          <p:cNvGrpSpPr/>
          <p:nvPr/>
        </p:nvGrpSpPr>
        <p:grpSpPr>
          <a:xfrm>
            <a:off x="1208543" y="1737634"/>
            <a:ext cx="5812514" cy="3156014"/>
            <a:chOff x="713225" y="1362000"/>
            <a:chExt cx="4337100" cy="2419500"/>
          </a:xfrm>
        </p:grpSpPr>
        <p:sp>
          <p:nvSpPr>
            <p:cNvPr id="2142" name="Google Shape;2142;p63"/>
            <p:cNvSpPr/>
            <p:nvPr/>
          </p:nvSpPr>
          <p:spPr>
            <a:xfrm>
              <a:off x="713225" y="1362000"/>
              <a:ext cx="4337100" cy="2419500"/>
            </a:xfrm>
            <a:prstGeom prst="roundRect">
              <a:avLst>
                <a:gd name="adj" fmla="val 4268"/>
              </a:avLst>
            </a:pr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3"/>
            <p:cNvSpPr/>
            <p:nvPr/>
          </p:nvSpPr>
          <p:spPr>
            <a:xfrm>
              <a:off x="4830320" y="2399286"/>
              <a:ext cx="133524" cy="344918"/>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tângulo 3"/>
          <p:cNvSpPr/>
          <p:nvPr/>
        </p:nvSpPr>
        <p:spPr>
          <a:xfrm>
            <a:off x="1101412" y="555793"/>
            <a:ext cx="3645550" cy="261610"/>
          </a:xfrm>
          <a:prstGeom prst="rect">
            <a:avLst/>
          </a:prstGeom>
        </p:spPr>
        <p:txBody>
          <a:bodyPr wrap="none">
            <a:spAutoFit/>
          </a:bodyPr>
          <a:lstStyle/>
          <a:p>
            <a:r>
              <a:rPr lang="pt-BR" sz="1100" b="1" dirty="0">
                <a:latin typeface="Open Sans" panose="020B0604020202020204" charset="0"/>
                <a:ea typeface="Open Sans" panose="020B0604020202020204" charset="0"/>
                <a:cs typeface="Open Sans" panose="020B0604020202020204" charset="0"/>
              </a:rPr>
              <a:t>Perfil diagrama do ambiente e </a:t>
            </a:r>
            <a:r>
              <a:rPr lang="pt-BR" sz="1100" b="1" dirty="0" err="1">
                <a:latin typeface="Open Sans" panose="020B0604020202020204" charset="0"/>
                <a:ea typeface="Open Sans" panose="020B0604020202020204" charset="0"/>
                <a:cs typeface="Open Sans" panose="020B0604020202020204" charset="0"/>
              </a:rPr>
              <a:t>transecto</a:t>
            </a:r>
            <a:r>
              <a:rPr lang="pt-BR" sz="1100" b="1" dirty="0">
                <a:latin typeface="Open Sans" panose="020B0604020202020204" charset="0"/>
                <a:ea typeface="Open Sans" panose="020B0604020202020204" charset="0"/>
                <a:cs typeface="Open Sans" panose="020B0604020202020204" charset="0"/>
              </a:rPr>
              <a:t> móvel </a:t>
            </a:r>
          </a:p>
        </p:txBody>
      </p:sp>
      <p:sp>
        <p:nvSpPr>
          <p:cNvPr id="5" name="Retângulo 4"/>
          <p:cNvSpPr/>
          <p:nvPr/>
        </p:nvSpPr>
        <p:spPr>
          <a:xfrm>
            <a:off x="1005144" y="991842"/>
            <a:ext cx="6314476" cy="430887"/>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Com todos </a:t>
            </a:r>
            <a:r>
              <a:rPr lang="pt-BR" sz="1100" dirty="0" smtClean="0">
                <a:latin typeface="Open Sans" panose="020B0604020202020204" charset="0"/>
                <a:ea typeface="Open Sans" panose="020B0604020202020204" charset="0"/>
                <a:cs typeface="Open Sans" panose="020B0604020202020204" charset="0"/>
              </a:rPr>
              <a:t>os </a:t>
            </a:r>
            <a:r>
              <a:rPr lang="pt-BR" sz="1100" dirty="0">
                <a:latin typeface="Open Sans" panose="020B0604020202020204" charset="0"/>
                <a:ea typeface="Open Sans" panose="020B0604020202020204" charset="0"/>
                <a:cs typeface="Open Sans" panose="020B0604020202020204" charset="0"/>
              </a:rPr>
              <a:t>dados em mãos correlacione os diferentes usos </a:t>
            </a:r>
            <a:r>
              <a:rPr lang="pt-BR" sz="1100" dirty="0" smtClean="0">
                <a:latin typeface="Open Sans" panose="020B0604020202020204" charset="0"/>
                <a:ea typeface="Open Sans" panose="020B0604020202020204" charset="0"/>
                <a:cs typeface="Open Sans" panose="020B0604020202020204" charset="0"/>
              </a:rPr>
              <a:t>e cobertura da terra com </a:t>
            </a:r>
            <a:r>
              <a:rPr lang="pt-BR" sz="1100" dirty="0">
                <a:latin typeface="Open Sans" panose="020B0604020202020204" charset="0"/>
                <a:ea typeface="Open Sans" panose="020B0604020202020204" charset="0"/>
                <a:cs typeface="Open Sans" panose="020B0604020202020204" charset="0"/>
              </a:rPr>
              <a:t>os dados </a:t>
            </a:r>
            <a:r>
              <a:rPr lang="pt-BR" sz="1100" dirty="0" smtClean="0">
                <a:latin typeface="Open Sans" panose="020B0604020202020204" charset="0"/>
                <a:ea typeface="Open Sans" panose="020B0604020202020204" charset="0"/>
                <a:cs typeface="Open Sans" panose="020B0604020202020204" charset="0"/>
              </a:rPr>
              <a:t>microclimáticos obtidos</a:t>
            </a:r>
            <a:endParaRPr lang="pt-BR" sz="1100" dirty="0">
              <a:latin typeface="Open Sans" panose="020B0604020202020204" charset="0"/>
              <a:ea typeface="Open Sans" panose="020B0604020202020204" charset="0"/>
              <a:cs typeface="Open Sans" panose="020B0604020202020204" charset="0"/>
            </a:endParaRPr>
          </a:p>
        </p:txBody>
      </p:sp>
      <p:pic>
        <p:nvPicPr>
          <p:cNvPr id="2" name="Imagem 1"/>
          <p:cNvPicPr>
            <a:picLocks noChangeAspect="1"/>
          </p:cNvPicPr>
          <p:nvPr/>
        </p:nvPicPr>
        <p:blipFill>
          <a:blip r:embed="rId3"/>
          <a:stretch>
            <a:fillRect/>
          </a:stretch>
        </p:blipFill>
        <p:spPr>
          <a:xfrm>
            <a:off x="1411992" y="1765133"/>
            <a:ext cx="5314218" cy="310100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07568" y="733627"/>
            <a:ext cx="7290769" cy="1619514"/>
          </a:xfrm>
        </p:spPr>
        <p:txBody>
          <a:bodyPr/>
          <a:lstStyle/>
          <a:p>
            <a:r>
              <a:rPr lang="pt-BR" sz="1100" b="1" dirty="0"/>
              <a:t>3. Comparação de dados climáticos entre São </a:t>
            </a:r>
            <a:r>
              <a:rPr lang="pt-BR" sz="1100" b="1" dirty="0" err="1"/>
              <a:t>Paulo-SP</a:t>
            </a:r>
            <a:r>
              <a:rPr lang="pt-BR" sz="1100" b="1" dirty="0"/>
              <a:t> e </a:t>
            </a:r>
            <a:r>
              <a:rPr lang="pt-BR" sz="1100" b="1" dirty="0" smtClean="0"/>
              <a:t>Silva Jardim (RJ).</a:t>
            </a:r>
          </a:p>
          <a:p>
            <a:endParaRPr lang="pt-BR" sz="1100" dirty="0"/>
          </a:p>
          <a:p>
            <a:r>
              <a:rPr lang="pt-BR" sz="1100" dirty="0"/>
              <a:t>É frequente notar um desconforto térmico por calor </a:t>
            </a:r>
            <a:r>
              <a:rPr lang="pt-BR" sz="1100" dirty="0" smtClean="0"/>
              <a:t>de </a:t>
            </a:r>
            <a:r>
              <a:rPr lang="pt-BR" sz="1100" dirty="0"/>
              <a:t>maneira geral. Isso ocorre devido à alta umidade do ar que é consequência de seus fatores ambientais.</a:t>
            </a:r>
          </a:p>
          <a:p>
            <a:r>
              <a:rPr lang="pt-BR" sz="1100" dirty="0"/>
              <a:t>Essa condição pode ser detectada com o cálculo da umidade absoluta (UA), que expressa a quantidade de água (em gramas) num volume de ar (em metros cúbicos). A UA é proporcional à temperatura.</a:t>
            </a:r>
          </a:p>
          <a:p>
            <a:r>
              <a:rPr lang="pt-BR" sz="1100" dirty="0"/>
              <a:t>Para que isso fique mais claro, faremos um estudo comparativo dos dados disponibilizados pelo INMET do município de São Paulo com os de </a:t>
            </a:r>
            <a:r>
              <a:rPr lang="pt-BR" sz="1100" dirty="0" smtClean="0"/>
              <a:t>Silva Jardim (RJ).</a:t>
            </a:r>
            <a:endParaRPr lang="pt-BR" sz="1100" dirty="0"/>
          </a:p>
          <a:p>
            <a:r>
              <a:rPr lang="pt-BR" sz="1100" dirty="0"/>
              <a:t> </a:t>
            </a:r>
          </a:p>
          <a:p>
            <a:r>
              <a:rPr lang="pt-BR" sz="1100" b="1" dirty="0"/>
              <a:t>Procedimentos</a:t>
            </a:r>
            <a:r>
              <a:rPr lang="pt-BR" sz="1100" b="1" dirty="0" smtClean="0"/>
              <a:t>:</a:t>
            </a:r>
          </a:p>
          <a:p>
            <a:endParaRPr lang="pt-BR" sz="1100" dirty="0"/>
          </a:p>
          <a:p>
            <a:pPr marL="0" indent="0"/>
            <a:r>
              <a:rPr lang="pt-BR" sz="1100" dirty="0"/>
              <a:t>O cálculo da UA deve ser feito </a:t>
            </a:r>
            <a:r>
              <a:rPr lang="pt-BR" sz="1100" dirty="0" smtClean="0"/>
              <a:t>em </a:t>
            </a:r>
            <a:r>
              <a:rPr lang="pt-BR" sz="1100" dirty="0"/>
              <a:t>a tabela do </a:t>
            </a:r>
            <a:r>
              <a:rPr lang="pt-BR" sz="1100" i="1" dirty="0"/>
              <a:t>Excel</a:t>
            </a:r>
            <a:r>
              <a:rPr lang="pt-BR" sz="1100" dirty="0"/>
              <a:t> enviada por e-mail junto à este caderno, nela deve-se inserir a temperatura do bulbo seco (disponibilizada pelo INMET) e a temperatura do bulbo úmido (obtida pela tabela psicrométrica), com isso feito, o cálculo da UA é automático. Deve-se obter a temperatura e a umidade relativa através do link abaixo, com esses dados e com a tabela </a:t>
            </a:r>
            <a:r>
              <a:rPr lang="pt-BR" sz="1100" dirty="0" err="1"/>
              <a:t>pscrométrica</a:t>
            </a:r>
            <a:r>
              <a:rPr lang="pt-BR" sz="1100" dirty="0"/>
              <a:t> obtêm a temperatura do bulbo úmido. Os procedimentos são os mesmos para ambos os municípios</a:t>
            </a:r>
            <a:r>
              <a:rPr lang="pt-BR" sz="1100" dirty="0" smtClean="0"/>
              <a:t>.</a:t>
            </a:r>
          </a:p>
          <a:p>
            <a:pPr marL="0" indent="0"/>
            <a:endParaRPr lang="pt-BR" sz="1100" dirty="0"/>
          </a:p>
          <a:p>
            <a:r>
              <a:rPr lang="pt-BR" sz="1100" dirty="0"/>
              <a:t>	Os dados coletados devem ser do dia 29 de </a:t>
            </a:r>
            <a:r>
              <a:rPr lang="pt-BR" sz="1100" dirty="0" smtClean="0"/>
              <a:t>setembro </a:t>
            </a:r>
            <a:r>
              <a:rPr lang="pt-BR" sz="1100" dirty="0"/>
              <a:t>de </a:t>
            </a:r>
            <a:r>
              <a:rPr lang="pt-BR" sz="1100" dirty="0" smtClean="0"/>
              <a:t>2023 </a:t>
            </a:r>
            <a:r>
              <a:rPr lang="pt-BR" sz="1100" dirty="0"/>
              <a:t>às 18h locais.</a:t>
            </a:r>
          </a:p>
          <a:p>
            <a:r>
              <a:rPr lang="pt-BR" sz="1100" dirty="0"/>
              <a:t>	</a:t>
            </a:r>
            <a:r>
              <a:rPr lang="pt-BR" sz="1100" dirty="0" smtClean="0"/>
              <a:t>Silva Jardim  e São Paulo</a:t>
            </a:r>
            <a:endParaRPr lang="pt-BR" sz="1100" dirty="0"/>
          </a:p>
          <a:p>
            <a:r>
              <a:rPr lang="pt-BR" sz="1100" dirty="0"/>
              <a:t> </a:t>
            </a:r>
          </a:p>
          <a:p>
            <a:r>
              <a:rPr lang="pt-BR" sz="1100" u="sng" dirty="0">
                <a:hlinkClick r:id="rId2"/>
              </a:rPr>
              <a:t>http://</a:t>
            </a:r>
            <a:r>
              <a:rPr lang="pt-BR" sz="1100" u="sng" dirty="0" smtClean="0">
                <a:hlinkClick r:id="rId2"/>
              </a:rPr>
              <a:t>www.inmet.gov.br/portal/index.php?r=home/page&amp;page=rede_estacoes_auto_graf</a:t>
            </a:r>
            <a:endParaRPr lang="pt-BR" sz="1100" u="sng" dirty="0" smtClean="0"/>
          </a:p>
          <a:p>
            <a:endParaRPr lang="pt-BR" sz="1100" dirty="0"/>
          </a:p>
          <a:p>
            <a:r>
              <a:rPr lang="pt-BR" sz="1100" dirty="0"/>
              <a:t>ver LEITÃO FILHO, 1993, 1994; MANTOVANI, 1993</a:t>
            </a:r>
          </a:p>
        </p:txBody>
      </p:sp>
    </p:spTree>
    <p:extLst>
      <p:ext uri="{BB962C8B-B14F-4D97-AF65-F5344CB8AC3E}">
        <p14:creationId xmlns:p14="http://schemas.microsoft.com/office/powerpoint/2010/main" val="1199827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530649" y="516624"/>
            <a:ext cx="5401524" cy="3444539"/>
          </a:xfrm>
          <a:prstGeom prst="rect">
            <a:avLst/>
          </a:prstGeom>
        </p:spPr>
      </p:pic>
      <p:sp>
        <p:nvSpPr>
          <p:cNvPr id="3" name="Retângulo 2"/>
          <p:cNvSpPr/>
          <p:nvPr/>
        </p:nvSpPr>
        <p:spPr>
          <a:xfrm>
            <a:off x="1664839" y="4224661"/>
            <a:ext cx="5361056" cy="430887"/>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Com os resultados em mãos, quais são os fatores ambientais regionais que influenciaram as diferenças de umidade no ar?</a:t>
            </a:r>
          </a:p>
        </p:txBody>
      </p:sp>
    </p:spTree>
    <p:extLst>
      <p:ext uri="{BB962C8B-B14F-4D97-AF65-F5344CB8AC3E}">
        <p14:creationId xmlns:p14="http://schemas.microsoft.com/office/powerpoint/2010/main" val="3678285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23415" y="946917"/>
            <a:ext cx="8142606" cy="3139321"/>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AYOADE</a:t>
            </a:r>
            <a:r>
              <a:rPr lang="pt-BR" sz="1100" b="1" dirty="0">
                <a:latin typeface="Open Sans" panose="020B0604020202020204" charset="0"/>
                <a:ea typeface="Open Sans" panose="020B0604020202020204" charset="0"/>
                <a:cs typeface="Open Sans" panose="020B0604020202020204" charset="0"/>
              </a:rPr>
              <a:t>, J. O. </a:t>
            </a:r>
            <a:r>
              <a:rPr lang="pt-BR" sz="1100" dirty="0">
                <a:latin typeface="Open Sans" panose="020B0604020202020204" charset="0"/>
                <a:ea typeface="Open Sans" panose="020B0604020202020204" charset="0"/>
                <a:cs typeface="Open Sans" panose="020B0604020202020204" charset="0"/>
              </a:rPr>
              <a:t>Introdução a Climatologia para os trópicos. 3ª ed. Rio de Janeiro: Bertrand Brasil, 1991. 332 p. </a:t>
            </a:r>
          </a:p>
          <a:p>
            <a:r>
              <a:rPr lang="pt-BR" sz="1100" b="1" dirty="0">
                <a:latin typeface="Open Sans" panose="020B0604020202020204" charset="0"/>
                <a:ea typeface="Open Sans" panose="020B0604020202020204" charset="0"/>
                <a:cs typeface="Open Sans" panose="020B0604020202020204" charset="0"/>
              </a:rPr>
              <a:t>MENDONÇA, F.; DANNI-OLIVEIRA, I. M. </a:t>
            </a:r>
            <a:r>
              <a:rPr lang="pt-BR" sz="1100" dirty="0">
                <a:latin typeface="Open Sans" panose="020B0604020202020204" charset="0"/>
                <a:ea typeface="Open Sans" panose="020B0604020202020204" charset="0"/>
                <a:cs typeface="Open Sans" panose="020B0604020202020204" charset="0"/>
              </a:rPr>
              <a:t>Climatologia: noções básicas e climas do Brasil. São Paulo: Oficina de Textos, 2007. 206p. </a:t>
            </a:r>
          </a:p>
          <a:p>
            <a:r>
              <a:rPr lang="pt-BR" sz="1100" b="1" dirty="0">
                <a:latin typeface="Open Sans" panose="020B0604020202020204" charset="0"/>
                <a:ea typeface="Open Sans" panose="020B0604020202020204" charset="0"/>
                <a:cs typeface="Open Sans" panose="020B0604020202020204" charset="0"/>
              </a:rPr>
              <a:t>PEREIRA, A. R., SENTELHAS, P. C., ANGELOCCI, L. R. </a:t>
            </a:r>
            <a:r>
              <a:rPr lang="pt-BR" sz="1100" dirty="0">
                <a:latin typeface="Open Sans" panose="020B0604020202020204" charset="0"/>
                <a:ea typeface="Open Sans" panose="020B0604020202020204" charset="0"/>
                <a:cs typeface="Open Sans" panose="020B0604020202020204" charset="0"/>
              </a:rPr>
              <a:t>Agrometeorologia: fundamentos e aplicações práticas. Guaíba: Agropecuária, 2002. 478 p. </a:t>
            </a:r>
          </a:p>
          <a:p>
            <a:r>
              <a:rPr lang="pt-BR" sz="1100" b="1" dirty="0">
                <a:latin typeface="Open Sans" panose="020B0604020202020204" charset="0"/>
                <a:ea typeface="Open Sans" panose="020B0604020202020204" charset="0"/>
                <a:cs typeface="Open Sans" panose="020B0604020202020204" charset="0"/>
              </a:rPr>
              <a:t>VAREJÃO-SILVA, M. A. </a:t>
            </a:r>
            <a:r>
              <a:rPr lang="pt-BR" sz="1100" dirty="0">
                <a:latin typeface="Open Sans" panose="020B0604020202020204" charset="0"/>
                <a:ea typeface="Open Sans" panose="020B0604020202020204" charset="0"/>
                <a:cs typeface="Open Sans" panose="020B0604020202020204" charset="0"/>
              </a:rPr>
              <a:t>Meteorologia e Climatologia. Brasília: INMET, 2000. 515p. (versão digital disponível em www.agritempo.gov.br). </a:t>
            </a:r>
          </a:p>
          <a:p>
            <a:r>
              <a:rPr lang="pt-BR" sz="1100" b="1" dirty="0">
                <a:latin typeface="Open Sans" panose="020B0604020202020204" charset="0"/>
                <a:ea typeface="Open Sans" panose="020B0604020202020204" charset="0"/>
                <a:cs typeface="Open Sans" panose="020B0604020202020204" charset="0"/>
              </a:rPr>
              <a:t>VENTURI, L. A. B. </a:t>
            </a:r>
            <a:r>
              <a:rPr lang="pt-BR" sz="1100" dirty="0">
                <a:latin typeface="Open Sans" panose="020B0604020202020204" charset="0"/>
                <a:ea typeface="Open Sans" panose="020B0604020202020204" charset="0"/>
                <a:cs typeface="Open Sans" panose="020B0604020202020204" charset="0"/>
              </a:rPr>
              <a:t>Praticando Geografia: técnicas de campo e laboratório em Geografia e análise ambiental. São Paulo: Oficina de Textos, 2005. 239 p. </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Sítios recomendados: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www.inmet.gov.br </a:t>
            </a:r>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www.cptec.inpe.br </a:t>
            </a:r>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www.mar.mil.br </a:t>
            </a:r>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www.iac.sp.gov.br </a:t>
            </a:r>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www.ciiagro.sp.gov.br </a:t>
            </a:r>
            <a:endParaRPr lang="pt-BR" sz="1100" dirty="0">
              <a:latin typeface="Open Sans" panose="020B0604020202020204" charset="0"/>
              <a:ea typeface="Open Sans" panose="020B0604020202020204" charset="0"/>
              <a:cs typeface="Open Sans" panose="020B0604020202020204" charset="0"/>
            </a:endParaRPr>
          </a:p>
          <a:p>
            <a:pPr marL="171450" indent="-171450">
              <a:buFont typeface="Symbol" panose="05050102010706020507" pitchFamily="18" charset="2"/>
              <a:buChar char="®"/>
            </a:pPr>
            <a:r>
              <a:rPr lang="pt-BR" sz="1100" dirty="0" smtClean="0">
                <a:latin typeface="Open Sans" panose="020B0604020202020204" charset="0"/>
                <a:ea typeface="Open Sans" panose="020B0604020202020204" charset="0"/>
                <a:cs typeface="Open Sans" panose="020B0604020202020204" charset="0"/>
              </a:rPr>
              <a:t>www.daee.sp.gov.br</a:t>
            </a:r>
            <a:endParaRPr lang="pt-BR" sz="11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523415" y="493344"/>
            <a:ext cx="2281394" cy="276999"/>
          </a:xfrm>
          <a:prstGeom prst="rect">
            <a:avLst/>
          </a:prstGeom>
        </p:spPr>
        <p:txBody>
          <a:bodyPr wrap="none">
            <a:spAutoFit/>
          </a:bodyPr>
          <a:lstStyle/>
          <a:p>
            <a:r>
              <a:rPr lang="pt-BR" sz="1200" b="1" dirty="0" smtClean="0">
                <a:latin typeface="Open Sans" panose="020B0604020202020204" charset="0"/>
                <a:ea typeface="Open Sans" panose="020B0604020202020204" charset="0"/>
                <a:cs typeface="Open Sans" panose="020B0604020202020204" charset="0"/>
              </a:rPr>
              <a:t>Referências bibliográficas </a:t>
            </a:r>
            <a:endParaRPr lang="pt-BR" sz="1200" b="1"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6183695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pic>
        <p:nvPicPr>
          <p:cNvPr id="1843" name="Google Shape;1843;p56"/>
          <p:cNvPicPr preferRelativeResize="0">
            <a:picLocks noGrp="1"/>
          </p:cNvPicPr>
          <p:nvPr>
            <p:ph type="pic" idx="2"/>
          </p:nvPr>
        </p:nvPicPr>
        <p:blipFill rotWithShape="1">
          <a:blip r:embed="rId3">
            <a:alphaModFix/>
          </a:blip>
          <a:srcRect l="943" t="678" r="795" b="944"/>
          <a:stretch/>
        </p:blipFill>
        <p:spPr>
          <a:xfrm>
            <a:off x="0" y="-14425"/>
            <a:ext cx="9158400" cy="5157926"/>
          </a:xfrm>
          <a:prstGeom prst="rect">
            <a:avLst/>
          </a:prstGeom>
        </p:spPr>
      </p:pic>
      <p:sp>
        <p:nvSpPr>
          <p:cNvPr id="1844" name="Google Shape;1844;p56"/>
          <p:cNvSpPr txBox="1">
            <a:spLocks noGrp="1"/>
          </p:cNvSpPr>
          <p:nvPr>
            <p:ph type="title"/>
          </p:nvPr>
        </p:nvSpPr>
        <p:spPr>
          <a:xfrm>
            <a:off x="1129175" y="4014450"/>
            <a:ext cx="68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smtClean="0">
                <a:latin typeface="Open Sans" panose="020B0604020202020204" charset="0"/>
                <a:ea typeface="Open Sans" panose="020B0604020202020204" charset="0"/>
                <a:cs typeface="Open Sans" panose="020B0604020202020204" charset="0"/>
              </a:rPr>
              <a:t>Qual a importância dos solos para a vegetação?</a:t>
            </a:r>
            <a:endParaRPr sz="1800" dirty="0">
              <a:latin typeface="Open Sans" panose="020B0604020202020204" charset="0"/>
              <a:ea typeface="Open Sans" panose="020B0604020202020204" charset="0"/>
              <a:cs typeface="Open Sans" panose="020B060402020202020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grpSp>
        <p:nvGrpSpPr>
          <p:cNvPr id="2079" name="Google Shape;2079;p62"/>
          <p:cNvGrpSpPr/>
          <p:nvPr/>
        </p:nvGrpSpPr>
        <p:grpSpPr>
          <a:xfrm>
            <a:off x="-643909" y="-362132"/>
            <a:ext cx="4335781" cy="5143492"/>
            <a:chOff x="-643909" y="-362132"/>
            <a:chExt cx="4335781" cy="5143492"/>
          </a:xfrm>
        </p:grpSpPr>
        <p:grpSp>
          <p:nvGrpSpPr>
            <p:cNvPr id="2080" name="Google Shape;2080;p62"/>
            <p:cNvGrpSpPr/>
            <p:nvPr/>
          </p:nvGrpSpPr>
          <p:grpSpPr>
            <a:xfrm>
              <a:off x="-643909" y="-362132"/>
              <a:ext cx="4335781" cy="5143492"/>
              <a:chOff x="-643909" y="-362132"/>
              <a:chExt cx="4335781" cy="5143492"/>
            </a:xfrm>
          </p:grpSpPr>
          <p:grpSp>
            <p:nvGrpSpPr>
              <p:cNvPr id="2081" name="Google Shape;2081;p62"/>
              <p:cNvGrpSpPr/>
              <p:nvPr/>
            </p:nvGrpSpPr>
            <p:grpSpPr>
              <a:xfrm flipH="1">
                <a:off x="214620" y="-362132"/>
                <a:ext cx="3477252" cy="5143492"/>
                <a:chOff x="7729851" y="1471535"/>
                <a:chExt cx="700932" cy="1036785"/>
              </a:xfrm>
            </p:grpSpPr>
            <p:sp>
              <p:nvSpPr>
                <p:cNvPr id="2082" name="Google Shape;2082;p62"/>
                <p:cNvSpPr/>
                <p:nvPr/>
              </p:nvSpPr>
              <p:spPr>
                <a:xfrm>
                  <a:off x="7828574" y="1471535"/>
                  <a:ext cx="441140" cy="287280"/>
                </a:xfrm>
                <a:custGeom>
                  <a:avLst/>
                  <a:gdLst/>
                  <a:ahLst/>
                  <a:cxnLst/>
                  <a:rect l="l" t="t" r="r" b="b"/>
                  <a:pathLst>
                    <a:path w="14978" h="9754" extrusionOk="0">
                      <a:moveTo>
                        <a:pt x="8749" y="1120"/>
                      </a:moveTo>
                      <a:lnTo>
                        <a:pt x="8791" y="1195"/>
                      </a:lnTo>
                      <a:cubicBezTo>
                        <a:pt x="8769" y="1172"/>
                        <a:pt x="8763" y="1149"/>
                        <a:pt x="8749" y="1120"/>
                      </a:cubicBezTo>
                      <a:close/>
                      <a:moveTo>
                        <a:pt x="10501" y="0"/>
                      </a:moveTo>
                      <a:cubicBezTo>
                        <a:pt x="10397" y="0"/>
                        <a:pt x="10407" y="79"/>
                        <a:pt x="10315" y="159"/>
                      </a:cubicBezTo>
                      <a:cubicBezTo>
                        <a:pt x="10178" y="250"/>
                        <a:pt x="10087" y="235"/>
                        <a:pt x="9934" y="296"/>
                      </a:cubicBezTo>
                      <a:cubicBezTo>
                        <a:pt x="9782" y="372"/>
                        <a:pt x="9767" y="448"/>
                        <a:pt x="9599" y="463"/>
                      </a:cubicBezTo>
                      <a:cubicBezTo>
                        <a:pt x="9562" y="466"/>
                        <a:pt x="9530" y="467"/>
                        <a:pt x="9501" y="467"/>
                      </a:cubicBezTo>
                      <a:cubicBezTo>
                        <a:pt x="9481" y="467"/>
                        <a:pt x="9463" y="467"/>
                        <a:pt x="9446" y="467"/>
                      </a:cubicBezTo>
                      <a:cubicBezTo>
                        <a:pt x="9360" y="467"/>
                        <a:pt x="9299" y="474"/>
                        <a:pt x="9218" y="555"/>
                      </a:cubicBezTo>
                      <a:cubicBezTo>
                        <a:pt x="9081" y="692"/>
                        <a:pt x="8981" y="914"/>
                        <a:pt x="8797" y="914"/>
                      </a:cubicBezTo>
                      <a:cubicBezTo>
                        <a:pt x="8776" y="914"/>
                        <a:pt x="8754" y="911"/>
                        <a:pt x="8731" y="905"/>
                      </a:cubicBezTo>
                      <a:cubicBezTo>
                        <a:pt x="8715" y="738"/>
                        <a:pt x="8700" y="585"/>
                        <a:pt x="8532" y="555"/>
                      </a:cubicBezTo>
                      <a:cubicBezTo>
                        <a:pt x="8520" y="553"/>
                        <a:pt x="8509" y="553"/>
                        <a:pt x="8499" y="553"/>
                      </a:cubicBezTo>
                      <a:cubicBezTo>
                        <a:pt x="8395" y="553"/>
                        <a:pt x="8387" y="617"/>
                        <a:pt x="8304" y="631"/>
                      </a:cubicBezTo>
                      <a:cubicBezTo>
                        <a:pt x="8243" y="646"/>
                        <a:pt x="8178" y="654"/>
                        <a:pt x="8115" y="654"/>
                      </a:cubicBezTo>
                      <a:cubicBezTo>
                        <a:pt x="8053" y="654"/>
                        <a:pt x="7992" y="646"/>
                        <a:pt x="7938" y="631"/>
                      </a:cubicBezTo>
                      <a:cubicBezTo>
                        <a:pt x="7952" y="546"/>
                        <a:pt x="7849" y="462"/>
                        <a:pt x="7761" y="462"/>
                      </a:cubicBezTo>
                      <a:cubicBezTo>
                        <a:pt x="7754" y="462"/>
                        <a:pt x="7747" y="462"/>
                        <a:pt x="7740" y="463"/>
                      </a:cubicBezTo>
                      <a:cubicBezTo>
                        <a:pt x="7557" y="463"/>
                        <a:pt x="7694" y="540"/>
                        <a:pt x="7573" y="631"/>
                      </a:cubicBezTo>
                      <a:cubicBezTo>
                        <a:pt x="7492" y="690"/>
                        <a:pt x="7365" y="738"/>
                        <a:pt x="7257" y="738"/>
                      </a:cubicBezTo>
                      <a:cubicBezTo>
                        <a:pt x="7141" y="738"/>
                        <a:pt x="7047" y="682"/>
                        <a:pt x="7055" y="524"/>
                      </a:cubicBezTo>
                      <a:lnTo>
                        <a:pt x="7055" y="524"/>
                      </a:lnTo>
                      <a:cubicBezTo>
                        <a:pt x="7003" y="559"/>
                        <a:pt x="6913" y="569"/>
                        <a:pt x="6810" y="569"/>
                      </a:cubicBezTo>
                      <a:cubicBezTo>
                        <a:pt x="6639" y="569"/>
                        <a:pt x="6432" y="540"/>
                        <a:pt x="6308" y="540"/>
                      </a:cubicBezTo>
                      <a:cubicBezTo>
                        <a:pt x="6228" y="437"/>
                        <a:pt x="6088" y="360"/>
                        <a:pt x="5952" y="360"/>
                      </a:cubicBezTo>
                      <a:cubicBezTo>
                        <a:pt x="5907" y="360"/>
                        <a:pt x="5862" y="368"/>
                        <a:pt x="5820" y="387"/>
                      </a:cubicBezTo>
                      <a:cubicBezTo>
                        <a:pt x="5683" y="448"/>
                        <a:pt x="5683" y="585"/>
                        <a:pt x="5577" y="631"/>
                      </a:cubicBezTo>
                      <a:cubicBezTo>
                        <a:pt x="5510" y="671"/>
                        <a:pt x="5424" y="684"/>
                        <a:pt x="5329" y="684"/>
                      </a:cubicBezTo>
                      <a:cubicBezTo>
                        <a:pt x="5157" y="684"/>
                        <a:pt x="4954" y="642"/>
                        <a:pt x="4777" y="642"/>
                      </a:cubicBezTo>
                      <a:cubicBezTo>
                        <a:pt x="4715" y="642"/>
                        <a:pt x="4655" y="647"/>
                        <a:pt x="4602" y="661"/>
                      </a:cubicBezTo>
                      <a:cubicBezTo>
                        <a:pt x="4310" y="734"/>
                        <a:pt x="4437" y="1044"/>
                        <a:pt x="4168" y="1044"/>
                      </a:cubicBezTo>
                      <a:cubicBezTo>
                        <a:pt x="4156" y="1044"/>
                        <a:pt x="4143" y="1044"/>
                        <a:pt x="4129" y="1042"/>
                      </a:cubicBezTo>
                      <a:cubicBezTo>
                        <a:pt x="3970" y="1016"/>
                        <a:pt x="3857" y="897"/>
                        <a:pt x="3699" y="897"/>
                      </a:cubicBezTo>
                      <a:cubicBezTo>
                        <a:pt x="3676" y="897"/>
                        <a:pt x="3652" y="899"/>
                        <a:pt x="3626" y="905"/>
                      </a:cubicBezTo>
                      <a:cubicBezTo>
                        <a:pt x="3352" y="966"/>
                        <a:pt x="3535" y="1042"/>
                        <a:pt x="3444" y="1225"/>
                      </a:cubicBezTo>
                      <a:cubicBezTo>
                        <a:pt x="3411" y="1291"/>
                        <a:pt x="3365" y="1317"/>
                        <a:pt x="3312" y="1317"/>
                      </a:cubicBezTo>
                      <a:cubicBezTo>
                        <a:pt x="3121" y="1317"/>
                        <a:pt x="2827" y="978"/>
                        <a:pt x="2636" y="966"/>
                      </a:cubicBezTo>
                      <a:cubicBezTo>
                        <a:pt x="2392" y="920"/>
                        <a:pt x="2149" y="936"/>
                        <a:pt x="1920" y="920"/>
                      </a:cubicBezTo>
                      <a:cubicBezTo>
                        <a:pt x="1863" y="914"/>
                        <a:pt x="1820" y="910"/>
                        <a:pt x="1786" y="910"/>
                      </a:cubicBezTo>
                      <a:cubicBezTo>
                        <a:pt x="1656" y="910"/>
                        <a:pt x="1660" y="965"/>
                        <a:pt x="1539" y="1134"/>
                      </a:cubicBezTo>
                      <a:cubicBezTo>
                        <a:pt x="1478" y="1225"/>
                        <a:pt x="1356" y="1317"/>
                        <a:pt x="1341" y="1438"/>
                      </a:cubicBezTo>
                      <a:cubicBezTo>
                        <a:pt x="1326" y="1499"/>
                        <a:pt x="1356" y="1591"/>
                        <a:pt x="1341" y="1621"/>
                      </a:cubicBezTo>
                      <a:cubicBezTo>
                        <a:pt x="1311" y="1743"/>
                        <a:pt x="1219" y="1758"/>
                        <a:pt x="1158" y="1880"/>
                      </a:cubicBezTo>
                      <a:cubicBezTo>
                        <a:pt x="1067" y="2048"/>
                        <a:pt x="1173" y="2063"/>
                        <a:pt x="1189" y="2215"/>
                      </a:cubicBezTo>
                      <a:cubicBezTo>
                        <a:pt x="1219" y="2444"/>
                        <a:pt x="1143" y="2353"/>
                        <a:pt x="914" y="2414"/>
                      </a:cubicBezTo>
                      <a:cubicBezTo>
                        <a:pt x="534" y="2505"/>
                        <a:pt x="610" y="2734"/>
                        <a:pt x="473" y="3023"/>
                      </a:cubicBezTo>
                      <a:cubicBezTo>
                        <a:pt x="381" y="3038"/>
                        <a:pt x="0" y="3450"/>
                        <a:pt x="427" y="3495"/>
                      </a:cubicBezTo>
                      <a:cubicBezTo>
                        <a:pt x="396" y="3602"/>
                        <a:pt x="351" y="3815"/>
                        <a:pt x="396" y="3922"/>
                      </a:cubicBezTo>
                      <a:cubicBezTo>
                        <a:pt x="457" y="4120"/>
                        <a:pt x="564" y="4059"/>
                        <a:pt x="716" y="4181"/>
                      </a:cubicBezTo>
                      <a:cubicBezTo>
                        <a:pt x="884" y="4303"/>
                        <a:pt x="1082" y="4516"/>
                        <a:pt x="808" y="4684"/>
                      </a:cubicBezTo>
                      <a:cubicBezTo>
                        <a:pt x="945" y="4821"/>
                        <a:pt x="793" y="4973"/>
                        <a:pt x="854" y="5126"/>
                      </a:cubicBezTo>
                      <a:cubicBezTo>
                        <a:pt x="930" y="5293"/>
                        <a:pt x="1234" y="5263"/>
                        <a:pt x="1326" y="5430"/>
                      </a:cubicBezTo>
                      <a:cubicBezTo>
                        <a:pt x="1158" y="5567"/>
                        <a:pt x="1295" y="5705"/>
                        <a:pt x="1417" y="5781"/>
                      </a:cubicBezTo>
                      <a:cubicBezTo>
                        <a:pt x="1676" y="5948"/>
                        <a:pt x="1783" y="5887"/>
                        <a:pt x="1844" y="6192"/>
                      </a:cubicBezTo>
                      <a:cubicBezTo>
                        <a:pt x="1900" y="6588"/>
                        <a:pt x="2246" y="6945"/>
                        <a:pt x="2674" y="6945"/>
                      </a:cubicBezTo>
                      <a:cubicBezTo>
                        <a:pt x="2706" y="6945"/>
                        <a:pt x="2740" y="6943"/>
                        <a:pt x="2773" y="6939"/>
                      </a:cubicBezTo>
                      <a:cubicBezTo>
                        <a:pt x="2813" y="6820"/>
                        <a:pt x="3181" y="6634"/>
                        <a:pt x="3379" y="6634"/>
                      </a:cubicBezTo>
                      <a:cubicBezTo>
                        <a:pt x="3411" y="6634"/>
                        <a:pt x="3438" y="6639"/>
                        <a:pt x="3459" y="6649"/>
                      </a:cubicBezTo>
                      <a:cubicBezTo>
                        <a:pt x="3399" y="6866"/>
                        <a:pt x="3472" y="6978"/>
                        <a:pt x="3633" y="6978"/>
                      </a:cubicBezTo>
                      <a:cubicBezTo>
                        <a:pt x="3675" y="6978"/>
                        <a:pt x="3724" y="6970"/>
                        <a:pt x="3779" y="6954"/>
                      </a:cubicBezTo>
                      <a:cubicBezTo>
                        <a:pt x="3723" y="6841"/>
                        <a:pt x="3774" y="6720"/>
                        <a:pt x="3867" y="6720"/>
                      </a:cubicBezTo>
                      <a:cubicBezTo>
                        <a:pt x="3900" y="6720"/>
                        <a:pt x="3937" y="6735"/>
                        <a:pt x="3977" y="6771"/>
                      </a:cubicBezTo>
                      <a:cubicBezTo>
                        <a:pt x="4007" y="6786"/>
                        <a:pt x="3992" y="6923"/>
                        <a:pt x="4007" y="6954"/>
                      </a:cubicBezTo>
                      <a:cubicBezTo>
                        <a:pt x="4053" y="7015"/>
                        <a:pt x="4129" y="7076"/>
                        <a:pt x="4160" y="7137"/>
                      </a:cubicBezTo>
                      <a:cubicBezTo>
                        <a:pt x="4182" y="7130"/>
                        <a:pt x="4204" y="7127"/>
                        <a:pt x="4224" y="7127"/>
                      </a:cubicBezTo>
                      <a:cubicBezTo>
                        <a:pt x="4381" y="7127"/>
                        <a:pt x="4470" y="7320"/>
                        <a:pt x="4510" y="7441"/>
                      </a:cubicBezTo>
                      <a:cubicBezTo>
                        <a:pt x="4571" y="7670"/>
                        <a:pt x="4510" y="7716"/>
                        <a:pt x="4754" y="7868"/>
                      </a:cubicBezTo>
                      <a:cubicBezTo>
                        <a:pt x="5120" y="8097"/>
                        <a:pt x="5531" y="7975"/>
                        <a:pt x="5897" y="8218"/>
                      </a:cubicBezTo>
                      <a:cubicBezTo>
                        <a:pt x="6049" y="8310"/>
                        <a:pt x="6186" y="8462"/>
                        <a:pt x="6338" y="8584"/>
                      </a:cubicBezTo>
                      <a:cubicBezTo>
                        <a:pt x="6491" y="8676"/>
                        <a:pt x="6872" y="8995"/>
                        <a:pt x="7039" y="9011"/>
                      </a:cubicBezTo>
                      <a:cubicBezTo>
                        <a:pt x="7085" y="9011"/>
                        <a:pt x="7131" y="8935"/>
                        <a:pt x="7192" y="8919"/>
                      </a:cubicBezTo>
                      <a:cubicBezTo>
                        <a:pt x="7218" y="8915"/>
                        <a:pt x="7248" y="8913"/>
                        <a:pt x="7278" y="8913"/>
                      </a:cubicBezTo>
                      <a:cubicBezTo>
                        <a:pt x="7351" y="8913"/>
                        <a:pt x="7427" y="8924"/>
                        <a:pt x="7481" y="8935"/>
                      </a:cubicBezTo>
                      <a:cubicBezTo>
                        <a:pt x="7694" y="8995"/>
                        <a:pt x="7649" y="9056"/>
                        <a:pt x="7740" y="9194"/>
                      </a:cubicBezTo>
                      <a:cubicBezTo>
                        <a:pt x="7861" y="9344"/>
                        <a:pt x="8100" y="9581"/>
                        <a:pt x="8263" y="9581"/>
                      </a:cubicBezTo>
                      <a:cubicBezTo>
                        <a:pt x="8347" y="9581"/>
                        <a:pt x="8410" y="9517"/>
                        <a:pt x="8426" y="9346"/>
                      </a:cubicBezTo>
                      <a:cubicBezTo>
                        <a:pt x="8441" y="9348"/>
                        <a:pt x="8454" y="9349"/>
                        <a:pt x="8466" y="9349"/>
                      </a:cubicBezTo>
                      <a:cubicBezTo>
                        <a:pt x="8639" y="9349"/>
                        <a:pt x="8539" y="9157"/>
                        <a:pt x="8639" y="9072"/>
                      </a:cubicBezTo>
                      <a:cubicBezTo>
                        <a:pt x="8664" y="9046"/>
                        <a:pt x="8700" y="9036"/>
                        <a:pt x="8740" y="9036"/>
                      </a:cubicBezTo>
                      <a:cubicBezTo>
                        <a:pt x="8819" y="9036"/>
                        <a:pt x="8913" y="9077"/>
                        <a:pt x="8974" y="9117"/>
                      </a:cubicBezTo>
                      <a:cubicBezTo>
                        <a:pt x="8868" y="9194"/>
                        <a:pt x="8654" y="9194"/>
                        <a:pt x="8624" y="9315"/>
                      </a:cubicBezTo>
                      <a:cubicBezTo>
                        <a:pt x="8593" y="9437"/>
                        <a:pt x="8807" y="9727"/>
                        <a:pt x="8898" y="9742"/>
                      </a:cubicBezTo>
                      <a:cubicBezTo>
                        <a:pt x="8928" y="9750"/>
                        <a:pt x="8952" y="9753"/>
                        <a:pt x="8972" y="9753"/>
                      </a:cubicBezTo>
                      <a:cubicBezTo>
                        <a:pt x="9103" y="9753"/>
                        <a:pt x="9040" y="9595"/>
                        <a:pt x="9172" y="9529"/>
                      </a:cubicBezTo>
                      <a:cubicBezTo>
                        <a:pt x="9206" y="9509"/>
                        <a:pt x="9238" y="9500"/>
                        <a:pt x="9270" y="9500"/>
                      </a:cubicBezTo>
                      <a:cubicBezTo>
                        <a:pt x="9380" y="9500"/>
                        <a:pt x="9480" y="9603"/>
                        <a:pt x="9599" y="9651"/>
                      </a:cubicBezTo>
                      <a:cubicBezTo>
                        <a:pt x="9653" y="9667"/>
                        <a:pt x="9702" y="9674"/>
                        <a:pt x="9749" y="9674"/>
                      </a:cubicBezTo>
                      <a:cubicBezTo>
                        <a:pt x="10005" y="9674"/>
                        <a:pt x="10168" y="9461"/>
                        <a:pt x="10452" y="9422"/>
                      </a:cubicBezTo>
                      <a:cubicBezTo>
                        <a:pt x="10480" y="9416"/>
                        <a:pt x="10508" y="9414"/>
                        <a:pt x="10536" y="9414"/>
                      </a:cubicBezTo>
                      <a:cubicBezTo>
                        <a:pt x="10684" y="9414"/>
                        <a:pt x="10819" y="9484"/>
                        <a:pt x="10939" y="9484"/>
                      </a:cubicBezTo>
                      <a:cubicBezTo>
                        <a:pt x="11037" y="9484"/>
                        <a:pt x="11124" y="9437"/>
                        <a:pt x="11199" y="9270"/>
                      </a:cubicBezTo>
                      <a:cubicBezTo>
                        <a:pt x="11244" y="9117"/>
                        <a:pt x="11199" y="8965"/>
                        <a:pt x="11351" y="8858"/>
                      </a:cubicBezTo>
                      <a:cubicBezTo>
                        <a:pt x="11387" y="8833"/>
                        <a:pt x="11441" y="8831"/>
                        <a:pt x="11494" y="8831"/>
                      </a:cubicBezTo>
                      <a:cubicBezTo>
                        <a:pt x="11502" y="8831"/>
                        <a:pt x="11510" y="8831"/>
                        <a:pt x="11518" y="8831"/>
                      </a:cubicBezTo>
                      <a:cubicBezTo>
                        <a:pt x="11615" y="8831"/>
                        <a:pt x="11697" y="8826"/>
                        <a:pt x="11641" y="8676"/>
                      </a:cubicBezTo>
                      <a:lnTo>
                        <a:pt x="11641" y="8676"/>
                      </a:lnTo>
                      <a:cubicBezTo>
                        <a:pt x="11654" y="8676"/>
                        <a:pt x="11667" y="8676"/>
                        <a:pt x="11680" y="8676"/>
                      </a:cubicBezTo>
                      <a:cubicBezTo>
                        <a:pt x="12293" y="8676"/>
                        <a:pt x="11854" y="7967"/>
                        <a:pt x="11884" y="7609"/>
                      </a:cubicBezTo>
                      <a:lnTo>
                        <a:pt x="11884" y="7609"/>
                      </a:lnTo>
                      <a:cubicBezTo>
                        <a:pt x="11996" y="7634"/>
                        <a:pt x="12087" y="7646"/>
                        <a:pt x="12170" y="7646"/>
                      </a:cubicBezTo>
                      <a:cubicBezTo>
                        <a:pt x="12336" y="7646"/>
                        <a:pt x="12468" y="7599"/>
                        <a:pt x="12661" y="7518"/>
                      </a:cubicBezTo>
                      <a:cubicBezTo>
                        <a:pt x="12783" y="7441"/>
                        <a:pt x="12905" y="7457"/>
                        <a:pt x="13088" y="7411"/>
                      </a:cubicBezTo>
                      <a:cubicBezTo>
                        <a:pt x="13240" y="7396"/>
                        <a:pt x="13438" y="7380"/>
                        <a:pt x="13530" y="7259"/>
                      </a:cubicBezTo>
                      <a:cubicBezTo>
                        <a:pt x="13682" y="7106"/>
                        <a:pt x="13652" y="6847"/>
                        <a:pt x="13880" y="6756"/>
                      </a:cubicBezTo>
                      <a:cubicBezTo>
                        <a:pt x="14139" y="6634"/>
                        <a:pt x="14596" y="6786"/>
                        <a:pt x="14810" y="6482"/>
                      </a:cubicBezTo>
                      <a:cubicBezTo>
                        <a:pt x="14977" y="6238"/>
                        <a:pt x="14673" y="6024"/>
                        <a:pt x="14718" y="5781"/>
                      </a:cubicBezTo>
                      <a:cubicBezTo>
                        <a:pt x="14733" y="5628"/>
                        <a:pt x="14825" y="5491"/>
                        <a:pt x="14840" y="5339"/>
                      </a:cubicBezTo>
                      <a:cubicBezTo>
                        <a:pt x="14871" y="5156"/>
                        <a:pt x="14825" y="4973"/>
                        <a:pt x="14794" y="4790"/>
                      </a:cubicBezTo>
                      <a:cubicBezTo>
                        <a:pt x="14779" y="4577"/>
                        <a:pt x="14749" y="4577"/>
                        <a:pt x="14642" y="4425"/>
                      </a:cubicBezTo>
                      <a:cubicBezTo>
                        <a:pt x="14581" y="4333"/>
                        <a:pt x="14520" y="4105"/>
                        <a:pt x="14444" y="4044"/>
                      </a:cubicBezTo>
                      <a:cubicBezTo>
                        <a:pt x="14406" y="4019"/>
                        <a:pt x="14370" y="4007"/>
                        <a:pt x="14337" y="4007"/>
                      </a:cubicBezTo>
                      <a:cubicBezTo>
                        <a:pt x="14250" y="4007"/>
                        <a:pt x="14189" y="4086"/>
                        <a:pt x="14200" y="4196"/>
                      </a:cubicBezTo>
                      <a:cubicBezTo>
                        <a:pt x="14174" y="4201"/>
                        <a:pt x="14152" y="4203"/>
                        <a:pt x="14134" y="4203"/>
                      </a:cubicBezTo>
                      <a:cubicBezTo>
                        <a:pt x="13985" y="4203"/>
                        <a:pt x="14102" y="4049"/>
                        <a:pt x="14170" y="3968"/>
                      </a:cubicBezTo>
                      <a:cubicBezTo>
                        <a:pt x="14246" y="3876"/>
                        <a:pt x="14444" y="3830"/>
                        <a:pt x="14185" y="3739"/>
                      </a:cubicBezTo>
                      <a:cubicBezTo>
                        <a:pt x="14383" y="3556"/>
                        <a:pt x="14307" y="3343"/>
                        <a:pt x="14078" y="3252"/>
                      </a:cubicBezTo>
                      <a:cubicBezTo>
                        <a:pt x="13911" y="3175"/>
                        <a:pt x="13652" y="3175"/>
                        <a:pt x="13545" y="2993"/>
                      </a:cubicBezTo>
                      <a:cubicBezTo>
                        <a:pt x="13499" y="2901"/>
                        <a:pt x="13530" y="2794"/>
                        <a:pt x="13469" y="2673"/>
                      </a:cubicBezTo>
                      <a:cubicBezTo>
                        <a:pt x="13377" y="2505"/>
                        <a:pt x="13271" y="2459"/>
                        <a:pt x="13271" y="2276"/>
                      </a:cubicBezTo>
                      <a:cubicBezTo>
                        <a:pt x="13271" y="2231"/>
                        <a:pt x="13347" y="2185"/>
                        <a:pt x="13347" y="2124"/>
                      </a:cubicBezTo>
                      <a:cubicBezTo>
                        <a:pt x="13347" y="2063"/>
                        <a:pt x="13271" y="2002"/>
                        <a:pt x="13271" y="1972"/>
                      </a:cubicBezTo>
                      <a:cubicBezTo>
                        <a:pt x="13256" y="1804"/>
                        <a:pt x="13423" y="1515"/>
                        <a:pt x="13317" y="1301"/>
                      </a:cubicBezTo>
                      <a:cubicBezTo>
                        <a:pt x="13210" y="1073"/>
                        <a:pt x="12738" y="1134"/>
                        <a:pt x="12479" y="1088"/>
                      </a:cubicBezTo>
                      <a:cubicBezTo>
                        <a:pt x="12509" y="981"/>
                        <a:pt x="12463" y="890"/>
                        <a:pt x="12326" y="890"/>
                      </a:cubicBezTo>
                      <a:cubicBezTo>
                        <a:pt x="12463" y="479"/>
                        <a:pt x="11702" y="479"/>
                        <a:pt x="11443" y="433"/>
                      </a:cubicBezTo>
                      <a:cubicBezTo>
                        <a:pt x="11260" y="387"/>
                        <a:pt x="11107" y="326"/>
                        <a:pt x="10955" y="250"/>
                      </a:cubicBezTo>
                      <a:cubicBezTo>
                        <a:pt x="10848" y="204"/>
                        <a:pt x="10681" y="22"/>
                        <a:pt x="10559" y="6"/>
                      </a:cubicBezTo>
                      <a:cubicBezTo>
                        <a:pt x="10536" y="2"/>
                        <a:pt x="10517" y="0"/>
                        <a:pt x="10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2"/>
                <p:cNvSpPr/>
                <p:nvPr/>
              </p:nvSpPr>
              <p:spPr>
                <a:xfrm>
                  <a:off x="7751381" y="1534944"/>
                  <a:ext cx="331665" cy="213236"/>
                </a:xfrm>
                <a:custGeom>
                  <a:avLst/>
                  <a:gdLst/>
                  <a:ahLst/>
                  <a:cxnLst/>
                  <a:rect l="l" t="t" r="r" b="b"/>
                  <a:pathLst>
                    <a:path w="11261" h="7240" extrusionOk="0">
                      <a:moveTo>
                        <a:pt x="2362" y="1"/>
                      </a:moveTo>
                      <a:cubicBezTo>
                        <a:pt x="2056" y="1"/>
                        <a:pt x="2034" y="220"/>
                        <a:pt x="2240" y="382"/>
                      </a:cubicBezTo>
                      <a:cubicBezTo>
                        <a:pt x="2103" y="459"/>
                        <a:pt x="2195" y="520"/>
                        <a:pt x="2134" y="611"/>
                      </a:cubicBezTo>
                      <a:cubicBezTo>
                        <a:pt x="2058" y="733"/>
                        <a:pt x="1981" y="687"/>
                        <a:pt x="1981" y="840"/>
                      </a:cubicBezTo>
                      <a:cubicBezTo>
                        <a:pt x="1981" y="961"/>
                        <a:pt x="2164" y="1038"/>
                        <a:pt x="2103" y="1190"/>
                      </a:cubicBezTo>
                      <a:cubicBezTo>
                        <a:pt x="2063" y="1297"/>
                        <a:pt x="1976" y="1345"/>
                        <a:pt x="1873" y="1345"/>
                      </a:cubicBezTo>
                      <a:cubicBezTo>
                        <a:pt x="1859" y="1345"/>
                        <a:pt x="1844" y="1344"/>
                        <a:pt x="1829" y="1342"/>
                      </a:cubicBezTo>
                      <a:cubicBezTo>
                        <a:pt x="1795" y="1229"/>
                        <a:pt x="1728" y="1167"/>
                        <a:pt x="1633" y="1167"/>
                      </a:cubicBezTo>
                      <a:cubicBezTo>
                        <a:pt x="1600" y="1167"/>
                        <a:pt x="1564" y="1174"/>
                        <a:pt x="1524" y="1190"/>
                      </a:cubicBezTo>
                      <a:cubicBezTo>
                        <a:pt x="1341" y="1236"/>
                        <a:pt x="1357" y="1388"/>
                        <a:pt x="1265" y="1525"/>
                      </a:cubicBezTo>
                      <a:cubicBezTo>
                        <a:pt x="1220" y="1586"/>
                        <a:pt x="1143" y="1586"/>
                        <a:pt x="1113" y="1647"/>
                      </a:cubicBezTo>
                      <a:cubicBezTo>
                        <a:pt x="1067" y="1708"/>
                        <a:pt x="1113" y="1769"/>
                        <a:pt x="1098" y="1830"/>
                      </a:cubicBezTo>
                      <a:cubicBezTo>
                        <a:pt x="1037" y="1952"/>
                        <a:pt x="991" y="2028"/>
                        <a:pt x="961" y="2135"/>
                      </a:cubicBezTo>
                      <a:cubicBezTo>
                        <a:pt x="915" y="2317"/>
                        <a:pt x="961" y="2394"/>
                        <a:pt x="732" y="2424"/>
                      </a:cubicBezTo>
                      <a:cubicBezTo>
                        <a:pt x="705" y="2431"/>
                        <a:pt x="674" y="2434"/>
                        <a:pt x="639" y="2434"/>
                      </a:cubicBezTo>
                      <a:cubicBezTo>
                        <a:pt x="551" y="2434"/>
                        <a:pt x="444" y="2417"/>
                        <a:pt x="343" y="2417"/>
                      </a:cubicBezTo>
                      <a:cubicBezTo>
                        <a:pt x="236" y="2417"/>
                        <a:pt x="136" y="2436"/>
                        <a:pt x="77" y="2515"/>
                      </a:cubicBezTo>
                      <a:cubicBezTo>
                        <a:pt x="31" y="2592"/>
                        <a:pt x="1" y="2942"/>
                        <a:pt x="1" y="3049"/>
                      </a:cubicBezTo>
                      <a:cubicBezTo>
                        <a:pt x="1" y="3186"/>
                        <a:pt x="77" y="3338"/>
                        <a:pt x="153" y="3460"/>
                      </a:cubicBezTo>
                      <a:cubicBezTo>
                        <a:pt x="248" y="3598"/>
                        <a:pt x="454" y="3728"/>
                        <a:pt x="653" y="3728"/>
                      </a:cubicBezTo>
                      <a:cubicBezTo>
                        <a:pt x="740" y="3728"/>
                        <a:pt x="825" y="3703"/>
                        <a:pt x="900" y="3643"/>
                      </a:cubicBezTo>
                      <a:cubicBezTo>
                        <a:pt x="915" y="3704"/>
                        <a:pt x="915" y="3780"/>
                        <a:pt x="915" y="3841"/>
                      </a:cubicBezTo>
                      <a:cubicBezTo>
                        <a:pt x="778" y="3841"/>
                        <a:pt x="747" y="3932"/>
                        <a:pt x="778" y="4039"/>
                      </a:cubicBezTo>
                      <a:cubicBezTo>
                        <a:pt x="839" y="4176"/>
                        <a:pt x="930" y="4100"/>
                        <a:pt x="1037" y="4146"/>
                      </a:cubicBezTo>
                      <a:cubicBezTo>
                        <a:pt x="1311" y="4237"/>
                        <a:pt x="1296" y="4405"/>
                        <a:pt x="1052" y="4542"/>
                      </a:cubicBezTo>
                      <a:cubicBezTo>
                        <a:pt x="915" y="4603"/>
                        <a:pt x="351" y="4801"/>
                        <a:pt x="747" y="5014"/>
                      </a:cubicBezTo>
                      <a:cubicBezTo>
                        <a:pt x="772" y="5026"/>
                        <a:pt x="799" y="5030"/>
                        <a:pt x="826" y="5030"/>
                      </a:cubicBezTo>
                      <a:cubicBezTo>
                        <a:pt x="863" y="5030"/>
                        <a:pt x="901" y="5024"/>
                        <a:pt x="938" y="5024"/>
                      </a:cubicBezTo>
                      <a:cubicBezTo>
                        <a:pt x="978" y="5024"/>
                        <a:pt x="1017" y="5031"/>
                        <a:pt x="1052" y="5060"/>
                      </a:cubicBezTo>
                      <a:cubicBezTo>
                        <a:pt x="1154" y="5133"/>
                        <a:pt x="1145" y="5289"/>
                        <a:pt x="1277" y="5289"/>
                      </a:cubicBezTo>
                      <a:cubicBezTo>
                        <a:pt x="1283" y="5289"/>
                        <a:pt x="1289" y="5289"/>
                        <a:pt x="1296" y="5288"/>
                      </a:cubicBezTo>
                      <a:lnTo>
                        <a:pt x="1296" y="5288"/>
                      </a:lnTo>
                      <a:cubicBezTo>
                        <a:pt x="1281" y="5319"/>
                        <a:pt x="1311" y="5365"/>
                        <a:pt x="1311" y="5395"/>
                      </a:cubicBezTo>
                      <a:cubicBezTo>
                        <a:pt x="1357" y="5402"/>
                        <a:pt x="1401" y="5405"/>
                        <a:pt x="1443" y="5405"/>
                      </a:cubicBezTo>
                      <a:cubicBezTo>
                        <a:pt x="1512" y="5405"/>
                        <a:pt x="1574" y="5399"/>
                        <a:pt x="1629" y="5399"/>
                      </a:cubicBezTo>
                      <a:cubicBezTo>
                        <a:pt x="1752" y="5399"/>
                        <a:pt x="1839" y="5429"/>
                        <a:pt x="1875" y="5624"/>
                      </a:cubicBezTo>
                      <a:cubicBezTo>
                        <a:pt x="1890" y="5791"/>
                        <a:pt x="1814" y="5928"/>
                        <a:pt x="1966" y="6065"/>
                      </a:cubicBezTo>
                      <a:cubicBezTo>
                        <a:pt x="2073" y="6157"/>
                        <a:pt x="2286" y="6203"/>
                        <a:pt x="2423" y="6248"/>
                      </a:cubicBezTo>
                      <a:cubicBezTo>
                        <a:pt x="2438" y="6538"/>
                        <a:pt x="3520" y="6446"/>
                        <a:pt x="3718" y="6629"/>
                      </a:cubicBezTo>
                      <a:cubicBezTo>
                        <a:pt x="3794" y="6705"/>
                        <a:pt x="3779" y="6782"/>
                        <a:pt x="3825" y="6858"/>
                      </a:cubicBezTo>
                      <a:cubicBezTo>
                        <a:pt x="3932" y="6980"/>
                        <a:pt x="4038" y="6964"/>
                        <a:pt x="4160" y="6995"/>
                      </a:cubicBezTo>
                      <a:cubicBezTo>
                        <a:pt x="4358" y="7056"/>
                        <a:pt x="4541" y="7193"/>
                        <a:pt x="4770" y="7208"/>
                      </a:cubicBezTo>
                      <a:cubicBezTo>
                        <a:pt x="4811" y="7211"/>
                        <a:pt x="4854" y="7213"/>
                        <a:pt x="4899" y="7213"/>
                      </a:cubicBezTo>
                      <a:cubicBezTo>
                        <a:pt x="5101" y="7213"/>
                        <a:pt x="5310" y="7166"/>
                        <a:pt x="5272" y="6903"/>
                      </a:cubicBezTo>
                      <a:cubicBezTo>
                        <a:pt x="5562" y="6812"/>
                        <a:pt x="5425" y="6538"/>
                        <a:pt x="5623" y="6431"/>
                      </a:cubicBezTo>
                      <a:cubicBezTo>
                        <a:pt x="5562" y="6355"/>
                        <a:pt x="5486" y="6294"/>
                        <a:pt x="5409" y="6248"/>
                      </a:cubicBezTo>
                      <a:cubicBezTo>
                        <a:pt x="5452" y="6234"/>
                        <a:pt x="5499" y="6227"/>
                        <a:pt x="5547" y="6227"/>
                      </a:cubicBezTo>
                      <a:cubicBezTo>
                        <a:pt x="5654" y="6227"/>
                        <a:pt x="5767" y="6261"/>
                        <a:pt x="5851" y="6324"/>
                      </a:cubicBezTo>
                      <a:cubicBezTo>
                        <a:pt x="5988" y="6446"/>
                        <a:pt x="5958" y="6477"/>
                        <a:pt x="5836" y="6629"/>
                      </a:cubicBezTo>
                      <a:cubicBezTo>
                        <a:pt x="6217" y="6782"/>
                        <a:pt x="5836" y="6858"/>
                        <a:pt x="5912" y="7071"/>
                      </a:cubicBezTo>
                      <a:cubicBezTo>
                        <a:pt x="5940" y="7140"/>
                        <a:pt x="5988" y="7164"/>
                        <a:pt x="6044" y="7164"/>
                      </a:cubicBezTo>
                      <a:cubicBezTo>
                        <a:pt x="6176" y="7164"/>
                        <a:pt x="6351" y="7031"/>
                        <a:pt x="6415" y="7010"/>
                      </a:cubicBezTo>
                      <a:cubicBezTo>
                        <a:pt x="6422" y="7009"/>
                        <a:pt x="6429" y="7009"/>
                        <a:pt x="6436" y="7009"/>
                      </a:cubicBezTo>
                      <a:cubicBezTo>
                        <a:pt x="6616" y="7009"/>
                        <a:pt x="6651" y="7194"/>
                        <a:pt x="6842" y="7223"/>
                      </a:cubicBezTo>
                      <a:cubicBezTo>
                        <a:pt x="6884" y="7235"/>
                        <a:pt x="6922" y="7240"/>
                        <a:pt x="6956" y="7240"/>
                      </a:cubicBezTo>
                      <a:cubicBezTo>
                        <a:pt x="7106" y="7240"/>
                        <a:pt x="7190" y="7143"/>
                        <a:pt x="7314" y="7056"/>
                      </a:cubicBezTo>
                      <a:cubicBezTo>
                        <a:pt x="7343" y="7058"/>
                        <a:pt x="7372" y="7059"/>
                        <a:pt x="7400" y="7059"/>
                      </a:cubicBezTo>
                      <a:cubicBezTo>
                        <a:pt x="7581" y="7059"/>
                        <a:pt x="7741" y="7009"/>
                        <a:pt x="7741" y="6812"/>
                      </a:cubicBezTo>
                      <a:cubicBezTo>
                        <a:pt x="7768" y="6812"/>
                        <a:pt x="7794" y="6813"/>
                        <a:pt x="7819" y="6813"/>
                      </a:cubicBezTo>
                      <a:cubicBezTo>
                        <a:pt x="7920" y="6813"/>
                        <a:pt x="8003" y="6803"/>
                        <a:pt x="8076" y="6705"/>
                      </a:cubicBezTo>
                      <a:cubicBezTo>
                        <a:pt x="8198" y="6583"/>
                        <a:pt x="8076" y="6477"/>
                        <a:pt x="8121" y="6370"/>
                      </a:cubicBezTo>
                      <a:cubicBezTo>
                        <a:pt x="8153" y="6251"/>
                        <a:pt x="8241" y="6220"/>
                        <a:pt x="8349" y="6220"/>
                      </a:cubicBezTo>
                      <a:cubicBezTo>
                        <a:pt x="8471" y="6220"/>
                        <a:pt x="8619" y="6259"/>
                        <a:pt x="8742" y="6259"/>
                      </a:cubicBezTo>
                      <a:cubicBezTo>
                        <a:pt x="8776" y="6259"/>
                        <a:pt x="8808" y="6256"/>
                        <a:pt x="8838" y="6248"/>
                      </a:cubicBezTo>
                      <a:cubicBezTo>
                        <a:pt x="8959" y="6233"/>
                        <a:pt x="9066" y="6081"/>
                        <a:pt x="9188" y="6050"/>
                      </a:cubicBezTo>
                      <a:cubicBezTo>
                        <a:pt x="9310" y="5989"/>
                        <a:pt x="9462" y="5959"/>
                        <a:pt x="9599" y="5898"/>
                      </a:cubicBezTo>
                      <a:cubicBezTo>
                        <a:pt x="9752" y="5806"/>
                        <a:pt x="9874" y="5761"/>
                        <a:pt x="9813" y="5578"/>
                      </a:cubicBezTo>
                      <a:cubicBezTo>
                        <a:pt x="9797" y="5486"/>
                        <a:pt x="9676" y="5471"/>
                        <a:pt x="9691" y="5365"/>
                      </a:cubicBezTo>
                      <a:cubicBezTo>
                        <a:pt x="9721" y="5288"/>
                        <a:pt x="9813" y="5243"/>
                        <a:pt x="9828" y="5182"/>
                      </a:cubicBezTo>
                      <a:cubicBezTo>
                        <a:pt x="9935" y="4938"/>
                        <a:pt x="9828" y="4694"/>
                        <a:pt x="10163" y="4557"/>
                      </a:cubicBezTo>
                      <a:cubicBezTo>
                        <a:pt x="10136" y="4557"/>
                        <a:pt x="10109" y="4557"/>
                        <a:pt x="10081" y="4557"/>
                      </a:cubicBezTo>
                      <a:cubicBezTo>
                        <a:pt x="9876" y="4557"/>
                        <a:pt x="9663" y="4545"/>
                        <a:pt x="9569" y="4344"/>
                      </a:cubicBezTo>
                      <a:cubicBezTo>
                        <a:pt x="9648" y="4293"/>
                        <a:pt x="9738" y="4277"/>
                        <a:pt x="9828" y="4277"/>
                      </a:cubicBezTo>
                      <a:cubicBezTo>
                        <a:pt x="9928" y="4277"/>
                        <a:pt x="10029" y="4297"/>
                        <a:pt x="10117" y="4313"/>
                      </a:cubicBezTo>
                      <a:cubicBezTo>
                        <a:pt x="10183" y="4324"/>
                        <a:pt x="10217" y="4374"/>
                        <a:pt x="10275" y="4374"/>
                      </a:cubicBezTo>
                      <a:cubicBezTo>
                        <a:pt x="10299" y="4374"/>
                        <a:pt x="10326" y="4366"/>
                        <a:pt x="10361" y="4344"/>
                      </a:cubicBezTo>
                      <a:cubicBezTo>
                        <a:pt x="10468" y="4298"/>
                        <a:pt x="10437" y="4161"/>
                        <a:pt x="10514" y="4085"/>
                      </a:cubicBezTo>
                      <a:cubicBezTo>
                        <a:pt x="10666" y="3917"/>
                        <a:pt x="10788" y="3932"/>
                        <a:pt x="10849" y="3704"/>
                      </a:cubicBezTo>
                      <a:cubicBezTo>
                        <a:pt x="10879" y="3567"/>
                        <a:pt x="10818" y="3536"/>
                        <a:pt x="10955" y="3414"/>
                      </a:cubicBezTo>
                      <a:cubicBezTo>
                        <a:pt x="11047" y="3338"/>
                        <a:pt x="11169" y="3323"/>
                        <a:pt x="11260" y="3247"/>
                      </a:cubicBezTo>
                      <a:cubicBezTo>
                        <a:pt x="11138" y="3079"/>
                        <a:pt x="10894" y="3003"/>
                        <a:pt x="10742" y="2851"/>
                      </a:cubicBezTo>
                      <a:cubicBezTo>
                        <a:pt x="10666" y="2759"/>
                        <a:pt x="10666" y="2653"/>
                        <a:pt x="10635" y="2592"/>
                      </a:cubicBezTo>
                      <a:cubicBezTo>
                        <a:pt x="10598" y="2554"/>
                        <a:pt x="10561" y="2543"/>
                        <a:pt x="10522" y="2543"/>
                      </a:cubicBezTo>
                      <a:cubicBezTo>
                        <a:pt x="10457" y="2543"/>
                        <a:pt x="10386" y="2576"/>
                        <a:pt x="10302" y="2576"/>
                      </a:cubicBezTo>
                      <a:cubicBezTo>
                        <a:pt x="10273" y="2576"/>
                        <a:pt x="10242" y="2572"/>
                        <a:pt x="10209" y="2561"/>
                      </a:cubicBezTo>
                      <a:lnTo>
                        <a:pt x="10209" y="2637"/>
                      </a:lnTo>
                      <a:cubicBezTo>
                        <a:pt x="10202" y="2638"/>
                        <a:pt x="10195" y="2638"/>
                        <a:pt x="10187" y="2638"/>
                      </a:cubicBezTo>
                      <a:cubicBezTo>
                        <a:pt x="10045" y="2638"/>
                        <a:pt x="9928" y="2497"/>
                        <a:pt x="9797" y="2424"/>
                      </a:cubicBezTo>
                      <a:cubicBezTo>
                        <a:pt x="9702" y="2364"/>
                        <a:pt x="9691" y="2323"/>
                        <a:pt x="9609" y="2323"/>
                      </a:cubicBezTo>
                      <a:cubicBezTo>
                        <a:pt x="9586" y="2323"/>
                        <a:pt x="9559" y="2326"/>
                        <a:pt x="9523" y="2333"/>
                      </a:cubicBezTo>
                      <a:cubicBezTo>
                        <a:pt x="9508" y="2378"/>
                        <a:pt x="9462" y="2439"/>
                        <a:pt x="9462" y="2500"/>
                      </a:cubicBezTo>
                      <a:cubicBezTo>
                        <a:pt x="9444" y="2506"/>
                        <a:pt x="9425" y="2509"/>
                        <a:pt x="9407" y="2509"/>
                      </a:cubicBezTo>
                      <a:cubicBezTo>
                        <a:pt x="9239" y="2509"/>
                        <a:pt x="9080" y="2285"/>
                        <a:pt x="9340" y="2272"/>
                      </a:cubicBezTo>
                      <a:cubicBezTo>
                        <a:pt x="9371" y="2119"/>
                        <a:pt x="9234" y="1982"/>
                        <a:pt x="9234" y="1815"/>
                      </a:cubicBezTo>
                      <a:cubicBezTo>
                        <a:pt x="9234" y="1571"/>
                        <a:pt x="9371" y="1495"/>
                        <a:pt x="9081" y="1373"/>
                      </a:cubicBezTo>
                      <a:cubicBezTo>
                        <a:pt x="9051" y="1190"/>
                        <a:pt x="8792" y="1144"/>
                        <a:pt x="8609" y="1129"/>
                      </a:cubicBezTo>
                      <a:cubicBezTo>
                        <a:pt x="8609" y="885"/>
                        <a:pt x="8289" y="840"/>
                        <a:pt x="8167" y="672"/>
                      </a:cubicBezTo>
                      <a:cubicBezTo>
                        <a:pt x="8106" y="550"/>
                        <a:pt x="8137" y="443"/>
                        <a:pt x="7969" y="352"/>
                      </a:cubicBezTo>
                      <a:cubicBezTo>
                        <a:pt x="7832" y="276"/>
                        <a:pt x="7695" y="245"/>
                        <a:pt x="7543" y="245"/>
                      </a:cubicBezTo>
                      <a:cubicBezTo>
                        <a:pt x="7451" y="245"/>
                        <a:pt x="7360" y="245"/>
                        <a:pt x="7238" y="276"/>
                      </a:cubicBezTo>
                      <a:cubicBezTo>
                        <a:pt x="7131" y="291"/>
                        <a:pt x="7040" y="413"/>
                        <a:pt x="6933" y="428"/>
                      </a:cubicBezTo>
                      <a:cubicBezTo>
                        <a:pt x="6914" y="431"/>
                        <a:pt x="6895" y="432"/>
                        <a:pt x="6875" y="432"/>
                      </a:cubicBezTo>
                      <a:cubicBezTo>
                        <a:pt x="6550" y="432"/>
                        <a:pt x="6152" y="92"/>
                        <a:pt x="5836" y="78"/>
                      </a:cubicBezTo>
                      <a:cubicBezTo>
                        <a:pt x="5827" y="77"/>
                        <a:pt x="5818" y="76"/>
                        <a:pt x="5808" y="76"/>
                      </a:cubicBezTo>
                      <a:cubicBezTo>
                        <a:pt x="5698" y="76"/>
                        <a:pt x="5601" y="155"/>
                        <a:pt x="5516" y="169"/>
                      </a:cubicBezTo>
                      <a:cubicBezTo>
                        <a:pt x="5445" y="187"/>
                        <a:pt x="5379" y="191"/>
                        <a:pt x="5314" y="191"/>
                      </a:cubicBezTo>
                      <a:cubicBezTo>
                        <a:pt x="5262" y="191"/>
                        <a:pt x="5211" y="188"/>
                        <a:pt x="5160" y="188"/>
                      </a:cubicBezTo>
                      <a:cubicBezTo>
                        <a:pt x="5112" y="188"/>
                        <a:pt x="5063" y="191"/>
                        <a:pt x="5013" y="200"/>
                      </a:cubicBezTo>
                      <a:cubicBezTo>
                        <a:pt x="4983" y="337"/>
                        <a:pt x="4918" y="382"/>
                        <a:pt x="4838" y="382"/>
                      </a:cubicBezTo>
                      <a:cubicBezTo>
                        <a:pt x="4758" y="382"/>
                        <a:pt x="4663" y="337"/>
                        <a:pt x="4572" y="291"/>
                      </a:cubicBezTo>
                      <a:cubicBezTo>
                        <a:pt x="4404" y="200"/>
                        <a:pt x="4267" y="230"/>
                        <a:pt x="4069" y="200"/>
                      </a:cubicBezTo>
                      <a:cubicBezTo>
                        <a:pt x="3975" y="184"/>
                        <a:pt x="3883" y="178"/>
                        <a:pt x="3791" y="178"/>
                      </a:cubicBezTo>
                      <a:cubicBezTo>
                        <a:pt x="3552" y="178"/>
                        <a:pt x="3319" y="217"/>
                        <a:pt x="3085" y="217"/>
                      </a:cubicBezTo>
                      <a:cubicBezTo>
                        <a:pt x="3058" y="217"/>
                        <a:pt x="3030" y="216"/>
                        <a:pt x="3002" y="215"/>
                      </a:cubicBezTo>
                      <a:cubicBezTo>
                        <a:pt x="2774" y="200"/>
                        <a:pt x="2591" y="17"/>
                        <a:pt x="2393" y="2"/>
                      </a:cubicBezTo>
                      <a:cubicBezTo>
                        <a:pt x="2382" y="1"/>
                        <a:pt x="2372" y="1"/>
                        <a:pt x="2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2"/>
                <p:cNvSpPr/>
                <p:nvPr/>
              </p:nvSpPr>
              <p:spPr>
                <a:xfrm>
                  <a:off x="7729851" y="1908246"/>
                  <a:ext cx="335670" cy="196861"/>
                </a:xfrm>
                <a:custGeom>
                  <a:avLst/>
                  <a:gdLst/>
                  <a:ahLst/>
                  <a:cxnLst/>
                  <a:rect l="l" t="t" r="r" b="b"/>
                  <a:pathLst>
                    <a:path w="11397" h="6684" extrusionOk="0">
                      <a:moveTo>
                        <a:pt x="3818" y="1"/>
                      </a:moveTo>
                      <a:cubicBezTo>
                        <a:pt x="3482" y="1"/>
                        <a:pt x="3289" y="203"/>
                        <a:pt x="3002" y="490"/>
                      </a:cubicBezTo>
                      <a:cubicBezTo>
                        <a:pt x="2850" y="643"/>
                        <a:pt x="2895" y="780"/>
                        <a:pt x="2819" y="947"/>
                      </a:cubicBezTo>
                      <a:cubicBezTo>
                        <a:pt x="2712" y="1130"/>
                        <a:pt x="2591" y="1130"/>
                        <a:pt x="2392" y="1237"/>
                      </a:cubicBezTo>
                      <a:cubicBezTo>
                        <a:pt x="1844" y="1511"/>
                        <a:pt x="1951" y="2242"/>
                        <a:pt x="1387" y="2532"/>
                      </a:cubicBezTo>
                      <a:cubicBezTo>
                        <a:pt x="1295" y="2593"/>
                        <a:pt x="1158" y="2608"/>
                        <a:pt x="1067" y="2684"/>
                      </a:cubicBezTo>
                      <a:cubicBezTo>
                        <a:pt x="991" y="2745"/>
                        <a:pt x="945" y="2837"/>
                        <a:pt x="884" y="2898"/>
                      </a:cubicBezTo>
                      <a:cubicBezTo>
                        <a:pt x="816" y="2950"/>
                        <a:pt x="753" y="2967"/>
                        <a:pt x="690" y="2967"/>
                      </a:cubicBezTo>
                      <a:cubicBezTo>
                        <a:pt x="589" y="2967"/>
                        <a:pt x="489" y="2924"/>
                        <a:pt x="369" y="2924"/>
                      </a:cubicBezTo>
                      <a:cubicBezTo>
                        <a:pt x="348" y="2924"/>
                        <a:pt x="327" y="2925"/>
                        <a:pt x="305" y="2928"/>
                      </a:cubicBezTo>
                      <a:cubicBezTo>
                        <a:pt x="0" y="2989"/>
                        <a:pt x="122" y="3233"/>
                        <a:pt x="320" y="3385"/>
                      </a:cubicBezTo>
                      <a:cubicBezTo>
                        <a:pt x="443" y="3481"/>
                        <a:pt x="581" y="3532"/>
                        <a:pt x="716" y="3532"/>
                      </a:cubicBezTo>
                      <a:cubicBezTo>
                        <a:pt x="816" y="3532"/>
                        <a:pt x="915" y="3504"/>
                        <a:pt x="1006" y="3446"/>
                      </a:cubicBezTo>
                      <a:lnTo>
                        <a:pt x="1006" y="3446"/>
                      </a:lnTo>
                      <a:cubicBezTo>
                        <a:pt x="1006" y="3538"/>
                        <a:pt x="960" y="3614"/>
                        <a:pt x="960" y="3705"/>
                      </a:cubicBezTo>
                      <a:cubicBezTo>
                        <a:pt x="762" y="3842"/>
                        <a:pt x="320" y="3857"/>
                        <a:pt x="259" y="4147"/>
                      </a:cubicBezTo>
                      <a:cubicBezTo>
                        <a:pt x="412" y="4147"/>
                        <a:pt x="534" y="4147"/>
                        <a:pt x="656" y="4223"/>
                      </a:cubicBezTo>
                      <a:cubicBezTo>
                        <a:pt x="808" y="4299"/>
                        <a:pt x="838" y="4421"/>
                        <a:pt x="945" y="4497"/>
                      </a:cubicBezTo>
                      <a:cubicBezTo>
                        <a:pt x="1036" y="4574"/>
                        <a:pt x="1174" y="4589"/>
                        <a:pt x="1295" y="4619"/>
                      </a:cubicBezTo>
                      <a:cubicBezTo>
                        <a:pt x="1448" y="4680"/>
                        <a:pt x="1463" y="4695"/>
                        <a:pt x="1570" y="4833"/>
                      </a:cubicBezTo>
                      <a:cubicBezTo>
                        <a:pt x="1662" y="4930"/>
                        <a:pt x="1742" y="4958"/>
                        <a:pt x="1821" y="4958"/>
                      </a:cubicBezTo>
                      <a:cubicBezTo>
                        <a:pt x="1930" y="4958"/>
                        <a:pt x="2037" y="4904"/>
                        <a:pt x="2168" y="4904"/>
                      </a:cubicBezTo>
                      <a:cubicBezTo>
                        <a:pt x="2210" y="4904"/>
                        <a:pt x="2254" y="4910"/>
                        <a:pt x="2301" y="4924"/>
                      </a:cubicBezTo>
                      <a:cubicBezTo>
                        <a:pt x="2392" y="4970"/>
                        <a:pt x="2560" y="5061"/>
                        <a:pt x="2591" y="5153"/>
                      </a:cubicBezTo>
                      <a:cubicBezTo>
                        <a:pt x="2621" y="5305"/>
                        <a:pt x="2453" y="5335"/>
                        <a:pt x="2514" y="5488"/>
                      </a:cubicBezTo>
                      <a:cubicBezTo>
                        <a:pt x="2743" y="5518"/>
                        <a:pt x="2865" y="5488"/>
                        <a:pt x="2941" y="5686"/>
                      </a:cubicBezTo>
                      <a:cubicBezTo>
                        <a:pt x="3017" y="5869"/>
                        <a:pt x="2941" y="5838"/>
                        <a:pt x="3078" y="5991"/>
                      </a:cubicBezTo>
                      <a:cubicBezTo>
                        <a:pt x="3291" y="6250"/>
                        <a:pt x="3703" y="6341"/>
                        <a:pt x="4007" y="6493"/>
                      </a:cubicBezTo>
                      <a:cubicBezTo>
                        <a:pt x="4105" y="6542"/>
                        <a:pt x="4197" y="6559"/>
                        <a:pt x="4288" y="6559"/>
                      </a:cubicBezTo>
                      <a:cubicBezTo>
                        <a:pt x="4482" y="6559"/>
                        <a:pt x="4668" y="6479"/>
                        <a:pt x="4876" y="6448"/>
                      </a:cubicBezTo>
                      <a:cubicBezTo>
                        <a:pt x="4900" y="6445"/>
                        <a:pt x="4921" y="6443"/>
                        <a:pt x="4939" y="6443"/>
                      </a:cubicBezTo>
                      <a:cubicBezTo>
                        <a:pt x="5113" y="6443"/>
                        <a:pt x="5089" y="6562"/>
                        <a:pt x="5226" y="6630"/>
                      </a:cubicBezTo>
                      <a:cubicBezTo>
                        <a:pt x="5304" y="6669"/>
                        <a:pt x="5397" y="6683"/>
                        <a:pt x="5494" y="6683"/>
                      </a:cubicBezTo>
                      <a:cubicBezTo>
                        <a:pt x="5627" y="6683"/>
                        <a:pt x="5767" y="6657"/>
                        <a:pt x="5881" y="6630"/>
                      </a:cubicBezTo>
                      <a:cubicBezTo>
                        <a:pt x="6026" y="6579"/>
                        <a:pt x="6059" y="6548"/>
                        <a:pt x="6136" y="6548"/>
                      </a:cubicBezTo>
                      <a:cubicBezTo>
                        <a:pt x="6173" y="6548"/>
                        <a:pt x="6220" y="6555"/>
                        <a:pt x="6293" y="6569"/>
                      </a:cubicBezTo>
                      <a:cubicBezTo>
                        <a:pt x="6317" y="6572"/>
                        <a:pt x="6345" y="6574"/>
                        <a:pt x="6375" y="6574"/>
                      </a:cubicBezTo>
                      <a:cubicBezTo>
                        <a:pt x="6515" y="6574"/>
                        <a:pt x="6680" y="6535"/>
                        <a:pt x="6491" y="6371"/>
                      </a:cubicBezTo>
                      <a:cubicBezTo>
                        <a:pt x="6704" y="6204"/>
                        <a:pt x="6948" y="6067"/>
                        <a:pt x="7161" y="5869"/>
                      </a:cubicBezTo>
                      <a:lnTo>
                        <a:pt x="7177" y="5838"/>
                      </a:lnTo>
                      <a:cubicBezTo>
                        <a:pt x="7237" y="5899"/>
                        <a:pt x="7253" y="5991"/>
                        <a:pt x="7329" y="6036"/>
                      </a:cubicBezTo>
                      <a:cubicBezTo>
                        <a:pt x="7379" y="6074"/>
                        <a:pt x="7423" y="6087"/>
                        <a:pt x="7464" y="6087"/>
                      </a:cubicBezTo>
                      <a:cubicBezTo>
                        <a:pt x="7574" y="6087"/>
                        <a:pt x="7664" y="5991"/>
                        <a:pt x="7786" y="5991"/>
                      </a:cubicBezTo>
                      <a:cubicBezTo>
                        <a:pt x="7877" y="6021"/>
                        <a:pt x="7954" y="6128"/>
                        <a:pt x="8045" y="6173"/>
                      </a:cubicBezTo>
                      <a:cubicBezTo>
                        <a:pt x="8167" y="6250"/>
                        <a:pt x="8304" y="6265"/>
                        <a:pt x="8456" y="6265"/>
                      </a:cubicBezTo>
                      <a:cubicBezTo>
                        <a:pt x="8578" y="6265"/>
                        <a:pt x="8852" y="6265"/>
                        <a:pt x="8807" y="6021"/>
                      </a:cubicBezTo>
                      <a:cubicBezTo>
                        <a:pt x="8929" y="5991"/>
                        <a:pt x="9066" y="5991"/>
                        <a:pt x="9172" y="5914"/>
                      </a:cubicBezTo>
                      <a:cubicBezTo>
                        <a:pt x="9294" y="5869"/>
                        <a:pt x="9310" y="5747"/>
                        <a:pt x="9462" y="5686"/>
                      </a:cubicBezTo>
                      <a:cubicBezTo>
                        <a:pt x="9523" y="5666"/>
                        <a:pt x="9581" y="5659"/>
                        <a:pt x="9638" y="5659"/>
                      </a:cubicBezTo>
                      <a:cubicBezTo>
                        <a:pt x="9875" y="5659"/>
                        <a:pt x="10084" y="5795"/>
                        <a:pt x="10332" y="5795"/>
                      </a:cubicBezTo>
                      <a:cubicBezTo>
                        <a:pt x="10352" y="5795"/>
                        <a:pt x="10371" y="5794"/>
                        <a:pt x="10391" y="5792"/>
                      </a:cubicBezTo>
                      <a:cubicBezTo>
                        <a:pt x="10407" y="5610"/>
                        <a:pt x="10087" y="5427"/>
                        <a:pt x="9995" y="5290"/>
                      </a:cubicBezTo>
                      <a:cubicBezTo>
                        <a:pt x="10224" y="5153"/>
                        <a:pt x="10300" y="5122"/>
                        <a:pt x="10300" y="4878"/>
                      </a:cubicBezTo>
                      <a:cubicBezTo>
                        <a:pt x="10300" y="4817"/>
                        <a:pt x="10239" y="4772"/>
                        <a:pt x="10254" y="4726"/>
                      </a:cubicBezTo>
                      <a:cubicBezTo>
                        <a:pt x="10285" y="4665"/>
                        <a:pt x="10376" y="4680"/>
                        <a:pt x="10391" y="4650"/>
                      </a:cubicBezTo>
                      <a:cubicBezTo>
                        <a:pt x="10452" y="4543"/>
                        <a:pt x="10513" y="4467"/>
                        <a:pt x="10452" y="4360"/>
                      </a:cubicBezTo>
                      <a:cubicBezTo>
                        <a:pt x="10407" y="4269"/>
                        <a:pt x="10254" y="4269"/>
                        <a:pt x="10254" y="4147"/>
                      </a:cubicBezTo>
                      <a:cubicBezTo>
                        <a:pt x="10254" y="3964"/>
                        <a:pt x="10437" y="4056"/>
                        <a:pt x="10513" y="3934"/>
                      </a:cubicBezTo>
                      <a:cubicBezTo>
                        <a:pt x="10620" y="3736"/>
                        <a:pt x="10361" y="3538"/>
                        <a:pt x="10605" y="3294"/>
                      </a:cubicBezTo>
                      <a:cubicBezTo>
                        <a:pt x="10681" y="3218"/>
                        <a:pt x="10848" y="3080"/>
                        <a:pt x="10940" y="3050"/>
                      </a:cubicBezTo>
                      <a:cubicBezTo>
                        <a:pt x="10997" y="3031"/>
                        <a:pt x="11039" y="3024"/>
                        <a:pt x="11075" y="3024"/>
                      </a:cubicBezTo>
                      <a:cubicBezTo>
                        <a:pt x="11155" y="3024"/>
                        <a:pt x="11205" y="3059"/>
                        <a:pt x="11321" y="3080"/>
                      </a:cubicBezTo>
                      <a:cubicBezTo>
                        <a:pt x="11397" y="2913"/>
                        <a:pt x="11351" y="2593"/>
                        <a:pt x="11214" y="2456"/>
                      </a:cubicBezTo>
                      <a:cubicBezTo>
                        <a:pt x="11016" y="2258"/>
                        <a:pt x="10696" y="2303"/>
                        <a:pt x="10742" y="1953"/>
                      </a:cubicBezTo>
                      <a:lnTo>
                        <a:pt x="10742" y="1953"/>
                      </a:lnTo>
                      <a:cubicBezTo>
                        <a:pt x="10716" y="1955"/>
                        <a:pt x="10692" y="1956"/>
                        <a:pt x="10669" y="1956"/>
                      </a:cubicBezTo>
                      <a:cubicBezTo>
                        <a:pt x="10128" y="1956"/>
                        <a:pt x="10074" y="1464"/>
                        <a:pt x="9782" y="1085"/>
                      </a:cubicBezTo>
                      <a:cubicBezTo>
                        <a:pt x="9614" y="871"/>
                        <a:pt x="9462" y="536"/>
                        <a:pt x="9233" y="399"/>
                      </a:cubicBezTo>
                      <a:cubicBezTo>
                        <a:pt x="9035" y="277"/>
                        <a:pt x="8807" y="353"/>
                        <a:pt x="8609" y="277"/>
                      </a:cubicBezTo>
                      <a:cubicBezTo>
                        <a:pt x="8351" y="196"/>
                        <a:pt x="8153" y="41"/>
                        <a:pt x="7897" y="41"/>
                      </a:cubicBezTo>
                      <a:cubicBezTo>
                        <a:pt x="7866" y="41"/>
                        <a:pt x="7834" y="44"/>
                        <a:pt x="7801" y="49"/>
                      </a:cubicBezTo>
                      <a:cubicBezTo>
                        <a:pt x="7547" y="97"/>
                        <a:pt x="7351" y="212"/>
                        <a:pt x="7106" y="212"/>
                      </a:cubicBezTo>
                      <a:cubicBezTo>
                        <a:pt x="7042" y="212"/>
                        <a:pt x="6975" y="205"/>
                        <a:pt x="6902" y="186"/>
                      </a:cubicBezTo>
                      <a:cubicBezTo>
                        <a:pt x="6675" y="132"/>
                        <a:pt x="6529" y="43"/>
                        <a:pt x="6311" y="43"/>
                      </a:cubicBezTo>
                      <a:cubicBezTo>
                        <a:pt x="6281" y="43"/>
                        <a:pt x="6250" y="45"/>
                        <a:pt x="6217" y="49"/>
                      </a:cubicBezTo>
                      <a:cubicBezTo>
                        <a:pt x="6102" y="68"/>
                        <a:pt x="5995" y="76"/>
                        <a:pt x="5888" y="76"/>
                      </a:cubicBezTo>
                      <a:cubicBezTo>
                        <a:pt x="5740" y="76"/>
                        <a:pt x="5593" y="60"/>
                        <a:pt x="5424" y="33"/>
                      </a:cubicBezTo>
                      <a:cubicBezTo>
                        <a:pt x="5377" y="26"/>
                        <a:pt x="5339" y="22"/>
                        <a:pt x="5307" y="22"/>
                      </a:cubicBezTo>
                      <a:cubicBezTo>
                        <a:pt x="5143" y="22"/>
                        <a:pt x="5146" y="112"/>
                        <a:pt x="4967" y="201"/>
                      </a:cubicBezTo>
                      <a:cubicBezTo>
                        <a:pt x="4910" y="233"/>
                        <a:pt x="4848" y="246"/>
                        <a:pt x="4782" y="246"/>
                      </a:cubicBezTo>
                      <a:cubicBezTo>
                        <a:pt x="4566" y="246"/>
                        <a:pt x="4316" y="107"/>
                        <a:pt x="4129" y="49"/>
                      </a:cubicBezTo>
                      <a:cubicBezTo>
                        <a:pt x="4012" y="16"/>
                        <a:pt x="3909" y="1"/>
                        <a:pt x="3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2"/>
                <p:cNvSpPr/>
                <p:nvPr/>
              </p:nvSpPr>
              <p:spPr>
                <a:xfrm>
                  <a:off x="8085688" y="1758189"/>
                  <a:ext cx="345095" cy="275911"/>
                </a:xfrm>
                <a:custGeom>
                  <a:avLst/>
                  <a:gdLst/>
                  <a:ahLst/>
                  <a:cxnLst/>
                  <a:rect l="l" t="t" r="r" b="b"/>
                  <a:pathLst>
                    <a:path w="11717" h="9368" extrusionOk="0">
                      <a:moveTo>
                        <a:pt x="3935" y="1"/>
                      </a:moveTo>
                      <a:cubicBezTo>
                        <a:pt x="3914" y="1"/>
                        <a:pt x="3893" y="3"/>
                        <a:pt x="3870" y="9"/>
                      </a:cubicBezTo>
                      <a:cubicBezTo>
                        <a:pt x="3870" y="299"/>
                        <a:pt x="3627" y="420"/>
                        <a:pt x="3383" y="497"/>
                      </a:cubicBezTo>
                      <a:cubicBezTo>
                        <a:pt x="3352" y="603"/>
                        <a:pt x="3398" y="710"/>
                        <a:pt x="3337" y="786"/>
                      </a:cubicBezTo>
                      <a:cubicBezTo>
                        <a:pt x="3261" y="877"/>
                        <a:pt x="3032" y="862"/>
                        <a:pt x="2972" y="984"/>
                      </a:cubicBezTo>
                      <a:cubicBezTo>
                        <a:pt x="2895" y="1152"/>
                        <a:pt x="3185" y="1365"/>
                        <a:pt x="3048" y="1533"/>
                      </a:cubicBezTo>
                      <a:cubicBezTo>
                        <a:pt x="2991" y="1608"/>
                        <a:pt x="2943" y="1637"/>
                        <a:pt x="2902" y="1637"/>
                      </a:cubicBezTo>
                      <a:cubicBezTo>
                        <a:pt x="2775" y="1637"/>
                        <a:pt x="2709" y="1369"/>
                        <a:pt x="2652" y="1335"/>
                      </a:cubicBezTo>
                      <a:cubicBezTo>
                        <a:pt x="2636" y="1326"/>
                        <a:pt x="2619" y="1322"/>
                        <a:pt x="2602" y="1322"/>
                      </a:cubicBezTo>
                      <a:cubicBezTo>
                        <a:pt x="2465" y="1322"/>
                        <a:pt x="2286" y="1562"/>
                        <a:pt x="2286" y="1670"/>
                      </a:cubicBezTo>
                      <a:cubicBezTo>
                        <a:pt x="2255" y="1664"/>
                        <a:pt x="2231" y="1661"/>
                        <a:pt x="2211" y="1661"/>
                      </a:cubicBezTo>
                      <a:cubicBezTo>
                        <a:pt x="2073" y="1661"/>
                        <a:pt x="2168" y="1788"/>
                        <a:pt x="2088" y="1868"/>
                      </a:cubicBezTo>
                      <a:cubicBezTo>
                        <a:pt x="2003" y="1965"/>
                        <a:pt x="1956" y="1975"/>
                        <a:pt x="1847" y="1975"/>
                      </a:cubicBezTo>
                      <a:cubicBezTo>
                        <a:pt x="1820" y="1975"/>
                        <a:pt x="1789" y="1974"/>
                        <a:pt x="1753" y="1974"/>
                      </a:cubicBezTo>
                      <a:cubicBezTo>
                        <a:pt x="1798" y="2218"/>
                        <a:pt x="1524" y="2157"/>
                        <a:pt x="1417" y="2294"/>
                      </a:cubicBezTo>
                      <a:cubicBezTo>
                        <a:pt x="1280" y="2447"/>
                        <a:pt x="1448" y="2691"/>
                        <a:pt x="1296" y="2828"/>
                      </a:cubicBezTo>
                      <a:cubicBezTo>
                        <a:pt x="1265" y="2858"/>
                        <a:pt x="1097" y="2843"/>
                        <a:pt x="1021" y="2858"/>
                      </a:cubicBezTo>
                      <a:cubicBezTo>
                        <a:pt x="960" y="2889"/>
                        <a:pt x="869" y="2934"/>
                        <a:pt x="808" y="2980"/>
                      </a:cubicBezTo>
                      <a:cubicBezTo>
                        <a:pt x="564" y="3117"/>
                        <a:pt x="579" y="3163"/>
                        <a:pt x="564" y="3452"/>
                      </a:cubicBezTo>
                      <a:cubicBezTo>
                        <a:pt x="548" y="3450"/>
                        <a:pt x="533" y="3449"/>
                        <a:pt x="518" y="3449"/>
                      </a:cubicBezTo>
                      <a:cubicBezTo>
                        <a:pt x="329" y="3449"/>
                        <a:pt x="194" y="3617"/>
                        <a:pt x="138" y="3772"/>
                      </a:cubicBezTo>
                      <a:cubicBezTo>
                        <a:pt x="1" y="4123"/>
                        <a:pt x="214" y="4214"/>
                        <a:pt x="290" y="4519"/>
                      </a:cubicBezTo>
                      <a:cubicBezTo>
                        <a:pt x="336" y="4686"/>
                        <a:pt x="290" y="4945"/>
                        <a:pt x="214" y="5144"/>
                      </a:cubicBezTo>
                      <a:cubicBezTo>
                        <a:pt x="214" y="5189"/>
                        <a:pt x="138" y="5220"/>
                        <a:pt x="153" y="5281"/>
                      </a:cubicBezTo>
                      <a:cubicBezTo>
                        <a:pt x="199" y="5357"/>
                        <a:pt x="305" y="5296"/>
                        <a:pt x="351" y="5357"/>
                      </a:cubicBezTo>
                      <a:cubicBezTo>
                        <a:pt x="412" y="5433"/>
                        <a:pt x="427" y="5509"/>
                        <a:pt x="381" y="5601"/>
                      </a:cubicBezTo>
                      <a:cubicBezTo>
                        <a:pt x="503" y="5646"/>
                        <a:pt x="869" y="5722"/>
                        <a:pt x="884" y="5860"/>
                      </a:cubicBezTo>
                      <a:cubicBezTo>
                        <a:pt x="899" y="6012"/>
                        <a:pt x="640" y="6042"/>
                        <a:pt x="640" y="6241"/>
                      </a:cubicBezTo>
                      <a:cubicBezTo>
                        <a:pt x="884" y="6241"/>
                        <a:pt x="1067" y="6484"/>
                        <a:pt x="1128" y="6698"/>
                      </a:cubicBezTo>
                      <a:cubicBezTo>
                        <a:pt x="1204" y="7018"/>
                        <a:pt x="838" y="7002"/>
                        <a:pt x="915" y="7353"/>
                      </a:cubicBezTo>
                      <a:cubicBezTo>
                        <a:pt x="976" y="7596"/>
                        <a:pt x="1296" y="7856"/>
                        <a:pt x="1570" y="7916"/>
                      </a:cubicBezTo>
                      <a:cubicBezTo>
                        <a:pt x="1588" y="7919"/>
                        <a:pt x="1606" y="7920"/>
                        <a:pt x="1625" y="7920"/>
                      </a:cubicBezTo>
                      <a:cubicBezTo>
                        <a:pt x="1790" y="7920"/>
                        <a:pt x="1983" y="7827"/>
                        <a:pt x="2117" y="7827"/>
                      </a:cubicBezTo>
                      <a:cubicBezTo>
                        <a:pt x="2227" y="7827"/>
                        <a:pt x="2299" y="7889"/>
                        <a:pt x="2286" y="8115"/>
                      </a:cubicBezTo>
                      <a:cubicBezTo>
                        <a:pt x="2311" y="8106"/>
                        <a:pt x="2343" y="8102"/>
                        <a:pt x="2380" y="8102"/>
                      </a:cubicBezTo>
                      <a:cubicBezTo>
                        <a:pt x="2543" y="8102"/>
                        <a:pt x="2790" y="8177"/>
                        <a:pt x="2865" y="8252"/>
                      </a:cubicBezTo>
                      <a:cubicBezTo>
                        <a:pt x="2865" y="8252"/>
                        <a:pt x="2941" y="8465"/>
                        <a:pt x="2956" y="8480"/>
                      </a:cubicBezTo>
                      <a:cubicBezTo>
                        <a:pt x="3002" y="8556"/>
                        <a:pt x="3048" y="8633"/>
                        <a:pt x="3078" y="8724"/>
                      </a:cubicBezTo>
                      <a:cubicBezTo>
                        <a:pt x="3105" y="8720"/>
                        <a:pt x="3130" y="8719"/>
                        <a:pt x="3152" y="8719"/>
                      </a:cubicBezTo>
                      <a:cubicBezTo>
                        <a:pt x="3415" y="8719"/>
                        <a:pt x="3437" y="8945"/>
                        <a:pt x="3703" y="9029"/>
                      </a:cubicBezTo>
                      <a:cubicBezTo>
                        <a:pt x="3755" y="9050"/>
                        <a:pt x="3801" y="9059"/>
                        <a:pt x="3843" y="9059"/>
                      </a:cubicBezTo>
                      <a:cubicBezTo>
                        <a:pt x="4003" y="9059"/>
                        <a:pt x="4105" y="8936"/>
                        <a:pt x="4274" y="8936"/>
                      </a:cubicBezTo>
                      <a:cubicBezTo>
                        <a:pt x="4281" y="8936"/>
                        <a:pt x="4289" y="8937"/>
                        <a:pt x="4297" y="8937"/>
                      </a:cubicBezTo>
                      <a:cubicBezTo>
                        <a:pt x="4388" y="8937"/>
                        <a:pt x="4526" y="9059"/>
                        <a:pt x="4617" y="9105"/>
                      </a:cubicBezTo>
                      <a:cubicBezTo>
                        <a:pt x="4757" y="9217"/>
                        <a:pt x="4846" y="9367"/>
                        <a:pt x="4989" y="9367"/>
                      </a:cubicBezTo>
                      <a:cubicBezTo>
                        <a:pt x="5002" y="9367"/>
                        <a:pt x="5015" y="9366"/>
                        <a:pt x="5028" y="9364"/>
                      </a:cubicBezTo>
                      <a:cubicBezTo>
                        <a:pt x="5150" y="9333"/>
                        <a:pt x="5242" y="9212"/>
                        <a:pt x="5379" y="9181"/>
                      </a:cubicBezTo>
                      <a:cubicBezTo>
                        <a:pt x="5410" y="9177"/>
                        <a:pt x="5442" y="9176"/>
                        <a:pt x="5473" y="9176"/>
                      </a:cubicBezTo>
                      <a:cubicBezTo>
                        <a:pt x="5755" y="9176"/>
                        <a:pt x="6031" y="9314"/>
                        <a:pt x="6327" y="9314"/>
                      </a:cubicBezTo>
                      <a:cubicBezTo>
                        <a:pt x="6395" y="9314"/>
                        <a:pt x="6465" y="9306"/>
                        <a:pt x="6537" y="9288"/>
                      </a:cubicBezTo>
                      <a:cubicBezTo>
                        <a:pt x="6545" y="9177"/>
                        <a:pt x="6623" y="9152"/>
                        <a:pt x="6715" y="9152"/>
                      </a:cubicBezTo>
                      <a:cubicBezTo>
                        <a:pt x="6787" y="9152"/>
                        <a:pt x="6869" y="9167"/>
                        <a:pt x="6932" y="9167"/>
                      </a:cubicBezTo>
                      <a:cubicBezTo>
                        <a:pt x="6943" y="9167"/>
                        <a:pt x="6953" y="9167"/>
                        <a:pt x="6963" y="9166"/>
                      </a:cubicBezTo>
                      <a:cubicBezTo>
                        <a:pt x="7085" y="9151"/>
                        <a:pt x="7161" y="9074"/>
                        <a:pt x="7268" y="8998"/>
                      </a:cubicBezTo>
                      <a:cubicBezTo>
                        <a:pt x="7359" y="8922"/>
                        <a:pt x="7542" y="8800"/>
                        <a:pt x="7603" y="8678"/>
                      </a:cubicBezTo>
                      <a:cubicBezTo>
                        <a:pt x="7649" y="8602"/>
                        <a:pt x="7664" y="8526"/>
                        <a:pt x="7664" y="8450"/>
                      </a:cubicBezTo>
                      <a:cubicBezTo>
                        <a:pt x="7695" y="8404"/>
                        <a:pt x="7756" y="8374"/>
                        <a:pt x="7832" y="8343"/>
                      </a:cubicBezTo>
                      <a:cubicBezTo>
                        <a:pt x="7849" y="8342"/>
                        <a:pt x="7864" y="8341"/>
                        <a:pt x="7877" y="8341"/>
                      </a:cubicBezTo>
                      <a:cubicBezTo>
                        <a:pt x="8048" y="8341"/>
                        <a:pt x="7975" y="8427"/>
                        <a:pt x="8045" y="8526"/>
                      </a:cubicBezTo>
                      <a:cubicBezTo>
                        <a:pt x="8182" y="8693"/>
                        <a:pt x="8380" y="8983"/>
                        <a:pt x="8563" y="9105"/>
                      </a:cubicBezTo>
                      <a:cubicBezTo>
                        <a:pt x="8654" y="9183"/>
                        <a:pt x="8773" y="9216"/>
                        <a:pt x="8898" y="9216"/>
                      </a:cubicBezTo>
                      <a:cubicBezTo>
                        <a:pt x="9089" y="9216"/>
                        <a:pt x="9293" y="9139"/>
                        <a:pt x="9432" y="9029"/>
                      </a:cubicBezTo>
                      <a:cubicBezTo>
                        <a:pt x="9660" y="8861"/>
                        <a:pt x="9889" y="8831"/>
                        <a:pt x="10087" y="8648"/>
                      </a:cubicBezTo>
                      <a:cubicBezTo>
                        <a:pt x="10209" y="8526"/>
                        <a:pt x="10544" y="8236"/>
                        <a:pt x="10346" y="8069"/>
                      </a:cubicBezTo>
                      <a:cubicBezTo>
                        <a:pt x="10391" y="8008"/>
                        <a:pt x="10391" y="7932"/>
                        <a:pt x="10407" y="7871"/>
                      </a:cubicBezTo>
                      <a:cubicBezTo>
                        <a:pt x="10346" y="7871"/>
                        <a:pt x="10285" y="7840"/>
                        <a:pt x="10239" y="7840"/>
                      </a:cubicBezTo>
                      <a:cubicBezTo>
                        <a:pt x="10270" y="7734"/>
                        <a:pt x="10346" y="7703"/>
                        <a:pt x="10391" y="7627"/>
                      </a:cubicBezTo>
                      <a:cubicBezTo>
                        <a:pt x="10468" y="7475"/>
                        <a:pt x="10407" y="7475"/>
                        <a:pt x="10391" y="7337"/>
                      </a:cubicBezTo>
                      <a:cubicBezTo>
                        <a:pt x="10361" y="7246"/>
                        <a:pt x="10407" y="7078"/>
                        <a:pt x="10361" y="7018"/>
                      </a:cubicBezTo>
                      <a:cubicBezTo>
                        <a:pt x="10285" y="6896"/>
                        <a:pt x="10102" y="6972"/>
                        <a:pt x="10011" y="6850"/>
                      </a:cubicBezTo>
                      <a:cubicBezTo>
                        <a:pt x="9860" y="6653"/>
                        <a:pt x="9964" y="6492"/>
                        <a:pt x="10110" y="6492"/>
                      </a:cubicBezTo>
                      <a:cubicBezTo>
                        <a:pt x="10156" y="6492"/>
                        <a:pt x="10206" y="6508"/>
                        <a:pt x="10254" y="6545"/>
                      </a:cubicBezTo>
                      <a:cubicBezTo>
                        <a:pt x="10361" y="6637"/>
                        <a:pt x="10315" y="6713"/>
                        <a:pt x="10483" y="6713"/>
                      </a:cubicBezTo>
                      <a:cubicBezTo>
                        <a:pt x="10544" y="6713"/>
                        <a:pt x="10635" y="6637"/>
                        <a:pt x="10711" y="6637"/>
                      </a:cubicBezTo>
                      <a:cubicBezTo>
                        <a:pt x="10803" y="6621"/>
                        <a:pt x="11488" y="6637"/>
                        <a:pt x="11108" y="6393"/>
                      </a:cubicBezTo>
                      <a:cubicBezTo>
                        <a:pt x="11260" y="6256"/>
                        <a:pt x="11717" y="5936"/>
                        <a:pt x="11427" y="5677"/>
                      </a:cubicBezTo>
                      <a:cubicBezTo>
                        <a:pt x="11410" y="5659"/>
                        <a:pt x="11381" y="5655"/>
                        <a:pt x="11348" y="5655"/>
                      </a:cubicBezTo>
                      <a:cubicBezTo>
                        <a:pt x="11321" y="5655"/>
                        <a:pt x="11293" y="5658"/>
                        <a:pt x="11266" y="5658"/>
                      </a:cubicBezTo>
                      <a:cubicBezTo>
                        <a:pt x="11241" y="5658"/>
                        <a:pt x="11217" y="5655"/>
                        <a:pt x="11199" y="5646"/>
                      </a:cubicBezTo>
                      <a:cubicBezTo>
                        <a:pt x="11153" y="5601"/>
                        <a:pt x="11168" y="5524"/>
                        <a:pt x="11123" y="5494"/>
                      </a:cubicBezTo>
                      <a:cubicBezTo>
                        <a:pt x="11016" y="5418"/>
                        <a:pt x="10818" y="5418"/>
                        <a:pt x="10727" y="5326"/>
                      </a:cubicBezTo>
                      <a:cubicBezTo>
                        <a:pt x="10498" y="5098"/>
                        <a:pt x="10788" y="4976"/>
                        <a:pt x="10925" y="4824"/>
                      </a:cubicBezTo>
                      <a:cubicBezTo>
                        <a:pt x="11108" y="4580"/>
                        <a:pt x="10955" y="4275"/>
                        <a:pt x="11321" y="4214"/>
                      </a:cubicBezTo>
                      <a:cubicBezTo>
                        <a:pt x="11336" y="4123"/>
                        <a:pt x="11412" y="4047"/>
                        <a:pt x="11412" y="3955"/>
                      </a:cubicBezTo>
                      <a:cubicBezTo>
                        <a:pt x="11412" y="3925"/>
                        <a:pt x="11351" y="3742"/>
                        <a:pt x="11336" y="3681"/>
                      </a:cubicBezTo>
                      <a:cubicBezTo>
                        <a:pt x="11275" y="3468"/>
                        <a:pt x="11153" y="3285"/>
                        <a:pt x="11153" y="3041"/>
                      </a:cubicBezTo>
                      <a:cubicBezTo>
                        <a:pt x="10894" y="2995"/>
                        <a:pt x="11168" y="2706"/>
                        <a:pt x="11229" y="2599"/>
                      </a:cubicBezTo>
                      <a:cubicBezTo>
                        <a:pt x="11062" y="2508"/>
                        <a:pt x="11016" y="2508"/>
                        <a:pt x="10864" y="2508"/>
                      </a:cubicBezTo>
                      <a:cubicBezTo>
                        <a:pt x="10803" y="2514"/>
                        <a:pt x="10748" y="2533"/>
                        <a:pt x="10697" y="2533"/>
                      </a:cubicBezTo>
                      <a:cubicBezTo>
                        <a:pt x="10635" y="2533"/>
                        <a:pt x="10579" y="2504"/>
                        <a:pt x="10529" y="2386"/>
                      </a:cubicBezTo>
                      <a:cubicBezTo>
                        <a:pt x="10498" y="2294"/>
                        <a:pt x="10589" y="2203"/>
                        <a:pt x="10559" y="2127"/>
                      </a:cubicBezTo>
                      <a:cubicBezTo>
                        <a:pt x="10498" y="2005"/>
                        <a:pt x="10361" y="2020"/>
                        <a:pt x="10285" y="1944"/>
                      </a:cubicBezTo>
                      <a:cubicBezTo>
                        <a:pt x="10254" y="1898"/>
                        <a:pt x="10254" y="1776"/>
                        <a:pt x="10193" y="1700"/>
                      </a:cubicBezTo>
                      <a:cubicBezTo>
                        <a:pt x="10102" y="1594"/>
                        <a:pt x="9980" y="1533"/>
                        <a:pt x="9843" y="1487"/>
                      </a:cubicBezTo>
                      <a:cubicBezTo>
                        <a:pt x="9645" y="1441"/>
                        <a:pt x="9432" y="1487"/>
                        <a:pt x="9279" y="1304"/>
                      </a:cubicBezTo>
                      <a:cubicBezTo>
                        <a:pt x="9203" y="1213"/>
                        <a:pt x="9218" y="1076"/>
                        <a:pt x="9157" y="999"/>
                      </a:cubicBezTo>
                      <a:cubicBezTo>
                        <a:pt x="8929" y="710"/>
                        <a:pt x="8304" y="618"/>
                        <a:pt x="7984" y="603"/>
                      </a:cubicBezTo>
                      <a:cubicBezTo>
                        <a:pt x="7956" y="599"/>
                        <a:pt x="7928" y="598"/>
                        <a:pt x="7901" y="598"/>
                      </a:cubicBezTo>
                      <a:cubicBezTo>
                        <a:pt x="7712" y="598"/>
                        <a:pt x="7556" y="679"/>
                        <a:pt x="7329" y="679"/>
                      </a:cubicBezTo>
                      <a:cubicBezTo>
                        <a:pt x="6902" y="679"/>
                        <a:pt x="6598" y="679"/>
                        <a:pt x="6262" y="375"/>
                      </a:cubicBezTo>
                      <a:cubicBezTo>
                        <a:pt x="6186" y="283"/>
                        <a:pt x="6171" y="253"/>
                        <a:pt x="6034" y="222"/>
                      </a:cubicBezTo>
                      <a:cubicBezTo>
                        <a:pt x="6010" y="213"/>
                        <a:pt x="5988" y="210"/>
                        <a:pt x="5968" y="210"/>
                      </a:cubicBezTo>
                      <a:cubicBezTo>
                        <a:pt x="5887" y="210"/>
                        <a:pt x="5836" y="268"/>
                        <a:pt x="5775" y="268"/>
                      </a:cubicBezTo>
                      <a:cubicBezTo>
                        <a:pt x="5562" y="268"/>
                        <a:pt x="5409" y="24"/>
                        <a:pt x="5181" y="9"/>
                      </a:cubicBezTo>
                      <a:cubicBezTo>
                        <a:pt x="5158" y="5"/>
                        <a:pt x="5136" y="3"/>
                        <a:pt x="5114" y="3"/>
                      </a:cubicBezTo>
                      <a:cubicBezTo>
                        <a:pt x="4923" y="3"/>
                        <a:pt x="4732" y="149"/>
                        <a:pt x="4541" y="149"/>
                      </a:cubicBezTo>
                      <a:cubicBezTo>
                        <a:pt x="4526" y="149"/>
                        <a:pt x="4510" y="148"/>
                        <a:pt x="4495" y="146"/>
                      </a:cubicBezTo>
                      <a:lnTo>
                        <a:pt x="4495" y="192"/>
                      </a:lnTo>
                      <a:cubicBezTo>
                        <a:pt x="4471" y="197"/>
                        <a:pt x="4449" y="200"/>
                        <a:pt x="4427" y="200"/>
                      </a:cubicBezTo>
                      <a:cubicBezTo>
                        <a:pt x="4234" y="200"/>
                        <a:pt x="4117"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2"/>
                <p:cNvSpPr/>
                <p:nvPr/>
              </p:nvSpPr>
              <p:spPr>
                <a:xfrm>
                  <a:off x="7807133" y="1536388"/>
                  <a:ext cx="471800" cy="971932"/>
                </a:xfrm>
                <a:custGeom>
                  <a:avLst/>
                  <a:gdLst/>
                  <a:ahLst/>
                  <a:cxnLst/>
                  <a:rect l="l" t="t" r="r" b="b"/>
                  <a:pathLst>
                    <a:path w="16019" h="33000" extrusionOk="0">
                      <a:moveTo>
                        <a:pt x="9723" y="0"/>
                      </a:moveTo>
                      <a:cubicBezTo>
                        <a:pt x="9711" y="0"/>
                        <a:pt x="9735" y="441"/>
                        <a:pt x="9748" y="958"/>
                      </a:cubicBezTo>
                      <a:cubicBezTo>
                        <a:pt x="9748" y="1263"/>
                        <a:pt x="9702" y="1613"/>
                        <a:pt x="9702" y="1903"/>
                      </a:cubicBezTo>
                      <a:cubicBezTo>
                        <a:pt x="9687" y="2025"/>
                        <a:pt x="9687" y="2162"/>
                        <a:pt x="9672" y="2284"/>
                      </a:cubicBezTo>
                      <a:cubicBezTo>
                        <a:pt x="9657" y="2375"/>
                        <a:pt x="9626" y="2466"/>
                        <a:pt x="9626" y="2527"/>
                      </a:cubicBezTo>
                      <a:lnTo>
                        <a:pt x="9580" y="3091"/>
                      </a:lnTo>
                      <a:cubicBezTo>
                        <a:pt x="9550" y="3289"/>
                        <a:pt x="9535" y="3472"/>
                        <a:pt x="9504" y="3685"/>
                      </a:cubicBezTo>
                      <a:cubicBezTo>
                        <a:pt x="9443" y="4081"/>
                        <a:pt x="9367" y="4508"/>
                        <a:pt x="9291" y="4919"/>
                      </a:cubicBezTo>
                      <a:cubicBezTo>
                        <a:pt x="9215" y="5346"/>
                        <a:pt x="9139" y="5788"/>
                        <a:pt x="9047" y="6214"/>
                      </a:cubicBezTo>
                      <a:cubicBezTo>
                        <a:pt x="9001" y="6336"/>
                        <a:pt x="8986" y="6443"/>
                        <a:pt x="8940" y="6565"/>
                      </a:cubicBezTo>
                      <a:cubicBezTo>
                        <a:pt x="8819" y="6961"/>
                        <a:pt x="8666" y="7388"/>
                        <a:pt x="8529" y="7799"/>
                      </a:cubicBezTo>
                      <a:lnTo>
                        <a:pt x="8438" y="8119"/>
                      </a:lnTo>
                      <a:cubicBezTo>
                        <a:pt x="8392" y="8241"/>
                        <a:pt x="8377" y="8332"/>
                        <a:pt x="8362" y="8454"/>
                      </a:cubicBezTo>
                      <a:cubicBezTo>
                        <a:pt x="8316" y="8683"/>
                        <a:pt x="8301" y="8911"/>
                        <a:pt x="8301" y="9109"/>
                      </a:cubicBezTo>
                      <a:lnTo>
                        <a:pt x="8301" y="9323"/>
                      </a:lnTo>
                      <a:cubicBezTo>
                        <a:pt x="8301" y="9338"/>
                        <a:pt x="8301" y="9384"/>
                        <a:pt x="8285" y="9414"/>
                      </a:cubicBezTo>
                      <a:cubicBezTo>
                        <a:pt x="8240" y="9262"/>
                        <a:pt x="8209" y="9140"/>
                        <a:pt x="8148" y="8987"/>
                      </a:cubicBezTo>
                      <a:cubicBezTo>
                        <a:pt x="7950" y="8424"/>
                        <a:pt x="7645" y="7921"/>
                        <a:pt x="7310" y="7433"/>
                      </a:cubicBezTo>
                      <a:cubicBezTo>
                        <a:pt x="7143" y="7190"/>
                        <a:pt x="6960" y="6961"/>
                        <a:pt x="6777" y="6733"/>
                      </a:cubicBezTo>
                      <a:cubicBezTo>
                        <a:pt x="6701" y="6641"/>
                        <a:pt x="6609" y="6565"/>
                        <a:pt x="6533" y="6474"/>
                      </a:cubicBezTo>
                      <a:lnTo>
                        <a:pt x="6518" y="6428"/>
                      </a:lnTo>
                      <a:cubicBezTo>
                        <a:pt x="6427" y="6321"/>
                        <a:pt x="6381" y="6230"/>
                        <a:pt x="6320" y="6108"/>
                      </a:cubicBezTo>
                      <a:cubicBezTo>
                        <a:pt x="6213" y="5879"/>
                        <a:pt x="6091" y="5666"/>
                        <a:pt x="5985" y="5468"/>
                      </a:cubicBezTo>
                      <a:cubicBezTo>
                        <a:pt x="5863" y="5255"/>
                        <a:pt x="5756" y="5041"/>
                        <a:pt x="5619" y="4858"/>
                      </a:cubicBezTo>
                      <a:cubicBezTo>
                        <a:pt x="5558" y="4752"/>
                        <a:pt x="5497" y="4660"/>
                        <a:pt x="5421" y="4569"/>
                      </a:cubicBezTo>
                      <a:cubicBezTo>
                        <a:pt x="5345" y="4478"/>
                        <a:pt x="5299" y="4371"/>
                        <a:pt x="5223" y="4295"/>
                      </a:cubicBezTo>
                      <a:cubicBezTo>
                        <a:pt x="5071" y="4127"/>
                        <a:pt x="4933" y="3975"/>
                        <a:pt x="4796" y="3807"/>
                      </a:cubicBezTo>
                      <a:cubicBezTo>
                        <a:pt x="4659" y="3655"/>
                        <a:pt x="4553" y="3457"/>
                        <a:pt x="4431" y="3304"/>
                      </a:cubicBezTo>
                      <a:cubicBezTo>
                        <a:pt x="4324" y="3137"/>
                        <a:pt x="4248" y="2969"/>
                        <a:pt x="4141" y="2802"/>
                      </a:cubicBezTo>
                      <a:cubicBezTo>
                        <a:pt x="4065" y="2619"/>
                        <a:pt x="4019" y="2451"/>
                        <a:pt x="3958" y="2284"/>
                      </a:cubicBezTo>
                      <a:cubicBezTo>
                        <a:pt x="3945" y="2262"/>
                        <a:pt x="3938" y="2251"/>
                        <a:pt x="3936" y="2251"/>
                      </a:cubicBezTo>
                      <a:lnTo>
                        <a:pt x="3936" y="2251"/>
                      </a:lnTo>
                      <a:cubicBezTo>
                        <a:pt x="3931" y="2251"/>
                        <a:pt x="3956" y="2316"/>
                        <a:pt x="3989" y="2436"/>
                      </a:cubicBezTo>
                      <a:cubicBezTo>
                        <a:pt x="4019" y="2512"/>
                        <a:pt x="4050" y="2619"/>
                        <a:pt x="4095" y="2741"/>
                      </a:cubicBezTo>
                      <a:cubicBezTo>
                        <a:pt x="4126" y="2847"/>
                        <a:pt x="4202" y="2984"/>
                        <a:pt x="4263" y="3122"/>
                      </a:cubicBezTo>
                      <a:cubicBezTo>
                        <a:pt x="4553" y="3670"/>
                        <a:pt x="5025" y="4219"/>
                        <a:pt x="5132" y="4401"/>
                      </a:cubicBezTo>
                      <a:cubicBezTo>
                        <a:pt x="5253" y="4554"/>
                        <a:pt x="5375" y="4676"/>
                        <a:pt x="5467" y="4858"/>
                      </a:cubicBezTo>
                      <a:cubicBezTo>
                        <a:pt x="5573" y="5011"/>
                        <a:pt x="5665" y="5178"/>
                        <a:pt x="5771" y="5346"/>
                      </a:cubicBezTo>
                      <a:cubicBezTo>
                        <a:pt x="5924" y="5590"/>
                        <a:pt x="6030" y="5864"/>
                        <a:pt x="6168" y="6123"/>
                      </a:cubicBezTo>
                      <a:cubicBezTo>
                        <a:pt x="6046" y="6032"/>
                        <a:pt x="5954" y="5940"/>
                        <a:pt x="5848" y="5849"/>
                      </a:cubicBezTo>
                      <a:cubicBezTo>
                        <a:pt x="5726" y="5742"/>
                        <a:pt x="5619" y="5666"/>
                        <a:pt x="5497" y="5575"/>
                      </a:cubicBezTo>
                      <a:cubicBezTo>
                        <a:pt x="5284" y="5407"/>
                        <a:pt x="5055" y="5255"/>
                        <a:pt x="4827" y="5102"/>
                      </a:cubicBezTo>
                      <a:cubicBezTo>
                        <a:pt x="4400" y="4798"/>
                        <a:pt x="3974" y="4508"/>
                        <a:pt x="3593" y="4249"/>
                      </a:cubicBezTo>
                      <a:cubicBezTo>
                        <a:pt x="3410" y="4112"/>
                        <a:pt x="3227" y="3975"/>
                        <a:pt x="3059" y="3838"/>
                      </a:cubicBezTo>
                      <a:cubicBezTo>
                        <a:pt x="2892" y="3685"/>
                        <a:pt x="2739" y="3563"/>
                        <a:pt x="2602" y="3442"/>
                      </a:cubicBezTo>
                      <a:cubicBezTo>
                        <a:pt x="2589" y="3430"/>
                        <a:pt x="2581" y="3425"/>
                        <a:pt x="2579" y="3425"/>
                      </a:cubicBezTo>
                      <a:lnTo>
                        <a:pt x="2579" y="3425"/>
                      </a:lnTo>
                      <a:cubicBezTo>
                        <a:pt x="2566" y="3425"/>
                        <a:pt x="2728" y="3597"/>
                        <a:pt x="2922" y="3792"/>
                      </a:cubicBezTo>
                      <a:cubicBezTo>
                        <a:pt x="3044" y="3899"/>
                        <a:pt x="3181" y="4021"/>
                        <a:pt x="3288" y="4112"/>
                      </a:cubicBezTo>
                      <a:cubicBezTo>
                        <a:pt x="3410" y="4219"/>
                        <a:pt x="3501" y="4295"/>
                        <a:pt x="3532" y="4340"/>
                      </a:cubicBezTo>
                      <a:cubicBezTo>
                        <a:pt x="4141" y="4828"/>
                        <a:pt x="4903" y="5316"/>
                        <a:pt x="5634" y="5925"/>
                      </a:cubicBezTo>
                      <a:cubicBezTo>
                        <a:pt x="5817" y="6077"/>
                        <a:pt x="6000" y="6230"/>
                        <a:pt x="6168" y="6397"/>
                      </a:cubicBezTo>
                      <a:cubicBezTo>
                        <a:pt x="6305" y="6550"/>
                        <a:pt x="6457" y="6702"/>
                        <a:pt x="6579" y="6870"/>
                      </a:cubicBezTo>
                      <a:cubicBezTo>
                        <a:pt x="6609" y="6915"/>
                        <a:pt x="6640" y="6961"/>
                        <a:pt x="6655" y="7007"/>
                      </a:cubicBezTo>
                      <a:cubicBezTo>
                        <a:pt x="6777" y="7174"/>
                        <a:pt x="6899" y="7372"/>
                        <a:pt x="7021" y="7540"/>
                      </a:cubicBezTo>
                      <a:cubicBezTo>
                        <a:pt x="7143" y="7723"/>
                        <a:pt x="7249" y="7906"/>
                        <a:pt x="7386" y="8089"/>
                      </a:cubicBezTo>
                      <a:cubicBezTo>
                        <a:pt x="7524" y="8287"/>
                        <a:pt x="7630" y="8454"/>
                        <a:pt x="7706" y="8667"/>
                      </a:cubicBezTo>
                      <a:cubicBezTo>
                        <a:pt x="7813" y="8850"/>
                        <a:pt x="7859" y="9079"/>
                        <a:pt x="7920" y="9292"/>
                      </a:cubicBezTo>
                      <a:cubicBezTo>
                        <a:pt x="7935" y="9384"/>
                        <a:pt x="7981" y="9505"/>
                        <a:pt x="7996" y="9612"/>
                      </a:cubicBezTo>
                      <a:cubicBezTo>
                        <a:pt x="8011" y="9673"/>
                        <a:pt x="8011" y="9719"/>
                        <a:pt x="8042" y="9780"/>
                      </a:cubicBezTo>
                      <a:lnTo>
                        <a:pt x="8087" y="9947"/>
                      </a:lnTo>
                      <a:cubicBezTo>
                        <a:pt x="8118" y="10008"/>
                        <a:pt x="8148" y="10084"/>
                        <a:pt x="8163" y="10161"/>
                      </a:cubicBezTo>
                      <a:cubicBezTo>
                        <a:pt x="8224" y="10389"/>
                        <a:pt x="8270" y="10648"/>
                        <a:pt x="8316" y="10861"/>
                      </a:cubicBezTo>
                      <a:cubicBezTo>
                        <a:pt x="8514" y="11760"/>
                        <a:pt x="8666" y="12583"/>
                        <a:pt x="8849" y="13223"/>
                      </a:cubicBezTo>
                      <a:cubicBezTo>
                        <a:pt x="8895" y="13345"/>
                        <a:pt x="8925" y="13482"/>
                        <a:pt x="8971" y="13634"/>
                      </a:cubicBezTo>
                      <a:lnTo>
                        <a:pt x="8971" y="13650"/>
                      </a:lnTo>
                      <a:cubicBezTo>
                        <a:pt x="9001" y="13817"/>
                        <a:pt x="9032" y="14000"/>
                        <a:pt x="9062" y="14168"/>
                      </a:cubicBezTo>
                      <a:lnTo>
                        <a:pt x="9108" y="14457"/>
                      </a:lnTo>
                      <a:lnTo>
                        <a:pt x="9139" y="14808"/>
                      </a:lnTo>
                      <a:lnTo>
                        <a:pt x="9306" y="16240"/>
                      </a:lnTo>
                      <a:cubicBezTo>
                        <a:pt x="9459" y="17169"/>
                        <a:pt x="9596" y="18068"/>
                        <a:pt x="9733" y="18936"/>
                      </a:cubicBezTo>
                      <a:cubicBezTo>
                        <a:pt x="9763" y="19165"/>
                        <a:pt x="9794" y="19378"/>
                        <a:pt x="9824" y="19592"/>
                      </a:cubicBezTo>
                      <a:lnTo>
                        <a:pt x="9885" y="20216"/>
                      </a:lnTo>
                      <a:cubicBezTo>
                        <a:pt x="9916" y="20628"/>
                        <a:pt x="9961" y="21039"/>
                        <a:pt x="9992" y="21420"/>
                      </a:cubicBezTo>
                      <a:cubicBezTo>
                        <a:pt x="10022" y="21786"/>
                        <a:pt x="10037" y="22166"/>
                        <a:pt x="10037" y="22502"/>
                      </a:cubicBezTo>
                      <a:cubicBezTo>
                        <a:pt x="9977" y="22410"/>
                        <a:pt x="9900" y="22334"/>
                        <a:pt x="9839" y="22243"/>
                      </a:cubicBezTo>
                      <a:cubicBezTo>
                        <a:pt x="9733" y="22060"/>
                        <a:pt x="9596" y="21877"/>
                        <a:pt x="9459" y="21709"/>
                      </a:cubicBezTo>
                      <a:cubicBezTo>
                        <a:pt x="9306" y="21557"/>
                        <a:pt x="9184" y="21389"/>
                        <a:pt x="9032" y="21222"/>
                      </a:cubicBezTo>
                      <a:cubicBezTo>
                        <a:pt x="8880" y="21069"/>
                        <a:pt x="8742" y="20948"/>
                        <a:pt x="8605" y="20826"/>
                      </a:cubicBezTo>
                      <a:cubicBezTo>
                        <a:pt x="8468" y="20719"/>
                        <a:pt x="8362" y="20612"/>
                        <a:pt x="8270" y="20536"/>
                      </a:cubicBezTo>
                      <a:cubicBezTo>
                        <a:pt x="7844" y="20201"/>
                        <a:pt x="7295" y="19759"/>
                        <a:pt x="6609" y="19317"/>
                      </a:cubicBezTo>
                      <a:cubicBezTo>
                        <a:pt x="6061" y="18967"/>
                        <a:pt x="5406" y="18601"/>
                        <a:pt x="4720" y="18312"/>
                      </a:cubicBezTo>
                      <a:cubicBezTo>
                        <a:pt x="4659" y="18251"/>
                        <a:pt x="4583" y="18220"/>
                        <a:pt x="4537" y="18175"/>
                      </a:cubicBezTo>
                      <a:cubicBezTo>
                        <a:pt x="3974" y="17824"/>
                        <a:pt x="3547" y="17382"/>
                        <a:pt x="3181" y="16925"/>
                      </a:cubicBezTo>
                      <a:cubicBezTo>
                        <a:pt x="2816" y="16468"/>
                        <a:pt x="2557" y="16011"/>
                        <a:pt x="2328" y="15615"/>
                      </a:cubicBezTo>
                      <a:cubicBezTo>
                        <a:pt x="2317" y="15600"/>
                        <a:pt x="2310" y="15593"/>
                        <a:pt x="2307" y="15593"/>
                      </a:cubicBezTo>
                      <a:lnTo>
                        <a:pt x="2307" y="15593"/>
                      </a:lnTo>
                      <a:cubicBezTo>
                        <a:pt x="2288" y="15593"/>
                        <a:pt x="2402" y="15848"/>
                        <a:pt x="2572" y="16148"/>
                      </a:cubicBezTo>
                      <a:cubicBezTo>
                        <a:pt x="2755" y="16483"/>
                        <a:pt x="3029" y="16880"/>
                        <a:pt x="3105" y="17002"/>
                      </a:cubicBezTo>
                      <a:cubicBezTo>
                        <a:pt x="3395" y="17382"/>
                        <a:pt x="3745" y="17763"/>
                        <a:pt x="4172" y="18083"/>
                      </a:cubicBezTo>
                      <a:cubicBezTo>
                        <a:pt x="2511" y="17535"/>
                        <a:pt x="987" y="16621"/>
                        <a:pt x="58" y="16011"/>
                      </a:cubicBezTo>
                      <a:cubicBezTo>
                        <a:pt x="49" y="16007"/>
                        <a:pt x="43" y="16004"/>
                        <a:pt x="40" y="16004"/>
                      </a:cubicBezTo>
                      <a:lnTo>
                        <a:pt x="40" y="16004"/>
                      </a:lnTo>
                      <a:cubicBezTo>
                        <a:pt x="1" y="16004"/>
                        <a:pt x="711" y="16521"/>
                        <a:pt x="911" y="16636"/>
                      </a:cubicBezTo>
                      <a:cubicBezTo>
                        <a:pt x="1399" y="16971"/>
                        <a:pt x="1993" y="17321"/>
                        <a:pt x="2663" y="17657"/>
                      </a:cubicBezTo>
                      <a:cubicBezTo>
                        <a:pt x="2983" y="17824"/>
                        <a:pt x="3334" y="17961"/>
                        <a:pt x="3684" y="18114"/>
                      </a:cubicBezTo>
                      <a:cubicBezTo>
                        <a:pt x="4035" y="18236"/>
                        <a:pt x="4400" y="18373"/>
                        <a:pt x="4735" y="18525"/>
                      </a:cubicBezTo>
                      <a:cubicBezTo>
                        <a:pt x="4888" y="18601"/>
                        <a:pt x="5040" y="18662"/>
                        <a:pt x="5177" y="18738"/>
                      </a:cubicBezTo>
                      <a:cubicBezTo>
                        <a:pt x="5345" y="18845"/>
                        <a:pt x="5512" y="18952"/>
                        <a:pt x="5695" y="19058"/>
                      </a:cubicBezTo>
                      <a:cubicBezTo>
                        <a:pt x="6183" y="19378"/>
                        <a:pt x="6686" y="19714"/>
                        <a:pt x="7158" y="20094"/>
                      </a:cubicBezTo>
                      <a:cubicBezTo>
                        <a:pt x="7615" y="20475"/>
                        <a:pt x="8133" y="20826"/>
                        <a:pt x="8514" y="21283"/>
                      </a:cubicBezTo>
                      <a:cubicBezTo>
                        <a:pt x="8864" y="21740"/>
                        <a:pt x="9139" y="22304"/>
                        <a:pt x="9398" y="22837"/>
                      </a:cubicBezTo>
                      <a:cubicBezTo>
                        <a:pt x="9459" y="22944"/>
                        <a:pt x="9535" y="23081"/>
                        <a:pt x="9596" y="23218"/>
                      </a:cubicBezTo>
                      <a:cubicBezTo>
                        <a:pt x="9657" y="23340"/>
                        <a:pt x="9687" y="23477"/>
                        <a:pt x="9748" y="23614"/>
                      </a:cubicBezTo>
                      <a:cubicBezTo>
                        <a:pt x="9809" y="23751"/>
                        <a:pt x="9839" y="23873"/>
                        <a:pt x="9900" y="24010"/>
                      </a:cubicBezTo>
                      <a:lnTo>
                        <a:pt x="10007" y="24406"/>
                      </a:lnTo>
                      <a:cubicBezTo>
                        <a:pt x="10037" y="24543"/>
                        <a:pt x="10068" y="24680"/>
                        <a:pt x="10114" y="24818"/>
                      </a:cubicBezTo>
                      <a:cubicBezTo>
                        <a:pt x="10144" y="24939"/>
                        <a:pt x="10159" y="25077"/>
                        <a:pt x="10190" y="25214"/>
                      </a:cubicBezTo>
                      <a:cubicBezTo>
                        <a:pt x="10236" y="25473"/>
                        <a:pt x="10281" y="25732"/>
                        <a:pt x="10312" y="25975"/>
                      </a:cubicBezTo>
                      <a:cubicBezTo>
                        <a:pt x="10342" y="26219"/>
                        <a:pt x="10388" y="26448"/>
                        <a:pt x="10418" y="26676"/>
                      </a:cubicBezTo>
                      <a:cubicBezTo>
                        <a:pt x="10434" y="26905"/>
                        <a:pt x="10449" y="27118"/>
                        <a:pt x="10464" y="27331"/>
                      </a:cubicBezTo>
                      <a:cubicBezTo>
                        <a:pt x="10510" y="27712"/>
                        <a:pt x="10525" y="28291"/>
                        <a:pt x="10510" y="28946"/>
                      </a:cubicBezTo>
                      <a:cubicBezTo>
                        <a:pt x="10510" y="29266"/>
                        <a:pt x="10495" y="29617"/>
                        <a:pt x="10464" y="29952"/>
                      </a:cubicBezTo>
                      <a:cubicBezTo>
                        <a:pt x="10449" y="30104"/>
                        <a:pt x="10434" y="30272"/>
                        <a:pt x="10418" y="30455"/>
                      </a:cubicBezTo>
                      <a:cubicBezTo>
                        <a:pt x="10388" y="30622"/>
                        <a:pt x="10357" y="30790"/>
                        <a:pt x="10312" y="30942"/>
                      </a:cubicBezTo>
                      <a:cubicBezTo>
                        <a:pt x="10281" y="31110"/>
                        <a:pt x="10220" y="31262"/>
                        <a:pt x="10190" y="31415"/>
                      </a:cubicBezTo>
                      <a:cubicBezTo>
                        <a:pt x="10144" y="31567"/>
                        <a:pt x="10114" y="31719"/>
                        <a:pt x="10053" y="31857"/>
                      </a:cubicBezTo>
                      <a:cubicBezTo>
                        <a:pt x="10007" y="31933"/>
                        <a:pt x="9992" y="31994"/>
                        <a:pt x="9977" y="32070"/>
                      </a:cubicBezTo>
                      <a:cubicBezTo>
                        <a:pt x="9931" y="32146"/>
                        <a:pt x="9931" y="32176"/>
                        <a:pt x="9900" y="32237"/>
                      </a:cubicBezTo>
                      <a:cubicBezTo>
                        <a:pt x="9839" y="32359"/>
                        <a:pt x="9778" y="32466"/>
                        <a:pt x="9748" y="32588"/>
                      </a:cubicBezTo>
                      <a:cubicBezTo>
                        <a:pt x="9687" y="32740"/>
                        <a:pt x="9626" y="32862"/>
                        <a:pt x="9611" y="32999"/>
                      </a:cubicBezTo>
                      <a:lnTo>
                        <a:pt x="12262" y="32999"/>
                      </a:lnTo>
                      <a:cubicBezTo>
                        <a:pt x="12262" y="32786"/>
                        <a:pt x="12247" y="32512"/>
                        <a:pt x="12247" y="32146"/>
                      </a:cubicBezTo>
                      <a:cubicBezTo>
                        <a:pt x="12262" y="31796"/>
                        <a:pt x="12262" y="31399"/>
                        <a:pt x="12277" y="30942"/>
                      </a:cubicBezTo>
                      <a:cubicBezTo>
                        <a:pt x="12292" y="30485"/>
                        <a:pt x="12292" y="29967"/>
                        <a:pt x="12292" y="29464"/>
                      </a:cubicBezTo>
                      <a:cubicBezTo>
                        <a:pt x="12277" y="29205"/>
                        <a:pt x="12262" y="28946"/>
                        <a:pt x="12247" y="28672"/>
                      </a:cubicBezTo>
                      <a:cubicBezTo>
                        <a:pt x="12247" y="28550"/>
                        <a:pt x="12216" y="28413"/>
                        <a:pt x="12216" y="28276"/>
                      </a:cubicBezTo>
                      <a:lnTo>
                        <a:pt x="12201" y="28093"/>
                      </a:lnTo>
                      <a:lnTo>
                        <a:pt x="12171" y="27880"/>
                      </a:lnTo>
                      <a:cubicBezTo>
                        <a:pt x="12110" y="27331"/>
                        <a:pt x="11957" y="26813"/>
                        <a:pt x="11835" y="26341"/>
                      </a:cubicBezTo>
                      <a:cubicBezTo>
                        <a:pt x="11805" y="26204"/>
                        <a:pt x="11790" y="26082"/>
                        <a:pt x="11744" y="25975"/>
                      </a:cubicBezTo>
                      <a:cubicBezTo>
                        <a:pt x="11713" y="25854"/>
                        <a:pt x="11683" y="25747"/>
                        <a:pt x="11668" y="25625"/>
                      </a:cubicBezTo>
                      <a:cubicBezTo>
                        <a:pt x="11652" y="25518"/>
                        <a:pt x="11637" y="25427"/>
                        <a:pt x="11607" y="25305"/>
                      </a:cubicBezTo>
                      <a:cubicBezTo>
                        <a:pt x="11592" y="25198"/>
                        <a:pt x="11592" y="25077"/>
                        <a:pt x="11576" y="24985"/>
                      </a:cubicBezTo>
                      <a:cubicBezTo>
                        <a:pt x="11515" y="24589"/>
                        <a:pt x="11454" y="24208"/>
                        <a:pt x="11424" y="23919"/>
                      </a:cubicBezTo>
                      <a:cubicBezTo>
                        <a:pt x="11424" y="23842"/>
                        <a:pt x="11409" y="23751"/>
                        <a:pt x="11378" y="23675"/>
                      </a:cubicBezTo>
                      <a:cubicBezTo>
                        <a:pt x="11378" y="23629"/>
                        <a:pt x="11409" y="23614"/>
                        <a:pt x="11409" y="23568"/>
                      </a:cubicBezTo>
                      <a:cubicBezTo>
                        <a:pt x="11454" y="23340"/>
                        <a:pt x="11515" y="23111"/>
                        <a:pt x="11592" y="22883"/>
                      </a:cubicBezTo>
                      <a:cubicBezTo>
                        <a:pt x="11668" y="22654"/>
                        <a:pt x="11744" y="22456"/>
                        <a:pt x="11820" y="22243"/>
                      </a:cubicBezTo>
                      <a:cubicBezTo>
                        <a:pt x="11896" y="22029"/>
                        <a:pt x="11988" y="21847"/>
                        <a:pt x="12064" y="21664"/>
                      </a:cubicBezTo>
                      <a:cubicBezTo>
                        <a:pt x="12171" y="21496"/>
                        <a:pt x="12247" y="21344"/>
                        <a:pt x="12292" y="21237"/>
                      </a:cubicBezTo>
                      <a:lnTo>
                        <a:pt x="12567" y="20704"/>
                      </a:lnTo>
                      <a:cubicBezTo>
                        <a:pt x="12628" y="20597"/>
                        <a:pt x="12673" y="20506"/>
                        <a:pt x="12719" y="20399"/>
                      </a:cubicBezTo>
                      <a:cubicBezTo>
                        <a:pt x="12749" y="20277"/>
                        <a:pt x="12795" y="20171"/>
                        <a:pt x="12856" y="20049"/>
                      </a:cubicBezTo>
                      <a:cubicBezTo>
                        <a:pt x="12978" y="19714"/>
                        <a:pt x="13115" y="19348"/>
                        <a:pt x="13207" y="18967"/>
                      </a:cubicBezTo>
                      <a:cubicBezTo>
                        <a:pt x="13344" y="18601"/>
                        <a:pt x="13405" y="18220"/>
                        <a:pt x="13466" y="17855"/>
                      </a:cubicBezTo>
                      <a:cubicBezTo>
                        <a:pt x="13511" y="17474"/>
                        <a:pt x="13557" y="17093"/>
                        <a:pt x="13694" y="16758"/>
                      </a:cubicBezTo>
                      <a:cubicBezTo>
                        <a:pt x="13725" y="16560"/>
                        <a:pt x="13816" y="16438"/>
                        <a:pt x="13953" y="16301"/>
                      </a:cubicBezTo>
                      <a:cubicBezTo>
                        <a:pt x="14090" y="16164"/>
                        <a:pt x="14197" y="16011"/>
                        <a:pt x="14319" y="15874"/>
                      </a:cubicBezTo>
                      <a:lnTo>
                        <a:pt x="14395" y="15783"/>
                      </a:lnTo>
                      <a:cubicBezTo>
                        <a:pt x="14425" y="15752"/>
                        <a:pt x="14456" y="15722"/>
                        <a:pt x="14486" y="15706"/>
                      </a:cubicBezTo>
                      <a:lnTo>
                        <a:pt x="14715" y="15600"/>
                      </a:lnTo>
                      <a:cubicBezTo>
                        <a:pt x="14867" y="15539"/>
                        <a:pt x="15020" y="15478"/>
                        <a:pt x="15172" y="15447"/>
                      </a:cubicBezTo>
                      <a:cubicBezTo>
                        <a:pt x="15477" y="15371"/>
                        <a:pt x="15766" y="15310"/>
                        <a:pt x="15995" y="15234"/>
                      </a:cubicBezTo>
                      <a:cubicBezTo>
                        <a:pt x="16015" y="15230"/>
                        <a:pt x="16018" y="15228"/>
                        <a:pt x="16007" y="15228"/>
                      </a:cubicBezTo>
                      <a:cubicBezTo>
                        <a:pt x="15978" y="15228"/>
                        <a:pt x="15846" y="15242"/>
                        <a:pt x="15690" y="15265"/>
                      </a:cubicBezTo>
                      <a:cubicBezTo>
                        <a:pt x="15477" y="15295"/>
                        <a:pt x="15233" y="15326"/>
                        <a:pt x="15157" y="15341"/>
                      </a:cubicBezTo>
                      <a:lnTo>
                        <a:pt x="14761" y="15463"/>
                      </a:lnTo>
                      <a:cubicBezTo>
                        <a:pt x="14684" y="15478"/>
                        <a:pt x="14623" y="15508"/>
                        <a:pt x="14547" y="15539"/>
                      </a:cubicBezTo>
                      <a:lnTo>
                        <a:pt x="14456" y="15600"/>
                      </a:lnTo>
                      <a:lnTo>
                        <a:pt x="14395" y="15615"/>
                      </a:lnTo>
                      <a:cubicBezTo>
                        <a:pt x="14380" y="15615"/>
                        <a:pt x="14349" y="15630"/>
                        <a:pt x="14334" y="15646"/>
                      </a:cubicBezTo>
                      <a:cubicBezTo>
                        <a:pt x="14243" y="15752"/>
                        <a:pt x="14151" y="15859"/>
                        <a:pt x="14029" y="15981"/>
                      </a:cubicBezTo>
                      <a:cubicBezTo>
                        <a:pt x="13938" y="16072"/>
                        <a:pt x="13816" y="16179"/>
                        <a:pt x="13709" y="16316"/>
                      </a:cubicBezTo>
                      <a:cubicBezTo>
                        <a:pt x="13648" y="16392"/>
                        <a:pt x="13618" y="16468"/>
                        <a:pt x="13572" y="16544"/>
                      </a:cubicBezTo>
                      <a:cubicBezTo>
                        <a:pt x="13572" y="16560"/>
                        <a:pt x="13557" y="16590"/>
                        <a:pt x="13557" y="16605"/>
                      </a:cubicBezTo>
                      <a:cubicBezTo>
                        <a:pt x="13557" y="16301"/>
                        <a:pt x="13542" y="16011"/>
                        <a:pt x="13633" y="15752"/>
                      </a:cubicBezTo>
                      <a:cubicBezTo>
                        <a:pt x="13725" y="15478"/>
                        <a:pt x="13877" y="15219"/>
                        <a:pt x="14029" y="14945"/>
                      </a:cubicBezTo>
                      <a:cubicBezTo>
                        <a:pt x="14197" y="14609"/>
                        <a:pt x="14410" y="14274"/>
                        <a:pt x="14608" y="13954"/>
                      </a:cubicBezTo>
                      <a:cubicBezTo>
                        <a:pt x="14700" y="13787"/>
                        <a:pt x="14776" y="13634"/>
                        <a:pt x="14852" y="13467"/>
                      </a:cubicBezTo>
                      <a:cubicBezTo>
                        <a:pt x="14913" y="13284"/>
                        <a:pt x="14989" y="13116"/>
                        <a:pt x="15035" y="12964"/>
                      </a:cubicBezTo>
                      <a:cubicBezTo>
                        <a:pt x="15157" y="12644"/>
                        <a:pt x="15294" y="12339"/>
                        <a:pt x="15416" y="12065"/>
                      </a:cubicBezTo>
                      <a:cubicBezTo>
                        <a:pt x="15553" y="11806"/>
                        <a:pt x="15705" y="11578"/>
                        <a:pt x="15858" y="11364"/>
                      </a:cubicBezTo>
                      <a:cubicBezTo>
                        <a:pt x="15868" y="11351"/>
                        <a:pt x="15873" y="11344"/>
                        <a:pt x="15871" y="11344"/>
                      </a:cubicBezTo>
                      <a:lnTo>
                        <a:pt x="15871" y="11344"/>
                      </a:lnTo>
                      <a:cubicBezTo>
                        <a:pt x="15864" y="11344"/>
                        <a:pt x="15737" y="11481"/>
                        <a:pt x="15599" y="11669"/>
                      </a:cubicBezTo>
                      <a:cubicBezTo>
                        <a:pt x="15416" y="11897"/>
                        <a:pt x="15263" y="12187"/>
                        <a:pt x="15218" y="12278"/>
                      </a:cubicBezTo>
                      <a:cubicBezTo>
                        <a:pt x="15020" y="12659"/>
                        <a:pt x="14852" y="13101"/>
                        <a:pt x="14639" y="13543"/>
                      </a:cubicBezTo>
                      <a:cubicBezTo>
                        <a:pt x="14425" y="13954"/>
                        <a:pt x="14090" y="14350"/>
                        <a:pt x="13862" y="14853"/>
                      </a:cubicBezTo>
                      <a:cubicBezTo>
                        <a:pt x="13709" y="15097"/>
                        <a:pt x="13542" y="15371"/>
                        <a:pt x="13435" y="15646"/>
                      </a:cubicBezTo>
                      <a:lnTo>
                        <a:pt x="13389" y="15874"/>
                      </a:lnTo>
                      <a:cubicBezTo>
                        <a:pt x="13359" y="15950"/>
                        <a:pt x="13344" y="16026"/>
                        <a:pt x="13344" y="16103"/>
                      </a:cubicBezTo>
                      <a:lnTo>
                        <a:pt x="13328" y="16560"/>
                      </a:lnTo>
                      <a:cubicBezTo>
                        <a:pt x="13328" y="16712"/>
                        <a:pt x="13313" y="16849"/>
                        <a:pt x="13313" y="17002"/>
                      </a:cubicBezTo>
                      <a:cubicBezTo>
                        <a:pt x="13283" y="17154"/>
                        <a:pt x="13267" y="17291"/>
                        <a:pt x="13252" y="17443"/>
                      </a:cubicBezTo>
                      <a:cubicBezTo>
                        <a:pt x="13207" y="17733"/>
                        <a:pt x="13161" y="18007"/>
                        <a:pt x="13100" y="18281"/>
                      </a:cubicBezTo>
                      <a:cubicBezTo>
                        <a:pt x="13054" y="18540"/>
                        <a:pt x="12963" y="18784"/>
                        <a:pt x="12902" y="19043"/>
                      </a:cubicBezTo>
                      <a:lnTo>
                        <a:pt x="12856" y="19150"/>
                      </a:lnTo>
                      <a:cubicBezTo>
                        <a:pt x="12795" y="19302"/>
                        <a:pt x="12734" y="19439"/>
                        <a:pt x="12658" y="19576"/>
                      </a:cubicBezTo>
                      <a:cubicBezTo>
                        <a:pt x="12582" y="19714"/>
                        <a:pt x="12536" y="19835"/>
                        <a:pt x="12460" y="19973"/>
                      </a:cubicBezTo>
                      <a:cubicBezTo>
                        <a:pt x="12384" y="20110"/>
                        <a:pt x="12323" y="20247"/>
                        <a:pt x="12247" y="20353"/>
                      </a:cubicBezTo>
                      <a:cubicBezTo>
                        <a:pt x="12186" y="20475"/>
                        <a:pt x="12110" y="20582"/>
                        <a:pt x="12033" y="20704"/>
                      </a:cubicBezTo>
                      <a:lnTo>
                        <a:pt x="11927" y="20871"/>
                      </a:lnTo>
                      <a:cubicBezTo>
                        <a:pt x="11881" y="20917"/>
                        <a:pt x="11866" y="20978"/>
                        <a:pt x="11820" y="21039"/>
                      </a:cubicBezTo>
                      <a:cubicBezTo>
                        <a:pt x="11774" y="21161"/>
                        <a:pt x="11713" y="21252"/>
                        <a:pt x="11652" y="21344"/>
                      </a:cubicBezTo>
                      <a:cubicBezTo>
                        <a:pt x="11546" y="21511"/>
                        <a:pt x="11393" y="21786"/>
                        <a:pt x="11195" y="22090"/>
                      </a:cubicBezTo>
                      <a:cubicBezTo>
                        <a:pt x="11165" y="22151"/>
                        <a:pt x="11119" y="22212"/>
                        <a:pt x="11089" y="22273"/>
                      </a:cubicBezTo>
                      <a:cubicBezTo>
                        <a:pt x="11028" y="22090"/>
                        <a:pt x="10982" y="21877"/>
                        <a:pt x="10936" y="21664"/>
                      </a:cubicBezTo>
                      <a:cubicBezTo>
                        <a:pt x="10891" y="21450"/>
                        <a:pt x="10830" y="21252"/>
                        <a:pt x="10799" y="21039"/>
                      </a:cubicBezTo>
                      <a:cubicBezTo>
                        <a:pt x="10754" y="20810"/>
                        <a:pt x="10723" y="20597"/>
                        <a:pt x="10677" y="20369"/>
                      </a:cubicBezTo>
                      <a:cubicBezTo>
                        <a:pt x="10647" y="20155"/>
                        <a:pt x="10632" y="19912"/>
                        <a:pt x="10601" y="19683"/>
                      </a:cubicBezTo>
                      <a:cubicBezTo>
                        <a:pt x="10586" y="19439"/>
                        <a:pt x="10555" y="19195"/>
                        <a:pt x="10525" y="18936"/>
                      </a:cubicBezTo>
                      <a:cubicBezTo>
                        <a:pt x="10449" y="18312"/>
                        <a:pt x="10327" y="17672"/>
                        <a:pt x="10175" y="17002"/>
                      </a:cubicBezTo>
                      <a:cubicBezTo>
                        <a:pt x="10144" y="16712"/>
                        <a:pt x="10098" y="16377"/>
                        <a:pt x="10022" y="16026"/>
                      </a:cubicBezTo>
                      <a:cubicBezTo>
                        <a:pt x="9824" y="15173"/>
                        <a:pt x="9519" y="14244"/>
                        <a:pt x="9306" y="13604"/>
                      </a:cubicBezTo>
                      <a:lnTo>
                        <a:pt x="9306" y="13589"/>
                      </a:lnTo>
                      <a:cubicBezTo>
                        <a:pt x="9215" y="13132"/>
                        <a:pt x="9154" y="12735"/>
                        <a:pt x="9108" y="12461"/>
                      </a:cubicBezTo>
                      <a:cubicBezTo>
                        <a:pt x="9001" y="11989"/>
                        <a:pt x="8895" y="11379"/>
                        <a:pt x="8758" y="10694"/>
                      </a:cubicBezTo>
                      <a:lnTo>
                        <a:pt x="8742" y="10328"/>
                      </a:lnTo>
                      <a:lnTo>
                        <a:pt x="8742" y="9917"/>
                      </a:lnTo>
                      <a:lnTo>
                        <a:pt x="8758" y="9505"/>
                      </a:lnTo>
                      <a:cubicBezTo>
                        <a:pt x="8773" y="9368"/>
                        <a:pt x="8773" y="9216"/>
                        <a:pt x="8773" y="9079"/>
                      </a:cubicBezTo>
                      <a:cubicBezTo>
                        <a:pt x="8803" y="8942"/>
                        <a:pt x="8803" y="8789"/>
                        <a:pt x="8819" y="8667"/>
                      </a:cubicBezTo>
                      <a:cubicBezTo>
                        <a:pt x="8834" y="8515"/>
                        <a:pt x="8834" y="8378"/>
                        <a:pt x="8849" y="8241"/>
                      </a:cubicBezTo>
                      <a:cubicBezTo>
                        <a:pt x="8895" y="8104"/>
                        <a:pt x="8910" y="7982"/>
                        <a:pt x="8925" y="7845"/>
                      </a:cubicBezTo>
                      <a:cubicBezTo>
                        <a:pt x="8986" y="7570"/>
                        <a:pt x="9032" y="7311"/>
                        <a:pt x="9078" y="7037"/>
                      </a:cubicBezTo>
                      <a:cubicBezTo>
                        <a:pt x="9108" y="6946"/>
                        <a:pt x="9123" y="6839"/>
                        <a:pt x="9139" y="6733"/>
                      </a:cubicBezTo>
                      <a:cubicBezTo>
                        <a:pt x="9154" y="6702"/>
                        <a:pt x="9154" y="6656"/>
                        <a:pt x="9184" y="6626"/>
                      </a:cubicBezTo>
                      <a:cubicBezTo>
                        <a:pt x="9230" y="6382"/>
                        <a:pt x="9306" y="6123"/>
                        <a:pt x="9367" y="5879"/>
                      </a:cubicBezTo>
                      <a:cubicBezTo>
                        <a:pt x="9443" y="5651"/>
                        <a:pt x="9535" y="5422"/>
                        <a:pt x="9657" y="5209"/>
                      </a:cubicBezTo>
                      <a:cubicBezTo>
                        <a:pt x="9763" y="4996"/>
                        <a:pt x="9900" y="4798"/>
                        <a:pt x="10053" y="4615"/>
                      </a:cubicBezTo>
                      <a:cubicBezTo>
                        <a:pt x="10357" y="4280"/>
                        <a:pt x="10708" y="3975"/>
                        <a:pt x="11013" y="3701"/>
                      </a:cubicBezTo>
                      <a:cubicBezTo>
                        <a:pt x="11333" y="3442"/>
                        <a:pt x="11622" y="3198"/>
                        <a:pt x="11866" y="2984"/>
                      </a:cubicBezTo>
                      <a:cubicBezTo>
                        <a:pt x="11877" y="2972"/>
                        <a:pt x="11880" y="2966"/>
                        <a:pt x="11875" y="2966"/>
                      </a:cubicBezTo>
                      <a:lnTo>
                        <a:pt x="11875" y="2966"/>
                      </a:lnTo>
                      <a:cubicBezTo>
                        <a:pt x="11831" y="2966"/>
                        <a:pt x="11089" y="3528"/>
                        <a:pt x="10936" y="3624"/>
                      </a:cubicBezTo>
                      <a:cubicBezTo>
                        <a:pt x="10647" y="3853"/>
                        <a:pt x="10357" y="4081"/>
                        <a:pt x="10083" y="4371"/>
                      </a:cubicBezTo>
                      <a:cubicBezTo>
                        <a:pt x="9839" y="4645"/>
                        <a:pt x="9596" y="4965"/>
                        <a:pt x="9413" y="5331"/>
                      </a:cubicBezTo>
                      <a:cubicBezTo>
                        <a:pt x="9565" y="4340"/>
                        <a:pt x="9718" y="3426"/>
                        <a:pt x="9763" y="2543"/>
                      </a:cubicBezTo>
                      <a:cubicBezTo>
                        <a:pt x="9809" y="2086"/>
                        <a:pt x="9809" y="1644"/>
                        <a:pt x="9809" y="1232"/>
                      </a:cubicBezTo>
                      <a:cubicBezTo>
                        <a:pt x="9809" y="1019"/>
                        <a:pt x="9763" y="806"/>
                        <a:pt x="9763" y="623"/>
                      </a:cubicBezTo>
                      <a:cubicBezTo>
                        <a:pt x="9748" y="410"/>
                        <a:pt x="9748" y="242"/>
                        <a:pt x="9733" y="44"/>
                      </a:cubicBezTo>
                      <a:cubicBezTo>
                        <a:pt x="9728" y="14"/>
                        <a:pt x="9725" y="0"/>
                        <a:pt x="9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62"/>
              <p:cNvGrpSpPr/>
              <p:nvPr/>
            </p:nvGrpSpPr>
            <p:grpSpPr>
              <a:xfrm>
                <a:off x="-643909" y="1661516"/>
                <a:ext cx="2003206" cy="2942538"/>
                <a:chOff x="7604210" y="378019"/>
                <a:chExt cx="731444" cy="795775"/>
              </a:xfrm>
            </p:grpSpPr>
            <p:sp>
              <p:nvSpPr>
                <p:cNvPr id="2088" name="Google Shape;2088;p62"/>
                <p:cNvSpPr/>
                <p:nvPr/>
              </p:nvSpPr>
              <p:spPr>
                <a:xfrm>
                  <a:off x="7969471" y="595520"/>
                  <a:ext cx="366183" cy="206757"/>
                </a:xfrm>
                <a:custGeom>
                  <a:avLst/>
                  <a:gdLst/>
                  <a:ahLst/>
                  <a:cxnLst/>
                  <a:rect l="l" t="t" r="r" b="b"/>
                  <a:pathLst>
                    <a:path w="12433" h="7020" extrusionOk="0">
                      <a:moveTo>
                        <a:pt x="6402" y="1"/>
                      </a:moveTo>
                      <a:cubicBezTo>
                        <a:pt x="6300" y="1"/>
                        <a:pt x="6317" y="114"/>
                        <a:pt x="6278" y="193"/>
                      </a:cubicBezTo>
                      <a:cubicBezTo>
                        <a:pt x="6125" y="406"/>
                        <a:pt x="5897" y="360"/>
                        <a:pt x="5638" y="467"/>
                      </a:cubicBezTo>
                      <a:cubicBezTo>
                        <a:pt x="5303" y="589"/>
                        <a:pt x="4998" y="741"/>
                        <a:pt x="5104" y="1168"/>
                      </a:cubicBezTo>
                      <a:cubicBezTo>
                        <a:pt x="5044" y="1190"/>
                        <a:pt x="4996" y="1198"/>
                        <a:pt x="4951" y="1198"/>
                      </a:cubicBezTo>
                      <a:cubicBezTo>
                        <a:pt x="4870" y="1198"/>
                        <a:pt x="4800" y="1172"/>
                        <a:pt x="4693" y="1152"/>
                      </a:cubicBezTo>
                      <a:cubicBezTo>
                        <a:pt x="4627" y="1138"/>
                        <a:pt x="4517" y="1109"/>
                        <a:pt x="4425" y="1109"/>
                      </a:cubicBezTo>
                      <a:cubicBezTo>
                        <a:pt x="4328" y="1109"/>
                        <a:pt x="4251" y="1141"/>
                        <a:pt x="4266" y="1259"/>
                      </a:cubicBezTo>
                      <a:cubicBezTo>
                        <a:pt x="3931" y="1351"/>
                        <a:pt x="4160" y="1640"/>
                        <a:pt x="3886" y="1731"/>
                      </a:cubicBezTo>
                      <a:cubicBezTo>
                        <a:pt x="3841" y="1750"/>
                        <a:pt x="3792" y="1757"/>
                        <a:pt x="3742" y="1757"/>
                      </a:cubicBezTo>
                      <a:cubicBezTo>
                        <a:pt x="3610" y="1757"/>
                        <a:pt x="3466" y="1711"/>
                        <a:pt x="3342" y="1711"/>
                      </a:cubicBezTo>
                      <a:cubicBezTo>
                        <a:pt x="3319" y="1711"/>
                        <a:pt x="3297" y="1713"/>
                        <a:pt x="3276" y="1716"/>
                      </a:cubicBezTo>
                      <a:cubicBezTo>
                        <a:pt x="3307" y="1762"/>
                        <a:pt x="3261" y="1808"/>
                        <a:pt x="3276" y="1869"/>
                      </a:cubicBezTo>
                      <a:cubicBezTo>
                        <a:pt x="3259" y="1870"/>
                        <a:pt x="3242" y="1870"/>
                        <a:pt x="3224" y="1870"/>
                      </a:cubicBezTo>
                      <a:cubicBezTo>
                        <a:pt x="3136" y="1870"/>
                        <a:pt x="3037" y="1860"/>
                        <a:pt x="2945" y="1860"/>
                      </a:cubicBezTo>
                      <a:cubicBezTo>
                        <a:pt x="2766" y="1860"/>
                        <a:pt x="2609" y="1897"/>
                        <a:pt x="2591" y="2112"/>
                      </a:cubicBezTo>
                      <a:cubicBezTo>
                        <a:pt x="2575" y="2249"/>
                        <a:pt x="2697" y="2189"/>
                        <a:pt x="2575" y="2310"/>
                      </a:cubicBezTo>
                      <a:cubicBezTo>
                        <a:pt x="2499" y="2387"/>
                        <a:pt x="2377" y="2387"/>
                        <a:pt x="2286" y="2463"/>
                      </a:cubicBezTo>
                      <a:cubicBezTo>
                        <a:pt x="2118" y="2676"/>
                        <a:pt x="2469" y="2874"/>
                        <a:pt x="2210" y="3027"/>
                      </a:cubicBezTo>
                      <a:cubicBezTo>
                        <a:pt x="2164" y="3060"/>
                        <a:pt x="2112" y="3073"/>
                        <a:pt x="2057" y="3073"/>
                      </a:cubicBezTo>
                      <a:cubicBezTo>
                        <a:pt x="1912" y="3073"/>
                        <a:pt x="1744" y="2983"/>
                        <a:pt x="1600" y="2950"/>
                      </a:cubicBezTo>
                      <a:cubicBezTo>
                        <a:pt x="1535" y="2939"/>
                        <a:pt x="1509" y="2931"/>
                        <a:pt x="1495" y="2931"/>
                      </a:cubicBezTo>
                      <a:cubicBezTo>
                        <a:pt x="1471" y="2931"/>
                        <a:pt x="1477" y="2949"/>
                        <a:pt x="1402" y="2996"/>
                      </a:cubicBezTo>
                      <a:cubicBezTo>
                        <a:pt x="1280" y="3072"/>
                        <a:pt x="1265" y="3133"/>
                        <a:pt x="1250" y="3225"/>
                      </a:cubicBezTo>
                      <a:cubicBezTo>
                        <a:pt x="1046" y="3211"/>
                        <a:pt x="843" y="3161"/>
                        <a:pt x="661" y="3161"/>
                      </a:cubicBezTo>
                      <a:cubicBezTo>
                        <a:pt x="638" y="3161"/>
                        <a:pt x="616" y="3162"/>
                        <a:pt x="595" y="3164"/>
                      </a:cubicBezTo>
                      <a:cubicBezTo>
                        <a:pt x="564" y="3529"/>
                        <a:pt x="412" y="3468"/>
                        <a:pt x="198" y="3636"/>
                      </a:cubicBezTo>
                      <a:cubicBezTo>
                        <a:pt x="0" y="3819"/>
                        <a:pt x="92" y="4139"/>
                        <a:pt x="153" y="4367"/>
                      </a:cubicBezTo>
                      <a:cubicBezTo>
                        <a:pt x="153" y="4367"/>
                        <a:pt x="183" y="4367"/>
                        <a:pt x="183" y="4352"/>
                      </a:cubicBezTo>
                      <a:cubicBezTo>
                        <a:pt x="256" y="4507"/>
                        <a:pt x="349" y="4599"/>
                        <a:pt x="473" y="4599"/>
                      </a:cubicBezTo>
                      <a:cubicBezTo>
                        <a:pt x="532" y="4599"/>
                        <a:pt x="598" y="4579"/>
                        <a:pt x="671" y="4535"/>
                      </a:cubicBezTo>
                      <a:cubicBezTo>
                        <a:pt x="784" y="4661"/>
                        <a:pt x="843" y="4706"/>
                        <a:pt x="895" y="4706"/>
                      </a:cubicBezTo>
                      <a:cubicBezTo>
                        <a:pt x="970" y="4706"/>
                        <a:pt x="1032" y="4615"/>
                        <a:pt x="1219" y="4535"/>
                      </a:cubicBezTo>
                      <a:cubicBezTo>
                        <a:pt x="1361" y="4476"/>
                        <a:pt x="1558" y="4453"/>
                        <a:pt x="1731" y="4453"/>
                      </a:cubicBezTo>
                      <a:cubicBezTo>
                        <a:pt x="1782" y="4453"/>
                        <a:pt x="1830" y="4455"/>
                        <a:pt x="1874" y="4459"/>
                      </a:cubicBezTo>
                      <a:cubicBezTo>
                        <a:pt x="1798" y="4596"/>
                        <a:pt x="1478" y="4702"/>
                        <a:pt x="1631" y="4885"/>
                      </a:cubicBezTo>
                      <a:cubicBezTo>
                        <a:pt x="1768" y="5038"/>
                        <a:pt x="2012" y="4824"/>
                        <a:pt x="1905" y="5160"/>
                      </a:cubicBezTo>
                      <a:cubicBezTo>
                        <a:pt x="1914" y="5159"/>
                        <a:pt x="1922" y="5159"/>
                        <a:pt x="1930" y="5159"/>
                      </a:cubicBezTo>
                      <a:cubicBezTo>
                        <a:pt x="2256" y="5159"/>
                        <a:pt x="1964" y="5452"/>
                        <a:pt x="1905" y="5571"/>
                      </a:cubicBezTo>
                      <a:cubicBezTo>
                        <a:pt x="1813" y="5754"/>
                        <a:pt x="1966" y="5906"/>
                        <a:pt x="2012" y="6074"/>
                      </a:cubicBezTo>
                      <a:cubicBezTo>
                        <a:pt x="2088" y="6378"/>
                        <a:pt x="1905" y="6561"/>
                        <a:pt x="2332" y="6592"/>
                      </a:cubicBezTo>
                      <a:cubicBezTo>
                        <a:pt x="2606" y="6607"/>
                        <a:pt x="2697" y="6561"/>
                        <a:pt x="2773" y="6835"/>
                      </a:cubicBezTo>
                      <a:cubicBezTo>
                        <a:pt x="3007" y="6865"/>
                        <a:pt x="3226" y="7019"/>
                        <a:pt x="3485" y="7019"/>
                      </a:cubicBezTo>
                      <a:cubicBezTo>
                        <a:pt x="3496" y="7019"/>
                        <a:pt x="3508" y="7019"/>
                        <a:pt x="3520" y="7018"/>
                      </a:cubicBezTo>
                      <a:cubicBezTo>
                        <a:pt x="3692" y="6997"/>
                        <a:pt x="4098" y="6650"/>
                        <a:pt x="4297" y="6650"/>
                      </a:cubicBezTo>
                      <a:cubicBezTo>
                        <a:pt x="4380" y="6650"/>
                        <a:pt x="4426" y="6710"/>
                        <a:pt x="4404" y="6881"/>
                      </a:cubicBezTo>
                      <a:cubicBezTo>
                        <a:pt x="4425" y="6884"/>
                        <a:pt x="4445" y="6886"/>
                        <a:pt x="4465" y="6886"/>
                      </a:cubicBezTo>
                      <a:cubicBezTo>
                        <a:pt x="4625" y="6886"/>
                        <a:pt x="4725" y="6783"/>
                        <a:pt x="4861" y="6729"/>
                      </a:cubicBezTo>
                      <a:cubicBezTo>
                        <a:pt x="4983" y="6683"/>
                        <a:pt x="5211" y="6729"/>
                        <a:pt x="5303" y="6668"/>
                      </a:cubicBezTo>
                      <a:cubicBezTo>
                        <a:pt x="5455" y="6576"/>
                        <a:pt x="5394" y="6378"/>
                        <a:pt x="5501" y="6257"/>
                      </a:cubicBezTo>
                      <a:cubicBezTo>
                        <a:pt x="5607" y="6104"/>
                        <a:pt x="5805" y="6074"/>
                        <a:pt x="5973" y="6074"/>
                      </a:cubicBezTo>
                      <a:cubicBezTo>
                        <a:pt x="5973" y="6119"/>
                        <a:pt x="5988" y="6150"/>
                        <a:pt x="5973" y="6180"/>
                      </a:cubicBezTo>
                      <a:cubicBezTo>
                        <a:pt x="6036" y="6180"/>
                        <a:pt x="6202" y="6108"/>
                        <a:pt x="6292" y="6108"/>
                      </a:cubicBezTo>
                      <a:cubicBezTo>
                        <a:pt x="6312" y="6108"/>
                        <a:pt x="6328" y="6111"/>
                        <a:pt x="6339" y="6119"/>
                      </a:cubicBezTo>
                      <a:cubicBezTo>
                        <a:pt x="6460" y="6211"/>
                        <a:pt x="6308" y="6348"/>
                        <a:pt x="6308" y="6455"/>
                      </a:cubicBezTo>
                      <a:cubicBezTo>
                        <a:pt x="6308" y="6637"/>
                        <a:pt x="6339" y="6592"/>
                        <a:pt x="6460" y="6683"/>
                      </a:cubicBezTo>
                      <a:cubicBezTo>
                        <a:pt x="6521" y="6729"/>
                        <a:pt x="6674" y="6866"/>
                        <a:pt x="6735" y="6881"/>
                      </a:cubicBezTo>
                      <a:cubicBezTo>
                        <a:pt x="6759" y="6892"/>
                        <a:pt x="6785" y="6896"/>
                        <a:pt x="6810" y="6896"/>
                      </a:cubicBezTo>
                      <a:cubicBezTo>
                        <a:pt x="6966" y="6896"/>
                        <a:pt x="7134" y="6728"/>
                        <a:pt x="7323" y="6728"/>
                      </a:cubicBezTo>
                      <a:cubicBezTo>
                        <a:pt x="7330" y="6728"/>
                        <a:pt x="7337" y="6728"/>
                        <a:pt x="7344" y="6729"/>
                      </a:cubicBezTo>
                      <a:cubicBezTo>
                        <a:pt x="7484" y="6741"/>
                        <a:pt x="7687" y="6860"/>
                        <a:pt x="7870" y="6860"/>
                      </a:cubicBezTo>
                      <a:cubicBezTo>
                        <a:pt x="7926" y="6860"/>
                        <a:pt x="7980" y="6849"/>
                        <a:pt x="8030" y="6820"/>
                      </a:cubicBezTo>
                      <a:cubicBezTo>
                        <a:pt x="8213" y="6714"/>
                        <a:pt x="8197" y="6409"/>
                        <a:pt x="8441" y="6287"/>
                      </a:cubicBezTo>
                      <a:lnTo>
                        <a:pt x="8441" y="6287"/>
                      </a:lnTo>
                      <a:cubicBezTo>
                        <a:pt x="8426" y="6561"/>
                        <a:pt x="8593" y="6439"/>
                        <a:pt x="8731" y="6516"/>
                      </a:cubicBezTo>
                      <a:cubicBezTo>
                        <a:pt x="8883" y="6592"/>
                        <a:pt x="8898" y="6714"/>
                        <a:pt x="9111" y="6744"/>
                      </a:cubicBezTo>
                      <a:cubicBezTo>
                        <a:pt x="9145" y="6748"/>
                        <a:pt x="9177" y="6750"/>
                        <a:pt x="9207" y="6750"/>
                      </a:cubicBezTo>
                      <a:cubicBezTo>
                        <a:pt x="9495" y="6750"/>
                        <a:pt x="9659" y="6571"/>
                        <a:pt x="9934" y="6516"/>
                      </a:cubicBezTo>
                      <a:cubicBezTo>
                        <a:pt x="9947" y="6514"/>
                        <a:pt x="9961" y="6513"/>
                        <a:pt x="9975" y="6513"/>
                      </a:cubicBezTo>
                      <a:cubicBezTo>
                        <a:pt x="10058" y="6513"/>
                        <a:pt x="10155" y="6535"/>
                        <a:pt x="10243" y="6535"/>
                      </a:cubicBezTo>
                      <a:cubicBezTo>
                        <a:pt x="10298" y="6535"/>
                        <a:pt x="10349" y="6527"/>
                        <a:pt x="10391" y="6500"/>
                      </a:cubicBezTo>
                      <a:cubicBezTo>
                        <a:pt x="10483" y="6424"/>
                        <a:pt x="10452" y="6257"/>
                        <a:pt x="10559" y="6150"/>
                      </a:cubicBezTo>
                      <a:cubicBezTo>
                        <a:pt x="10650" y="6074"/>
                        <a:pt x="10803" y="6104"/>
                        <a:pt x="10909" y="5998"/>
                      </a:cubicBezTo>
                      <a:cubicBezTo>
                        <a:pt x="11016" y="5876"/>
                        <a:pt x="10925" y="5815"/>
                        <a:pt x="11138" y="5738"/>
                      </a:cubicBezTo>
                      <a:cubicBezTo>
                        <a:pt x="11610" y="5586"/>
                        <a:pt x="12052" y="5601"/>
                        <a:pt x="12433" y="5220"/>
                      </a:cubicBezTo>
                      <a:lnTo>
                        <a:pt x="12433" y="5220"/>
                      </a:lnTo>
                      <a:cubicBezTo>
                        <a:pt x="12395" y="5224"/>
                        <a:pt x="12361" y="5226"/>
                        <a:pt x="12331" y="5226"/>
                      </a:cubicBezTo>
                      <a:cubicBezTo>
                        <a:pt x="12213" y="5226"/>
                        <a:pt x="12156" y="5189"/>
                        <a:pt x="12204" y="5007"/>
                      </a:cubicBezTo>
                      <a:cubicBezTo>
                        <a:pt x="12006" y="4977"/>
                        <a:pt x="11930" y="4916"/>
                        <a:pt x="11930" y="4702"/>
                      </a:cubicBezTo>
                      <a:cubicBezTo>
                        <a:pt x="11839" y="4748"/>
                        <a:pt x="11763" y="4885"/>
                        <a:pt x="11641" y="4931"/>
                      </a:cubicBezTo>
                      <a:cubicBezTo>
                        <a:pt x="11473" y="4733"/>
                        <a:pt x="11839" y="4611"/>
                        <a:pt x="11686" y="4382"/>
                      </a:cubicBezTo>
                      <a:cubicBezTo>
                        <a:pt x="11610" y="4291"/>
                        <a:pt x="11549" y="4306"/>
                        <a:pt x="11519" y="4200"/>
                      </a:cubicBezTo>
                      <a:cubicBezTo>
                        <a:pt x="11458" y="4093"/>
                        <a:pt x="11473" y="4017"/>
                        <a:pt x="11382" y="3910"/>
                      </a:cubicBezTo>
                      <a:cubicBezTo>
                        <a:pt x="11265" y="3776"/>
                        <a:pt x="11191" y="3726"/>
                        <a:pt x="11109" y="3726"/>
                      </a:cubicBezTo>
                      <a:cubicBezTo>
                        <a:pt x="11052" y="3726"/>
                        <a:pt x="10991" y="3751"/>
                        <a:pt x="10909" y="3788"/>
                      </a:cubicBezTo>
                      <a:cubicBezTo>
                        <a:pt x="10845" y="3821"/>
                        <a:pt x="10707" y="3875"/>
                        <a:pt x="10592" y="3875"/>
                      </a:cubicBezTo>
                      <a:cubicBezTo>
                        <a:pt x="10490" y="3875"/>
                        <a:pt x="10407" y="3833"/>
                        <a:pt x="10407" y="3697"/>
                      </a:cubicBezTo>
                      <a:cubicBezTo>
                        <a:pt x="10327" y="3697"/>
                        <a:pt x="10221" y="3774"/>
                        <a:pt x="10122" y="3774"/>
                      </a:cubicBezTo>
                      <a:cubicBezTo>
                        <a:pt x="10088" y="3774"/>
                        <a:pt x="10056" y="3765"/>
                        <a:pt x="10026" y="3743"/>
                      </a:cubicBezTo>
                      <a:cubicBezTo>
                        <a:pt x="9873" y="3621"/>
                        <a:pt x="10041" y="3529"/>
                        <a:pt x="10087" y="3407"/>
                      </a:cubicBezTo>
                      <a:cubicBezTo>
                        <a:pt x="10148" y="3255"/>
                        <a:pt x="10071" y="3209"/>
                        <a:pt x="10010" y="3087"/>
                      </a:cubicBezTo>
                      <a:cubicBezTo>
                        <a:pt x="9949" y="2950"/>
                        <a:pt x="9904" y="2920"/>
                        <a:pt x="9934" y="2752"/>
                      </a:cubicBezTo>
                      <a:cubicBezTo>
                        <a:pt x="9949" y="2463"/>
                        <a:pt x="9904" y="2189"/>
                        <a:pt x="9645" y="1990"/>
                      </a:cubicBezTo>
                      <a:cubicBezTo>
                        <a:pt x="9569" y="1930"/>
                        <a:pt x="9371" y="1838"/>
                        <a:pt x="9279" y="1808"/>
                      </a:cubicBezTo>
                      <a:cubicBezTo>
                        <a:pt x="9270" y="1807"/>
                        <a:pt x="9261" y="1806"/>
                        <a:pt x="9252" y="1806"/>
                      </a:cubicBezTo>
                      <a:cubicBezTo>
                        <a:pt x="9130" y="1806"/>
                        <a:pt x="9037" y="1889"/>
                        <a:pt x="8928" y="1889"/>
                      </a:cubicBezTo>
                      <a:cubicBezTo>
                        <a:pt x="8913" y="1889"/>
                        <a:pt x="8898" y="1887"/>
                        <a:pt x="8883" y="1884"/>
                      </a:cubicBezTo>
                      <a:cubicBezTo>
                        <a:pt x="8807" y="1869"/>
                        <a:pt x="8807" y="1808"/>
                        <a:pt x="8746" y="1808"/>
                      </a:cubicBezTo>
                      <a:cubicBezTo>
                        <a:pt x="8731" y="1808"/>
                        <a:pt x="8578" y="1777"/>
                        <a:pt x="8563" y="1777"/>
                      </a:cubicBezTo>
                      <a:cubicBezTo>
                        <a:pt x="8411" y="1701"/>
                        <a:pt x="8380" y="1655"/>
                        <a:pt x="8502" y="1472"/>
                      </a:cubicBezTo>
                      <a:cubicBezTo>
                        <a:pt x="8441" y="1427"/>
                        <a:pt x="8426" y="1396"/>
                        <a:pt x="8365" y="1351"/>
                      </a:cubicBezTo>
                      <a:cubicBezTo>
                        <a:pt x="8274" y="1305"/>
                        <a:pt x="8197" y="1335"/>
                        <a:pt x="8121" y="1305"/>
                      </a:cubicBezTo>
                      <a:cubicBezTo>
                        <a:pt x="7954" y="1229"/>
                        <a:pt x="7801" y="1076"/>
                        <a:pt x="7893" y="878"/>
                      </a:cubicBezTo>
                      <a:cubicBezTo>
                        <a:pt x="7802" y="810"/>
                        <a:pt x="7715" y="791"/>
                        <a:pt x="7630" y="791"/>
                      </a:cubicBezTo>
                      <a:cubicBezTo>
                        <a:pt x="7515" y="791"/>
                        <a:pt x="7403" y="826"/>
                        <a:pt x="7285" y="826"/>
                      </a:cubicBezTo>
                      <a:cubicBezTo>
                        <a:pt x="7254" y="826"/>
                        <a:pt x="7223" y="823"/>
                        <a:pt x="7192" y="817"/>
                      </a:cubicBezTo>
                      <a:cubicBezTo>
                        <a:pt x="7009" y="787"/>
                        <a:pt x="7039" y="665"/>
                        <a:pt x="6963" y="558"/>
                      </a:cubicBezTo>
                      <a:cubicBezTo>
                        <a:pt x="6887" y="436"/>
                        <a:pt x="6811" y="406"/>
                        <a:pt x="6704" y="315"/>
                      </a:cubicBezTo>
                      <a:cubicBezTo>
                        <a:pt x="6628" y="238"/>
                        <a:pt x="6598" y="25"/>
                        <a:pt x="6460" y="10"/>
                      </a:cubicBezTo>
                      <a:cubicBezTo>
                        <a:pt x="6438" y="4"/>
                        <a:pt x="6418" y="1"/>
                        <a:pt x="6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2"/>
                <p:cNvSpPr/>
                <p:nvPr/>
              </p:nvSpPr>
              <p:spPr>
                <a:xfrm>
                  <a:off x="8025106" y="730851"/>
                  <a:ext cx="216329" cy="72306"/>
                </a:xfrm>
                <a:custGeom>
                  <a:avLst/>
                  <a:gdLst/>
                  <a:ahLst/>
                  <a:cxnLst/>
                  <a:rect l="l" t="t" r="r" b="b"/>
                  <a:pathLst>
                    <a:path w="7345" h="2455" extrusionOk="0">
                      <a:moveTo>
                        <a:pt x="991" y="1"/>
                      </a:moveTo>
                      <a:cubicBezTo>
                        <a:pt x="900" y="92"/>
                        <a:pt x="808" y="214"/>
                        <a:pt x="656" y="260"/>
                      </a:cubicBezTo>
                      <a:lnTo>
                        <a:pt x="884" y="260"/>
                      </a:lnTo>
                      <a:cubicBezTo>
                        <a:pt x="915" y="382"/>
                        <a:pt x="991" y="473"/>
                        <a:pt x="1113" y="488"/>
                      </a:cubicBezTo>
                      <a:cubicBezTo>
                        <a:pt x="1113" y="599"/>
                        <a:pt x="1190" y="633"/>
                        <a:pt x="1287" y="633"/>
                      </a:cubicBezTo>
                      <a:cubicBezTo>
                        <a:pt x="1432" y="633"/>
                        <a:pt x="1622" y="558"/>
                        <a:pt x="1677" y="549"/>
                      </a:cubicBezTo>
                      <a:cubicBezTo>
                        <a:pt x="1688" y="548"/>
                        <a:pt x="1699" y="548"/>
                        <a:pt x="1710" y="548"/>
                      </a:cubicBezTo>
                      <a:cubicBezTo>
                        <a:pt x="1912" y="548"/>
                        <a:pt x="2113" y="674"/>
                        <a:pt x="2286" y="717"/>
                      </a:cubicBezTo>
                      <a:cubicBezTo>
                        <a:pt x="2277" y="893"/>
                        <a:pt x="2192" y="983"/>
                        <a:pt x="2089" y="983"/>
                      </a:cubicBezTo>
                      <a:cubicBezTo>
                        <a:pt x="2014" y="983"/>
                        <a:pt x="1930" y="935"/>
                        <a:pt x="1859" y="839"/>
                      </a:cubicBezTo>
                      <a:cubicBezTo>
                        <a:pt x="1798" y="915"/>
                        <a:pt x="1677" y="991"/>
                        <a:pt x="1631" y="1067"/>
                      </a:cubicBezTo>
                      <a:cubicBezTo>
                        <a:pt x="1570" y="1159"/>
                        <a:pt x="1600" y="1250"/>
                        <a:pt x="1524" y="1357"/>
                      </a:cubicBezTo>
                      <a:cubicBezTo>
                        <a:pt x="1472" y="1418"/>
                        <a:pt x="1356" y="1444"/>
                        <a:pt x="1237" y="1444"/>
                      </a:cubicBezTo>
                      <a:cubicBezTo>
                        <a:pt x="1148" y="1444"/>
                        <a:pt x="1057" y="1429"/>
                        <a:pt x="991" y="1403"/>
                      </a:cubicBezTo>
                      <a:cubicBezTo>
                        <a:pt x="915" y="1372"/>
                        <a:pt x="808" y="1220"/>
                        <a:pt x="747" y="1204"/>
                      </a:cubicBezTo>
                      <a:cubicBezTo>
                        <a:pt x="671" y="1204"/>
                        <a:pt x="564" y="1387"/>
                        <a:pt x="503" y="1448"/>
                      </a:cubicBezTo>
                      <a:cubicBezTo>
                        <a:pt x="366" y="1540"/>
                        <a:pt x="229" y="1540"/>
                        <a:pt x="107" y="1540"/>
                      </a:cubicBezTo>
                      <a:cubicBezTo>
                        <a:pt x="183" y="1844"/>
                        <a:pt x="1" y="2012"/>
                        <a:pt x="427" y="2042"/>
                      </a:cubicBezTo>
                      <a:cubicBezTo>
                        <a:pt x="686" y="2058"/>
                        <a:pt x="793" y="1997"/>
                        <a:pt x="869" y="2286"/>
                      </a:cubicBezTo>
                      <a:cubicBezTo>
                        <a:pt x="1102" y="2301"/>
                        <a:pt x="1322" y="2455"/>
                        <a:pt x="1567" y="2455"/>
                      </a:cubicBezTo>
                      <a:cubicBezTo>
                        <a:pt x="1578" y="2455"/>
                        <a:pt x="1589" y="2454"/>
                        <a:pt x="1600" y="2454"/>
                      </a:cubicBezTo>
                      <a:cubicBezTo>
                        <a:pt x="1784" y="2443"/>
                        <a:pt x="2198" y="2095"/>
                        <a:pt x="2396" y="2095"/>
                      </a:cubicBezTo>
                      <a:cubicBezTo>
                        <a:pt x="2477" y="2095"/>
                        <a:pt x="2521" y="2153"/>
                        <a:pt x="2499" y="2317"/>
                      </a:cubicBezTo>
                      <a:cubicBezTo>
                        <a:pt x="2527" y="2323"/>
                        <a:pt x="2553" y="2326"/>
                        <a:pt x="2577" y="2326"/>
                      </a:cubicBezTo>
                      <a:cubicBezTo>
                        <a:pt x="2728" y="2326"/>
                        <a:pt x="2825" y="2217"/>
                        <a:pt x="2956" y="2164"/>
                      </a:cubicBezTo>
                      <a:cubicBezTo>
                        <a:pt x="3078" y="2134"/>
                        <a:pt x="3307" y="2164"/>
                        <a:pt x="3398" y="2119"/>
                      </a:cubicBezTo>
                      <a:cubicBezTo>
                        <a:pt x="3551" y="2012"/>
                        <a:pt x="3490" y="1829"/>
                        <a:pt x="3581" y="1692"/>
                      </a:cubicBezTo>
                      <a:cubicBezTo>
                        <a:pt x="3703" y="1540"/>
                        <a:pt x="3886" y="1524"/>
                        <a:pt x="4069" y="1524"/>
                      </a:cubicBezTo>
                      <a:cubicBezTo>
                        <a:pt x="4069" y="1555"/>
                        <a:pt x="4084" y="1601"/>
                        <a:pt x="4069" y="1616"/>
                      </a:cubicBezTo>
                      <a:cubicBezTo>
                        <a:pt x="4134" y="1616"/>
                        <a:pt x="4311" y="1549"/>
                        <a:pt x="4389" y="1549"/>
                      </a:cubicBezTo>
                      <a:cubicBezTo>
                        <a:pt x="4402" y="1549"/>
                        <a:pt x="4413" y="1551"/>
                        <a:pt x="4419" y="1555"/>
                      </a:cubicBezTo>
                      <a:cubicBezTo>
                        <a:pt x="4556" y="1662"/>
                        <a:pt x="4404" y="1783"/>
                        <a:pt x="4404" y="1905"/>
                      </a:cubicBezTo>
                      <a:cubicBezTo>
                        <a:pt x="4404" y="2073"/>
                        <a:pt x="4419" y="2042"/>
                        <a:pt x="4556" y="2134"/>
                      </a:cubicBezTo>
                      <a:cubicBezTo>
                        <a:pt x="4617" y="2164"/>
                        <a:pt x="4770" y="2301"/>
                        <a:pt x="4830" y="2317"/>
                      </a:cubicBezTo>
                      <a:cubicBezTo>
                        <a:pt x="4855" y="2327"/>
                        <a:pt x="4880" y="2331"/>
                        <a:pt x="4906" y="2331"/>
                      </a:cubicBezTo>
                      <a:cubicBezTo>
                        <a:pt x="5062" y="2331"/>
                        <a:pt x="5230" y="2164"/>
                        <a:pt x="5419" y="2164"/>
                      </a:cubicBezTo>
                      <a:cubicBezTo>
                        <a:pt x="5426" y="2164"/>
                        <a:pt x="5433" y="2164"/>
                        <a:pt x="5440" y="2164"/>
                      </a:cubicBezTo>
                      <a:cubicBezTo>
                        <a:pt x="5409" y="2088"/>
                        <a:pt x="5409" y="2012"/>
                        <a:pt x="5455" y="1936"/>
                      </a:cubicBezTo>
                      <a:cubicBezTo>
                        <a:pt x="5490" y="1936"/>
                        <a:pt x="5560" y="1946"/>
                        <a:pt x="5619" y="1946"/>
                      </a:cubicBezTo>
                      <a:cubicBezTo>
                        <a:pt x="5663" y="1946"/>
                        <a:pt x="5701" y="1940"/>
                        <a:pt x="5714" y="1921"/>
                      </a:cubicBezTo>
                      <a:cubicBezTo>
                        <a:pt x="5790" y="1860"/>
                        <a:pt x="5699" y="1829"/>
                        <a:pt x="5714" y="1753"/>
                      </a:cubicBezTo>
                      <a:cubicBezTo>
                        <a:pt x="5745" y="1707"/>
                        <a:pt x="5821" y="1463"/>
                        <a:pt x="5836" y="1433"/>
                      </a:cubicBezTo>
                      <a:cubicBezTo>
                        <a:pt x="5896" y="1362"/>
                        <a:pt x="5974" y="1356"/>
                        <a:pt x="6049" y="1356"/>
                      </a:cubicBezTo>
                      <a:cubicBezTo>
                        <a:pt x="6064" y="1356"/>
                        <a:pt x="6080" y="1356"/>
                        <a:pt x="6095" y="1356"/>
                      </a:cubicBezTo>
                      <a:cubicBezTo>
                        <a:pt x="6208" y="1356"/>
                        <a:pt x="6302" y="1340"/>
                        <a:pt x="6293" y="1083"/>
                      </a:cubicBezTo>
                      <a:lnTo>
                        <a:pt x="6293" y="1083"/>
                      </a:lnTo>
                      <a:cubicBezTo>
                        <a:pt x="6315" y="1092"/>
                        <a:pt x="6336" y="1097"/>
                        <a:pt x="6355" y="1097"/>
                      </a:cubicBezTo>
                      <a:cubicBezTo>
                        <a:pt x="6455" y="1097"/>
                        <a:pt x="6519" y="984"/>
                        <a:pt x="6583" y="945"/>
                      </a:cubicBezTo>
                      <a:cubicBezTo>
                        <a:pt x="6598" y="793"/>
                        <a:pt x="6918" y="824"/>
                        <a:pt x="7055" y="763"/>
                      </a:cubicBezTo>
                      <a:cubicBezTo>
                        <a:pt x="7070" y="764"/>
                        <a:pt x="7084" y="765"/>
                        <a:pt x="7097" y="765"/>
                      </a:cubicBezTo>
                      <a:cubicBezTo>
                        <a:pt x="7208" y="765"/>
                        <a:pt x="7276" y="712"/>
                        <a:pt x="7344" y="671"/>
                      </a:cubicBezTo>
                      <a:cubicBezTo>
                        <a:pt x="7162" y="641"/>
                        <a:pt x="6963" y="488"/>
                        <a:pt x="6826" y="473"/>
                      </a:cubicBezTo>
                      <a:cubicBezTo>
                        <a:pt x="6803" y="468"/>
                        <a:pt x="6780" y="466"/>
                        <a:pt x="6758" y="466"/>
                      </a:cubicBezTo>
                      <a:cubicBezTo>
                        <a:pt x="6475" y="466"/>
                        <a:pt x="6311" y="861"/>
                        <a:pt x="6038" y="861"/>
                      </a:cubicBezTo>
                      <a:cubicBezTo>
                        <a:pt x="6017" y="861"/>
                        <a:pt x="5996" y="859"/>
                        <a:pt x="5973" y="854"/>
                      </a:cubicBezTo>
                      <a:cubicBezTo>
                        <a:pt x="5821" y="824"/>
                        <a:pt x="5790" y="717"/>
                        <a:pt x="5638" y="717"/>
                      </a:cubicBezTo>
                      <a:cubicBezTo>
                        <a:pt x="5562" y="717"/>
                        <a:pt x="5379" y="778"/>
                        <a:pt x="5318" y="824"/>
                      </a:cubicBezTo>
                      <a:cubicBezTo>
                        <a:pt x="5248" y="853"/>
                        <a:pt x="5041" y="1008"/>
                        <a:pt x="4911" y="1008"/>
                      </a:cubicBezTo>
                      <a:cubicBezTo>
                        <a:pt x="4842" y="1008"/>
                        <a:pt x="4795" y="965"/>
                        <a:pt x="4800" y="839"/>
                      </a:cubicBezTo>
                      <a:lnTo>
                        <a:pt x="4800" y="839"/>
                      </a:lnTo>
                      <a:cubicBezTo>
                        <a:pt x="4788" y="840"/>
                        <a:pt x="4776" y="840"/>
                        <a:pt x="4764" y="840"/>
                      </a:cubicBezTo>
                      <a:cubicBezTo>
                        <a:pt x="4593" y="840"/>
                        <a:pt x="4423" y="745"/>
                        <a:pt x="4267" y="717"/>
                      </a:cubicBezTo>
                      <a:cubicBezTo>
                        <a:pt x="4250" y="714"/>
                        <a:pt x="4233" y="714"/>
                        <a:pt x="4218" y="714"/>
                      </a:cubicBezTo>
                      <a:cubicBezTo>
                        <a:pt x="4177" y="714"/>
                        <a:pt x="4141" y="719"/>
                        <a:pt x="4104" y="719"/>
                      </a:cubicBezTo>
                      <a:cubicBezTo>
                        <a:pt x="4064" y="719"/>
                        <a:pt x="4023" y="713"/>
                        <a:pt x="3977" y="686"/>
                      </a:cubicBezTo>
                      <a:cubicBezTo>
                        <a:pt x="3879" y="630"/>
                        <a:pt x="4002" y="548"/>
                        <a:pt x="3864" y="548"/>
                      </a:cubicBezTo>
                      <a:cubicBezTo>
                        <a:pt x="3853" y="548"/>
                        <a:pt x="3840" y="548"/>
                        <a:pt x="3825" y="549"/>
                      </a:cubicBezTo>
                      <a:cubicBezTo>
                        <a:pt x="3718" y="565"/>
                        <a:pt x="3657" y="717"/>
                        <a:pt x="3490" y="717"/>
                      </a:cubicBezTo>
                      <a:cubicBezTo>
                        <a:pt x="3398" y="717"/>
                        <a:pt x="3307" y="671"/>
                        <a:pt x="3215" y="625"/>
                      </a:cubicBezTo>
                      <a:cubicBezTo>
                        <a:pt x="3185" y="610"/>
                        <a:pt x="3139" y="519"/>
                        <a:pt x="3109" y="519"/>
                      </a:cubicBezTo>
                      <a:cubicBezTo>
                        <a:pt x="3098" y="514"/>
                        <a:pt x="3089" y="512"/>
                        <a:pt x="3080" y="512"/>
                      </a:cubicBezTo>
                      <a:cubicBezTo>
                        <a:pt x="3041" y="512"/>
                        <a:pt x="3014" y="551"/>
                        <a:pt x="2973" y="551"/>
                      </a:cubicBezTo>
                      <a:cubicBezTo>
                        <a:pt x="2967" y="551"/>
                        <a:pt x="2962" y="551"/>
                        <a:pt x="2956" y="549"/>
                      </a:cubicBezTo>
                      <a:cubicBezTo>
                        <a:pt x="2880" y="519"/>
                        <a:pt x="2819" y="488"/>
                        <a:pt x="2789" y="412"/>
                      </a:cubicBezTo>
                      <a:cubicBezTo>
                        <a:pt x="2560" y="412"/>
                        <a:pt x="2606" y="168"/>
                        <a:pt x="2484" y="92"/>
                      </a:cubicBezTo>
                      <a:cubicBezTo>
                        <a:pt x="2456" y="78"/>
                        <a:pt x="2426" y="72"/>
                        <a:pt x="2395" y="72"/>
                      </a:cubicBezTo>
                      <a:cubicBezTo>
                        <a:pt x="2227" y="72"/>
                        <a:pt x="2031" y="252"/>
                        <a:pt x="1890" y="290"/>
                      </a:cubicBezTo>
                      <a:cubicBezTo>
                        <a:pt x="1830" y="301"/>
                        <a:pt x="1756" y="307"/>
                        <a:pt x="1675" y="307"/>
                      </a:cubicBezTo>
                      <a:cubicBezTo>
                        <a:pt x="1408" y="307"/>
                        <a:pt x="1073" y="235"/>
                        <a:pt x="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2"/>
                <p:cNvSpPr/>
                <p:nvPr/>
              </p:nvSpPr>
              <p:spPr>
                <a:xfrm>
                  <a:off x="7604210" y="681549"/>
                  <a:ext cx="283186" cy="119548"/>
                </a:xfrm>
                <a:custGeom>
                  <a:avLst/>
                  <a:gdLst/>
                  <a:ahLst/>
                  <a:cxnLst/>
                  <a:rect l="l" t="t" r="r" b="b"/>
                  <a:pathLst>
                    <a:path w="9615" h="4059" extrusionOk="0">
                      <a:moveTo>
                        <a:pt x="5654" y="0"/>
                      </a:moveTo>
                      <a:cubicBezTo>
                        <a:pt x="5519" y="0"/>
                        <a:pt x="5417" y="47"/>
                        <a:pt x="5440" y="227"/>
                      </a:cubicBezTo>
                      <a:cubicBezTo>
                        <a:pt x="5431" y="227"/>
                        <a:pt x="5422" y="227"/>
                        <a:pt x="5414" y="227"/>
                      </a:cubicBezTo>
                      <a:cubicBezTo>
                        <a:pt x="5227" y="227"/>
                        <a:pt x="4978" y="341"/>
                        <a:pt x="4766" y="341"/>
                      </a:cubicBezTo>
                      <a:cubicBezTo>
                        <a:pt x="4702" y="341"/>
                        <a:pt x="4641" y="331"/>
                        <a:pt x="4586" y="304"/>
                      </a:cubicBezTo>
                      <a:cubicBezTo>
                        <a:pt x="4566" y="344"/>
                        <a:pt x="4549" y="352"/>
                        <a:pt x="4531" y="352"/>
                      </a:cubicBezTo>
                      <a:cubicBezTo>
                        <a:pt x="4520" y="352"/>
                        <a:pt x="4508" y="348"/>
                        <a:pt x="4495" y="348"/>
                      </a:cubicBezTo>
                      <a:cubicBezTo>
                        <a:pt x="4481" y="348"/>
                        <a:pt x="4466" y="352"/>
                        <a:pt x="4449" y="365"/>
                      </a:cubicBezTo>
                      <a:cubicBezTo>
                        <a:pt x="4419" y="380"/>
                        <a:pt x="4388" y="471"/>
                        <a:pt x="4358" y="471"/>
                      </a:cubicBezTo>
                      <a:cubicBezTo>
                        <a:pt x="4291" y="505"/>
                        <a:pt x="4256" y="524"/>
                        <a:pt x="4225" y="524"/>
                      </a:cubicBezTo>
                      <a:cubicBezTo>
                        <a:pt x="4186" y="524"/>
                        <a:pt x="4153" y="494"/>
                        <a:pt x="4068" y="425"/>
                      </a:cubicBezTo>
                      <a:cubicBezTo>
                        <a:pt x="3966" y="357"/>
                        <a:pt x="3974" y="297"/>
                        <a:pt x="3908" y="297"/>
                      </a:cubicBezTo>
                      <a:cubicBezTo>
                        <a:pt x="3886" y="297"/>
                        <a:pt x="3855" y="304"/>
                        <a:pt x="3809" y="319"/>
                      </a:cubicBezTo>
                      <a:cubicBezTo>
                        <a:pt x="3687" y="365"/>
                        <a:pt x="3581" y="471"/>
                        <a:pt x="3535" y="593"/>
                      </a:cubicBezTo>
                      <a:cubicBezTo>
                        <a:pt x="3276" y="593"/>
                        <a:pt x="3246" y="989"/>
                        <a:pt x="3520" y="1020"/>
                      </a:cubicBezTo>
                      <a:cubicBezTo>
                        <a:pt x="3352" y="1157"/>
                        <a:pt x="3901" y="1538"/>
                        <a:pt x="3322" y="1538"/>
                      </a:cubicBezTo>
                      <a:cubicBezTo>
                        <a:pt x="3303" y="1493"/>
                        <a:pt x="3273" y="1475"/>
                        <a:pt x="3241" y="1475"/>
                      </a:cubicBezTo>
                      <a:cubicBezTo>
                        <a:pt x="3197" y="1475"/>
                        <a:pt x="3150" y="1509"/>
                        <a:pt x="3124" y="1553"/>
                      </a:cubicBezTo>
                      <a:cubicBezTo>
                        <a:pt x="3063" y="1660"/>
                        <a:pt x="3230" y="1690"/>
                        <a:pt x="3063" y="1827"/>
                      </a:cubicBezTo>
                      <a:cubicBezTo>
                        <a:pt x="2941" y="1903"/>
                        <a:pt x="2789" y="1858"/>
                        <a:pt x="2682" y="1903"/>
                      </a:cubicBezTo>
                      <a:cubicBezTo>
                        <a:pt x="2672" y="1907"/>
                        <a:pt x="2663" y="1908"/>
                        <a:pt x="2653" y="1908"/>
                      </a:cubicBezTo>
                      <a:cubicBezTo>
                        <a:pt x="2627" y="1908"/>
                        <a:pt x="2600" y="1899"/>
                        <a:pt x="2574" y="1899"/>
                      </a:cubicBezTo>
                      <a:cubicBezTo>
                        <a:pt x="2564" y="1899"/>
                        <a:pt x="2554" y="1900"/>
                        <a:pt x="2545" y="1903"/>
                      </a:cubicBezTo>
                      <a:cubicBezTo>
                        <a:pt x="2484" y="1934"/>
                        <a:pt x="2484" y="2040"/>
                        <a:pt x="2438" y="2071"/>
                      </a:cubicBezTo>
                      <a:cubicBezTo>
                        <a:pt x="2408" y="2082"/>
                        <a:pt x="2379" y="2086"/>
                        <a:pt x="2349" y="2086"/>
                      </a:cubicBezTo>
                      <a:cubicBezTo>
                        <a:pt x="2205" y="2086"/>
                        <a:pt x="2061" y="1983"/>
                        <a:pt x="1916" y="1983"/>
                      </a:cubicBezTo>
                      <a:cubicBezTo>
                        <a:pt x="1877" y="1983"/>
                        <a:pt x="1838" y="1990"/>
                        <a:pt x="1798" y="2010"/>
                      </a:cubicBezTo>
                      <a:cubicBezTo>
                        <a:pt x="1722" y="2056"/>
                        <a:pt x="1676" y="2162"/>
                        <a:pt x="1570" y="2193"/>
                      </a:cubicBezTo>
                      <a:cubicBezTo>
                        <a:pt x="1561" y="2194"/>
                        <a:pt x="1552" y="2195"/>
                        <a:pt x="1542" y="2195"/>
                      </a:cubicBezTo>
                      <a:cubicBezTo>
                        <a:pt x="1492" y="2195"/>
                        <a:pt x="1436" y="2179"/>
                        <a:pt x="1390" y="2179"/>
                      </a:cubicBezTo>
                      <a:cubicBezTo>
                        <a:pt x="1341" y="2179"/>
                        <a:pt x="1303" y="2197"/>
                        <a:pt x="1295" y="2269"/>
                      </a:cubicBezTo>
                      <a:cubicBezTo>
                        <a:pt x="945" y="2269"/>
                        <a:pt x="838" y="2452"/>
                        <a:pt x="808" y="2757"/>
                      </a:cubicBezTo>
                      <a:cubicBezTo>
                        <a:pt x="640" y="2817"/>
                        <a:pt x="427" y="2802"/>
                        <a:pt x="259" y="2848"/>
                      </a:cubicBezTo>
                      <a:cubicBezTo>
                        <a:pt x="46" y="2924"/>
                        <a:pt x="153" y="3077"/>
                        <a:pt x="0" y="3183"/>
                      </a:cubicBezTo>
                      <a:cubicBezTo>
                        <a:pt x="92" y="3290"/>
                        <a:pt x="244" y="3259"/>
                        <a:pt x="351" y="3366"/>
                      </a:cubicBezTo>
                      <a:cubicBezTo>
                        <a:pt x="437" y="3317"/>
                        <a:pt x="484" y="3247"/>
                        <a:pt x="563" y="3247"/>
                      </a:cubicBezTo>
                      <a:cubicBezTo>
                        <a:pt x="582" y="3247"/>
                        <a:pt x="602" y="3251"/>
                        <a:pt x="625" y="3259"/>
                      </a:cubicBezTo>
                      <a:cubicBezTo>
                        <a:pt x="633" y="3340"/>
                        <a:pt x="692" y="3378"/>
                        <a:pt x="757" y="3378"/>
                      </a:cubicBezTo>
                      <a:cubicBezTo>
                        <a:pt x="815" y="3378"/>
                        <a:pt x="879" y="3347"/>
                        <a:pt x="914" y="3290"/>
                      </a:cubicBezTo>
                      <a:cubicBezTo>
                        <a:pt x="945" y="3336"/>
                        <a:pt x="1006" y="3351"/>
                        <a:pt x="1036" y="3366"/>
                      </a:cubicBezTo>
                      <a:cubicBezTo>
                        <a:pt x="1036" y="3259"/>
                        <a:pt x="1021" y="3077"/>
                        <a:pt x="1189" y="3077"/>
                      </a:cubicBezTo>
                      <a:cubicBezTo>
                        <a:pt x="1372" y="3077"/>
                        <a:pt x="1311" y="3198"/>
                        <a:pt x="1326" y="3305"/>
                      </a:cubicBezTo>
                      <a:cubicBezTo>
                        <a:pt x="1341" y="3366"/>
                        <a:pt x="1295" y="3381"/>
                        <a:pt x="1311" y="3442"/>
                      </a:cubicBezTo>
                      <a:cubicBezTo>
                        <a:pt x="1326" y="3503"/>
                        <a:pt x="1402" y="3488"/>
                        <a:pt x="1417" y="3518"/>
                      </a:cubicBezTo>
                      <a:cubicBezTo>
                        <a:pt x="1448" y="3564"/>
                        <a:pt x="1524" y="3716"/>
                        <a:pt x="1554" y="3732"/>
                      </a:cubicBezTo>
                      <a:cubicBezTo>
                        <a:pt x="1600" y="3747"/>
                        <a:pt x="1798" y="3793"/>
                        <a:pt x="1844" y="3793"/>
                      </a:cubicBezTo>
                      <a:cubicBezTo>
                        <a:pt x="1905" y="3793"/>
                        <a:pt x="1981" y="3747"/>
                        <a:pt x="2027" y="3747"/>
                      </a:cubicBezTo>
                      <a:cubicBezTo>
                        <a:pt x="2088" y="3747"/>
                        <a:pt x="2149" y="3808"/>
                        <a:pt x="2179" y="3808"/>
                      </a:cubicBezTo>
                      <a:cubicBezTo>
                        <a:pt x="2188" y="3808"/>
                        <a:pt x="2197" y="3809"/>
                        <a:pt x="2206" y="3809"/>
                      </a:cubicBezTo>
                      <a:cubicBezTo>
                        <a:pt x="2399" y="3809"/>
                        <a:pt x="2506" y="3667"/>
                        <a:pt x="2704" y="3667"/>
                      </a:cubicBezTo>
                      <a:cubicBezTo>
                        <a:pt x="2721" y="3667"/>
                        <a:pt x="2739" y="3668"/>
                        <a:pt x="2758" y="3671"/>
                      </a:cubicBezTo>
                      <a:cubicBezTo>
                        <a:pt x="2712" y="3869"/>
                        <a:pt x="2849" y="3823"/>
                        <a:pt x="2987" y="3838"/>
                      </a:cubicBezTo>
                      <a:cubicBezTo>
                        <a:pt x="3076" y="3864"/>
                        <a:pt x="3187" y="3922"/>
                        <a:pt x="3274" y="3922"/>
                      </a:cubicBezTo>
                      <a:cubicBezTo>
                        <a:pt x="3291" y="3922"/>
                        <a:pt x="3307" y="3919"/>
                        <a:pt x="3322" y="3914"/>
                      </a:cubicBezTo>
                      <a:cubicBezTo>
                        <a:pt x="3348" y="3822"/>
                        <a:pt x="3420" y="3741"/>
                        <a:pt x="3529" y="3741"/>
                      </a:cubicBezTo>
                      <a:cubicBezTo>
                        <a:pt x="3545" y="3741"/>
                        <a:pt x="3563" y="3743"/>
                        <a:pt x="3581" y="3747"/>
                      </a:cubicBezTo>
                      <a:lnTo>
                        <a:pt x="3581" y="3975"/>
                      </a:lnTo>
                      <a:cubicBezTo>
                        <a:pt x="3660" y="4007"/>
                        <a:pt x="3779" y="4024"/>
                        <a:pt x="3908" y="4024"/>
                      </a:cubicBezTo>
                      <a:cubicBezTo>
                        <a:pt x="4155" y="4024"/>
                        <a:pt x="4441" y="3963"/>
                        <a:pt x="4571" y="3823"/>
                      </a:cubicBezTo>
                      <a:cubicBezTo>
                        <a:pt x="4617" y="3762"/>
                        <a:pt x="4602" y="3655"/>
                        <a:pt x="4693" y="3640"/>
                      </a:cubicBezTo>
                      <a:cubicBezTo>
                        <a:pt x="4705" y="3637"/>
                        <a:pt x="4715" y="3635"/>
                        <a:pt x="4725" y="3635"/>
                      </a:cubicBezTo>
                      <a:cubicBezTo>
                        <a:pt x="4801" y="3635"/>
                        <a:pt x="4810" y="3733"/>
                        <a:pt x="4891" y="3747"/>
                      </a:cubicBezTo>
                      <a:cubicBezTo>
                        <a:pt x="4908" y="3752"/>
                        <a:pt x="4925" y="3754"/>
                        <a:pt x="4941" y="3754"/>
                      </a:cubicBezTo>
                      <a:cubicBezTo>
                        <a:pt x="5073" y="3754"/>
                        <a:pt x="5159" y="3609"/>
                        <a:pt x="5286" y="3609"/>
                      </a:cubicBezTo>
                      <a:cubicBezTo>
                        <a:pt x="5291" y="3609"/>
                        <a:pt x="5297" y="3609"/>
                        <a:pt x="5302" y="3610"/>
                      </a:cubicBezTo>
                      <a:cubicBezTo>
                        <a:pt x="5302" y="3811"/>
                        <a:pt x="5506" y="3881"/>
                        <a:pt x="5712" y="3881"/>
                      </a:cubicBezTo>
                      <a:cubicBezTo>
                        <a:pt x="5848" y="3881"/>
                        <a:pt x="5985" y="3850"/>
                        <a:pt x="6064" y="3808"/>
                      </a:cubicBezTo>
                      <a:cubicBezTo>
                        <a:pt x="6140" y="3914"/>
                        <a:pt x="6217" y="4021"/>
                        <a:pt x="6369" y="4052"/>
                      </a:cubicBezTo>
                      <a:cubicBezTo>
                        <a:pt x="6391" y="4057"/>
                        <a:pt x="6413" y="4059"/>
                        <a:pt x="6433" y="4059"/>
                      </a:cubicBezTo>
                      <a:cubicBezTo>
                        <a:pt x="6584" y="4059"/>
                        <a:pt x="6701" y="3942"/>
                        <a:pt x="6833" y="3942"/>
                      </a:cubicBezTo>
                      <a:cubicBezTo>
                        <a:pt x="6846" y="3942"/>
                        <a:pt x="6859" y="3943"/>
                        <a:pt x="6872" y="3945"/>
                      </a:cubicBezTo>
                      <a:cubicBezTo>
                        <a:pt x="6978" y="3945"/>
                        <a:pt x="7055" y="4036"/>
                        <a:pt x="7192" y="4052"/>
                      </a:cubicBezTo>
                      <a:cubicBezTo>
                        <a:pt x="7268" y="4052"/>
                        <a:pt x="7405" y="4036"/>
                        <a:pt x="7481" y="4036"/>
                      </a:cubicBezTo>
                      <a:cubicBezTo>
                        <a:pt x="7694" y="4036"/>
                        <a:pt x="7954" y="3975"/>
                        <a:pt x="8121" y="3838"/>
                      </a:cubicBezTo>
                      <a:cubicBezTo>
                        <a:pt x="8220" y="3783"/>
                        <a:pt x="8367" y="3569"/>
                        <a:pt x="8486" y="3569"/>
                      </a:cubicBezTo>
                      <a:cubicBezTo>
                        <a:pt x="8533" y="3569"/>
                        <a:pt x="8575" y="3601"/>
                        <a:pt x="8609" y="3686"/>
                      </a:cubicBezTo>
                      <a:cubicBezTo>
                        <a:pt x="8700" y="3610"/>
                        <a:pt x="8609" y="3534"/>
                        <a:pt x="8624" y="3457"/>
                      </a:cubicBezTo>
                      <a:cubicBezTo>
                        <a:pt x="8639" y="3366"/>
                        <a:pt x="8715" y="3351"/>
                        <a:pt x="8731" y="3275"/>
                      </a:cubicBezTo>
                      <a:cubicBezTo>
                        <a:pt x="8776" y="3153"/>
                        <a:pt x="8654" y="3122"/>
                        <a:pt x="8776" y="3031"/>
                      </a:cubicBezTo>
                      <a:cubicBezTo>
                        <a:pt x="8827" y="2980"/>
                        <a:pt x="8864" y="2962"/>
                        <a:pt x="8893" y="2962"/>
                      </a:cubicBezTo>
                      <a:cubicBezTo>
                        <a:pt x="8942" y="2962"/>
                        <a:pt x="8972" y="3012"/>
                        <a:pt x="9020" y="3031"/>
                      </a:cubicBezTo>
                      <a:cubicBezTo>
                        <a:pt x="9036" y="3032"/>
                        <a:pt x="9056" y="3033"/>
                        <a:pt x="9078" y="3033"/>
                      </a:cubicBezTo>
                      <a:cubicBezTo>
                        <a:pt x="9263" y="3033"/>
                        <a:pt x="9615" y="2968"/>
                        <a:pt x="9492" y="2696"/>
                      </a:cubicBezTo>
                      <a:cubicBezTo>
                        <a:pt x="9401" y="2513"/>
                        <a:pt x="9157" y="2574"/>
                        <a:pt x="9264" y="2269"/>
                      </a:cubicBezTo>
                      <a:cubicBezTo>
                        <a:pt x="9196" y="2269"/>
                        <a:pt x="9116" y="2221"/>
                        <a:pt x="9046" y="2221"/>
                      </a:cubicBezTo>
                      <a:cubicBezTo>
                        <a:pt x="9037" y="2221"/>
                        <a:pt x="9028" y="2222"/>
                        <a:pt x="9020" y="2223"/>
                      </a:cubicBezTo>
                      <a:cubicBezTo>
                        <a:pt x="8953" y="2223"/>
                        <a:pt x="8887" y="2305"/>
                        <a:pt x="8810" y="2305"/>
                      </a:cubicBezTo>
                      <a:cubicBezTo>
                        <a:pt x="8799" y="2305"/>
                        <a:pt x="8788" y="2303"/>
                        <a:pt x="8776" y="2299"/>
                      </a:cubicBezTo>
                      <a:cubicBezTo>
                        <a:pt x="8609" y="2208"/>
                        <a:pt x="8791" y="1980"/>
                        <a:pt x="8776" y="1842"/>
                      </a:cubicBezTo>
                      <a:cubicBezTo>
                        <a:pt x="8761" y="1766"/>
                        <a:pt x="8654" y="1766"/>
                        <a:pt x="8639" y="1690"/>
                      </a:cubicBezTo>
                      <a:cubicBezTo>
                        <a:pt x="8624" y="1614"/>
                        <a:pt x="8731" y="1522"/>
                        <a:pt x="8685" y="1446"/>
                      </a:cubicBezTo>
                      <a:cubicBezTo>
                        <a:pt x="8639" y="1385"/>
                        <a:pt x="8502" y="1401"/>
                        <a:pt x="8456" y="1324"/>
                      </a:cubicBezTo>
                      <a:cubicBezTo>
                        <a:pt x="8411" y="1279"/>
                        <a:pt x="8411" y="1157"/>
                        <a:pt x="8411" y="1081"/>
                      </a:cubicBezTo>
                      <a:cubicBezTo>
                        <a:pt x="8380" y="1081"/>
                        <a:pt x="8352" y="1081"/>
                        <a:pt x="8326" y="1081"/>
                      </a:cubicBezTo>
                      <a:cubicBezTo>
                        <a:pt x="8223" y="1081"/>
                        <a:pt x="8155" y="1071"/>
                        <a:pt x="8106" y="974"/>
                      </a:cubicBezTo>
                      <a:cubicBezTo>
                        <a:pt x="8075" y="822"/>
                        <a:pt x="8197" y="745"/>
                        <a:pt x="8075" y="593"/>
                      </a:cubicBezTo>
                      <a:cubicBezTo>
                        <a:pt x="8045" y="563"/>
                        <a:pt x="7862" y="441"/>
                        <a:pt x="7816" y="410"/>
                      </a:cubicBezTo>
                      <a:cubicBezTo>
                        <a:pt x="7811" y="410"/>
                        <a:pt x="7806" y="409"/>
                        <a:pt x="7800" y="409"/>
                      </a:cubicBezTo>
                      <a:cubicBezTo>
                        <a:pt x="7722" y="409"/>
                        <a:pt x="7639" y="475"/>
                        <a:pt x="7579" y="475"/>
                      </a:cubicBezTo>
                      <a:cubicBezTo>
                        <a:pt x="7550" y="475"/>
                        <a:pt x="7526" y="459"/>
                        <a:pt x="7512" y="410"/>
                      </a:cubicBezTo>
                      <a:cubicBezTo>
                        <a:pt x="7484" y="405"/>
                        <a:pt x="7460" y="401"/>
                        <a:pt x="7438" y="401"/>
                      </a:cubicBezTo>
                      <a:cubicBezTo>
                        <a:pt x="7400" y="401"/>
                        <a:pt x="7367" y="412"/>
                        <a:pt x="7329" y="441"/>
                      </a:cubicBezTo>
                      <a:cubicBezTo>
                        <a:pt x="7221" y="354"/>
                        <a:pt x="7067" y="314"/>
                        <a:pt x="6916" y="314"/>
                      </a:cubicBezTo>
                      <a:cubicBezTo>
                        <a:pt x="6854" y="314"/>
                        <a:pt x="6792" y="321"/>
                        <a:pt x="6735" y="334"/>
                      </a:cubicBezTo>
                      <a:lnTo>
                        <a:pt x="6735" y="395"/>
                      </a:lnTo>
                      <a:cubicBezTo>
                        <a:pt x="6711" y="390"/>
                        <a:pt x="6691" y="388"/>
                        <a:pt x="6672" y="388"/>
                      </a:cubicBezTo>
                      <a:cubicBezTo>
                        <a:pt x="6451" y="388"/>
                        <a:pt x="6569" y="701"/>
                        <a:pt x="6415" y="715"/>
                      </a:cubicBezTo>
                      <a:cubicBezTo>
                        <a:pt x="6323" y="715"/>
                        <a:pt x="6247" y="471"/>
                        <a:pt x="6201" y="365"/>
                      </a:cubicBezTo>
                      <a:cubicBezTo>
                        <a:pt x="6140" y="227"/>
                        <a:pt x="6217" y="212"/>
                        <a:pt x="6095" y="106"/>
                      </a:cubicBezTo>
                      <a:cubicBezTo>
                        <a:pt x="6019" y="60"/>
                        <a:pt x="5881" y="29"/>
                        <a:pt x="5805" y="14"/>
                      </a:cubicBezTo>
                      <a:cubicBezTo>
                        <a:pt x="5754" y="6"/>
                        <a:pt x="5702" y="0"/>
                        <a:pt x="5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2"/>
                <p:cNvSpPr/>
                <p:nvPr/>
              </p:nvSpPr>
              <p:spPr>
                <a:xfrm>
                  <a:off x="7702932" y="756386"/>
                  <a:ext cx="157983" cy="46417"/>
                </a:xfrm>
                <a:custGeom>
                  <a:avLst/>
                  <a:gdLst/>
                  <a:ahLst/>
                  <a:cxnLst/>
                  <a:rect l="l" t="t" r="r" b="b"/>
                  <a:pathLst>
                    <a:path w="5364" h="1576" extrusionOk="0">
                      <a:moveTo>
                        <a:pt x="3856" y="0"/>
                      </a:moveTo>
                      <a:cubicBezTo>
                        <a:pt x="3753" y="0"/>
                        <a:pt x="3620" y="69"/>
                        <a:pt x="3550" y="124"/>
                      </a:cubicBezTo>
                      <a:cubicBezTo>
                        <a:pt x="3444" y="200"/>
                        <a:pt x="3520" y="124"/>
                        <a:pt x="3444" y="276"/>
                      </a:cubicBezTo>
                      <a:cubicBezTo>
                        <a:pt x="3383" y="383"/>
                        <a:pt x="3459" y="444"/>
                        <a:pt x="3306" y="505"/>
                      </a:cubicBezTo>
                      <a:cubicBezTo>
                        <a:pt x="3302" y="506"/>
                        <a:pt x="3298" y="506"/>
                        <a:pt x="3295" y="506"/>
                      </a:cubicBezTo>
                      <a:cubicBezTo>
                        <a:pt x="3247" y="506"/>
                        <a:pt x="3216" y="449"/>
                        <a:pt x="3163" y="449"/>
                      </a:cubicBezTo>
                      <a:cubicBezTo>
                        <a:pt x="3140" y="449"/>
                        <a:pt x="3113" y="459"/>
                        <a:pt x="3078" y="490"/>
                      </a:cubicBezTo>
                      <a:cubicBezTo>
                        <a:pt x="3101" y="650"/>
                        <a:pt x="2998" y="707"/>
                        <a:pt x="2872" y="707"/>
                      </a:cubicBezTo>
                      <a:cubicBezTo>
                        <a:pt x="2747" y="707"/>
                        <a:pt x="2598" y="650"/>
                        <a:pt x="2529" y="581"/>
                      </a:cubicBezTo>
                      <a:cubicBezTo>
                        <a:pt x="2480" y="675"/>
                        <a:pt x="2438" y="709"/>
                        <a:pt x="2401" y="709"/>
                      </a:cubicBezTo>
                      <a:cubicBezTo>
                        <a:pt x="2335" y="709"/>
                        <a:pt x="2283" y="604"/>
                        <a:pt x="2225" y="536"/>
                      </a:cubicBezTo>
                      <a:cubicBezTo>
                        <a:pt x="2170" y="494"/>
                        <a:pt x="2053" y="379"/>
                        <a:pt x="1952" y="379"/>
                      </a:cubicBezTo>
                      <a:cubicBezTo>
                        <a:pt x="1941" y="379"/>
                        <a:pt x="1930" y="380"/>
                        <a:pt x="1920" y="383"/>
                      </a:cubicBezTo>
                      <a:cubicBezTo>
                        <a:pt x="1707" y="429"/>
                        <a:pt x="1798" y="612"/>
                        <a:pt x="1691" y="749"/>
                      </a:cubicBezTo>
                      <a:cubicBezTo>
                        <a:pt x="1630" y="828"/>
                        <a:pt x="1569" y="859"/>
                        <a:pt x="1509" y="859"/>
                      </a:cubicBezTo>
                      <a:cubicBezTo>
                        <a:pt x="1419" y="859"/>
                        <a:pt x="1332" y="791"/>
                        <a:pt x="1250" y="718"/>
                      </a:cubicBezTo>
                      <a:cubicBezTo>
                        <a:pt x="1220" y="742"/>
                        <a:pt x="1185" y="752"/>
                        <a:pt x="1148" y="752"/>
                      </a:cubicBezTo>
                      <a:cubicBezTo>
                        <a:pt x="991" y="752"/>
                        <a:pt x="784" y="582"/>
                        <a:pt x="686" y="520"/>
                      </a:cubicBezTo>
                      <a:cubicBezTo>
                        <a:pt x="570" y="462"/>
                        <a:pt x="339" y="413"/>
                        <a:pt x="155" y="413"/>
                      </a:cubicBezTo>
                      <a:cubicBezTo>
                        <a:pt x="97" y="413"/>
                        <a:pt x="44" y="418"/>
                        <a:pt x="0" y="429"/>
                      </a:cubicBezTo>
                      <a:cubicBezTo>
                        <a:pt x="168" y="505"/>
                        <a:pt x="183" y="490"/>
                        <a:pt x="305" y="642"/>
                      </a:cubicBezTo>
                      <a:cubicBezTo>
                        <a:pt x="457" y="825"/>
                        <a:pt x="457" y="764"/>
                        <a:pt x="640" y="840"/>
                      </a:cubicBezTo>
                      <a:cubicBezTo>
                        <a:pt x="808" y="916"/>
                        <a:pt x="853" y="1038"/>
                        <a:pt x="716" y="1191"/>
                      </a:cubicBezTo>
                      <a:cubicBezTo>
                        <a:pt x="640" y="1267"/>
                        <a:pt x="549" y="1290"/>
                        <a:pt x="454" y="1290"/>
                      </a:cubicBezTo>
                      <a:cubicBezTo>
                        <a:pt x="358" y="1290"/>
                        <a:pt x="259" y="1267"/>
                        <a:pt x="168" y="1252"/>
                      </a:cubicBezTo>
                      <a:lnTo>
                        <a:pt x="168" y="1267"/>
                      </a:lnTo>
                      <a:lnTo>
                        <a:pt x="198" y="1267"/>
                      </a:lnTo>
                      <a:lnTo>
                        <a:pt x="198" y="1495"/>
                      </a:lnTo>
                      <a:cubicBezTo>
                        <a:pt x="277" y="1527"/>
                        <a:pt x="398" y="1544"/>
                        <a:pt x="530" y="1544"/>
                      </a:cubicBezTo>
                      <a:cubicBezTo>
                        <a:pt x="779" y="1544"/>
                        <a:pt x="1069" y="1483"/>
                        <a:pt x="1189" y="1343"/>
                      </a:cubicBezTo>
                      <a:cubicBezTo>
                        <a:pt x="1250" y="1282"/>
                        <a:pt x="1234" y="1175"/>
                        <a:pt x="1326" y="1145"/>
                      </a:cubicBezTo>
                      <a:cubicBezTo>
                        <a:pt x="1331" y="1144"/>
                        <a:pt x="1336" y="1144"/>
                        <a:pt x="1341" y="1144"/>
                      </a:cubicBezTo>
                      <a:cubicBezTo>
                        <a:pt x="1418" y="1144"/>
                        <a:pt x="1423" y="1252"/>
                        <a:pt x="1524" y="1267"/>
                      </a:cubicBezTo>
                      <a:cubicBezTo>
                        <a:pt x="1537" y="1269"/>
                        <a:pt x="1549" y="1270"/>
                        <a:pt x="1561" y="1270"/>
                      </a:cubicBezTo>
                      <a:cubicBezTo>
                        <a:pt x="1700" y="1270"/>
                        <a:pt x="1787" y="1129"/>
                        <a:pt x="1917" y="1129"/>
                      </a:cubicBezTo>
                      <a:cubicBezTo>
                        <a:pt x="1923" y="1129"/>
                        <a:pt x="1929" y="1129"/>
                        <a:pt x="1935" y="1130"/>
                      </a:cubicBezTo>
                      <a:cubicBezTo>
                        <a:pt x="1935" y="1322"/>
                        <a:pt x="2133" y="1393"/>
                        <a:pt x="2337" y="1393"/>
                      </a:cubicBezTo>
                      <a:cubicBezTo>
                        <a:pt x="2473" y="1393"/>
                        <a:pt x="2612" y="1361"/>
                        <a:pt x="2697" y="1313"/>
                      </a:cubicBezTo>
                      <a:cubicBezTo>
                        <a:pt x="2773" y="1434"/>
                        <a:pt x="2849" y="1526"/>
                        <a:pt x="3002" y="1572"/>
                      </a:cubicBezTo>
                      <a:cubicBezTo>
                        <a:pt x="3018" y="1574"/>
                        <a:pt x="3034" y="1575"/>
                        <a:pt x="3050" y="1575"/>
                      </a:cubicBezTo>
                      <a:cubicBezTo>
                        <a:pt x="3212" y="1575"/>
                        <a:pt x="3326" y="1449"/>
                        <a:pt x="3481" y="1449"/>
                      </a:cubicBezTo>
                      <a:cubicBezTo>
                        <a:pt x="3489" y="1449"/>
                        <a:pt x="3497" y="1449"/>
                        <a:pt x="3505" y="1450"/>
                      </a:cubicBezTo>
                      <a:cubicBezTo>
                        <a:pt x="3611" y="1450"/>
                        <a:pt x="3687" y="1556"/>
                        <a:pt x="3824" y="1572"/>
                      </a:cubicBezTo>
                      <a:cubicBezTo>
                        <a:pt x="3901" y="1572"/>
                        <a:pt x="4038" y="1556"/>
                        <a:pt x="4114" y="1556"/>
                      </a:cubicBezTo>
                      <a:cubicBezTo>
                        <a:pt x="4312" y="1556"/>
                        <a:pt x="4586" y="1495"/>
                        <a:pt x="4754" y="1358"/>
                      </a:cubicBezTo>
                      <a:cubicBezTo>
                        <a:pt x="4853" y="1303"/>
                        <a:pt x="5000" y="1089"/>
                        <a:pt x="5114" y="1089"/>
                      </a:cubicBezTo>
                      <a:cubicBezTo>
                        <a:pt x="5157" y="1089"/>
                        <a:pt x="5197" y="1121"/>
                        <a:pt x="5226" y="1206"/>
                      </a:cubicBezTo>
                      <a:cubicBezTo>
                        <a:pt x="5333" y="1130"/>
                        <a:pt x="5226" y="1054"/>
                        <a:pt x="5257" y="977"/>
                      </a:cubicBezTo>
                      <a:cubicBezTo>
                        <a:pt x="5272" y="810"/>
                        <a:pt x="5333" y="795"/>
                        <a:pt x="5348" y="718"/>
                      </a:cubicBezTo>
                      <a:cubicBezTo>
                        <a:pt x="5363" y="612"/>
                        <a:pt x="5302" y="581"/>
                        <a:pt x="5348" y="505"/>
                      </a:cubicBezTo>
                      <a:lnTo>
                        <a:pt x="5226" y="505"/>
                      </a:lnTo>
                      <a:cubicBezTo>
                        <a:pt x="5119" y="523"/>
                        <a:pt x="5016" y="609"/>
                        <a:pt x="4938" y="609"/>
                      </a:cubicBezTo>
                      <a:cubicBezTo>
                        <a:pt x="4883" y="609"/>
                        <a:pt x="4840" y="567"/>
                        <a:pt x="4815" y="429"/>
                      </a:cubicBezTo>
                      <a:cubicBezTo>
                        <a:pt x="4763" y="481"/>
                        <a:pt x="4711" y="505"/>
                        <a:pt x="4664" y="505"/>
                      </a:cubicBezTo>
                      <a:cubicBezTo>
                        <a:pt x="4574" y="505"/>
                        <a:pt x="4505" y="417"/>
                        <a:pt x="4495" y="276"/>
                      </a:cubicBezTo>
                      <a:cubicBezTo>
                        <a:pt x="4427" y="290"/>
                        <a:pt x="4371" y="340"/>
                        <a:pt x="4306" y="340"/>
                      </a:cubicBezTo>
                      <a:cubicBezTo>
                        <a:pt x="4298" y="340"/>
                        <a:pt x="4290" y="339"/>
                        <a:pt x="4282" y="337"/>
                      </a:cubicBezTo>
                      <a:cubicBezTo>
                        <a:pt x="4221" y="337"/>
                        <a:pt x="4221" y="216"/>
                        <a:pt x="4190" y="216"/>
                      </a:cubicBezTo>
                      <a:cubicBezTo>
                        <a:pt x="4038" y="155"/>
                        <a:pt x="3840" y="261"/>
                        <a:pt x="3885" y="2"/>
                      </a:cubicBezTo>
                      <a:cubicBezTo>
                        <a:pt x="3876" y="1"/>
                        <a:pt x="386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2"/>
                <p:cNvSpPr/>
                <p:nvPr/>
              </p:nvSpPr>
              <p:spPr>
                <a:xfrm>
                  <a:off x="7652658" y="378019"/>
                  <a:ext cx="466734" cy="224605"/>
                </a:xfrm>
                <a:custGeom>
                  <a:avLst/>
                  <a:gdLst/>
                  <a:ahLst/>
                  <a:cxnLst/>
                  <a:rect l="l" t="t" r="r" b="b"/>
                  <a:pathLst>
                    <a:path w="15847" h="7626" extrusionOk="0">
                      <a:moveTo>
                        <a:pt x="11875" y="1"/>
                      </a:moveTo>
                      <a:cubicBezTo>
                        <a:pt x="11805" y="1"/>
                        <a:pt x="11735" y="18"/>
                        <a:pt x="11656" y="36"/>
                      </a:cubicBezTo>
                      <a:cubicBezTo>
                        <a:pt x="11580" y="51"/>
                        <a:pt x="11565" y="97"/>
                        <a:pt x="11489" y="112"/>
                      </a:cubicBezTo>
                      <a:cubicBezTo>
                        <a:pt x="11382" y="158"/>
                        <a:pt x="11275" y="97"/>
                        <a:pt x="11199" y="203"/>
                      </a:cubicBezTo>
                      <a:cubicBezTo>
                        <a:pt x="11093" y="341"/>
                        <a:pt x="11245" y="584"/>
                        <a:pt x="11108" y="706"/>
                      </a:cubicBezTo>
                      <a:cubicBezTo>
                        <a:pt x="11072" y="737"/>
                        <a:pt x="11020" y="740"/>
                        <a:pt x="10966" y="740"/>
                      </a:cubicBezTo>
                      <a:cubicBezTo>
                        <a:pt x="10950" y="740"/>
                        <a:pt x="10935" y="740"/>
                        <a:pt x="10919" y="740"/>
                      </a:cubicBezTo>
                      <a:cubicBezTo>
                        <a:pt x="10827" y="740"/>
                        <a:pt x="10742" y="750"/>
                        <a:pt x="10742" y="889"/>
                      </a:cubicBezTo>
                      <a:cubicBezTo>
                        <a:pt x="10483" y="920"/>
                        <a:pt x="10331" y="843"/>
                        <a:pt x="10255" y="1118"/>
                      </a:cubicBezTo>
                      <a:cubicBezTo>
                        <a:pt x="10194" y="1316"/>
                        <a:pt x="10239" y="1422"/>
                        <a:pt x="10057" y="1544"/>
                      </a:cubicBezTo>
                      <a:cubicBezTo>
                        <a:pt x="9965" y="1605"/>
                        <a:pt x="9858" y="1620"/>
                        <a:pt x="9752" y="1620"/>
                      </a:cubicBezTo>
                      <a:cubicBezTo>
                        <a:pt x="9721" y="1544"/>
                        <a:pt x="9478" y="1468"/>
                        <a:pt x="9386" y="1453"/>
                      </a:cubicBezTo>
                      <a:cubicBezTo>
                        <a:pt x="9315" y="1424"/>
                        <a:pt x="9218" y="1413"/>
                        <a:pt x="9119" y="1413"/>
                      </a:cubicBezTo>
                      <a:cubicBezTo>
                        <a:pt x="9005" y="1413"/>
                        <a:pt x="8889" y="1428"/>
                        <a:pt x="8807" y="1453"/>
                      </a:cubicBezTo>
                      <a:cubicBezTo>
                        <a:pt x="8716" y="1483"/>
                        <a:pt x="8655" y="1559"/>
                        <a:pt x="8579" y="1575"/>
                      </a:cubicBezTo>
                      <a:cubicBezTo>
                        <a:pt x="8457" y="1620"/>
                        <a:pt x="8365" y="1544"/>
                        <a:pt x="8335" y="1712"/>
                      </a:cubicBezTo>
                      <a:cubicBezTo>
                        <a:pt x="8304" y="1788"/>
                        <a:pt x="8350" y="1879"/>
                        <a:pt x="8304" y="1956"/>
                      </a:cubicBezTo>
                      <a:cubicBezTo>
                        <a:pt x="8289" y="2062"/>
                        <a:pt x="8198" y="2138"/>
                        <a:pt x="8152" y="2230"/>
                      </a:cubicBezTo>
                      <a:cubicBezTo>
                        <a:pt x="8137" y="2226"/>
                        <a:pt x="8122" y="2224"/>
                        <a:pt x="8109" y="2224"/>
                      </a:cubicBezTo>
                      <a:cubicBezTo>
                        <a:pt x="7998" y="2224"/>
                        <a:pt x="7951" y="2352"/>
                        <a:pt x="7832" y="2352"/>
                      </a:cubicBezTo>
                      <a:cubicBezTo>
                        <a:pt x="7810" y="2352"/>
                        <a:pt x="7785" y="2348"/>
                        <a:pt x="7756" y="2336"/>
                      </a:cubicBezTo>
                      <a:lnTo>
                        <a:pt x="7756" y="2321"/>
                      </a:lnTo>
                      <a:cubicBezTo>
                        <a:pt x="7665" y="2260"/>
                        <a:pt x="7619" y="2138"/>
                        <a:pt x="7543" y="2062"/>
                      </a:cubicBezTo>
                      <a:cubicBezTo>
                        <a:pt x="7451" y="1940"/>
                        <a:pt x="7390" y="1940"/>
                        <a:pt x="7284" y="1925"/>
                      </a:cubicBezTo>
                      <a:cubicBezTo>
                        <a:pt x="7229" y="1925"/>
                        <a:pt x="7175" y="1877"/>
                        <a:pt x="7132" y="1877"/>
                      </a:cubicBezTo>
                      <a:cubicBezTo>
                        <a:pt x="7126" y="1877"/>
                        <a:pt x="7121" y="1878"/>
                        <a:pt x="7116" y="1879"/>
                      </a:cubicBezTo>
                      <a:cubicBezTo>
                        <a:pt x="7040" y="1910"/>
                        <a:pt x="7009" y="1986"/>
                        <a:pt x="6933" y="2017"/>
                      </a:cubicBezTo>
                      <a:cubicBezTo>
                        <a:pt x="6924" y="2020"/>
                        <a:pt x="6913" y="2021"/>
                        <a:pt x="6902" y="2021"/>
                      </a:cubicBezTo>
                      <a:cubicBezTo>
                        <a:pt x="6872" y="2021"/>
                        <a:pt x="6837" y="2012"/>
                        <a:pt x="6797" y="2012"/>
                      </a:cubicBezTo>
                      <a:cubicBezTo>
                        <a:pt x="6782" y="2012"/>
                        <a:pt x="6766" y="2013"/>
                        <a:pt x="6750" y="2017"/>
                      </a:cubicBezTo>
                      <a:cubicBezTo>
                        <a:pt x="6628" y="2032"/>
                        <a:pt x="6598" y="2138"/>
                        <a:pt x="6522" y="2215"/>
                      </a:cubicBezTo>
                      <a:cubicBezTo>
                        <a:pt x="6400" y="2321"/>
                        <a:pt x="6385" y="2367"/>
                        <a:pt x="6324" y="2519"/>
                      </a:cubicBezTo>
                      <a:cubicBezTo>
                        <a:pt x="6298" y="2607"/>
                        <a:pt x="6236" y="2659"/>
                        <a:pt x="6163" y="2659"/>
                      </a:cubicBezTo>
                      <a:cubicBezTo>
                        <a:pt x="6108" y="2659"/>
                        <a:pt x="6047" y="2630"/>
                        <a:pt x="5989" y="2565"/>
                      </a:cubicBezTo>
                      <a:cubicBezTo>
                        <a:pt x="5943" y="2535"/>
                        <a:pt x="5973" y="2474"/>
                        <a:pt x="5928" y="2443"/>
                      </a:cubicBezTo>
                      <a:cubicBezTo>
                        <a:pt x="5900" y="2422"/>
                        <a:pt x="5854" y="2414"/>
                        <a:pt x="5807" y="2414"/>
                      </a:cubicBezTo>
                      <a:cubicBezTo>
                        <a:pt x="5751" y="2414"/>
                        <a:pt x="5694" y="2426"/>
                        <a:pt x="5669" y="2443"/>
                      </a:cubicBezTo>
                      <a:cubicBezTo>
                        <a:pt x="5608" y="2458"/>
                        <a:pt x="5577" y="2519"/>
                        <a:pt x="5531" y="2535"/>
                      </a:cubicBezTo>
                      <a:cubicBezTo>
                        <a:pt x="5471" y="2550"/>
                        <a:pt x="5410" y="2535"/>
                        <a:pt x="5349" y="2565"/>
                      </a:cubicBezTo>
                      <a:cubicBezTo>
                        <a:pt x="5272" y="2611"/>
                        <a:pt x="5318" y="2687"/>
                        <a:pt x="5257" y="2717"/>
                      </a:cubicBezTo>
                      <a:cubicBezTo>
                        <a:pt x="5233" y="2742"/>
                        <a:pt x="5213" y="2747"/>
                        <a:pt x="5195" y="2747"/>
                      </a:cubicBezTo>
                      <a:cubicBezTo>
                        <a:pt x="5182" y="2747"/>
                        <a:pt x="5171" y="2744"/>
                        <a:pt x="5158" y="2744"/>
                      </a:cubicBezTo>
                      <a:cubicBezTo>
                        <a:pt x="5142" y="2744"/>
                        <a:pt x="5125" y="2748"/>
                        <a:pt x="5105" y="2763"/>
                      </a:cubicBezTo>
                      <a:cubicBezTo>
                        <a:pt x="4937" y="2839"/>
                        <a:pt x="4953" y="2992"/>
                        <a:pt x="5074" y="3098"/>
                      </a:cubicBezTo>
                      <a:cubicBezTo>
                        <a:pt x="4968" y="3174"/>
                        <a:pt x="4876" y="3174"/>
                        <a:pt x="4770" y="3174"/>
                      </a:cubicBezTo>
                      <a:cubicBezTo>
                        <a:pt x="4770" y="3251"/>
                        <a:pt x="4754" y="3327"/>
                        <a:pt x="4648" y="3327"/>
                      </a:cubicBezTo>
                      <a:cubicBezTo>
                        <a:pt x="4633" y="3525"/>
                        <a:pt x="4846" y="3662"/>
                        <a:pt x="4572" y="3830"/>
                      </a:cubicBezTo>
                      <a:cubicBezTo>
                        <a:pt x="4506" y="3868"/>
                        <a:pt x="4457" y="3886"/>
                        <a:pt x="4418" y="3886"/>
                      </a:cubicBezTo>
                      <a:cubicBezTo>
                        <a:pt x="4347" y="3886"/>
                        <a:pt x="4312" y="3825"/>
                        <a:pt x="4282" y="3708"/>
                      </a:cubicBezTo>
                      <a:lnTo>
                        <a:pt x="4191" y="3708"/>
                      </a:lnTo>
                      <a:cubicBezTo>
                        <a:pt x="4191" y="3778"/>
                        <a:pt x="4158" y="3802"/>
                        <a:pt x="4111" y="3802"/>
                      </a:cubicBezTo>
                      <a:cubicBezTo>
                        <a:pt x="4015" y="3802"/>
                        <a:pt x="3861" y="3703"/>
                        <a:pt x="3810" y="3692"/>
                      </a:cubicBezTo>
                      <a:cubicBezTo>
                        <a:pt x="3802" y="3691"/>
                        <a:pt x="3794" y="3691"/>
                        <a:pt x="3786" y="3691"/>
                      </a:cubicBezTo>
                      <a:cubicBezTo>
                        <a:pt x="3631" y="3691"/>
                        <a:pt x="3519" y="3944"/>
                        <a:pt x="3379" y="3944"/>
                      </a:cubicBezTo>
                      <a:cubicBezTo>
                        <a:pt x="3365" y="3944"/>
                        <a:pt x="3352" y="3941"/>
                        <a:pt x="3338" y="3936"/>
                      </a:cubicBezTo>
                      <a:cubicBezTo>
                        <a:pt x="3338" y="4043"/>
                        <a:pt x="3231" y="4134"/>
                        <a:pt x="3139" y="4165"/>
                      </a:cubicBezTo>
                      <a:cubicBezTo>
                        <a:pt x="3094" y="4210"/>
                        <a:pt x="3002" y="4195"/>
                        <a:pt x="2941" y="4226"/>
                      </a:cubicBezTo>
                      <a:cubicBezTo>
                        <a:pt x="2865" y="4287"/>
                        <a:pt x="2926" y="4287"/>
                        <a:pt x="2865" y="4348"/>
                      </a:cubicBezTo>
                      <a:cubicBezTo>
                        <a:pt x="2743" y="4515"/>
                        <a:pt x="2500" y="4439"/>
                        <a:pt x="2362" y="4591"/>
                      </a:cubicBezTo>
                      <a:lnTo>
                        <a:pt x="2378" y="4591"/>
                      </a:lnTo>
                      <a:cubicBezTo>
                        <a:pt x="2301" y="4652"/>
                        <a:pt x="2195" y="4698"/>
                        <a:pt x="2134" y="4744"/>
                      </a:cubicBezTo>
                      <a:cubicBezTo>
                        <a:pt x="2068" y="4744"/>
                        <a:pt x="1928" y="4721"/>
                        <a:pt x="1801" y="4721"/>
                      </a:cubicBezTo>
                      <a:cubicBezTo>
                        <a:pt x="1721" y="4721"/>
                        <a:pt x="1647" y="4730"/>
                        <a:pt x="1601" y="4759"/>
                      </a:cubicBezTo>
                      <a:cubicBezTo>
                        <a:pt x="1509" y="4820"/>
                        <a:pt x="1494" y="4957"/>
                        <a:pt x="1403" y="5003"/>
                      </a:cubicBezTo>
                      <a:cubicBezTo>
                        <a:pt x="1339" y="5038"/>
                        <a:pt x="1272" y="5051"/>
                        <a:pt x="1203" y="5051"/>
                      </a:cubicBezTo>
                      <a:cubicBezTo>
                        <a:pt x="1124" y="5051"/>
                        <a:pt x="1042" y="5034"/>
                        <a:pt x="961" y="5018"/>
                      </a:cubicBezTo>
                      <a:cubicBezTo>
                        <a:pt x="928" y="5014"/>
                        <a:pt x="897" y="5012"/>
                        <a:pt x="871" y="5012"/>
                      </a:cubicBezTo>
                      <a:cubicBezTo>
                        <a:pt x="786" y="5012"/>
                        <a:pt x="736" y="5039"/>
                        <a:pt x="747" y="5155"/>
                      </a:cubicBezTo>
                      <a:cubicBezTo>
                        <a:pt x="443" y="5277"/>
                        <a:pt x="214" y="5368"/>
                        <a:pt x="1" y="5612"/>
                      </a:cubicBezTo>
                      <a:cubicBezTo>
                        <a:pt x="62" y="5673"/>
                        <a:pt x="199" y="5688"/>
                        <a:pt x="275" y="5719"/>
                      </a:cubicBezTo>
                      <a:cubicBezTo>
                        <a:pt x="299" y="5719"/>
                        <a:pt x="304" y="5738"/>
                        <a:pt x="329" y="5738"/>
                      </a:cubicBezTo>
                      <a:cubicBezTo>
                        <a:pt x="335" y="5738"/>
                        <a:pt x="342" y="5737"/>
                        <a:pt x="351" y="5734"/>
                      </a:cubicBezTo>
                      <a:cubicBezTo>
                        <a:pt x="378" y="5734"/>
                        <a:pt x="405" y="5686"/>
                        <a:pt x="433" y="5686"/>
                      </a:cubicBezTo>
                      <a:cubicBezTo>
                        <a:pt x="436" y="5686"/>
                        <a:pt x="439" y="5687"/>
                        <a:pt x="443" y="5688"/>
                      </a:cubicBezTo>
                      <a:cubicBezTo>
                        <a:pt x="560" y="5728"/>
                        <a:pt x="543" y="5902"/>
                        <a:pt x="700" y="5902"/>
                      </a:cubicBezTo>
                      <a:cubicBezTo>
                        <a:pt x="726" y="5902"/>
                        <a:pt x="757" y="5897"/>
                        <a:pt x="793" y="5886"/>
                      </a:cubicBezTo>
                      <a:cubicBezTo>
                        <a:pt x="793" y="5759"/>
                        <a:pt x="793" y="5579"/>
                        <a:pt x="953" y="5579"/>
                      </a:cubicBezTo>
                      <a:cubicBezTo>
                        <a:pt x="965" y="5579"/>
                        <a:pt x="977" y="5580"/>
                        <a:pt x="991" y="5582"/>
                      </a:cubicBezTo>
                      <a:cubicBezTo>
                        <a:pt x="1022" y="5658"/>
                        <a:pt x="961" y="5734"/>
                        <a:pt x="915" y="5780"/>
                      </a:cubicBezTo>
                      <a:cubicBezTo>
                        <a:pt x="1022" y="5856"/>
                        <a:pt x="915" y="5917"/>
                        <a:pt x="1067" y="5963"/>
                      </a:cubicBezTo>
                      <a:cubicBezTo>
                        <a:pt x="1174" y="5993"/>
                        <a:pt x="1220" y="5963"/>
                        <a:pt x="1326" y="6039"/>
                      </a:cubicBezTo>
                      <a:cubicBezTo>
                        <a:pt x="1420" y="5932"/>
                        <a:pt x="1548" y="5802"/>
                        <a:pt x="1691" y="5802"/>
                      </a:cubicBezTo>
                      <a:cubicBezTo>
                        <a:pt x="1712" y="5802"/>
                        <a:pt x="1732" y="5805"/>
                        <a:pt x="1753" y="5810"/>
                      </a:cubicBezTo>
                      <a:cubicBezTo>
                        <a:pt x="1875" y="5837"/>
                        <a:pt x="1876" y="5889"/>
                        <a:pt x="1962" y="5889"/>
                      </a:cubicBezTo>
                      <a:cubicBezTo>
                        <a:pt x="1972" y="5889"/>
                        <a:pt x="1984" y="5888"/>
                        <a:pt x="1997" y="5886"/>
                      </a:cubicBezTo>
                      <a:cubicBezTo>
                        <a:pt x="2094" y="5874"/>
                        <a:pt x="2192" y="5774"/>
                        <a:pt x="2259" y="5774"/>
                      </a:cubicBezTo>
                      <a:cubicBezTo>
                        <a:pt x="2275" y="5774"/>
                        <a:pt x="2289" y="5780"/>
                        <a:pt x="2301" y="5795"/>
                      </a:cubicBezTo>
                      <a:cubicBezTo>
                        <a:pt x="2347" y="5841"/>
                        <a:pt x="2332" y="6039"/>
                        <a:pt x="2347" y="6115"/>
                      </a:cubicBezTo>
                      <a:cubicBezTo>
                        <a:pt x="2362" y="6176"/>
                        <a:pt x="2378" y="6191"/>
                        <a:pt x="2408" y="6252"/>
                      </a:cubicBezTo>
                      <a:cubicBezTo>
                        <a:pt x="2416" y="6249"/>
                        <a:pt x="2425" y="6248"/>
                        <a:pt x="2433" y="6248"/>
                      </a:cubicBezTo>
                      <a:cubicBezTo>
                        <a:pt x="2518" y="6248"/>
                        <a:pt x="2613" y="6378"/>
                        <a:pt x="2682" y="6420"/>
                      </a:cubicBezTo>
                      <a:cubicBezTo>
                        <a:pt x="2743" y="6450"/>
                        <a:pt x="2804" y="6511"/>
                        <a:pt x="2865" y="6511"/>
                      </a:cubicBezTo>
                      <a:cubicBezTo>
                        <a:pt x="2872" y="6513"/>
                        <a:pt x="2879" y="6513"/>
                        <a:pt x="2886" y="6513"/>
                      </a:cubicBezTo>
                      <a:cubicBezTo>
                        <a:pt x="2942" y="6513"/>
                        <a:pt x="2997" y="6473"/>
                        <a:pt x="3038" y="6473"/>
                      </a:cubicBezTo>
                      <a:cubicBezTo>
                        <a:pt x="3047" y="6473"/>
                        <a:pt x="3056" y="6475"/>
                        <a:pt x="3063" y="6481"/>
                      </a:cubicBezTo>
                      <a:cubicBezTo>
                        <a:pt x="3170" y="6496"/>
                        <a:pt x="3216" y="6603"/>
                        <a:pt x="3322" y="6633"/>
                      </a:cubicBezTo>
                      <a:cubicBezTo>
                        <a:pt x="3347" y="6637"/>
                        <a:pt x="3375" y="6639"/>
                        <a:pt x="3404" y="6639"/>
                      </a:cubicBezTo>
                      <a:cubicBezTo>
                        <a:pt x="3483" y="6639"/>
                        <a:pt x="3571" y="6625"/>
                        <a:pt x="3627" y="6603"/>
                      </a:cubicBezTo>
                      <a:cubicBezTo>
                        <a:pt x="3808" y="6561"/>
                        <a:pt x="3950" y="6494"/>
                        <a:pt x="4135" y="6494"/>
                      </a:cubicBezTo>
                      <a:cubicBezTo>
                        <a:pt x="4153" y="6494"/>
                        <a:pt x="4172" y="6495"/>
                        <a:pt x="4191" y="6496"/>
                      </a:cubicBezTo>
                      <a:lnTo>
                        <a:pt x="4191" y="6557"/>
                      </a:lnTo>
                      <a:cubicBezTo>
                        <a:pt x="4200" y="6558"/>
                        <a:pt x="4209" y="6558"/>
                        <a:pt x="4217" y="6558"/>
                      </a:cubicBezTo>
                      <a:cubicBezTo>
                        <a:pt x="4325" y="6558"/>
                        <a:pt x="4402" y="6494"/>
                        <a:pt x="4485" y="6494"/>
                      </a:cubicBezTo>
                      <a:cubicBezTo>
                        <a:pt x="4508" y="6494"/>
                        <a:pt x="4532" y="6499"/>
                        <a:pt x="4556" y="6511"/>
                      </a:cubicBezTo>
                      <a:cubicBezTo>
                        <a:pt x="4587" y="6526"/>
                        <a:pt x="4633" y="6587"/>
                        <a:pt x="4663" y="6603"/>
                      </a:cubicBezTo>
                      <a:cubicBezTo>
                        <a:pt x="4686" y="6618"/>
                        <a:pt x="4716" y="6618"/>
                        <a:pt x="4745" y="6618"/>
                      </a:cubicBezTo>
                      <a:cubicBezTo>
                        <a:pt x="4773" y="6618"/>
                        <a:pt x="4800" y="6618"/>
                        <a:pt x="4815" y="6633"/>
                      </a:cubicBezTo>
                      <a:cubicBezTo>
                        <a:pt x="4922" y="6663"/>
                        <a:pt x="4937" y="6816"/>
                        <a:pt x="4998" y="6862"/>
                      </a:cubicBezTo>
                      <a:cubicBezTo>
                        <a:pt x="5009" y="6866"/>
                        <a:pt x="5022" y="6868"/>
                        <a:pt x="5036" y="6868"/>
                      </a:cubicBezTo>
                      <a:cubicBezTo>
                        <a:pt x="5164" y="6868"/>
                        <a:pt x="5417" y="6698"/>
                        <a:pt x="5486" y="6603"/>
                      </a:cubicBezTo>
                      <a:cubicBezTo>
                        <a:pt x="5486" y="6587"/>
                        <a:pt x="5471" y="6587"/>
                        <a:pt x="5471" y="6572"/>
                      </a:cubicBezTo>
                      <a:cubicBezTo>
                        <a:pt x="5508" y="6548"/>
                        <a:pt x="5535" y="6538"/>
                        <a:pt x="5555" y="6538"/>
                      </a:cubicBezTo>
                      <a:cubicBezTo>
                        <a:pt x="5653" y="6538"/>
                        <a:pt x="5596" y="6765"/>
                        <a:pt x="5684" y="6816"/>
                      </a:cubicBezTo>
                      <a:cubicBezTo>
                        <a:pt x="5696" y="6828"/>
                        <a:pt x="5722" y="6833"/>
                        <a:pt x="5755" y="6833"/>
                      </a:cubicBezTo>
                      <a:cubicBezTo>
                        <a:pt x="5843" y="6833"/>
                        <a:pt x="5979" y="6801"/>
                        <a:pt x="6034" y="6801"/>
                      </a:cubicBezTo>
                      <a:cubicBezTo>
                        <a:pt x="6156" y="6801"/>
                        <a:pt x="6309" y="6801"/>
                        <a:pt x="6415" y="6755"/>
                      </a:cubicBezTo>
                      <a:cubicBezTo>
                        <a:pt x="6552" y="6724"/>
                        <a:pt x="6613" y="6526"/>
                        <a:pt x="6705" y="6526"/>
                      </a:cubicBezTo>
                      <a:cubicBezTo>
                        <a:pt x="6692" y="6617"/>
                        <a:pt x="6712" y="6685"/>
                        <a:pt x="6793" y="6685"/>
                      </a:cubicBezTo>
                      <a:cubicBezTo>
                        <a:pt x="6807" y="6685"/>
                        <a:pt x="6823" y="6683"/>
                        <a:pt x="6842" y="6679"/>
                      </a:cubicBezTo>
                      <a:cubicBezTo>
                        <a:pt x="6979" y="6679"/>
                        <a:pt x="6918" y="6587"/>
                        <a:pt x="6979" y="6526"/>
                      </a:cubicBezTo>
                      <a:cubicBezTo>
                        <a:pt x="7015" y="6484"/>
                        <a:pt x="7054" y="6473"/>
                        <a:pt x="7095" y="6473"/>
                      </a:cubicBezTo>
                      <a:cubicBezTo>
                        <a:pt x="7141" y="6473"/>
                        <a:pt x="7190" y="6487"/>
                        <a:pt x="7242" y="6487"/>
                      </a:cubicBezTo>
                      <a:cubicBezTo>
                        <a:pt x="7261" y="6487"/>
                        <a:pt x="7280" y="6485"/>
                        <a:pt x="7299" y="6481"/>
                      </a:cubicBezTo>
                      <a:cubicBezTo>
                        <a:pt x="7299" y="6496"/>
                        <a:pt x="7314" y="6557"/>
                        <a:pt x="7314" y="6572"/>
                      </a:cubicBezTo>
                      <a:cubicBezTo>
                        <a:pt x="7207" y="6633"/>
                        <a:pt x="7086" y="6709"/>
                        <a:pt x="7131" y="6831"/>
                      </a:cubicBezTo>
                      <a:cubicBezTo>
                        <a:pt x="7157" y="6934"/>
                        <a:pt x="7241" y="6960"/>
                        <a:pt x="7334" y="6960"/>
                      </a:cubicBezTo>
                      <a:cubicBezTo>
                        <a:pt x="7406" y="6960"/>
                        <a:pt x="7483" y="6944"/>
                        <a:pt x="7543" y="6938"/>
                      </a:cubicBezTo>
                      <a:cubicBezTo>
                        <a:pt x="7622" y="6938"/>
                        <a:pt x="7726" y="6963"/>
                        <a:pt x="7817" y="6963"/>
                      </a:cubicBezTo>
                      <a:cubicBezTo>
                        <a:pt x="7900" y="6963"/>
                        <a:pt x="7971" y="6942"/>
                        <a:pt x="8000" y="6862"/>
                      </a:cubicBezTo>
                      <a:cubicBezTo>
                        <a:pt x="8049" y="6905"/>
                        <a:pt x="8090" y="6922"/>
                        <a:pt x="8130" y="6922"/>
                      </a:cubicBezTo>
                      <a:cubicBezTo>
                        <a:pt x="8201" y="6922"/>
                        <a:pt x="8268" y="6870"/>
                        <a:pt x="8365" y="6831"/>
                      </a:cubicBezTo>
                      <a:cubicBezTo>
                        <a:pt x="8365" y="6816"/>
                        <a:pt x="8365" y="6785"/>
                        <a:pt x="8350" y="6755"/>
                      </a:cubicBezTo>
                      <a:cubicBezTo>
                        <a:pt x="8411" y="6724"/>
                        <a:pt x="8487" y="6709"/>
                        <a:pt x="8533" y="6709"/>
                      </a:cubicBezTo>
                      <a:cubicBezTo>
                        <a:pt x="8533" y="6740"/>
                        <a:pt x="8563" y="6785"/>
                        <a:pt x="8533" y="6816"/>
                      </a:cubicBezTo>
                      <a:cubicBezTo>
                        <a:pt x="8543" y="6814"/>
                        <a:pt x="8552" y="6814"/>
                        <a:pt x="8560" y="6814"/>
                      </a:cubicBezTo>
                      <a:cubicBezTo>
                        <a:pt x="8643" y="6814"/>
                        <a:pt x="8663" y="6877"/>
                        <a:pt x="8746" y="6877"/>
                      </a:cubicBezTo>
                      <a:cubicBezTo>
                        <a:pt x="8755" y="6878"/>
                        <a:pt x="8763" y="6879"/>
                        <a:pt x="8772" y="6879"/>
                      </a:cubicBezTo>
                      <a:cubicBezTo>
                        <a:pt x="8851" y="6879"/>
                        <a:pt x="8947" y="6829"/>
                        <a:pt x="9037" y="6829"/>
                      </a:cubicBezTo>
                      <a:cubicBezTo>
                        <a:pt x="9047" y="6829"/>
                        <a:pt x="9056" y="6830"/>
                        <a:pt x="9066" y="6831"/>
                      </a:cubicBezTo>
                      <a:cubicBezTo>
                        <a:pt x="9142" y="7060"/>
                        <a:pt x="9219" y="7044"/>
                        <a:pt x="9432" y="7090"/>
                      </a:cubicBezTo>
                      <a:cubicBezTo>
                        <a:pt x="9584" y="7121"/>
                        <a:pt x="9676" y="7258"/>
                        <a:pt x="9813" y="7288"/>
                      </a:cubicBezTo>
                      <a:cubicBezTo>
                        <a:pt x="9841" y="7297"/>
                        <a:pt x="9866" y="7300"/>
                        <a:pt x="9888" y="7300"/>
                      </a:cubicBezTo>
                      <a:cubicBezTo>
                        <a:pt x="9989" y="7300"/>
                        <a:pt x="10046" y="7226"/>
                        <a:pt x="10133" y="7151"/>
                      </a:cubicBezTo>
                      <a:cubicBezTo>
                        <a:pt x="10164" y="7132"/>
                        <a:pt x="10188" y="7125"/>
                        <a:pt x="10208" y="7125"/>
                      </a:cubicBezTo>
                      <a:cubicBezTo>
                        <a:pt x="10279" y="7125"/>
                        <a:pt x="10300" y="7215"/>
                        <a:pt x="10401" y="7215"/>
                      </a:cubicBezTo>
                      <a:cubicBezTo>
                        <a:pt x="10412" y="7215"/>
                        <a:pt x="10424" y="7214"/>
                        <a:pt x="10437" y="7212"/>
                      </a:cubicBezTo>
                      <a:cubicBezTo>
                        <a:pt x="10437" y="7130"/>
                        <a:pt x="10523" y="7073"/>
                        <a:pt x="10596" y="7073"/>
                      </a:cubicBezTo>
                      <a:cubicBezTo>
                        <a:pt x="10604" y="7073"/>
                        <a:pt x="10612" y="7073"/>
                        <a:pt x="10620" y="7075"/>
                      </a:cubicBezTo>
                      <a:cubicBezTo>
                        <a:pt x="10666" y="7303"/>
                        <a:pt x="10575" y="7380"/>
                        <a:pt x="10849" y="7410"/>
                      </a:cubicBezTo>
                      <a:cubicBezTo>
                        <a:pt x="11047" y="7410"/>
                        <a:pt x="11032" y="7517"/>
                        <a:pt x="11184" y="7593"/>
                      </a:cubicBezTo>
                      <a:cubicBezTo>
                        <a:pt x="11238" y="7616"/>
                        <a:pt x="11290" y="7625"/>
                        <a:pt x="11340" y="7625"/>
                      </a:cubicBezTo>
                      <a:cubicBezTo>
                        <a:pt x="11488" y="7625"/>
                        <a:pt x="11619" y="7543"/>
                        <a:pt x="11733" y="7486"/>
                      </a:cubicBezTo>
                      <a:cubicBezTo>
                        <a:pt x="11794" y="7455"/>
                        <a:pt x="11856" y="7442"/>
                        <a:pt x="11916" y="7442"/>
                      </a:cubicBezTo>
                      <a:cubicBezTo>
                        <a:pt x="12005" y="7442"/>
                        <a:pt x="12093" y="7471"/>
                        <a:pt x="12174" y="7517"/>
                      </a:cubicBezTo>
                      <a:cubicBezTo>
                        <a:pt x="12190" y="7517"/>
                        <a:pt x="12251" y="7532"/>
                        <a:pt x="12266" y="7532"/>
                      </a:cubicBezTo>
                      <a:cubicBezTo>
                        <a:pt x="12296" y="7562"/>
                        <a:pt x="12327" y="7578"/>
                        <a:pt x="12372" y="7593"/>
                      </a:cubicBezTo>
                      <a:cubicBezTo>
                        <a:pt x="12388" y="7595"/>
                        <a:pt x="12405" y="7597"/>
                        <a:pt x="12423" y="7597"/>
                      </a:cubicBezTo>
                      <a:cubicBezTo>
                        <a:pt x="12509" y="7597"/>
                        <a:pt x="12614" y="7567"/>
                        <a:pt x="12677" y="7517"/>
                      </a:cubicBezTo>
                      <a:cubicBezTo>
                        <a:pt x="12728" y="7588"/>
                        <a:pt x="12835" y="7620"/>
                        <a:pt x="12953" y="7620"/>
                      </a:cubicBezTo>
                      <a:cubicBezTo>
                        <a:pt x="13190" y="7620"/>
                        <a:pt x="13474" y="7491"/>
                        <a:pt x="13454" y="7288"/>
                      </a:cubicBezTo>
                      <a:cubicBezTo>
                        <a:pt x="13637" y="7273"/>
                        <a:pt x="13835" y="7273"/>
                        <a:pt x="14003" y="7212"/>
                      </a:cubicBezTo>
                      <a:cubicBezTo>
                        <a:pt x="14016" y="7238"/>
                        <a:pt x="14036" y="7249"/>
                        <a:pt x="14061" y="7249"/>
                      </a:cubicBezTo>
                      <a:cubicBezTo>
                        <a:pt x="14152" y="7249"/>
                        <a:pt x="14299" y="7101"/>
                        <a:pt x="14323" y="7029"/>
                      </a:cubicBezTo>
                      <a:cubicBezTo>
                        <a:pt x="14397" y="7035"/>
                        <a:pt x="14459" y="7042"/>
                        <a:pt x="14517" y="7042"/>
                      </a:cubicBezTo>
                      <a:cubicBezTo>
                        <a:pt x="14600" y="7042"/>
                        <a:pt x="14674" y="7029"/>
                        <a:pt x="14764" y="6983"/>
                      </a:cubicBezTo>
                      <a:cubicBezTo>
                        <a:pt x="14780" y="6968"/>
                        <a:pt x="14856" y="6922"/>
                        <a:pt x="14902" y="6907"/>
                      </a:cubicBezTo>
                      <a:cubicBezTo>
                        <a:pt x="14978" y="6846"/>
                        <a:pt x="15039" y="6816"/>
                        <a:pt x="15039" y="6724"/>
                      </a:cubicBezTo>
                      <a:cubicBezTo>
                        <a:pt x="15359" y="6618"/>
                        <a:pt x="15648" y="6222"/>
                        <a:pt x="15679" y="5902"/>
                      </a:cubicBezTo>
                      <a:cubicBezTo>
                        <a:pt x="15694" y="5810"/>
                        <a:pt x="15679" y="5765"/>
                        <a:pt x="15694" y="5673"/>
                      </a:cubicBezTo>
                      <a:cubicBezTo>
                        <a:pt x="15740" y="5551"/>
                        <a:pt x="15770" y="5627"/>
                        <a:pt x="15694" y="5475"/>
                      </a:cubicBezTo>
                      <a:cubicBezTo>
                        <a:pt x="15694" y="5384"/>
                        <a:pt x="15694" y="5429"/>
                        <a:pt x="15755" y="5292"/>
                      </a:cubicBezTo>
                      <a:cubicBezTo>
                        <a:pt x="15800" y="5201"/>
                        <a:pt x="15846" y="5140"/>
                        <a:pt x="15800" y="5048"/>
                      </a:cubicBezTo>
                      <a:cubicBezTo>
                        <a:pt x="15755" y="4972"/>
                        <a:pt x="15648" y="4972"/>
                        <a:pt x="15602" y="4850"/>
                      </a:cubicBezTo>
                      <a:cubicBezTo>
                        <a:pt x="15572" y="4759"/>
                        <a:pt x="15602" y="4652"/>
                        <a:pt x="15587" y="4546"/>
                      </a:cubicBezTo>
                      <a:cubicBezTo>
                        <a:pt x="15541" y="4454"/>
                        <a:pt x="15465" y="4302"/>
                        <a:pt x="15420" y="4210"/>
                      </a:cubicBezTo>
                      <a:cubicBezTo>
                        <a:pt x="15374" y="4150"/>
                        <a:pt x="15359" y="4089"/>
                        <a:pt x="15282" y="4073"/>
                      </a:cubicBezTo>
                      <a:cubicBezTo>
                        <a:pt x="15237" y="4058"/>
                        <a:pt x="15191" y="4073"/>
                        <a:pt x="15145" y="4043"/>
                      </a:cubicBezTo>
                      <a:cubicBezTo>
                        <a:pt x="15054" y="3936"/>
                        <a:pt x="15130" y="3708"/>
                        <a:pt x="15115" y="3586"/>
                      </a:cubicBezTo>
                      <a:cubicBezTo>
                        <a:pt x="15084" y="3479"/>
                        <a:pt x="14978" y="3449"/>
                        <a:pt x="14932" y="3357"/>
                      </a:cubicBezTo>
                      <a:cubicBezTo>
                        <a:pt x="14902" y="3251"/>
                        <a:pt x="14932" y="3159"/>
                        <a:pt x="14886" y="3068"/>
                      </a:cubicBezTo>
                      <a:cubicBezTo>
                        <a:pt x="14825" y="2976"/>
                        <a:pt x="14810" y="2915"/>
                        <a:pt x="14764" y="2794"/>
                      </a:cubicBezTo>
                      <a:cubicBezTo>
                        <a:pt x="14734" y="2702"/>
                        <a:pt x="14658" y="2641"/>
                        <a:pt x="14612" y="2550"/>
                      </a:cubicBezTo>
                      <a:cubicBezTo>
                        <a:pt x="14538" y="2343"/>
                        <a:pt x="14622" y="2093"/>
                        <a:pt x="14516" y="1926"/>
                      </a:cubicBezTo>
                      <a:lnTo>
                        <a:pt x="14516" y="1926"/>
                      </a:lnTo>
                      <a:cubicBezTo>
                        <a:pt x="14540" y="1954"/>
                        <a:pt x="14587" y="1986"/>
                        <a:pt x="14612" y="1986"/>
                      </a:cubicBezTo>
                      <a:cubicBezTo>
                        <a:pt x="14673" y="1712"/>
                        <a:pt x="14429" y="1727"/>
                        <a:pt x="14292" y="1681"/>
                      </a:cubicBezTo>
                      <a:cubicBezTo>
                        <a:pt x="14155" y="1620"/>
                        <a:pt x="14231" y="1498"/>
                        <a:pt x="14140" y="1422"/>
                      </a:cubicBezTo>
                      <a:cubicBezTo>
                        <a:pt x="14098" y="1390"/>
                        <a:pt x="14061" y="1383"/>
                        <a:pt x="14029" y="1383"/>
                      </a:cubicBezTo>
                      <a:cubicBezTo>
                        <a:pt x="14005" y="1383"/>
                        <a:pt x="13984" y="1386"/>
                        <a:pt x="13964" y="1386"/>
                      </a:cubicBezTo>
                      <a:cubicBezTo>
                        <a:pt x="13922" y="1386"/>
                        <a:pt x="13886" y="1370"/>
                        <a:pt x="13850" y="1270"/>
                      </a:cubicBezTo>
                      <a:cubicBezTo>
                        <a:pt x="13820" y="1163"/>
                        <a:pt x="13789" y="1072"/>
                        <a:pt x="13774" y="935"/>
                      </a:cubicBezTo>
                      <a:cubicBezTo>
                        <a:pt x="13753" y="932"/>
                        <a:pt x="13730" y="931"/>
                        <a:pt x="13707" y="931"/>
                      </a:cubicBezTo>
                      <a:cubicBezTo>
                        <a:pt x="13692" y="931"/>
                        <a:pt x="13677" y="931"/>
                        <a:pt x="13661" y="931"/>
                      </a:cubicBezTo>
                      <a:cubicBezTo>
                        <a:pt x="13585" y="931"/>
                        <a:pt x="13510" y="925"/>
                        <a:pt x="13469" y="843"/>
                      </a:cubicBezTo>
                      <a:cubicBezTo>
                        <a:pt x="13408" y="721"/>
                        <a:pt x="13485" y="737"/>
                        <a:pt x="13485" y="645"/>
                      </a:cubicBezTo>
                      <a:cubicBezTo>
                        <a:pt x="13485" y="554"/>
                        <a:pt x="13454" y="569"/>
                        <a:pt x="13408" y="493"/>
                      </a:cubicBezTo>
                      <a:cubicBezTo>
                        <a:pt x="13363" y="356"/>
                        <a:pt x="13424" y="264"/>
                        <a:pt x="13302" y="203"/>
                      </a:cubicBezTo>
                      <a:cubicBezTo>
                        <a:pt x="13210" y="173"/>
                        <a:pt x="13028" y="173"/>
                        <a:pt x="12936" y="158"/>
                      </a:cubicBezTo>
                      <a:cubicBezTo>
                        <a:pt x="12936" y="173"/>
                        <a:pt x="12921" y="203"/>
                        <a:pt x="12906" y="234"/>
                      </a:cubicBezTo>
                      <a:cubicBezTo>
                        <a:pt x="12857" y="179"/>
                        <a:pt x="12812" y="161"/>
                        <a:pt x="12764" y="161"/>
                      </a:cubicBezTo>
                      <a:cubicBezTo>
                        <a:pt x="12707" y="161"/>
                        <a:pt x="12645" y="187"/>
                        <a:pt x="12570" y="203"/>
                      </a:cubicBezTo>
                      <a:cubicBezTo>
                        <a:pt x="12570" y="249"/>
                        <a:pt x="12555" y="280"/>
                        <a:pt x="12525" y="325"/>
                      </a:cubicBezTo>
                      <a:cubicBezTo>
                        <a:pt x="12388" y="310"/>
                        <a:pt x="12159" y="82"/>
                        <a:pt x="12037" y="36"/>
                      </a:cubicBezTo>
                      <a:cubicBezTo>
                        <a:pt x="11979" y="10"/>
                        <a:pt x="11927" y="1"/>
                        <a:pt x="118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2"/>
                <p:cNvSpPr/>
                <p:nvPr/>
              </p:nvSpPr>
              <p:spPr>
                <a:xfrm>
                  <a:off x="7851487" y="541859"/>
                  <a:ext cx="228846" cy="60319"/>
                </a:xfrm>
                <a:custGeom>
                  <a:avLst/>
                  <a:gdLst/>
                  <a:ahLst/>
                  <a:cxnLst/>
                  <a:rect l="l" t="t" r="r" b="b"/>
                  <a:pathLst>
                    <a:path w="7770" h="2048" extrusionOk="0">
                      <a:moveTo>
                        <a:pt x="3388" y="0"/>
                      </a:moveTo>
                      <a:cubicBezTo>
                        <a:pt x="3296" y="0"/>
                        <a:pt x="3199" y="133"/>
                        <a:pt x="3123" y="171"/>
                      </a:cubicBezTo>
                      <a:cubicBezTo>
                        <a:pt x="3079" y="188"/>
                        <a:pt x="3042" y="195"/>
                        <a:pt x="3008" y="195"/>
                      </a:cubicBezTo>
                      <a:cubicBezTo>
                        <a:pt x="2923" y="195"/>
                        <a:pt x="2859" y="156"/>
                        <a:pt x="2772" y="156"/>
                      </a:cubicBezTo>
                      <a:cubicBezTo>
                        <a:pt x="2620" y="156"/>
                        <a:pt x="2480" y="282"/>
                        <a:pt x="2330" y="282"/>
                      </a:cubicBezTo>
                      <a:cubicBezTo>
                        <a:pt x="2315" y="282"/>
                        <a:pt x="2300" y="281"/>
                        <a:pt x="2285" y="278"/>
                      </a:cubicBezTo>
                      <a:cubicBezTo>
                        <a:pt x="2285" y="202"/>
                        <a:pt x="2270" y="232"/>
                        <a:pt x="2239" y="171"/>
                      </a:cubicBezTo>
                      <a:cubicBezTo>
                        <a:pt x="2132" y="308"/>
                        <a:pt x="1965" y="278"/>
                        <a:pt x="1812" y="354"/>
                      </a:cubicBezTo>
                      <a:cubicBezTo>
                        <a:pt x="1706" y="415"/>
                        <a:pt x="1660" y="491"/>
                        <a:pt x="1523" y="491"/>
                      </a:cubicBezTo>
                      <a:cubicBezTo>
                        <a:pt x="1432" y="491"/>
                        <a:pt x="1371" y="384"/>
                        <a:pt x="1294" y="354"/>
                      </a:cubicBezTo>
                      <a:cubicBezTo>
                        <a:pt x="1272" y="350"/>
                        <a:pt x="1254" y="349"/>
                        <a:pt x="1238" y="349"/>
                      </a:cubicBezTo>
                      <a:cubicBezTo>
                        <a:pt x="1123" y="349"/>
                        <a:pt x="1154" y="437"/>
                        <a:pt x="1020" y="491"/>
                      </a:cubicBezTo>
                      <a:cubicBezTo>
                        <a:pt x="1000" y="496"/>
                        <a:pt x="973" y="498"/>
                        <a:pt x="943" y="498"/>
                      </a:cubicBezTo>
                      <a:cubicBezTo>
                        <a:pt x="883" y="498"/>
                        <a:pt x="812" y="491"/>
                        <a:pt x="761" y="491"/>
                      </a:cubicBezTo>
                      <a:cubicBezTo>
                        <a:pt x="611" y="504"/>
                        <a:pt x="472" y="598"/>
                        <a:pt x="342" y="598"/>
                      </a:cubicBezTo>
                      <a:cubicBezTo>
                        <a:pt x="314" y="598"/>
                        <a:pt x="286" y="593"/>
                        <a:pt x="258" y="582"/>
                      </a:cubicBezTo>
                      <a:cubicBezTo>
                        <a:pt x="197" y="735"/>
                        <a:pt x="228" y="918"/>
                        <a:pt x="15" y="948"/>
                      </a:cubicBezTo>
                      <a:cubicBezTo>
                        <a:pt x="1" y="1032"/>
                        <a:pt x="25" y="1102"/>
                        <a:pt x="122" y="1102"/>
                      </a:cubicBezTo>
                      <a:cubicBezTo>
                        <a:pt x="131" y="1102"/>
                        <a:pt x="141" y="1102"/>
                        <a:pt x="152" y="1100"/>
                      </a:cubicBezTo>
                      <a:cubicBezTo>
                        <a:pt x="289" y="1100"/>
                        <a:pt x="228" y="1009"/>
                        <a:pt x="289" y="948"/>
                      </a:cubicBezTo>
                      <a:cubicBezTo>
                        <a:pt x="327" y="904"/>
                        <a:pt x="367" y="894"/>
                        <a:pt x="410" y="894"/>
                      </a:cubicBezTo>
                      <a:cubicBezTo>
                        <a:pt x="447" y="894"/>
                        <a:pt x="486" y="901"/>
                        <a:pt x="526" y="901"/>
                      </a:cubicBezTo>
                      <a:cubicBezTo>
                        <a:pt x="553" y="901"/>
                        <a:pt x="580" y="898"/>
                        <a:pt x="609" y="887"/>
                      </a:cubicBezTo>
                      <a:cubicBezTo>
                        <a:pt x="609" y="918"/>
                        <a:pt x="624" y="963"/>
                        <a:pt x="624" y="994"/>
                      </a:cubicBezTo>
                      <a:cubicBezTo>
                        <a:pt x="517" y="1040"/>
                        <a:pt x="395" y="1116"/>
                        <a:pt x="441" y="1253"/>
                      </a:cubicBezTo>
                      <a:cubicBezTo>
                        <a:pt x="467" y="1347"/>
                        <a:pt x="550" y="1374"/>
                        <a:pt x="643" y="1374"/>
                      </a:cubicBezTo>
                      <a:cubicBezTo>
                        <a:pt x="715" y="1374"/>
                        <a:pt x="793" y="1358"/>
                        <a:pt x="853" y="1344"/>
                      </a:cubicBezTo>
                      <a:cubicBezTo>
                        <a:pt x="935" y="1344"/>
                        <a:pt x="1043" y="1375"/>
                        <a:pt x="1135" y="1375"/>
                      </a:cubicBezTo>
                      <a:cubicBezTo>
                        <a:pt x="1214" y="1375"/>
                        <a:pt x="1282" y="1352"/>
                        <a:pt x="1310" y="1268"/>
                      </a:cubicBezTo>
                      <a:cubicBezTo>
                        <a:pt x="1362" y="1321"/>
                        <a:pt x="1406" y="1340"/>
                        <a:pt x="1448" y="1340"/>
                      </a:cubicBezTo>
                      <a:cubicBezTo>
                        <a:pt x="1516" y="1340"/>
                        <a:pt x="1581" y="1290"/>
                        <a:pt x="1675" y="1253"/>
                      </a:cubicBezTo>
                      <a:cubicBezTo>
                        <a:pt x="1675" y="1238"/>
                        <a:pt x="1675" y="1192"/>
                        <a:pt x="1660" y="1177"/>
                      </a:cubicBezTo>
                      <a:cubicBezTo>
                        <a:pt x="1706" y="1146"/>
                        <a:pt x="1782" y="1116"/>
                        <a:pt x="1843" y="1116"/>
                      </a:cubicBezTo>
                      <a:cubicBezTo>
                        <a:pt x="1843" y="1161"/>
                        <a:pt x="1858" y="1192"/>
                        <a:pt x="1843" y="1238"/>
                      </a:cubicBezTo>
                      <a:cubicBezTo>
                        <a:pt x="1851" y="1236"/>
                        <a:pt x="1859" y="1236"/>
                        <a:pt x="1866" y="1236"/>
                      </a:cubicBezTo>
                      <a:cubicBezTo>
                        <a:pt x="1940" y="1236"/>
                        <a:pt x="1973" y="1299"/>
                        <a:pt x="2056" y="1299"/>
                      </a:cubicBezTo>
                      <a:cubicBezTo>
                        <a:pt x="2065" y="1300"/>
                        <a:pt x="2073" y="1301"/>
                        <a:pt x="2082" y="1301"/>
                      </a:cubicBezTo>
                      <a:cubicBezTo>
                        <a:pt x="2161" y="1301"/>
                        <a:pt x="2257" y="1251"/>
                        <a:pt x="2346" y="1251"/>
                      </a:cubicBezTo>
                      <a:cubicBezTo>
                        <a:pt x="2356" y="1251"/>
                        <a:pt x="2366" y="1251"/>
                        <a:pt x="2376" y="1253"/>
                      </a:cubicBezTo>
                      <a:cubicBezTo>
                        <a:pt x="2452" y="1481"/>
                        <a:pt x="2529" y="1466"/>
                        <a:pt x="2742" y="1497"/>
                      </a:cubicBezTo>
                      <a:cubicBezTo>
                        <a:pt x="2894" y="1542"/>
                        <a:pt x="2986" y="1679"/>
                        <a:pt x="3123" y="1710"/>
                      </a:cubicBezTo>
                      <a:cubicBezTo>
                        <a:pt x="3148" y="1718"/>
                        <a:pt x="3171" y="1721"/>
                        <a:pt x="3192" y="1721"/>
                      </a:cubicBezTo>
                      <a:cubicBezTo>
                        <a:pt x="3297" y="1721"/>
                        <a:pt x="3354" y="1636"/>
                        <a:pt x="3443" y="1573"/>
                      </a:cubicBezTo>
                      <a:cubicBezTo>
                        <a:pt x="3476" y="1553"/>
                        <a:pt x="3501" y="1545"/>
                        <a:pt x="3522" y="1545"/>
                      </a:cubicBezTo>
                      <a:cubicBezTo>
                        <a:pt x="3593" y="1545"/>
                        <a:pt x="3614" y="1635"/>
                        <a:pt x="3726" y="1635"/>
                      </a:cubicBezTo>
                      <a:cubicBezTo>
                        <a:pt x="3733" y="1635"/>
                        <a:pt x="3740" y="1634"/>
                        <a:pt x="3747" y="1634"/>
                      </a:cubicBezTo>
                      <a:cubicBezTo>
                        <a:pt x="3747" y="1552"/>
                        <a:pt x="3821" y="1494"/>
                        <a:pt x="3891" y="1494"/>
                      </a:cubicBezTo>
                      <a:cubicBezTo>
                        <a:pt x="3899" y="1494"/>
                        <a:pt x="3907" y="1495"/>
                        <a:pt x="3915" y="1497"/>
                      </a:cubicBezTo>
                      <a:cubicBezTo>
                        <a:pt x="3976" y="1725"/>
                        <a:pt x="3885" y="1801"/>
                        <a:pt x="4144" y="1832"/>
                      </a:cubicBezTo>
                      <a:cubicBezTo>
                        <a:pt x="4357" y="1832"/>
                        <a:pt x="4342" y="1938"/>
                        <a:pt x="4494" y="2015"/>
                      </a:cubicBezTo>
                      <a:cubicBezTo>
                        <a:pt x="4548" y="2038"/>
                        <a:pt x="4600" y="2047"/>
                        <a:pt x="4650" y="2047"/>
                      </a:cubicBezTo>
                      <a:cubicBezTo>
                        <a:pt x="4798" y="2047"/>
                        <a:pt x="4929" y="1965"/>
                        <a:pt x="5042" y="1908"/>
                      </a:cubicBezTo>
                      <a:cubicBezTo>
                        <a:pt x="5104" y="1877"/>
                        <a:pt x="5165" y="1864"/>
                        <a:pt x="5226" y="1864"/>
                      </a:cubicBezTo>
                      <a:cubicBezTo>
                        <a:pt x="5315" y="1864"/>
                        <a:pt x="5403" y="1893"/>
                        <a:pt x="5484" y="1938"/>
                      </a:cubicBezTo>
                      <a:cubicBezTo>
                        <a:pt x="5500" y="1938"/>
                        <a:pt x="5560" y="1954"/>
                        <a:pt x="5576" y="1954"/>
                      </a:cubicBezTo>
                      <a:cubicBezTo>
                        <a:pt x="5591" y="1984"/>
                        <a:pt x="5637" y="1999"/>
                        <a:pt x="5667" y="2015"/>
                      </a:cubicBezTo>
                      <a:cubicBezTo>
                        <a:pt x="5685" y="2017"/>
                        <a:pt x="5704" y="2019"/>
                        <a:pt x="5723" y="2019"/>
                      </a:cubicBezTo>
                      <a:cubicBezTo>
                        <a:pt x="5814" y="2019"/>
                        <a:pt x="5909" y="1989"/>
                        <a:pt x="5972" y="1938"/>
                      </a:cubicBezTo>
                      <a:cubicBezTo>
                        <a:pt x="6023" y="2010"/>
                        <a:pt x="6131" y="2042"/>
                        <a:pt x="6252" y="2042"/>
                      </a:cubicBezTo>
                      <a:cubicBezTo>
                        <a:pt x="6493" y="2042"/>
                        <a:pt x="6784" y="1913"/>
                        <a:pt x="6764" y="1710"/>
                      </a:cubicBezTo>
                      <a:cubicBezTo>
                        <a:pt x="6856" y="1710"/>
                        <a:pt x="6947" y="1695"/>
                        <a:pt x="7038" y="1695"/>
                      </a:cubicBezTo>
                      <a:cubicBezTo>
                        <a:pt x="7038" y="1679"/>
                        <a:pt x="7038" y="1649"/>
                        <a:pt x="7069" y="1634"/>
                      </a:cubicBezTo>
                      <a:cubicBezTo>
                        <a:pt x="6871" y="1618"/>
                        <a:pt x="6703" y="1649"/>
                        <a:pt x="6536" y="1573"/>
                      </a:cubicBezTo>
                      <a:cubicBezTo>
                        <a:pt x="6459" y="1542"/>
                        <a:pt x="6475" y="1451"/>
                        <a:pt x="6398" y="1420"/>
                      </a:cubicBezTo>
                      <a:cubicBezTo>
                        <a:pt x="6353" y="1420"/>
                        <a:pt x="6277" y="1481"/>
                        <a:pt x="6231" y="1481"/>
                      </a:cubicBezTo>
                      <a:cubicBezTo>
                        <a:pt x="6189" y="1491"/>
                        <a:pt x="6158" y="1495"/>
                        <a:pt x="6133" y="1495"/>
                      </a:cubicBezTo>
                      <a:cubicBezTo>
                        <a:pt x="6044" y="1495"/>
                        <a:pt x="6049" y="1438"/>
                        <a:pt x="5941" y="1390"/>
                      </a:cubicBezTo>
                      <a:cubicBezTo>
                        <a:pt x="5878" y="1365"/>
                        <a:pt x="5841" y="1352"/>
                        <a:pt x="5808" y="1352"/>
                      </a:cubicBezTo>
                      <a:cubicBezTo>
                        <a:pt x="5762" y="1352"/>
                        <a:pt x="5725" y="1376"/>
                        <a:pt x="5637" y="1420"/>
                      </a:cubicBezTo>
                      <a:cubicBezTo>
                        <a:pt x="5637" y="1390"/>
                        <a:pt x="5591" y="1329"/>
                        <a:pt x="5591" y="1268"/>
                      </a:cubicBezTo>
                      <a:cubicBezTo>
                        <a:pt x="5567" y="1274"/>
                        <a:pt x="5543" y="1277"/>
                        <a:pt x="5519" y="1277"/>
                      </a:cubicBezTo>
                      <a:cubicBezTo>
                        <a:pt x="5426" y="1277"/>
                        <a:pt x="5338" y="1238"/>
                        <a:pt x="5241" y="1238"/>
                      </a:cubicBezTo>
                      <a:cubicBezTo>
                        <a:pt x="5229" y="1236"/>
                        <a:pt x="5216" y="1236"/>
                        <a:pt x="5204" y="1236"/>
                      </a:cubicBezTo>
                      <a:cubicBezTo>
                        <a:pt x="5161" y="1236"/>
                        <a:pt x="5117" y="1242"/>
                        <a:pt x="5080" y="1242"/>
                      </a:cubicBezTo>
                      <a:cubicBezTo>
                        <a:pt x="5009" y="1242"/>
                        <a:pt x="4966" y="1217"/>
                        <a:pt x="5012" y="1070"/>
                      </a:cubicBezTo>
                      <a:cubicBezTo>
                        <a:pt x="5037" y="959"/>
                        <a:pt x="5114" y="932"/>
                        <a:pt x="5206" y="932"/>
                      </a:cubicBezTo>
                      <a:cubicBezTo>
                        <a:pt x="5299" y="932"/>
                        <a:pt x="5407" y="959"/>
                        <a:pt x="5495" y="959"/>
                      </a:cubicBezTo>
                      <a:cubicBezTo>
                        <a:pt x="5587" y="959"/>
                        <a:pt x="5657" y="930"/>
                        <a:pt x="5667" y="811"/>
                      </a:cubicBezTo>
                      <a:cubicBezTo>
                        <a:pt x="5677" y="810"/>
                        <a:pt x="5687" y="809"/>
                        <a:pt x="5697" y="809"/>
                      </a:cubicBezTo>
                      <a:cubicBezTo>
                        <a:pt x="5768" y="809"/>
                        <a:pt x="5839" y="841"/>
                        <a:pt x="5905" y="841"/>
                      </a:cubicBezTo>
                      <a:cubicBezTo>
                        <a:pt x="5928" y="841"/>
                        <a:pt x="5950" y="837"/>
                        <a:pt x="5972" y="826"/>
                      </a:cubicBezTo>
                      <a:cubicBezTo>
                        <a:pt x="6048" y="811"/>
                        <a:pt x="6078" y="704"/>
                        <a:pt x="6170" y="674"/>
                      </a:cubicBezTo>
                      <a:cubicBezTo>
                        <a:pt x="6246" y="639"/>
                        <a:pt x="6329" y="630"/>
                        <a:pt x="6412" y="630"/>
                      </a:cubicBezTo>
                      <a:cubicBezTo>
                        <a:pt x="6511" y="630"/>
                        <a:pt x="6612" y="643"/>
                        <a:pt x="6703" y="643"/>
                      </a:cubicBezTo>
                      <a:cubicBezTo>
                        <a:pt x="6916" y="628"/>
                        <a:pt x="7069" y="491"/>
                        <a:pt x="7236" y="400"/>
                      </a:cubicBezTo>
                      <a:cubicBezTo>
                        <a:pt x="7434" y="293"/>
                        <a:pt x="7572" y="171"/>
                        <a:pt x="7770" y="3"/>
                      </a:cubicBezTo>
                      <a:lnTo>
                        <a:pt x="7770" y="3"/>
                      </a:lnTo>
                      <a:cubicBezTo>
                        <a:pt x="7541" y="125"/>
                        <a:pt x="7206" y="247"/>
                        <a:pt x="6947" y="278"/>
                      </a:cubicBezTo>
                      <a:cubicBezTo>
                        <a:pt x="6938" y="278"/>
                        <a:pt x="6929" y="279"/>
                        <a:pt x="6919" y="279"/>
                      </a:cubicBezTo>
                      <a:cubicBezTo>
                        <a:pt x="6720" y="279"/>
                        <a:pt x="6573" y="125"/>
                        <a:pt x="6383" y="125"/>
                      </a:cubicBezTo>
                      <a:cubicBezTo>
                        <a:pt x="6292" y="354"/>
                        <a:pt x="6048" y="247"/>
                        <a:pt x="5880" y="308"/>
                      </a:cubicBezTo>
                      <a:cubicBezTo>
                        <a:pt x="5768" y="331"/>
                        <a:pt x="5622" y="486"/>
                        <a:pt x="5486" y="486"/>
                      </a:cubicBezTo>
                      <a:cubicBezTo>
                        <a:pt x="5438" y="486"/>
                        <a:pt x="5391" y="467"/>
                        <a:pt x="5347" y="415"/>
                      </a:cubicBezTo>
                      <a:cubicBezTo>
                        <a:pt x="5305" y="450"/>
                        <a:pt x="5253" y="465"/>
                        <a:pt x="5200" y="465"/>
                      </a:cubicBezTo>
                      <a:cubicBezTo>
                        <a:pt x="5044" y="465"/>
                        <a:pt x="4875" y="334"/>
                        <a:pt x="4875" y="186"/>
                      </a:cubicBezTo>
                      <a:cubicBezTo>
                        <a:pt x="4862" y="185"/>
                        <a:pt x="4849" y="184"/>
                        <a:pt x="4837" y="184"/>
                      </a:cubicBezTo>
                      <a:cubicBezTo>
                        <a:pt x="4590" y="184"/>
                        <a:pt x="4481" y="461"/>
                        <a:pt x="4220" y="461"/>
                      </a:cubicBezTo>
                      <a:cubicBezTo>
                        <a:pt x="4052" y="461"/>
                        <a:pt x="3991" y="323"/>
                        <a:pt x="3869" y="308"/>
                      </a:cubicBezTo>
                      <a:cubicBezTo>
                        <a:pt x="3858" y="305"/>
                        <a:pt x="3847" y="304"/>
                        <a:pt x="3835" y="304"/>
                      </a:cubicBezTo>
                      <a:cubicBezTo>
                        <a:pt x="3758" y="304"/>
                        <a:pt x="3664" y="362"/>
                        <a:pt x="3588" y="362"/>
                      </a:cubicBezTo>
                      <a:cubicBezTo>
                        <a:pt x="3563" y="362"/>
                        <a:pt x="3539" y="356"/>
                        <a:pt x="3519" y="339"/>
                      </a:cubicBezTo>
                      <a:cubicBezTo>
                        <a:pt x="3427" y="262"/>
                        <a:pt x="3534" y="95"/>
                        <a:pt x="3443" y="19"/>
                      </a:cubicBezTo>
                      <a:cubicBezTo>
                        <a:pt x="3425" y="6"/>
                        <a:pt x="3406" y="0"/>
                        <a:pt x="3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2"/>
                <p:cNvSpPr/>
                <p:nvPr/>
              </p:nvSpPr>
              <p:spPr>
                <a:xfrm>
                  <a:off x="7709147" y="459158"/>
                  <a:ext cx="517952" cy="714635"/>
                </a:xfrm>
                <a:custGeom>
                  <a:avLst/>
                  <a:gdLst/>
                  <a:ahLst/>
                  <a:cxnLst/>
                  <a:rect l="l" t="t" r="r" b="b"/>
                  <a:pathLst>
                    <a:path w="17586" h="24264" extrusionOk="0">
                      <a:moveTo>
                        <a:pt x="9242" y="0"/>
                      </a:moveTo>
                      <a:cubicBezTo>
                        <a:pt x="9241" y="0"/>
                        <a:pt x="9239" y="3"/>
                        <a:pt x="9236" y="8"/>
                      </a:cubicBezTo>
                      <a:cubicBezTo>
                        <a:pt x="9175" y="130"/>
                        <a:pt x="9098" y="313"/>
                        <a:pt x="9022" y="480"/>
                      </a:cubicBezTo>
                      <a:cubicBezTo>
                        <a:pt x="8946" y="648"/>
                        <a:pt x="8855" y="846"/>
                        <a:pt x="8794" y="1044"/>
                      </a:cubicBezTo>
                      <a:cubicBezTo>
                        <a:pt x="8718" y="1257"/>
                        <a:pt x="8641" y="1471"/>
                        <a:pt x="8565" y="1699"/>
                      </a:cubicBezTo>
                      <a:cubicBezTo>
                        <a:pt x="8519" y="1806"/>
                        <a:pt x="8489" y="1913"/>
                        <a:pt x="8428" y="2019"/>
                      </a:cubicBezTo>
                      <a:cubicBezTo>
                        <a:pt x="8398" y="2141"/>
                        <a:pt x="8337" y="2233"/>
                        <a:pt x="8276" y="2339"/>
                      </a:cubicBezTo>
                      <a:cubicBezTo>
                        <a:pt x="8062" y="2766"/>
                        <a:pt x="7788" y="3147"/>
                        <a:pt x="7529" y="3482"/>
                      </a:cubicBezTo>
                      <a:cubicBezTo>
                        <a:pt x="7285" y="3832"/>
                        <a:pt x="7072" y="4152"/>
                        <a:pt x="6950" y="4426"/>
                      </a:cubicBezTo>
                      <a:cubicBezTo>
                        <a:pt x="6889" y="4533"/>
                        <a:pt x="6813" y="4701"/>
                        <a:pt x="6722" y="4899"/>
                      </a:cubicBezTo>
                      <a:cubicBezTo>
                        <a:pt x="6676" y="4990"/>
                        <a:pt x="6615" y="5112"/>
                        <a:pt x="6584" y="5219"/>
                      </a:cubicBezTo>
                      <a:cubicBezTo>
                        <a:pt x="6539" y="5341"/>
                        <a:pt x="6524" y="5447"/>
                        <a:pt x="6493" y="5569"/>
                      </a:cubicBezTo>
                      <a:cubicBezTo>
                        <a:pt x="6447" y="5691"/>
                        <a:pt x="6432" y="5828"/>
                        <a:pt x="6417" y="5950"/>
                      </a:cubicBezTo>
                      <a:cubicBezTo>
                        <a:pt x="6310" y="5584"/>
                        <a:pt x="6188" y="5234"/>
                        <a:pt x="6066" y="4914"/>
                      </a:cubicBezTo>
                      <a:cubicBezTo>
                        <a:pt x="5929" y="4518"/>
                        <a:pt x="5823" y="4137"/>
                        <a:pt x="5655" y="3771"/>
                      </a:cubicBezTo>
                      <a:cubicBezTo>
                        <a:pt x="5503" y="3406"/>
                        <a:pt x="5320" y="3086"/>
                        <a:pt x="5244" y="2766"/>
                      </a:cubicBezTo>
                      <a:cubicBezTo>
                        <a:pt x="5213" y="2674"/>
                        <a:pt x="5137" y="2370"/>
                        <a:pt x="5122" y="2080"/>
                      </a:cubicBezTo>
                      <a:lnTo>
                        <a:pt x="5122" y="1882"/>
                      </a:lnTo>
                      <a:cubicBezTo>
                        <a:pt x="5122" y="1836"/>
                        <a:pt x="5137" y="1775"/>
                        <a:pt x="5137" y="1730"/>
                      </a:cubicBezTo>
                      <a:cubicBezTo>
                        <a:pt x="5137" y="1673"/>
                        <a:pt x="5145" y="1642"/>
                        <a:pt x="5144" y="1642"/>
                      </a:cubicBezTo>
                      <a:lnTo>
                        <a:pt x="5144" y="1642"/>
                      </a:lnTo>
                      <a:cubicBezTo>
                        <a:pt x="5143" y="1642"/>
                        <a:pt x="5141" y="1646"/>
                        <a:pt x="5137" y="1654"/>
                      </a:cubicBezTo>
                      <a:cubicBezTo>
                        <a:pt x="5046" y="1989"/>
                        <a:pt x="5061" y="2370"/>
                        <a:pt x="5152" y="2766"/>
                      </a:cubicBezTo>
                      <a:cubicBezTo>
                        <a:pt x="5213" y="2979"/>
                        <a:pt x="5274" y="3162"/>
                        <a:pt x="5366" y="3375"/>
                      </a:cubicBezTo>
                      <a:cubicBezTo>
                        <a:pt x="5396" y="3467"/>
                        <a:pt x="5457" y="3589"/>
                        <a:pt x="5503" y="3680"/>
                      </a:cubicBezTo>
                      <a:cubicBezTo>
                        <a:pt x="5533" y="3787"/>
                        <a:pt x="5579" y="3893"/>
                        <a:pt x="5609" y="4000"/>
                      </a:cubicBezTo>
                      <a:cubicBezTo>
                        <a:pt x="5762" y="4442"/>
                        <a:pt x="5899" y="4914"/>
                        <a:pt x="6051" y="5386"/>
                      </a:cubicBezTo>
                      <a:cubicBezTo>
                        <a:pt x="6127" y="5645"/>
                        <a:pt x="6204" y="5874"/>
                        <a:pt x="6265" y="6118"/>
                      </a:cubicBezTo>
                      <a:lnTo>
                        <a:pt x="6295" y="6301"/>
                      </a:lnTo>
                      <a:cubicBezTo>
                        <a:pt x="6310" y="6361"/>
                        <a:pt x="6310" y="6422"/>
                        <a:pt x="6310" y="6499"/>
                      </a:cubicBezTo>
                      <a:cubicBezTo>
                        <a:pt x="6325" y="6605"/>
                        <a:pt x="6325" y="6742"/>
                        <a:pt x="6325" y="6879"/>
                      </a:cubicBezTo>
                      <a:lnTo>
                        <a:pt x="6325" y="7641"/>
                      </a:lnTo>
                      <a:lnTo>
                        <a:pt x="6325" y="8022"/>
                      </a:lnTo>
                      <a:cubicBezTo>
                        <a:pt x="6356" y="8159"/>
                        <a:pt x="6356" y="8266"/>
                        <a:pt x="6371" y="8403"/>
                      </a:cubicBezTo>
                      <a:cubicBezTo>
                        <a:pt x="6386" y="8647"/>
                        <a:pt x="6432" y="8891"/>
                        <a:pt x="6447" y="9150"/>
                      </a:cubicBezTo>
                      <a:cubicBezTo>
                        <a:pt x="6493" y="9393"/>
                        <a:pt x="6508" y="9622"/>
                        <a:pt x="6539" y="9850"/>
                      </a:cubicBezTo>
                      <a:cubicBezTo>
                        <a:pt x="6554" y="9957"/>
                        <a:pt x="6584" y="10079"/>
                        <a:pt x="6584" y="10170"/>
                      </a:cubicBezTo>
                      <a:cubicBezTo>
                        <a:pt x="6584" y="10292"/>
                        <a:pt x="6584" y="10384"/>
                        <a:pt x="6600" y="10506"/>
                      </a:cubicBezTo>
                      <a:cubicBezTo>
                        <a:pt x="6600" y="10704"/>
                        <a:pt x="6615" y="10917"/>
                        <a:pt x="6615" y="11115"/>
                      </a:cubicBezTo>
                      <a:cubicBezTo>
                        <a:pt x="6630" y="11313"/>
                        <a:pt x="6615" y="11511"/>
                        <a:pt x="6661" y="11679"/>
                      </a:cubicBezTo>
                      <a:cubicBezTo>
                        <a:pt x="6676" y="11846"/>
                        <a:pt x="6691" y="12029"/>
                        <a:pt x="6706" y="12166"/>
                      </a:cubicBezTo>
                      <a:cubicBezTo>
                        <a:pt x="6737" y="12303"/>
                        <a:pt x="6767" y="12471"/>
                        <a:pt x="6813" y="12669"/>
                      </a:cubicBezTo>
                      <a:cubicBezTo>
                        <a:pt x="6843" y="12852"/>
                        <a:pt x="6904" y="13065"/>
                        <a:pt x="6965" y="13294"/>
                      </a:cubicBezTo>
                      <a:cubicBezTo>
                        <a:pt x="6981" y="13355"/>
                        <a:pt x="6996" y="13431"/>
                        <a:pt x="7011" y="13492"/>
                      </a:cubicBezTo>
                      <a:cubicBezTo>
                        <a:pt x="7042" y="13538"/>
                        <a:pt x="7042" y="13614"/>
                        <a:pt x="7057" y="13675"/>
                      </a:cubicBezTo>
                      <a:cubicBezTo>
                        <a:pt x="7072" y="13751"/>
                        <a:pt x="7087" y="13827"/>
                        <a:pt x="7087" y="13903"/>
                      </a:cubicBezTo>
                      <a:cubicBezTo>
                        <a:pt x="6828" y="13614"/>
                        <a:pt x="6478" y="13385"/>
                        <a:pt x="6158" y="13157"/>
                      </a:cubicBezTo>
                      <a:cubicBezTo>
                        <a:pt x="6082" y="13111"/>
                        <a:pt x="5990" y="13050"/>
                        <a:pt x="5914" y="12989"/>
                      </a:cubicBezTo>
                      <a:cubicBezTo>
                        <a:pt x="5838" y="12928"/>
                        <a:pt x="5762" y="12852"/>
                        <a:pt x="5686" y="12806"/>
                      </a:cubicBezTo>
                      <a:lnTo>
                        <a:pt x="5396" y="12578"/>
                      </a:lnTo>
                      <a:cubicBezTo>
                        <a:pt x="5244" y="12425"/>
                        <a:pt x="5091" y="12273"/>
                        <a:pt x="4924" y="12136"/>
                      </a:cubicBezTo>
                      <a:cubicBezTo>
                        <a:pt x="4650" y="11923"/>
                        <a:pt x="4375" y="11770"/>
                        <a:pt x="4116" y="11587"/>
                      </a:cubicBezTo>
                      <a:cubicBezTo>
                        <a:pt x="3994" y="11511"/>
                        <a:pt x="3888" y="11389"/>
                        <a:pt x="3796" y="11298"/>
                      </a:cubicBezTo>
                      <a:cubicBezTo>
                        <a:pt x="3720" y="11206"/>
                        <a:pt x="3690" y="11069"/>
                        <a:pt x="3644" y="10932"/>
                      </a:cubicBezTo>
                      <a:cubicBezTo>
                        <a:pt x="3613" y="10795"/>
                        <a:pt x="3613" y="10643"/>
                        <a:pt x="3537" y="10521"/>
                      </a:cubicBezTo>
                      <a:cubicBezTo>
                        <a:pt x="3476" y="10399"/>
                        <a:pt x="3400" y="10262"/>
                        <a:pt x="3339" y="10155"/>
                      </a:cubicBezTo>
                      <a:cubicBezTo>
                        <a:pt x="3269" y="10029"/>
                        <a:pt x="2914" y="9410"/>
                        <a:pt x="2883" y="9410"/>
                      </a:cubicBezTo>
                      <a:cubicBezTo>
                        <a:pt x="2880" y="9410"/>
                        <a:pt x="2880" y="9414"/>
                        <a:pt x="2882" y="9424"/>
                      </a:cubicBezTo>
                      <a:cubicBezTo>
                        <a:pt x="3004" y="9652"/>
                        <a:pt x="3111" y="9911"/>
                        <a:pt x="3248" y="10170"/>
                      </a:cubicBezTo>
                      <a:cubicBezTo>
                        <a:pt x="3309" y="10308"/>
                        <a:pt x="3385" y="10460"/>
                        <a:pt x="3431" y="10612"/>
                      </a:cubicBezTo>
                      <a:cubicBezTo>
                        <a:pt x="3476" y="10765"/>
                        <a:pt x="3476" y="10932"/>
                        <a:pt x="3537" y="11130"/>
                      </a:cubicBezTo>
                      <a:cubicBezTo>
                        <a:pt x="3553" y="11161"/>
                        <a:pt x="3553" y="11222"/>
                        <a:pt x="3568" y="11252"/>
                      </a:cubicBezTo>
                      <a:lnTo>
                        <a:pt x="3644" y="11374"/>
                      </a:lnTo>
                      <a:cubicBezTo>
                        <a:pt x="3659" y="11389"/>
                        <a:pt x="3690" y="11405"/>
                        <a:pt x="3690" y="11435"/>
                      </a:cubicBezTo>
                      <a:cubicBezTo>
                        <a:pt x="3598" y="11389"/>
                        <a:pt x="3476" y="11359"/>
                        <a:pt x="3415" y="11328"/>
                      </a:cubicBezTo>
                      <a:cubicBezTo>
                        <a:pt x="3278" y="11298"/>
                        <a:pt x="3111" y="11222"/>
                        <a:pt x="2928" y="11146"/>
                      </a:cubicBezTo>
                      <a:cubicBezTo>
                        <a:pt x="2882" y="11130"/>
                        <a:pt x="2836" y="11100"/>
                        <a:pt x="2791" y="11085"/>
                      </a:cubicBezTo>
                      <a:cubicBezTo>
                        <a:pt x="2699" y="11024"/>
                        <a:pt x="2608" y="10993"/>
                        <a:pt x="2486" y="10932"/>
                      </a:cubicBezTo>
                      <a:lnTo>
                        <a:pt x="1968" y="10704"/>
                      </a:lnTo>
                      <a:cubicBezTo>
                        <a:pt x="1633" y="10551"/>
                        <a:pt x="1313" y="10414"/>
                        <a:pt x="1023" y="10292"/>
                      </a:cubicBezTo>
                      <a:cubicBezTo>
                        <a:pt x="847" y="10238"/>
                        <a:pt x="80" y="9894"/>
                        <a:pt x="9" y="9894"/>
                      </a:cubicBezTo>
                      <a:cubicBezTo>
                        <a:pt x="1" y="9894"/>
                        <a:pt x="3" y="9900"/>
                        <a:pt x="18" y="9911"/>
                      </a:cubicBezTo>
                      <a:cubicBezTo>
                        <a:pt x="292" y="10033"/>
                        <a:pt x="597" y="10216"/>
                        <a:pt x="962" y="10368"/>
                      </a:cubicBezTo>
                      <a:cubicBezTo>
                        <a:pt x="1328" y="10536"/>
                        <a:pt x="1709" y="10704"/>
                        <a:pt x="2105" y="10902"/>
                      </a:cubicBezTo>
                      <a:cubicBezTo>
                        <a:pt x="2197" y="10947"/>
                        <a:pt x="2318" y="10993"/>
                        <a:pt x="2410" y="11054"/>
                      </a:cubicBezTo>
                      <a:cubicBezTo>
                        <a:pt x="2501" y="11100"/>
                        <a:pt x="2623" y="11161"/>
                        <a:pt x="2715" y="11222"/>
                      </a:cubicBezTo>
                      <a:cubicBezTo>
                        <a:pt x="2928" y="11328"/>
                        <a:pt x="3126" y="11435"/>
                        <a:pt x="3339" y="11557"/>
                      </a:cubicBezTo>
                      <a:cubicBezTo>
                        <a:pt x="3553" y="11679"/>
                        <a:pt x="3766" y="11816"/>
                        <a:pt x="3964" y="11923"/>
                      </a:cubicBezTo>
                      <a:lnTo>
                        <a:pt x="4604" y="12273"/>
                      </a:lnTo>
                      <a:cubicBezTo>
                        <a:pt x="4848" y="12441"/>
                        <a:pt x="5091" y="12623"/>
                        <a:pt x="5320" y="12837"/>
                      </a:cubicBezTo>
                      <a:cubicBezTo>
                        <a:pt x="5533" y="13050"/>
                        <a:pt x="5747" y="13279"/>
                        <a:pt x="5990" y="13446"/>
                      </a:cubicBezTo>
                      <a:cubicBezTo>
                        <a:pt x="6310" y="13675"/>
                        <a:pt x="6600" y="13842"/>
                        <a:pt x="6828" y="14071"/>
                      </a:cubicBezTo>
                      <a:cubicBezTo>
                        <a:pt x="7057" y="14299"/>
                        <a:pt x="7194" y="14574"/>
                        <a:pt x="7301" y="14833"/>
                      </a:cubicBezTo>
                      <a:cubicBezTo>
                        <a:pt x="7346" y="14909"/>
                        <a:pt x="7362" y="14985"/>
                        <a:pt x="7392" y="15092"/>
                      </a:cubicBezTo>
                      <a:cubicBezTo>
                        <a:pt x="7422" y="15168"/>
                        <a:pt x="7438" y="15214"/>
                        <a:pt x="7453" y="15290"/>
                      </a:cubicBezTo>
                      <a:cubicBezTo>
                        <a:pt x="7575" y="15640"/>
                        <a:pt x="7681" y="15945"/>
                        <a:pt x="7773" y="16250"/>
                      </a:cubicBezTo>
                      <a:cubicBezTo>
                        <a:pt x="7971" y="16859"/>
                        <a:pt x="8215" y="17392"/>
                        <a:pt x="8428" y="17849"/>
                      </a:cubicBezTo>
                      <a:cubicBezTo>
                        <a:pt x="8611" y="18291"/>
                        <a:pt x="8916" y="18916"/>
                        <a:pt x="9220" y="19632"/>
                      </a:cubicBezTo>
                      <a:cubicBezTo>
                        <a:pt x="9373" y="19998"/>
                        <a:pt x="9525" y="20378"/>
                        <a:pt x="9647" y="20775"/>
                      </a:cubicBezTo>
                      <a:cubicBezTo>
                        <a:pt x="9723" y="20973"/>
                        <a:pt x="9754" y="21186"/>
                        <a:pt x="9815" y="21384"/>
                      </a:cubicBezTo>
                      <a:cubicBezTo>
                        <a:pt x="9875" y="21597"/>
                        <a:pt x="9936" y="21795"/>
                        <a:pt x="9967" y="21978"/>
                      </a:cubicBezTo>
                      <a:cubicBezTo>
                        <a:pt x="10043" y="22374"/>
                        <a:pt x="10150" y="22755"/>
                        <a:pt x="10195" y="23121"/>
                      </a:cubicBezTo>
                      <a:cubicBezTo>
                        <a:pt x="10256" y="23487"/>
                        <a:pt x="10317" y="23807"/>
                        <a:pt x="10348" y="24081"/>
                      </a:cubicBezTo>
                      <a:cubicBezTo>
                        <a:pt x="10348" y="24127"/>
                        <a:pt x="10363" y="24203"/>
                        <a:pt x="10363" y="24264"/>
                      </a:cubicBezTo>
                      <a:lnTo>
                        <a:pt x="12313" y="24264"/>
                      </a:lnTo>
                      <a:cubicBezTo>
                        <a:pt x="12085" y="23883"/>
                        <a:pt x="11765" y="23334"/>
                        <a:pt x="11399" y="22725"/>
                      </a:cubicBezTo>
                      <a:cubicBezTo>
                        <a:pt x="11247" y="22466"/>
                        <a:pt x="11094" y="22176"/>
                        <a:pt x="10942" y="21887"/>
                      </a:cubicBezTo>
                      <a:cubicBezTo>
                        <a:pt x="10805" y="21597"/>
                        <a:pt x="10652" y="21323"/>
                        <a:pt x="10546" y="21049"/>
                      </a:cubicBezTo>
                      <a:cubicBezTo>
                        <a:pt x="10424" y="20759"/>
                        <a:pt x="10317" y="20516"/>
                        <a:pt x="10241" y="20272"/>
                      </a:cubicBezTo>
                      <a:cubicBezTo>
                        <a:pt x="10165" y="20013"/>
                        <a:pt x="10089" y="19815"/>
                        <a:pt x="10043" y="19632"/>
                      </a:cubicBezTo>
                      <a:cubicBezTo>
                        <a:pt x="10013" y="19449"/>
                        <a:pt x="9967" y="19251"/>
                        <a:pt x="9921" y="19053"/>
                      </a:cubicBezTo>
                      <a:cubicBezTo>
                        <a:pt x="9875" y="18840"/>
                        <a:pt x="9815" y="18626"/>
                        <a:pt x="9845" y="18413"/>
                      </a:cubicBezTo>
                      <a:cubicBezTo>
                        <a:pt x="9845" y="18185"/>
                        <a:pt x="9875" y="17956"/>
                        <a:pt x="9936" y="17758"/>
                      </a:cubicBezTo>
                      <a:cubicBezTo>
                        <a:pt x="9982" y="17529"/>
                        <a:pt x="10089" y="17301"/>
                        <a:pt x="10195" y="17088"/>
                      </a:cubicBezTo>
                      <a:cubicBezTo>
                        <a:pt x="10683" y="16189"/>
                        <a:pt x="11460" y="15396"/>
                        <a:pt x="12176" y="14513"/>
                      </a:cubicBezTo>
                      <a:lnTo>
                        <a:pt x="12222" y="14482"/>
                      </a:lnTo>
                      <a:lnTo>
                        <a:pt x="12298" y="14406"/>
                      </a:lnTo>
                      <a:cubicBezTo>
                        <a:pt x="12481" y="14208"/>
                        <a:pt x="12679" y="14025"/>
                        <a:pt x="12831" y="13812"/>
                      </a:cubicBezTo>
                      <a:cubicBezTo>
                        <a:pt x="12862" y="13751"/>
                        <a:pt x="12923" y="13690"/>
                        <a:pt x="12968" y="13644"/>
                      </a:cubicBezTo>
                      <a:cubicBezTo>
                        <a:pt x="13075" y="13507"/>
                        <a:pt x="13212" y="13370"/>
                        <a:pt x="13319" y="13233"/>
                      </a:cubicBezTo>
                      <a:cubicBezTo>
                        <a:pt x="13517" y="13035"/>
                        <a:pt x="13700" y="12821"/>
                        <a:pt x="13898" y="12623"/>
                      </a:cubicBezTo>
                      <a:lnTo>
                        <a:pt x="14187" y="12349"/>
                      </a:lnTo>
                      <a:lnTo>
                        <a:pt x="14340" y="12197"/>
                      </a:lnTo>
                      <a:lnTo>
                        <a:pt x="14492" y="12060"/>
                      </a:lnTo>
                      <a:cubicBezTo>
                        <a:pt x="14583" y="11968"/>
                        <a:pt x="14690" y="11892"/>
                        <a:pt x="14797" y="11785"/>
                      </a:cubicBezTo>
                      <a:cubicBezTo>
                        <a:pt x="14888" y="11709"/>
                        <a:pt x="14995" y="11618"/>
                        <a:pt x="15101" y="11542"/>
                      </a:cubicBezTo>
                      <a:cubicBezTo>
                        <a:pt x="15299" y="11374"/>
                        <a:pt x="15498" y="11222"/>
                        <a:pt x="15711" y="11069"/>
                      </a:cubicBezTo>
                      <a:cubicBezTo>
                        <a:pt x="15894" y="10902"/>
                        <a:pt x="16061" y="10719"/>
                        <a:pt x="16244" y="10551"/>
                      </a:cubicBezTo>
                      <a:lnTo>
                        <a:pt x="16701" y="10033"/>
                      </a:lnTo>
                      <a:cubicBezTo>
                        <a:pt x="16777" y="9927"/>
                        <a:pt x="17036" y="9607"/>
                        <a:pt x="17250" y="9302"/>
                      </a:cubicBezTo>
                      <a:cubicBezTo>
                        <a:pt x="17435" y="9037"/>
                        <a:pt x="17586" y="8830"/>
                        <a:pt x="17562" y="8830"/>
                      </a:cubicBezTo>
                      <a:lnTo>
                        <a:pt x="17562" y="8830"/>
                      </a:lnTo>
                      <a:cubicBezTo>
                        <a:pt x="17559" y="8830"/>
                        <a:pt x="17551" y="8835"/>
                        <a:pt x="17539" y="8845"/>
                      </a:cubicBezTo>
                      <a:cubicBezTo>
                        <a:pt x="17021" y="9500"/>
                        <a:pt x="16351" y="10384"/>
                        <a:pt x="15406" y="11130"/>
                      </a:cubicBezTo>
                      <a:cubicBezTo>
                        <a:pt x="14919" y="11511"/>
                        <a:pt x="14385" y="11862"/>
                        <a:pt x="13928" y="12349"/>
                      </a:cubicBezTo>
                      <a:cubicBezTo>
                        <a:pt x="13745" y="12532"/>
                        <a:pt x="13547" y="12745"/>
                        <a:pt x="13349" y="12959"/>
                      </a:cubicBezTo>
                      <a:cubicBezTo>
                        <a:pt x="13364" y="12898"/>
                        <a:pt x="13380" y="12837"/>
                        <a:pt x="13395" y="12761"/>
                      </a:cubicBezTo>
                      <a:cubicBezTo>
                        <a:pt x="13441" y="12654"/>
                        <a:pt x="13502" y="12517"/>
                        <a:pt x="13517" y="12395"/>
                      </a:cubicBezTo>
                      <a:cubicBezTo>
                        <a:pt x="13532" y="12288"/>
                        <a:pt x="13578" y="12151"/>
                        <a:pt x="13593" y="12044"/>
                      </a:cubicBezTo>
                      <a:cubicBezTo>
                        <a:pt x="13608" y="11923"/>
                        <a:pt x="13608" y="11785"/>
                        <a:pt x="13623" y="11679"/>
                      </a:cubicBezTo>
                      <a:cubicBezTo>
                        <a:pt x="13654" y="11435"/>
                        <a:pt x="13669" y="11222"/>
                        <a:pt x="13684" y="10993"/>
                      </a:cubicBezTo>
                      <a:cubicBezTo>
                        <a:pt x="13700" y="10780"/>
                        <a:pt x="13745" y="10567"/>
                        <a:pt x="13776" y="10368"/>
                      </a:cubicBezTo>
                      <a:cubicBezTo>
                        <a:pt x="13776" y="10308"/>
                        <a:pt x="13806" y="10170"/>
                        <a:pt x="13837" y="10018"/>
                      </a:cubicBezTo>
                      <a:cubicBezTo>
                        <a:pt x="13882" y="9866"/>
                        <a:pt x="13898" y="9683"/>
                        <a:pt x="13959" y="9531"/>
                      </a:cubicBezTo>
                      <a:cubicBezTo>
                        <a:pt x="14024" y="9242"/>
                        <a:pt x="14090" y="9009"/>
                        <a:pt x="14068" y="9009"/>
                      </a:cubicBezTo>
                      <a:lnTo>
                        <a:pt x="14068" y="9009"/>
                      </a:lnTo>
                      <a:cubicBezTo>
                        <a:pt x="14064" y="9009"/>
                        <a:pt x="14058" y="9015"/>
                        <a:pt x="14050" y="9028"/>
                      </a:cubicBezTo>
                      <a:cubicBezTo>
                        <a:pt x="13989" y="9226"/>
                        <a:pt x="13928" y="9424"/>
                        <a:pt x="13852" y="9637"/>
                      </a:cubicBezTo>
                      <a:cubicBezTo>
                        <a:pt x="13806" y="9850"/>
                        <a:pt x="13745" y="10079"/>
                        <a:pt x="13684" y="10323"/>
                      </a:cubicBezTo>
                      <a:cubicBezTo>
                        <a:pt x="13578" y="10795"/>
                        <a:pt x="13517" y="11359"/>
                        <a:pt x="13456" y="11907"/>
                      </a:cubicBezTo>
                      <a:cubicBezTo>
                        <a:pt x="13441" y="12044"/>
                        <a:pt x="13395" y="12166"/>
                        <a:pt x="13364" y="12319"/>
                      </a:cubicBezTo>
                      <a:cubicBezTo>
                        <a:pt x="13349" y="12395"/>
                        <a:pt x="13319" y="12456"/>
                        <a:pt x="13304" y="12532"/>
                      </a:cubicBezTo>
                      <a:cubicBezTo>
                        <a:pt x="13288" y="12608"/>
                        <a:pt x="13243" y="12669"/>
                        <a:pt x="13227" y="12745"/>
                      </a:cubicBezTo>
                      <a:cubicBezTo>
                        <a:pt x="13182" y="12882"/>
                        <a:pt x="13090" y="13004"/>
                        <a:pt x="13029" y="13141"/>
                      </a:cubicBezTo>
                      <a:cubicBezTo>
                        <a:pt x="12999" y="13218"/>
                        <a:pt x="12938" y="13309"/>
                        <a:pt x="12907" y="13385"/>
                      </a:cubicBezTo>
                      <a:cubicBezTo>
                        <a:pt x="12786" y="13522"/>
                        <a:pt x="12648" y="13644"/>
                        <a:pt x="12542" y="13766"/>
                      </a:cubicBezTo>
                      <a:cubicBezTo>
                        <a:pt x="12328" y="13995"/>
                        <a:pt x="12115" y="14223"/>
                        <a:pt x="11932" y="14452"/>
                      </a:cubicBezTo>
                      <a:cubicBezTo>
                        <a:pt x="11795" y="14574"/>
                        <a:pt x="11658" y="14711"/>
                        <a:pt x="11536" y="14833"/>
                      </a:cubicBezTo>
                      <a:cubicBezTo>
                        <a:pt x="11094" y="15290"/>
                        <a:pt x="10729" y="15792"/>
                        <a:pt x="10363" y="16265"/>
                      </a:cubicBezTo>
                      <a:cubicBezTo>
                        <a:pt x="10165" y="16554"/>
                        <a:pt x="9906" y="16798"/>
                        <a:pt x="9708" y="17088"/>
                      </a:cubicBezTo>
                      <a:cubicBezTo>
                        <a:pt x="9555" y="17255"/>
                        <a:pt x="9418" y="17453"/>
                        <a:pt x="9312" y="17636"/>
                      </a:cubicBezTo>
                      <a:cubicBezTo>
                        <a:pt x="9266" y="17697"/>
                        <a:pt x="9220" y="17773"/>
                        <a:pt x="9190" y="17849"/>
                      </a:cubicBezTo>
                      <a:cubicBezTo>
                        <a:pt x="8778" y="17042"/>
                        <a:pt x="8321" y="16112"/>
                        <a:pt x="8093" y="15640"/>
                      </a:cubicBezTo>
                      <a:cubicBezTo>
                        <a:pt x="8047" y="15564"/>
                        <a:pt x="8017" y="15503"/>
                        <a:pt x="7986" y="15427"/>
                      </a:cubicBezTo>
                      <a:cubicBezTo>
                        <a:pt x="7971" y="15351"/>
                        <a:pt x="7956" y="15274"/>
                        <a:pt x="7910" y="15198"/>
                      </a:cubicBezTo>
                      <a:cubicBezTo>
                        <a:pt x="7834" y="15000"/>
                        <a:pt x="7758" y="14787"/>
                        <a:pt x="7681" y="14558"/>
                      </a:cubicBezTo>
                      <a:cubicBezTo>
                        <a:pt x="7529" y="14101"/>
                        <a:pt x="7346" y="13614"/>
                        <a:pt x="7224" y="13172"/>
                      </a:cubicBezTo>
                      <a:cubicBezTo>
                        <a:pt x="7148" y="12959"/>
                        <a:pt x="7118" y="12745"/>
                        <a:pt x="7072" y="12547"/>
                      </a:cubicBezTo>
                      <a:cubicBezTo>
                        <a:pt x="7057" y="12425"/>
                        <a:pt x="7042" y="12303"/>
                        <a:pt x="7026" y="12166"/>
                      </a:cubicBezTo>
                      <a:cubicBezTo>
                        <a:pt x="6981" y="11816"/>
                        <a:pt x="6920" y="11450"/>
                        <a:pt x="6889" y="11085"/>
                      </a:cubicBezTo>
                      <a:cubicBezTo>
                        <a:pt x="6889" y="10993"/>
                        <a:pt x="6874" y="10902"/>
                        <a:pt x="6874" y="10795"/>
                      </a:cubicBezTo>
                      <a:cubicBezTo>
                        <a:pt x="6874" y="10704"/>
                        <a:pt x="6874" y="10628"/>
                        <a:pt x="6843" y="10536"/>
                      </a:cubicBezTo>
                      <a:cubicBezTo>
                        <a:pt x="6828" y="10338"/>
                        <a:pt x="6828" y="10155"/>
                        <a:pt x="6813" y="9942"/>
                      </a:cubicBezTo>
                      <a:cubicBezTo>
                        <a:pt x="6798" y="9744"/>
                        <a:pt x="6752" y="9500"/>
                        <a:pt x="6722" y="9302"/>
                      </a:cubicBezTo>
                      <a:cubicBezTo>
                        <a:pt x="6691" y="9150"/>
                        <a:pt x="6676" y="8997"/>
                        <a:pt x="6676" y="8845"/>
                      </a:cubicBezTo>
                      <a:cubicBezTo>
                        <a:pt x="6645" y="8464"/>
                        <a:pt x="6600" y="8098"/>
                        <a:pt x="6584" y="7717"/>
                      </a:cubicBezTo>
                      <a:cubicBezTo>
                        <a:pt x="6569" y="7352"/>
                        <a:pt x="6539" y="6971"/>
                        <a:pt x="6584" y="6636"/>
                      </a:cubicBezTo>
                      <a:cubicBezTo>
                        <a:pt x="6615" y="6270"/>
                        <a:pt x="6737" y="5950"/>
                        <a:pt x="6920" y="5661"/>
                      </a:cubicBezTo>
                      <a:cubicBezTo>
                        <a:pt x="7316" y="5082"/>
                        <a:pt x="7940" y="4731"/>
                        <a:pt x="8489" y="4350"/>
                      </a:cubicBezTo>
                      <a:cubicBezTo>
                        <a:pt x="8748" y="4152"/>
                        <a:pt x="9037" y="3969"/>
                        <a:pt x="9281" y="3771"/>
                      </a:cubicBezTo>
                      <a:cubicBezTo>
                        <a:pt x="9540" y="3589"/>
                        <a:pt x="9784" y="3390"/>
                        <a:pt x="9997" y="3177"/>
                      </a:cubicBezTo>
                      <a:cubicBezTo>
                        <a:pt x="10043" y="3131"/>
                        <a:pt x="10195" y="2994"/>
                        <a:pt x="10348" y="2842"/>
                      </a:cubicBezTo>
                      <a:lnTo>
                        <a:pt x="10866" y="2324"/>
                      </a:lnTo>
                      <a:cubicBezTo>
                        <a:pt x="11172" y="2031"/>
                        <a:pt x="11408" y="1774"/>
                        <a:pt x="11392" y="1774"/>
                      </a:cubicBezTo>
                      <a:lnTo>
                        <a:pt x="11392" y="1774"/>
                      </a:lnTo>
                      <a:cubicBezTo>
                        <a:pt x="11390" y="1774"/>
                        <a:pt x="11382" y="1779"/>
                        <a:pt x="11369" y="1791"/>
                      </a:cubicBezTo>
                      <a:cubicBezTo>
                        <a:pt x="11231" y="1928"/>
                        <a:pt x="11079" y="2065"/>
                        <a:pt x="10851" y="2293"/>
                      </a:cubicBezTo>
                      <a:cubicBezTo>
                        <a:pt x="10424" y="2690"/>
                        <a:pt x="9952" y="3131"/>
                        <a:pt x="9403" y="3543"/>
                      </a:cubicBezTo>
                      <a:cubicBezTo>
                        <a:pt x="8855" y="3985"/>
                        <a:pt x="8199" y="4350"/>
                        <a:pt x="7575" y="4823"/>
                      </a:cubicBezTo>
                      <a:cubicBezTo>
                        <a:pt x="7270" y="5051"/>
                        <a:pt x="6965" y="5341"/>
                        <a:pt x="6737" y="5691"/>
                      </a:cubicBezTo>
                      <a:cubicBezTo>
                        <a:pt x="6722" y="5722"/>
                        <a:pt x="6722" y="5737"/>
                        <a:pt x="6691" y="5767"/>
                      </a:cubicBezTo>
                      <a:cubicBezTo>
                        <a:pt x="6722" y="5722"/>
                        <a:pt x="6722" y="5645"/>
                        <a:pt x="6737" y="5584"/>
                      </a:cubicBezTo>
                      <a:cubicBezTo>
                        <a:pt x="6752" y="5463"/>
                        <a:pt x="6798" y="5371"/>
                        <a:pt x="6813" y="5264"/>
                      </a:cubicBezTo>
                      <a:cubicBezTo>
                        <a:pt x="6843" y="5143"/>
                        <a:pt x="6889" y="5051"/>
                        <a:pt x="6920" y="4960"/>
                      </a:cubicBezTo>
                      <a:cubicBezTo>
                        <a:pt x="6996" y="4762"/>
                        <a:pt x="7103" y="4579"/>
                        <a:pt x="7148" y="4457"/>
                      </a:cubicBezTo>
                      <a:cubicBezTo>
                        <a:pt x="7270" y="4213"/>
                        <a:pt x="7438" y="3924"/>
                        <a:pt x="7666" y="3634"/>
                      </a:cubicBezTo>
                      <a:cubicBezTo>
                        <a:pt x="7880" y="3330"/>
                        <a:pt x="8108" y="3010"/>
                        <a:pt x="8321" y="2644"/>
                      </a:cubicBezTo>
                      <a:cubicBezTo>
                        <a:pt x="8367" y="2552"/>
                        <a:pt x="8413" y="2461"/>
                        <a:pt x="8443" y="2385"/>
                      </a:cubicBezTo>
                      <a:cubicBezTo>
                        <a:pt x="8489" y="2293"/>
                        <a:pt x="8550" y="2187"/>
                        <a:pt x="8565" y="2095"/>
                      </a:cubicBezTo>
                      <a:cubicBezTo>
                        <a:pt x="8641" y="1913"/>
                        <a:pt x="8702" y="1714"/>
                        <a:pt x="8748" y="1532"/>
                      </a:cubicBezTo>
                      <a:cubicBezTo>
                        <a:pt x="8809" y="1334"/>
                        <a:pt x="8870" y="1166"/>
                        <a:pt x="8931" y="998"/>
                      </a:cubicBezTo>
                      <a:cubicBezTo>
                        <a:pt x="8977" y="816"/>
                        <a:pt x="9037" y="663"/>
                        <a:pt x="9098" y="511"/>
                      </a:cubicBezTo>
                      <a:cubicBezTo>
                        <a:pt x="9113" y="426"/>
                        <a:pt x="9258" y="0"/>
                        <a:pt x="9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2"/>
                <p:cNvSpPr/>
                <p:nvPr/>
              </p:nvSpPr>
              <p:spPr>
                <a:xfrm>
                  <a:off x="7891836" y="526691"/>
                  <a:ext cx="29" cy="29"/>
                </a:xfrm>
                <a:custGeom>
                  <a:avLst/>
                  <a:gdLst/>
                  <a:ahLst/>
                  <a:cxnLst/>
                  <a:rect l="l" t="t" r="r" b="b"/>
                  <a:pathLst>
                    <a:path w="1" h="1" extrusionOk="0">
                      <a:moveTo>
                        <a:pt x="1" y="0"/>
                      </a:moveTo>
                      <a:lnTo>
                        <a:pt x="1" y="0"/>
                      </a:lnTo>
                      <a:close/>
                    </a:path>
                  </a:pathLst>
                </a:custGeom>
                <a:solidFill>
                  <a:srgbClr val="BFA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6" name="Google Shape;2096;p62"/>
            <p:cNvGrpSpPr/>
            <p:nvPr/>
          </p:nvGrpSpPr>
          <p:grpSpPr>
            <a:xfrm rot="2982865">
              <a:off x="2749407" y="4078625"/>
              <a:ext cx="237896" cy="299512"/>
              <a:chOff x="2406614" y="339584"/>
              <a:chExt cx="316378" cy="398315"/>
            </a:xfrm>
          </p:grpSpPr>
          <p:sp>
            <p:nvSpPr>
              <p:cNvPr id="2097" name="Google Shape;2097;p62"/>
              <p:cNvSpPr/>
              <p:nvPr/>
            </p:nvSpPr>
            <p:spPr>
              <a:xfrm>
                <a:off x="2425021" y="339584"/>
                <a:ext cx="297971" cy="302300"/>
              </a:xfrm>
              <a:custGeom>
                <a:avLst/>
                <a:gdLst/>
                <a:ahLst/>
                <a:cxnLst/>
                <a:rect l="l" t="t" r="r" b="b"/>
                <a:pathLst>
                  <a:path w="10117" h="10264" extrusionOk="0">
                    <a:moveTo>
                      <a:pt x="7908" y="0"/>
                    </a:moveTo>
                    <a:cubicBezTo>
                      <a:pt x="7664" y="0"/>
                      <a:pt x="7466" y="213"/>
                      <a:pt x="7344" y="411"/>
                    </a:cubicBezTo>
                    <a:cubicBezTo>
                      <a:pt x="7146" y="655"/>
                      <a:pt x="6993" y="914"/>
                      <a:pt x="6856" y="1204"/>
                    </a:cubicBezTo>
                    <a:cubicBezTo>
                      <a:pt x="6826" y="1036"/>
                      <a:pt x="6765" y="869"/>
                      <a:pt x="6658" y="731"/>
                    </a:cubicBezTo>
                    <a:cubicBezTo>
                      <a:pt x="6573" y="636"/>
                      <a:pt x="6443" y="570"/>
                      <a:pt x="6321" y="570"/>
                    </a:cubicBezTo>
                    <a:cubicBezTo>
                      <a:pt x="6268" y="570"/>
                      <a:pt x="6217" y="582"/>
                      <a:pt x="6171" y="610"/>
                    </a:cubicBezTo>
                    <a:cubicBezTo>
                      <a:pt x="6095" y="655"/>
                      <a:pt x="6049" y="716"/>
                      <a:pt x="6003" y="792"/>
                    </a:cubicBezTo>
                    <a:cubicBezTo>
                      <a:pt x="5683" y="1265"/>
                      <a:pt x="5455" y="1798"/>
                      <a:pt x="5317" y="2346"/>
                    </a:cubicBezTo>
                    <a:cubicBezTo>
                      <a:pt x="5359" y="2180"/>
                      <a:pt x="5211" y="1912"/>
                      <a:pt x="5034" y="1912"/>
                    </a:cubicBezTo>
                    <a:cubicBezTo>
                      <a:pt x="5017" y="1912"/>
                      <a:pt x="5000" y="1914"/>
                      <a:pt x="4982" y="1920"/>
                    </a:cubicBezTo>
                    <a:cubicBezTo>
                      <a:pt x="4525" y="2042"/>
                      <a:pt x="4373" y="3550"/>
                      <a:pt x="3885" y="4358"/>
                    </a:cubicBezTo>
                    <a:cubicBezTo>
                      <a:pt x="3860" y="4421"/>
                      <a:pt x="3760" y="4559"/>
                      <a:pt x="3710" y="4559"/>
                    </a:cubicBezTo>
                    <a:cubicBezTo>
                      <a:pt x="3700" y="4559"/>
                      <a:pt x="3692" y="4553"/>
                      <a:pt x="3687" y="4540"/>
                    </a:cubicBezTo>
                    <a:cubicBezTo>
                      <a:pt x="3474" y="4434"/>
                      <a:pt x="3459" y="4129"/>
                      <a:pt x="3474" y="3900"/>
                    </a:cubicBezTo>
                    <a:cubicBezTo>
                      <a:pt x="3504" y="3382"/>
                      <a:pt x="3504" y="2864"/>
                      <a:pt x="3352" y="2392"/>
                    </a:cubicBezTo>
                    <a:cubicBezTo>
                      <a:pt x="3200" y="1920"/>
                      <a:pt x="2880" y="1463"/>
                      <a:pt x="2407" y="1265"/>
                    </a:cubicBezTo>
                    <a:cubicBezTo>
                      <a:pt x="2364" y="1243"/>
                      <a:pt x="2314" y="1222"/>
                      <a:pt x="2266" y="1222"/>
                    </a:cubicBezTo>
                    <a:cubicBezTo>
                      <a:pt x="2246" y="1222"/>
                      <a:pt x="2227" y="1225"/>
                      <a:pt x="2209" y="1234"/>
                    </a:cubicBezTo>
                    <a:cubicBezTo>
                      <a:pt x="2164" y="1249"/>
                      <a:pt x="2103" y="1280"/>
                      <a:pt x="2057" y="1341"/>
                    </a:cubicBezTo>
                    <a:cubicBezTo>
                      <a:pt x="1813" y="1646"/>
                      <a:pt x="1722" y="2042"/>
                      <a:pt x="1783" y="2423"/>
                    </a:cubicBezTo>
                    <a:cubicBezTo>
                      <a:pt x="1637" y="2117"/>
                      <a:pt x="1366" y="1811"/>
                      <a:pt x="1143" y="1811"/>
                    </a:cubicBezTo>
                    <a:cubicBezTo>
                      <a:pt x="1133" y="1811"/>
                      <a:pt x="1123" y="1812"/>
                      <a:pt x="1112" y="1813"/>
                    </a:cubicBezTo>
                    <a:cubicBezTo>
                      <a:pt x="914" y="1859"/>
                      <a:pt x="869" y="2773"/>
                      <a:pt x="1112" y="3245"/>
                    </a:cubicBezTo>
                    <a:cubicBezTo>
                      <a:pt x="921" y="3054"/>
                      <a:pt x="717" y="2666"/>
                      <a:pt x="567" y="2666"/>
                    </a:cubicBezTo>
                    <a:cubicBezTo>
                      <a:pt x="550" y="2666"/>
                      <a:pt x="534" y="2671"/>
                      <a:pt x="518" y="2682"/>
                    </a:cubicBezTo>
                    <a:cubicBezTo>
                      <a:pt x="381" y="2758"/>
                      <a:pt x="488" y="3520"/>
                      <a:pt x="671" y="3702"/>
                    </a:cubicBezTo>
                    <a:cubicBezTo>
                      <a:pt x="623" y="3655"/>
                      <a:pt x="494" y="3608"/>
                      <a:pt x="392" y="3608"/>
                    </a:cubicBezTo>
                    <a:cubicBezTo>
                      <a:pt x="329" y="3608"/>
                      <a:pt x="277" y="3626"/>
                      <a:pt x="259" y="3672"/>
                    </a:cubicBezTo>
                    <a:cubicBezTo>
                      <a:pt x="213" y="3779"/>
                      <a:pt x="259" y="4022"/>
                      <a:pt x="274" y="4144"/>
                    </a:cubicBezTo>
                    <a:cubicBezTo>
                      <a:pt x="351" y="4540"/>
                      <a:pt x="533" y="4769"/>
                      <a:pt x="762" y="5089"/>
                    </a:cubicBezTo>
                    <a:cubicBezTo>
                      <a:pt x="671" y="4997"/>
                      <a:pt x="564" y="4891"/>
                      <a:pt x="427" y="4845"/>
                    </a:cubicBezTo>
                    <a:cubicBezTo>
                      <a:pt x="387" y="4829"/>
                      <a:pt x="346" y="4821"/>
                      <a:pt x="306" y="4821"/>
                    </a:cubicBezTo>
                    <a:cubicBezTo>
                      <a:pt x="194" y="4821"/>
                      <a:pt x="91" y="4881"/>
                      <a:pt x="46" y="4982"/>
                    </a:cubicBezTo>
                    <a:cubicBezTo>
                      <a:pt x="0" y="5074"/>
                      <a:pt x="46" y="5196"/>
                      <a:pt x="76" y="5287"/>
                    </a:cubicBezTo>
                    <a:cubicBezTo>
                      <a:pt x="213" y="5622"/>
                      <a:pt x="442" y="5927"/>
                      <a:pt x="747" y="6155"/>
                    </a:cubicBezTo>
                    <a:cubicBezTo>
                      <a:pt x="640" y="6155"/>
                      <a:pt x="533" y="6293"/>
                      <a:pt x="533" y="6414"/>
                    </a:cubicBezTo>
                    <a:cubicBezTo>
                      <a:pt x="533" y="6536"/>
                      <a:pt x="594" y="6658"/>
                      <a:pt x="655" y="6750"/>
                    </a:cubicBezTo>
                    <a:cubicBezTo>
                      <a:pt x="990" y="7359"/>
                      <a:pt x="1478" y="7908"/>
                      <a:pt x="2027" y="8334"/>
                    </a:cubicBezTo>
                    <a:cubicBezTo>
                      <a:pt x="2956" y="9035"/>
                      <a:pt x="3961" y="9995"/>
                      <a:pt x="5058" y="10193"/>
                    </a:cubicBezTo>
                    <a:cubicBezTo>
                      <a:pt x="5173" y="10231"/>
                      <a:pt x="5294" y="10263"/>
                      <a:pt x="5413" y="10263"/>
                    </a:cubicBezTo>
                    <a:cubicBezTo>
                      <a:pt x="5483" y="10263"/>
                      <a:pt x="5554" y="10252"/>
                      <a:pt x="5622" y="10223"/>
                    </a:cubicBezTo>
                    <a:cubicBezTo>
                      <a:pt x="5820" y="10162"/>
                      <a:pt x="5942" y="9934"/>
                      <a:pt x="5851" y="9766"/>
                    </a:cubicBezTo>
                    <a:lnTo>
                      <a:pt x="5851" y="9766"/>
                    </a:lnTo>
                    <a:cubicBezTo>
                      <a:pt x="6018" y="9888"/>
                      <a:pt x="6201" y="10041"/>
                      <a:pt x="6399" y="10101"/>
                    </a:cubicBezTo>
                    <a:cubicBezTo>
                      <a:pt x="6459" y="10119"/>
                      <a:pt x="6521" y="10127"/>
                      <a:pt x="6583" y="10127"/>
                    </a:cubicBezTo>
                    <a:cubicBezTo>
                      <a:pt x="6741" y="10127"/>
                      <a:pt x="6895" y="10070"/>
                      <a:pt x="6993" y="9949"/>
                    </a:cubicBezTo>
                    <a:cubicBezTo>
                      <a:pt x="7107" y="9810"/>
                      <a:pt x="7074" y="9576"/>
                      <a:pt x="6937" y="9466"/>
                    </a:cubicBezTo>
                    <a:lnTo>
                      <a:pt x="6937" y="9466"/>
                    </a:lnTo>
                    <a:cubicBezTo>
                      <a:pt x="7068" y="9524"/>
                      <a:pt x="7213" y="9553"/>
                      <a:pt x="7360" y="9553"/>
                    </a:cubicBezTo>
                    <a:cubicBezTo>
                      <a:pt x="7632" y="9553"/>
                      <a:pt x="7912" y="9454"/>
                      <a:pt x="8121" y="9264"/>
                    </a:cubicBezTo>
                    <a:cubicBezTo>
                      <a:pt x="8182" y="9203"/>
                      <a:pt x="8228" y="9157"/>
                      <a:pt x="8258" y="9081"/>
                    </a:cubicBezTo>
                    <a:cubicBezTo>
                      <a:pt x="8289" y="8928"/>
                      <a:pt x="8151" y="8776"/>
                      <a:pt x="8029" y="8700"/>
                    </a:cubicBezTo>
                    <a:cubicBezTo>
                      <a:pt x="7892" y="8624"/>
                      <a:pt x="7740" y="8578"/>
                      <a:pt x="7618" y="8471"/>
                    </a:cubicBezTo>
                    <a:lnTo>
                      <a:pt x="7618" y="8471"/>
                    </a:lnTo>
                    <a:cubicBezTo>
                      <a:pt x="7745" y="8491"/>
                      <a:pt x="7872" y="8500"/>
                      <a:pt x="7997" y="8500"/>
                    </a:cubicBezTo>
                    <a:cubicBezTo>
                      <a:pt x="8366" y="8500"/>
                      <a:pt x="8724" y="8417"/>
                      <a:pt x="9066" y="8258"/>
                    </a:cubicBezTo>
                    <a:cubicBezTo>
                      <a:pt x="9172" y="8212"/>
                      <a:pt x="9248" y="8167"/>
                      <a:pt x="9294" y="8090"/>
                    </a:cubicBezTo>
                    <a:cubicBezTo>
                      <a:pt x="9370" y="7953"/>
                      <a:pt x="9325" y="7755"/>
                      <a:pt x="9203" y="7664"/>
                    </a:cubicBezTo>
                    <a:cubicBezTo>
                      <a:pt x="9096" y="7572"/>
                      <a:pt x="8944" y="7527"/>
                      <a:pt x="8791" y="7527"/>
                    </a:cubicBezTo>
                    <a:cubicBezTo>
                      <a:pt x="9172" y="7435"/>
                      <a:pt x="9553" y="7283"/>
                      <a:pt x="9888" y="7054"/>
                    </a:cubicBezTo>
                    <a:cubicBezTo>
                      <a:pt x="9949" y="7024"/>
                      <a:pt x="10010" y="6963"/>
                      <a:pt x="10041" y="6902"/>
                    </a:cubicBezTo>
                    <a:cubicBezTo>
                      <a:pt x="10117" y="6765"/>
                      <a:pt x="10025" y="6597"/>
                      <a:pt x="9888" y="6521"/>
                    </a:cubicBezTo>
                    <a:cubicBezTo>
                      <a:pt x="9761" y="6451"/>
                      <a:pt x="9621" y="6432"/>
                      <a:pt x="9480" y="6430"/>
                    </a:cubicBezTo>
                    <a:lnTo>
                      <a:pt x="9480" y="6430"/>
                    </a:lnTo>
                    <a:cubicBezTo>
                      <a:pt x="9738" y="6420"/>
                      <a:pt x="9931" y="6129"/>
                      <a:pt x="9858" y="5881"/>
                    </a:cubicBezTo>
                    <a:cubicBezTo>
                      <a:pt x="9782" y="5607"/>
                      <a:pt x="9507" y="5455"/>
                      <a:pt x="9248" y="5439"/>
                    </a:cubicBezTo>
                    <a:cubicBezTo>
                      <a:pt x="9231" y="5438"/>
                      <a:pt x="9213" y="5438"/>
                      <a:pt x="9196" y="5438"/>
                    </a:cubicBezTo>
                    <a:cubicBezTo>
                      <a:pt x="8941" y="5438"/>
                      <a:pt x="8700" y="5539"/>
                      <a:pt x="8487" y="5653"/>
                    </a:cubicBezTo>
                    <a:cubicBezTo>
                      <a:pt x="8593" y="5470"/>
                      <a:pt x="8685" y="5211"/>
                      <a:pt x="8532" y="5074"/>
                    </a:cubicBezTo>
                    <a:cubicBezTo>
                      <a:pt x="8486" y="5039"/>
                      <a:pt x="8431" y="5026"/>
                      <a:pt x="8372" y="5026"/>
                    </a:cubicBezTo>
                    <a:cubicBezTo>
                      <a:pt x="8276" y="5026"/>
                      <a:pt x="8170" y="5060"/>
                      <a:pt x="8075" y="5089"/>
                    </a:cubicBezTo>
                    <a:cubicBezTo>
                      <a:pt x="7662" y="5274"/>
                      <a:pt x="7256" y="5467"/>
                      <a:pt x="6863" y="5684"/>
                    </a:cubicBezTo>
                    <a:lnTo>
                      <a:pt x="6863" y="5684"/>
                    </a:lnTo>
                    <a:cubicBezTo>
                      <a:pt x="7106" y="5518"/>
                      <a:pt x="7328" y="5328"/>
                      <a:pt x="7527" y="5119"/>
                    </a:cubicBezTo>
                    <a:cubicBezTo>
                      <a:pt x="7588" y="5058"/>
                      <a:pt x="7649" y="4982"/>
                      <a:pt x="7649" y="4906"/>
                    </a:cubicBezTo>
                    <a:cubicBezTo>
                      <a:pt x="7649" y="4840"/>
                      <a:pt x="7592" y="4763"/>
                      <a:pt x="7527" y="4763"/>
                    </a:cubicBezTo>
                    <a:cubicBezTo>
                      <a:pt x="7524" y="4763"/>
                      <a:pt x="7522" y="4763"/>
                      <a:pt x="7519" y="4763"/>
                    </a:cubicBezTo>
                    <a:lnTo>
                      <a:pt x="7519" y="4763"/>
                    </a:lnTo>
                    <a:cubicBezTo>
                      <a:pt x="8074" y="4623"/>
                      <a:pt x="8583" y="4306"/>
                      <a:pt x="8974" y="3900"/>
                    </a:cubicBezTo>
                    <a:cubicBezTo>
                      <a:pt x="9066" y="3794"/>
                      <a:pt x="9172" y="3687"/>
                      <a:pt x="9142" y="3550"/>
                    </a:cubicBezTo>
                    <a:cubicBezTo>
                      <a:pt x="9126" y="3413"/>
                      <a:pt x="8974" y="3306"/>
                      <a:pt x="8837" y="3291"/>
                    </a:cubicBezTo>
                    <a:cubicBezTo>
                      <a:pt x="8809" y="3284"/>
                      <a:pt x="8779" y="3281"/>
                      <a:pt x="8748" y="3281"/>
                    </a:cubicBezTo>
                    <a:cubicBezTo>
                      <a:pt x="8645" y="3281"/>
                      <a:pt x="8531" y="3313"/>
                      <a:pt x="8426" y="3337"/>
                    </a:cubicBezTo>
                    <a:cubicBezTo>
                      <a:pt x="8730" y="3215"/>
                      <a:pt x="8989" y="3017"/>
                      <a:pt x="9218" y="2803"/>
                    </a:cubicBezTo>
                    <a:cubicBezTo>
                      <a:pt x="9416" y="2651"/>
                      <a:pt x="9584" y="2453"/>
                      <a:pt x="9568" y="2194"/>
                    </a:cubicBezTo>
                    <a:cubicBezTo>
                      <a:pt x="9568" y="2013"/>
                      <a:pt x="9387" y="1833"/>
                      <a:pt x="9206" y="1833"/>
                    </a:cubicBezTo>
                    <a:cubicBezTo>
                      <a:pt x="9158" y="1833"/>
                      <a:pt x="9110" y="1845"/>
                      <a:pt x="9066" y="1874"/>
                    </a:cubicBezTo>
                    <a:cubicBezTo>
                      <a:pt x="9279" y="1722"/>
                      <a:pt x="9507" y="1585"/>
                      <a:pt x="9629" y="1356"/>
                    </a:cubicBezTo>
                    <a:cubicBezTo>
                      <a:pt x="9736" y="1128"/>
                      <a:pt x="9782" y="701"/>
                      <a:pt x="9553" y="579"/>
                    </a:cubicBezTo>
                    <a:cubicBezTo>
                      <a:pt x="9645" y="442"/>
                      <a:pt x="9492" y="274"/>
                      <a:pt x="9340" y="274"/>
                    </a:cubicBezTo>
                    <a:cubicBezTo>
                      <a:pt x="9195" y="274"/>
                      <a:pt x="9064" y="357"/>
                      <a:pt x="8960" y="456"/>
                    </a:cubicBezTo>
                    <a:lnTo>
                      <a:pt x="8960" y="456"/>
                    </a:lnTo>
                    <a:cubicBezTo>
                      <a:pt x="9062" y="344"/>
                      <a:pt x="9029" y="134"/>
                      <a:pt x="8898" y="61"/>
                    </a:cubicBezTo>
                    <a:cubicBezTo>
                      <a:pt x="8850" y="34"/>
                      <a:pt x="8798" y="23"/>
                      <a:pt x="8745" y="23"/>
                    </a:cubicBezTo>
                    <a:cubicBezTo>
                      <a:pt x="8647" y="23"/>
                      <a:pt x="8545" y="63"/>
                      <a:pt x="8456" y="122"/>
                    </a:cubicBezTo>
                    <a:cubicBezTo>
                      <a:pt x="8369" y="187"/>
                      <a:pt x="8305" y="276"/>
                      <a:pt x="8248" y="371"/>
                    </a:cubicBezTo>
                    <a:lnTo>
                      <a:pt x="8248" y="371"/>
                    </a:lnTo>
                    <a:cubicBezTo>
                      <a:pt x="8273" y="208"/>
                      <a:pt x="8100" y="0"/>
                      <a:pt x="7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2"/>
              <p:cNvSpPr/>
              <p:nvPr/>
            </p:nvSpPr>
            <p:spPr>
              <a:xfrm>
                <a:off x="2425463" y="339686"/>
                <a:ext cx="280947" cy="251348"/>
              </a:xfrm>
              <a:custGeom>
                <a:avLst/>
                <a:gdLst/>
                <a:ahLst/>
                <a:cxnLst/>
                <a:rect l="l" t="t" r="r" b="b"/>
                <a:pathLst>
                  <a:path w="9539" h="8534" extrusionOk="0">
                    <a:moveTo>
                      <a:pt x="7928" y="0"/>
                    </a:moveTo>
                    <a:cubicBezTo>
                      <a:pt x="7921" y="0"/>
                      <a:pt x="7915" y="1"/>
                      <a:pt x="7908" y="1"/>
                    </a:cubicBezTo>
                    <a:cubicBezTo>
                      <a:pt x="7664" y="1"/>
                      <a:pt x="7496" y="215"/>
                      <a:pt x="7344" y="413"/>
                    </a:cubicBezTo>
                    <a:cubicBezTo>
                      <a:pt x="7146" y="656"/>
                      <a:pt x="6994" y="915"/>
                      <a:pt x="6857" y="1205"/>
                    </a:cubicBezTo>
                    <a:cubicBezTo>
                      <a:pt x="6811" y="1037"/>
                      <a:pt x="6765" y="870"/>
                      <a:pt x="6658" y="733"/>
                    </a:cubicBezTo>
                    <a:cubicBezTo>
                      <a:pt x="6573" y="637"/>
                      <a:pt x="6444" y="571"/>
                      <a:pt x="6321" y="571"/>
                    </a:cubicBezTo>
                    <a:cubicBezTo>
                      <a:pt x="6268" y="571"/>
                      <a:pt x="6217" y="583"/>
                      <a:pt x="6171" y="611"/>
                    </a:cubicBezTo>
                    <a:cubicBezTo>
                      <a:pt x="6095" y="656"/>
                      <a:pt x="6049" y="733"/>
                      <a:pt x="6003" y="794"/>
                    </a:cubicBezTo>
                    <a:cubicBezTo>
                      <a:pt x="5683" y="1266"/>
                      <a:pt x="5455" y="1799"/>
                      <a:pt x="5318" y="2348"/>
                    </a:cubicBezTo>
                    <a:cubicBezTo>
                      <a:pt x="5359" y="2183"/>
                      <a:pt x="5215" y="1895"/>
                      <a:pt x="5041" y="1895"/>
                    </a:cubicBezTo>
                    <a:cubicBezTo>
                      <a:pt x="5022" y="1895"/>
                      <a:pt x="5002" y="1898"/>
                      <a:pt x="4983" y="1906"/>
                    </a:cubicBezTo>
                    <a:cubicBezTo>
                      <a:pt x="4525" y="2043"/>
                      <a:pt x="4388" y="3551"/>
                      <a:pt x="3886" y="4344"/>
                    </a:cubicBezTo>
                    <a:cubicBezTo>
                      <a:pt x="3859" y="4409"/>
                      <a:pt x="3754" y="4554"/>
                      <a:pt x="3706" y="4554"/>
                    </a:cubicBezTo>
                    <a:cubicBezTo>
                      <a:pt x="3698" y="4554"/>
                      <a:pt x="3692" y="4550"/>
                      <a:pt x="3687" y="4542"/>
                    </a:cubicBezTo>
                    <a:cubicBezTo>
                      <a:pt x="3474" y="4420"/>
                      <a:pt x="3474" y="4145"/>
                      <a:pt x="3474" y="3886"/>
                    </a:cubicBezTo>
                    <a:cubicBezTo>
                      <a:pt x="3505" y="3384"/>
                      <a:pt x="3505" y="2866"/>
                      <a:pt x="3352" y="2393"/>
                    </a:cubicBezTo>
                    <a:cubicBezTo>
                      <a:pt x="3200" y="1906"/>
                      <a:pt x="2880" y="1449"/>
                      <a:pt x="2408" y="1266"/>
                    </a:cubicBezTo>
                    <a:cubicBezTo>
                      <a:pt x="2347" y="1251"/>
                      <a:pt x="2271" y="1220"/>
                      <a:pt x="2210" y="1220"/>
                    </a:cubicBezTo>
                    <a:cubicBezTo>
                      <a:pt x="2164" y="1251"/>
                      <a:pt x="2103" y="1281"/>
                      <a:pt x="2057" y="1342"/>
                    </a:cubicBezTo>
                    <a:cubicBezTo>
                      <a:pt x="1813" y="1647"/>
                      <a:pt x="1722" y="2043"/>
                      <a:pt x="1783" y="2424"/>
                    </a:cubicBezTo>
                    <a:cubicBezTo>
                      <a:pt x="1637" y="2118"/>
                      <a:pt x="1381" y="1812"/>
                      <a:pt x="1145" y="1812"/>
                    </a:cubicBezTo>
                    <a:cubicBezTo>
                      <a:pt x="1134" y="1812"/>
                      <a:pt x="1123" y="1813"/>
                      <a:pt x="1113" y="1814"/>
                    </a:cubicBezTo>
                    <a:cubicBezTo>
                      <a:pt x="915" y="1860"/>
                      <a:pt x="869" y="2774"/>
                      <a:pt x="1113" y="3247"/>
                    </a:cubicBezTo>
                    <a:cubicBezTo>
                      <a:pt x="934" y="3054"/>
                      <a:pt x="719" y="2652"/>
                      <a:pt x="566" y="2652"/>
                    </a:cubicBezTo>
                    <a:cubicBezTo>
                      <a:pt x="550" y="2652"/>
                      <a:pt x="534" y="2657"/>
                      <a:pt x="518" y="2668"/>
                    </a:cubicBezTo>
                    <a:cubicBezTo>
                      <a:pt x="381" y="2744"/>
                      <a:pt x="488" y="3506"/>
                      <a:pt x="671" y="3704"/>
                    </a:cubicBezTo>
                    <a:cubicBezTo>
                      <a:pt x="612" y="3654"/>
                      <a:pt x="470" y="3605"/>
                      <a:pt x="369" y="3605"/>
                    </a:cubicBezTo>
                    <a:cubicBezTo>
                      <a:pt x="314" y="3605"/>
                      <a:pt x="270" y="3620"/>
                      <a:pt x="259" y="3658"/>
                    </a:cubicBezTo>
                    <a:cubicBezTo>
                      <a:pt x="198" y="3780"/>
                      <a:pt x="229" y="4008"/>
                      <a:pt x="275" y="4145"/>
                    </a:cubicBezTo>
                    <a:cubicBezTo>
                      <a:pt x="351" y="4542"/>
                      <a:pt x="534" y="4755"/>
                      <a:pt x="762" y="5090"/>
                    </a:cubicBezTo>
                    <a:cubicBezTo>
                      <a:pt x="671" y="4999"/>
                      <a:pt x="564" y="4877"/>
                      <a:pt x="427" y="4846"/>
                    </a:cubicBezTo>
                    <a:cubicBezTo>
                      <a:pt x="393" y="4835"/>
                      <a:pt x="356" y="4829"/>
                      <a:pt x="318" y="4829"/>
                    </a:cubicBezTo>
                    <a:cubicBezTo>
                      <a:pt x="206" y="4829"/>
                      <a:pt x="92" y="4881"/>
                      <a:pt x="46" y="4983"/>
                    </a:cubicBezTo>
                    <a:cubicBezTo>
                      <a:pt x="0" y="5075"/>
                      <a:pt x="46" y="5181"/>
                      <a:pt x="77" y="5288"/>
                    </a:cubicBezTo>
                    <a:cubicBezTo>
                      <a:pt x="214" y="5623"/>
                      <a:pt x="457" y="5928"/>
                      <a:pt x="747" y="6157"/>
                    </a:cubicBezTo>
                    <a:cubicBezTo>
                      <a:pt x="640" y="6157"/>
                      <a:pt x="534" y="6278"/>
                      <a:pt x="534" y="6400"/>
                    </a:cubicBezTo>
                    <a:cubicBezTo>
                      <a:pt x="534" y="6522"/>
                      <a:pt x="595" y="6629"/>
                      <a:pt x="656" y="6751"/>
                    </a:cubicBezTo>
                    <a:cubicBezTo>
                      <a:pt x="991" y="7360"/>
                      <a:pt x="1478" y="7909"/>
                      <a:pt x="2027" y="8335"/>
                    </a:cubicBezTo>
                    <a:cubicBezTo>
                      <a:pt x="2118" y="8381"/>
                      <a:pt x="2194" y="8457"/>
                      <a:pt x="2286" y="8533"/>
                    </a:cubicBezTo>
                    <a:cubicBezTo>
                      <a:pt x="2651" y="8061"/>
                      <a:pt x="3733" y="6583"/>
                      <a:pt x="4038" y="6050"/>
                    </a:cubicBezTo>
                    <a:cubicBezTo>
                      <a:pt x="4404" y="5410"/>
                      <a:pt x="4937" y="4481"/>
                      <a:pt x="5821" y="3765"/>
                    </a:cubicBezTo>
                    <a:cubicBezTo>
                      <a:pt x="6689" y="3033"/>
                      <a:pt x="8365" y="1830"/>
                      <a:pt x="8822" y="1418"/>
                    </a:cubicBezTo>
                    <a:cubicBezTo>
                      <a:pt x="9051" y="1113"/>
                      <a:pt x="9325" y="717"/>
                      <a:pt x="9538" y="397"/>
                    </a:cubicBezTo>
                    <a:cubicBezTo>
                      <a:pt x="9492" y="321"/>
                      <a:pt x="9401" y="276"/>
                      <a:pt x="9325" y="276"/>
                    </a:cubicBezTo>
                    <a:cubicBezTo>
                      <a:pt x="9180" y="276"/>
                      <a:pt x="9049" y="358"/>
                      <a:pt x="8945" y="445"/>
                    </a:cubicBezTo>
                    <a:lnTo>
                      <a:pt x="8945" y="445"/>
                    </a:lnTo>
                    <a:cubicBezTo>
                      <a:pt x="9047" y="347"/>
                      <a:pt x="9014" y="149"/>
                      <a:pt x="8883" y="62"/>
                    </a:cubicBezTo>
                    <a:cubicBezTo>
                      <a:pt x="8835" y="35"/>
                      <a:pt x="8783" y="24"/>
                      <a:pt x="8730" y="24"/>
                    </a:cubicBezTo>
                    <a:cubicBezTo>
                      <a:pt x="8632" y="24"/>
                      <a:pt x="8530" y="64"/>
                      <a:pt x="8441" y="123"/>
                    </a:cubicBezTo>
                    <a:cubicBezTo>
                      <a:pt x="8350" y="199"/>
                      <a:pt x="8289" y="276"/>
                      <a:pt x="8228" y="367"/>
                    </a:cubicBezTo>
                    <a:cubicBezTo>
                      <a:pt x="8272" y="205"/>
                      <a:pt x="8117" y="0"/>
                      <a:pt x="7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2"/>
              <p:cNvSpPr/>
              <p:nvPr/>
            </p:nvSpPr>
            <p:spPr>
              <a:xfrm>
                <a:off x="2406614" y="351512"/>
                <a:ext cx="301122" cy="386387"/>
              </a:xfrm>
              <a:custGeom>
                <a:avLst/>
                <a:gdLst/>
                <a:ahLst/>
                <a:cxnLst/>
                <a:rect l="l" t="t" r="r" b="b"/>
                <a:pathLst>
                  <a:path w="10224" h="13119" extrusionOk="0">
                    <a:moveTo>
                      <a:pt x="10167" y="0"/>
                    </a:moveTo>
                    <a:cubicBezTo>
                      <a:pt x="10146" y="0"/>
                      <a:pt x="10128" y="11"/>
                      <a:pt x="10117" y="22"/>
                    </a:cubicBezTo>
                    <a:cubicBezTo>
                      <a:pt x="9812" y="570"/>
                      <a:pt x="9386" y="1027"/>
                      <a:pt x="8898" y="1439"/>
                    </a:cubicBezTo>
                    <a:cubicBezTo>
                      <a:pt x="8914" y="951"/>
                      <a:pt x="9142" y="479"/>
                      <a:pt x="9508" y="159"/>
                    </a:cubicBezTo>
                    <a:cubicBezTo>
                      <a:pt x="9523" y="128"/>
                      <a:pt x="9523" y="98"/>
                      <a:pt x="9508" y="83"/>
                    </a:cubicBezTo>
                    <a:cubicBezTo>
                      <a:pt x="9500" y="75"/>
                      <a:pt x="9485" y="71"/>
                      <a:pt x="9470" y="71"/>
                    </a:cubicBezTo>
                    <a:cubicBezTo>
                      <a:pt x="9454" y="71"/>
                      <a:pt x="9439" y="75"/>
                      <a:pt x="9432" y="83"/>
                    </a:cubicBezTo>
                    <a:cubicBezTo>
                      <a:pt x="9035" y="448"/>
                      <a:pt x="8776" y="982"/>
                      <a:pt x="8776" y="1515"/>
                    </a:cubicBezTo>
                    <a:lnTo>
                      <a:pt x="8776" y="1530"/>
                    </a:lnTo>
                    <a:cubicBezTo>
                      <a:pt x="8456" y="1789"/>
                      <a:pt x="8121" y="2018"/>
                      <a:pt x="7786" y="2277"/>
                    </a:cubicBezTo>
                    <a:cubicBezTo>
                      <a:pt x="7786" y="2277"/>
                      <a:pt x="7773" y="2277"/>
                      <a:pt x="7771" y="2288"/>
                    </a:cubicBezTo>
                    <a:lnTo>
                      <a:pt x="7771" y="2288"/>
                    </a:lnTo>
                    <a:cubicBezTo>
                      <a:pt x="7833" y="1604"/>
                      <a:pt x="8076" y="920"/>
                      <a:pt x="8472" y="372"/>
                    </a:cubicBezTo>
                    <a:cubicBezTo>
                      <a:pt x="8502" y="342"/>
                      <a:pt x="8502" y="311"/>
                      <a:pt x="8456" y="296"/>
                    </a:cubicBezTo>
                    <a:cubicBezTo>
                      <a:pt x="8450" y="282"/>
                      <a:pt x="8437" y="275"/>
                      <a:pt x="8423" y="275"/>
                    </a:cubicBezTo>
                    <a:cubicBezTo>
                      <a:pt x="8406" y="275"/>
                      <a:pt x="8389" y="286"/>
                      <a:pt x="8380" y="311"/>
                    </a:cubicBezTo>
                    <a:cubicBezTo>
                      <a:pt x="7938" y="905"/>
                      <a:pt x="7679" y="1621"/>
                      <a:pt x="7634" y="2353"/>
                    </a:cubicBezTo>
                    <a:lnTo>
                      <a:pt x="7634" y="2368"/>
                    </a:lnTo>
                    <a:cubicBezTo>
                      <a:pt x="7161" y="2703"/>
                      <a:pt x="6689" y="3054"/>
                      <a:pt x="6262" y="3450"/>
                    </a:cubicBezTo>
                    <a:cubicBezTo>
                      <a:pt x="6095" y="3617"/>
                      <a:pt x="5927" y="3815"/>
                      <a:pt x="5760" y="3998"/>
                    </a:cubicBezTo>
                    <a:cubicBezTo>
                      <a:pt x="5805" y="3389"/>
                      <a:pt x="6156" y="2825"/>
                      <a:pt x="6369" y="2536"/>
                    </a:cubicBezTo>
                    <a:cubicBezTo>
                      <a:pt x="6415" y="2459"/>
                      <a:pt x="6476" y="2368"/>
                      <a:pt x="6537" y="2292"/>
                    </a:cubicBezTo>
                    <a:cubicBezTo>
                      <a:pt x="6857" y="2216"/>
                      <a:pt x="7161" y="2048"/>
                      <a:pt x="7390" y="1820"/>
                    </a:cubicBezTo>
                    <a:cubicBezTo>
                      <a:pt x="7405" y="1789"/>
                      <a:pt x="7405" y="1759"/>
                      <a:pt x="7390" y="1743"/>
                    </a:cubicBezTo>
                    <a:cubicBezTo>
                      <a:pt x="7382" y="1728"/>
                      <a:pt x="7367" y="1720"/>
                      <a:pt x="7352" y="1720"/>
                    </a:cubicBezTo>
                    <a:cubicBezTo>
                      <a:pt x="7337" y="1720"/>
                      <a:pt x="7321" y="1728"/>
                      <a:pt x="7314" y="1743"/>
                    </a:cubicBezTo>
                    <a:cubicBezTo>
                      <a:pt x="7131" y="1926"/>
                      <a:pt x="6872" y="2063"/>
                      <a:pt x="6628" y="2155"/>
                    </a:cubicBezTo>
                    <a:cubicBezTo>
                      <a:pt x="6872" y="1835"/>
                      <a:pt x="7100" y="1484"/>
                      <a:pt x="7253" y="1103"/>
                    </a:cubicBezTo>
                    <a:cubicBezTo>
                      <a:pt x="7283" y="1088"/>
                      <a:pt x="7253" y="1058"/>
                      <a:pt x="7222" y="1027"/>
                    </a:cubicBezTo>
                    <a:cubicBezTo>
                      <a:pt x="7219" y="1023"/>
                      <a:pt x="7213" y="1022"/>
                      <a:pt x="7206" y="1022"/>
                    </a:cubicBezTo>
                    <a:cubicBezTo>
                      <a:pt x="7186" y="1022"/>
                      <a:pt x="7158" y="1039"/>
                      <a:pt x="7146" y="1073"/>
                    </a:cubicBezTo>
                    <a:cubicBezTo>
                      <a:pt x="7024" y="1378"/>
                      <a:pt x="6841" y="1637"/>
                      <a:pt x="6643" y="1911"/>
                    </a:cubicBezTo>
                    <a:cubicBezTo>
                      <a:pt x="6567" y="1591"/>
                      <a:pt x="6613" y="1256"/>
                      <a:pt x="6720" y="951"/>
                    </a:cubicBezTo>
                    <a:cubicBezTo>
                      <a:pt x="6750" y="936"/>
                      <a:pt x="6720" y="905"/>
                      <a:pt x="6689" y="875"/>
                    </a:cubicBezTo>
                    <a:cubicBezTo>
                      <a:pt x="6685" y="871"/>
                      <a:pt x="6680" y="869"/>
                      <a:pt x="6673" y="869"/>
                    </a:cubicBezTo>
                    <a:cubicBezTo>
                      <a:pt x="6653" y="869"/>
                      <a:pt x="6624" y="886"/>
                      <a:pt x="6613" y="921"/>
                    </a:cubicBezTo>
                    <a:cubicBezTo>
                      <a:pt x="6476" y="1256"/>
                      <a:pt x="6461" y="1637"/>
                      <a:pt x="6537" y="2002"/>
                    </a:cubicBezTo>
                    <a:cubicBezTo>
                      <a:pt x="6537" y="2002"/>
                      <a:pt x="6537" y="2018"/>
                      <a:pt x="6552" y="2018"/>
                    </a:cubicBezTo>
                    <a:cubicBezTo>
                      <a:pt x="6521" y="2079"/>
                      <a:pt x="6476" y="2124"/>
                      <a:pt x="6445" y="2170"/>
                    </a:cubicBezTo>
                    <a:cubicBezTo>
                      <a:pt x="6369" y="2277"/>
                      <a:pt x="6293" y="2368"/>
                      <a:pt x="6232" y="2475"/>
                    </a:cubicBezTo>
                    <a:cubicBezTo>
                      <a:pt x="6003" y="2810"/>
                      <a:pt x="5607" y="3450"/>
                      <a:pt x="5577" y="4135"/>
                    </a:cubicBezTo>
                    <a:lnTo>
                      <a:pt x="5577" y="4151"/>
                    </a:lnTo>
                    <a:cubicBezTo>
                      <a:pt x="5120" y="4714"/>
                      <a:pt x="4724" y="5339"/>
                      <a:pt x="4343" y="5948"/>
                    </a:cubicBezTo>
                    <a:cubicBezTo>
                      <a:pt x="3870" y="6695"/>
                      <a:pt x="3398" y="7457"/>
                      <a:pt x="2789" y="8097"/>
                    </a:cubicBezTo>
                    <a:cubicBezTo>
                      <a:pt x="2758" y="8112"/>
                      <a:pt x="2758" y="8112"/>
                      <a:pt x="2758" y="8142"/>
                    </a:cubicBezTo>
                    <a:lnTo>
                      <a:pt x="2652" y="8066"/>
                    </a:lnTo>
                    <a:lnTo>
                      <a:pt x="2667" y="8036"/>
                    </a:lnTo>
                    <a:cubicBezTo>
                      <a:pt x="3093" y="7244"/>
                      <a:pt x="3352" y="6360"/>
                      <a:pt x="3444" y="5446"/>
                    </a:cubicBezTo>
                    <a:cubicBezTo>
                      <a:pt x="3672" y="5248"/>
                      <a:pt x="3947" y="4912"/>
                      <a:pt x="4114" y="4638"/>
                    </a:cubicBezTo>
                    <a:cubicBezTo>
                      <a:pt x="4129" y="4608"/>
                      <a:pt x="4114" y="4577"/>
                      <a:pt x="4099" y="4562"/>
                    </a:cubicBezTo>
                    <a:cubicBezTo>
                      <a:pt x="4094" y="4553"/>
                      <a:pt x="4087" y="4549"/>
                      <a:pt x="4078" y="4549"/>
                    </a:cubicBezTo>
                    <a:cubicBezTo>
                      <a:pt x="4058" y="4549"/>
                      <a:pt x="4033" y="4567"/>
                      <a:pt x="4023" y="4577"/>
                    </a:cubicBezTo>
                    <a:cubicBezTo>
                      <a:pt x="3870" y="4821"/>
                      <a:pt x="3657" y="5095"/>
                      <a:pt x="3474" y="5293"/>
                    </a:cubicBezTo>
                    <a:cubicBezTo>
                      <a:pt x="3550" y="4516"/>
                      <a:pt x="3505" y="3724"/>
                      <a:pt x="3337" y="2962"/>
                    </a:cubicBezTo>
                    <a:lnTo>
                      <a:pt x="3352" y="2932"/>
                    </a:lnTo>
                    <a:cubicBezTo>
                      <a:pt x="3520" y="2581"/>
                      <a:pt x="3581" y="2170"/>
                      <a:pt x="3520" y="1774"/>
                    </a:cubicBezTo>
                    <a:cubicBezTo>
                      <a:pt x="3520" y="1752"/>
                      <a:pt x="3505" y="1731"/>
                      <a:pt x="3490" y="1731"/>
                    </a:cubicBezTo>
                    <a:cubicBezTo>
                      <a:pt x="3485" y="1731"/>
                      <a:pt x="3479" y="1734"/>
                      <a:pt x="3474" y="1743"/>
                    </a:cubicBezTo>
                    <a:cubicBezTo>
                      <a:pt x="3429" y="1743"/>
                      <a:pt x="3413" y="1774"/>
                      <a:pt x="3429" y="1789"/>
                    </a:cubicBezTo>
                    <a:cubicBezTo>
                      <a:pt x="3474" y="2124"/>
                      <a:pt x="3429" y="2459"/>
                      <a:pt x="3322" y="2779"/>
                    </a:cubicBezTo>
                    <a:cubicBezTo>
                      <a:pt x="3200" y="2277"/>
                      <a:pt x="3032" y="1774"/>
                      <a:pt x="2819" y="1302"/>
                    </a:cubicBezTo>
                    <a:cubicBezTo>
                      <a:pt x="2809" y="1291"/>
                      <a:pt x="2798" y="1273"/>
                      <a:pt x="2778" y="1273"/>
                    </a:cubicBezTo>
                    <a:cubicBezTo>
                      <a:pt x="2768" y="1273"/>
                      <a:pt x="2757" y="1277"/>
                      <a:pt x="2743" y="1286"/>
                    </a:cubicBezTo>
                    <a:cubicBezTo>
                      <a:pt x="2728" y="1302"/>
                      <a:pt x="2712" y="1317"/>
                      <a:pt x="2728" y="1362"/>
                    </a:cubicBezTo>
                    <a:cubicBezTo>
                      <a:pt x="2971" y="1896"/>
                      <a:pt x="3139" y="2444"/>
                      <a:pt x="3261" y="3008"/>
                    </a:cubicBezTo>
                    <a:cubicBezTo>
                      <a:pt x="3017" y="2810"/>
                      <a:pt x="2804" y="2520"/>
                      <a:pt x="2667" y="2216"/>
                    </a:cubicBezTo>
                    <a:cubicBezTo>
                      <a:pt x="2652" y="2200"/>
                      <a:pt x="2636" y="2170"/>
                      <a:pt x="2591" y="2170"/>
                    </a:cubicBezTo>
                    <a:cubicBezTo>
                      <a:pt x="2575" y="2200"/>
                      <a:pt x="2560" y="2216"/>
                      <a:pt x="2560" y="2246"/>
                    </a:cubicBezTo>
                    <a:cubicBezTo>
                      <a:pt x="2712" y="2597"/>
                      <a:pt x="2941" y="2901"/>
                      <a:pt x="3215" y="3130"/>
                    </a:cubicBezTo>
                    <a:cubicBezTo>
                      <a:pt x="3246" y="3130"/>
                      <a:pt x="3246" y="3145"/>
                      <a:pt x="3261" y="3145"/>
                    </a:cubicBezTo>
                    <a:cubicBezTo>
                      <a:pt x="3368" y="3739"/>
                      <a:pt x="3413" y="4349"/>
                      <a:pt x="3368" y="4958"/>
                    </a:cubicBezTo>
                    <a:lnTo>
                      <a:pt x="2210" y="2688"/>
                    </a:lnTo>
                    <a:cubicBezTo>
                      <a:pt x="2199" y="2677"/>
                      <a:pt x="2188" y="2666"/>
                      <a:pt x="2167" y="2666"/>
                    </a:cubicBezTo>
                    <a:cubicBezTo>
                      <a:pt x="2158" y="2666"/>
                      <a:pt x="2147" y="2668"/>
                      <a:pt x="2134" y="2673"/>
                    </a:cubicBezTo>
                    <a:cubicBezTo>
                      <a:pt x="2118" y="2688"/>
                      <a:pt x="2103" y="2703"/>
                      <a:pt x="2118" y="2749"/>
                    </a:cubicBezTo>
                    <a:lnTo>
                      <a:pt x="3352" y="5141"/>
                    </a:lnTo>
                    <a:lnTo>
                      <a:pt x="3352" y="5171"/>
                    </a:lnTo>
                    <a:cubicBezTo>
                      <a:pt x="3352" y="5263"/>
                      <a:pt x="3337" y="5354"/>
                      <a:pt x="3337" y="5476"/>
                    </a:cubicBezTo>
                    <a:lnTo>
                      <a:pt x="3337" y="5491"/>
                    </a:lnTo>
                    <a:cubicBezTo>
                      <a:pt x="3246" y="6268"/>
                      <a:pt x="3032" y="7030"/>
                      <a:pt x="2712" y="7731"/>
                    </a:cubicBezTo>
                    <a:cubicBezTo>
                      <a:pt x="2804" y="7152"/>
                      <a:pt x="2758" y="6497"/>
                      <a:pt x="2575" y="5857"/>
                    </a:cubicBezTo>
                    <a:cubicBezTo>
                      <a:pt x="2408" y="5217"/>
                      <a:pt x="2118" y="4577"/>
                      <a:pt x="1676" y="3800"/>
                    </a:cubicBezTo>
                    <a:cubicBezTo>
                      <a:pt x="1665" y="3778"/>
                      <a:pt x="1638" y="3764"/>
                      <a:pt x="1618" y="3764"/>
                    </a:cubicBezTo>
                    <a:cubicBezTo>
                      <a:pt x="1611" y="3764"/>
                      <a:pt x="1604" y="3766"/>
                      <a:pt x="1600" y="3770"/>
                    </a:cubicBezTo>
                    <a:cubicBezTo>
                      <a:pt x="1585" y="3800"/>
                      <a:pt x="1570" y="3831"/>
                      <a:pt x="1585" y="3846"/>
                    </a:cubicBezTo>
                    <a:cubicBezTo>
                      <a:pt x="2027" y="4608"/>
                      <a:pt x="2301" y="5232"/>
                      <a:pt x="2484" y="5872"/>
                    </a:cubicBezTo>
                    <a:cubicBezTo>
                      <a:pt x="2057" y="5659"/>
                      <a:pt x="1722" y="5339"/>
                      <a:pt x="1463" y="4928"/>
                    </a:cubicBezTo>
                    <a:cubicBezTo>
                      <a:pt x="1452" y="4917"/>
                      <a:pt x="1434" y="4906"/>
                      <a:pt x="1413" y="4906"/>
                    </a:cubicBezTo>
                    <a:cubicBezTo>
                      <a:pt x="1405" y="4906"/>
                      <a:pt x="1396" y="4908"/>
                      <a:pt x="1387" y="4912"/>
                    </a:cubicBezTo>
                    <a:cubicBezTo>
                      <a:pt x="1372" y="4928"/>
                      <a:pt x="1356" y="4973"/>
                      <a:pt x="1372" y="4989"/>
                    </a:cubicBezTo>
                    <a:cubicBezTo>
                      <a:pt x="1646" y="5430"/>
                      <a:pt x="2042" y="5796"/>
                      <a:pt x="2499" y="5994"/>
                    </a:cubicBezTo>
                    <a:cubicBezTo>
                      <a:pt x="2606" y="6497"/>
                      <a:pt x="2667" y="7000"/>
                      <a:pt x="2636" y="7442"/>
                    </a:cubicBezTo>
                    <a:cubicBezTo>
                      <a:pt x="2179" y="7122"/>
                      <a:pt x="1829" y="6665"/>
                      <a:pt x="1661" y="6131"/>
                    </a:cubicBezTo>
                    <a:cubicBezTo>
                      <a:pt x="1661" y="6116"/>
                      <a:pt x="1615" y="6101"/>
                      <a:pt x="1585" y="6101"/>
                    </a:cubicBezTo>
                    <a:cubicBezTo>
                      <a:pt x="1570" y="6101"/>
                      <a:pt x="1539" y="6131"/>
                      <a:pt x="1539" y="6177"/>
                    </a:cubicBezTo>
                    <a:cubicBezTo>
                      <a:pt x="1737" y="6741"/>
                      <a:pt x="2103" y="7244"/>
                      <a:pt x="2591" y="7579"/>
                    </a:cubicBezTo>
                    <a:cubicBezTo>
                      <a:pt x="2575" y="7731"/>
                      <a:pt x="2560" y="7899"/>
                      <a:pt x="2514" y="8051"/>
                    </a:cubicBezTo>
                    <a:lnTo>
                      <a:pt x="2514" y="8081"/>
                    </a:lnTo>
                    <a:cubicBezTo>
                      <a:pt x="2499" y="8188"/>
                      <a:pt x="2408" y="8554"/>
                      <a:pt x="2271" y="8950"/>
                    </a:cubicBezTo>
                    <a:cubicBezTo>
                      <a:pt x="2118" y="9422"/>
                      <a:pt x="1006" y="11921"/>
                      <a:pt x="656" y="12241"/>
                    </a:cubicBezTo>
                    <a:cubicBezTo>
                      <a:pt x="290" y="12591"/>
                      <a:pt x="0" y="13003"/>
                      <a:pt x="0" y="13003"/>
                    </a:cubicBezTo>
                    <a:cubicBezTo>
                      <a:pt x="0" y="13003"/>
                      <a:pt x="125" y="13119"/>
                      <a:pt x="252" y="13119"/>
                    </a:cubicBezTo>
                    <a:cubicBezTo>
                      <a:pt x="291" y="13119"/>
                      <a:pt x="330" y="13108"/>
                      <a:pt x="366" y="13079"/>
                    </a:cubicBezTo>
                    <a:cubicBezTo>
                      <a:pt x="519" y="12987"/>
                      <a:pt x="991" y="12302"/>
                      <a:pt x="1143" y="12043"/>
                    </a:cubicBezTo>
                    <a:cubicBezTo>
                      <a:pt x="1296" y="11769"/>
                      <a:pt x="2438" y="9498"/>
                      <a:pt x="2560" y="9041"/>
                    </a:cubicBezTo>
                    <a:cubicBezTo>
                      <a:pt x="2636" y="8737"/>
                      <a:pt x="2804" y="8539"/>
                      <a:pt x="2895" y="8432"/>
                    </a:cubicBezTo>
                    <a:cubicBezTo>
                      <a:pt x="2911" y="8432"/>
                      <a:pt x="2941" y="8432"/>
                      <a:pt x="2941" y="8417"/>
                    </a:cubicBezTo>
                    <a:cubicBezTo>
                      <a:pt x="2956" y="8401"/>
                      <a:pt x="2971" y="8386"/>
                      <a:pt x="3017" y="8356"/>
                    </a:cubicBezTo>
                    <a:cubicBezTo>
                      <a:pt x="3042" y="8352"/>
                      <a:pt x="3067" y="8350"/>
                      <a:pt x="3094" y="8350"/>
                    </a:cubicBezTo>
                    <a:cubicBezTo>
                      <a:pt x="3166" y="8350"/>
                      <a:pt x="3244" y="8364"/>
                      <a:pt x="3322" y="8386"/>
                    </a:cubicBezTo>
                    <a:cubicBezTo>
                      <a:pt x="3352" y="8386"/>
                      <a:pt x="3398" y="8401"/>
                      <a:pt x="3413" y="8401"/>
                    </a:cubicBezTo>
                    <a:cubicBezTo>
                      <a:pt x="4404" y="8493"/>
                      <a:pt x="5379" y="8798"/>
                      <a:pt x="6217" y="9331"/>
                    </a:cubicBezTo>
                    <a:lnTo>
                      <a:pt x="6232" y="9331"/>
                    </a:lnTo>
                    <a:cubicBezTo>
                      <a:pt x="6247" y="9331"/>
                      <a:pt x="6262" y="9331"/>
                      <a:pt x="6262" y="9316"/>
                    </a:cubicBezTo>
                    <a:cubicBezTo>
                      <a:pt x="6293" y="9300"/>
                      <a:pt x="6262" y="9255"/>
                      <a:pt x="6247" y="9239"/>
                    </a:cubicBezTo>
                    <a:cubicBezTo>
                      <a:pt x="5394" y="8706"/>
                      <a:pt x="4404" y="8386"/>
                      <a:pt x="3398" y="8310"/>
                    </a:cubicBezTo>
                    <a:cubicBezTo>
                      <a:pt x="3368" y="8310"/>
                      <a:pt x="3337" y="8310"/>
                      <a:pt x="3291" y="8280"/>
                    </a:cubicBezTo>
                    <a:cubicBezTo>
                      <a:pt x="3261" y="8280"/>
                      <a:pt x="3246" y="8280"/>
                      <a:pt x="3200" y="8264"/>
                    </a:cubicBezTo>
                    <a:cubicBezTo>
                      <a:pt x="3718" y="8097"/>
                      <a:pt x="4267" y="7975"/>
                      <a:pt x="4815" y="7960"/>
                    </a:cubicBezTo>
                    <a:cubicBezTo>
                      <a:pt x="4815" y="7975"/>
                      <a:pt x="4815" y="7975"/>
                      <a:pt x="4846" y="8005"/>
                    </a:cubicBezTo>
                    <a:cubicBezTo>
                      <a:pt x="5409" y="8539"/>
                      <a:pt x="6171" y="8965"/>
                      <a:pt x="6918" y="9224"/>
                    </a:cubicBezTo>
                    <a:lnTo>
                      <a:pt x="6933" y="9224"/>
                    </a:lnTo>
                    <a:cubicBezTo>
                      <a:pt x="6948" y="9224"/>
                      <a:pt x="6979" y="9209"/>
                      <a:pt x="6994" y="9178"/>
                    </a:cubicBezTo>
                    <a:cubicBezTo>
                      <a:pt x="6994" y="9163"/>
                      <a:pt x="6994" y="9133"/>
                      <a:pt x="6948" y="9102"/>
                    </a:cubicBezTo>
                    <a:cubicBezTo>
                      <a:pt x="6826" y="9072"/>
                      <a:pt x="6689" y="9011"/>
                      <a:pt x="6552" y="8950"/>
                    </a:cubicBezTo>
                    <a:cubicBezTo>
                      <a:pt x="6637" y="8941"/>
                      <a:pt x="6724" y="8936"/>
                      <a:pt x="6812" y="8936"/>
                    </a:cubicBezTo>
                    <a:cubicBezTo>
                      <a:pt x="7035" y="8936"/>
                      <a:pt x="7262" y="8969"/>
                      <a:pt x="7481" y="9057"/>
                    </a:cubicBezTo>
                    <a:lnTo>
                      <a:pt x="7512" y="9057"/>
                    </a:lnTo>
                    <a:cubicBezTo>
                      <a:pt x="7527" y="9057"/>
                      <a:pt x="7542" y="9026"/>
                      <a:pt x="7558" y="9011"/>
                    </a:cubicBezTo>
                    <a:cubicBezTo>
                      <a:pt x="7588" y="8996"/>
                      <a:pt x="7558" y="8950"/>
                      <a:pt x="7527" y="8935"/>
                    </a:cubicBezTo>
                    <a:cubicBezTo>
                      <a:pt x="7302" y="8847"/>
                      <a:pt x="7064" y="8802"/>
                      <a:pt x="6830" y="8802"/>
                    </a:cubicBezTo>
                    <a:cubicBezTo>
                      <a:pt x="6699" y="8802"/>
                      <a:pt x="6570" y="8816"/>
                      <a:pt x="6445" y="8843"/>
                    </a:cubicBezTo>
                    <a:cubicBezTo>
                      <a:pt x="6415" y="8843"/>
                      <a:pt x="6415" y="8859"/>
                      <a:pt x="6400" y="8859"/>
                    </a:cubicBezTo>
                    <a:cubicBezTo>
                      <a:pt x="5882" y="8630"/>
                      <a:pt x="5394" y="8310"/>
                      <a:pt x="4967" y="7929"/>
                    </a:cubicBezTo>
                    <a:cubicBezTo>
                      <a:pt x="5044" y="7926"/>
                      <a:pt x="5121" y="7925"/>
                      <a:pt x="5198" y="7925"/>
                    </a:cubicBezTo>
                    <a:cubicBezTo>
                      <a:pt x="5880" y="7925"/>
                      <a:pt x="6550" y="8045"/>
                      <a:pt x="7207" y="8264"/>
                    </a:cubicBezTo>
                    <a:cubicBezTo>
                      <a:pt x="7207" y="8280"/>
                      <a:pt x="7207" y="8280"/>
                      <a:pt x="7222" y="8310"/>
                    </a:cubicBezTo>
                    <a:cubicBezTo>
                      <a:pt x="7466" y="8645"/>
                      <a:pt x="7817" y="8935"/>
                      <a:pt x="8197" y="9118"/>
                    </a:cubicBezTo>
                    <a:lnTo>
                      <a:pt x="8213" y="9118"/>
                    </a:lnTo>
                    <a:cubicBezTo>
                      <a:pt x="8228" y="9118"/>
                      <a:pt x="8243" y="9102"/>
                      <a:pt x="8274" y="9087"/>
                    </a:cubicBezTo>
                    <a:cubicBezTo>
                      <a:pt x="8289" y="9072"/>
                      <a:pt x="8274" y="9026"/>
                      <a:pt x="8243" y="9011"/>
                    </a:cubicBezTo>
                    <a:cubicBezTo>
                      <a:pt x="7923" y="8843"/>
                      <a:pt x="7618" y="8615"/>
                      <a:pt x="7390" y="8325"/>
                    </a:cubicBezTo>
                    <a:lnTo>
                      <a:pt x="7390" y="8325"/>
                    </a:lnTo>
                    <a:cubicBezTo>
                      <a:pt x="7679" y="8432"/>
                      <a:pt x="7938" y="8569"/>
                      <a:pt x="8213" y="8721"/>
                    </a:cubicBezTo>
                    <a:lnTo>
                      <a:pt x="8228" y="8721"/>
                    </a:lnTo>
                    <a:cubicBezTo>
                      <a:pt x="8243" y="8721"/>
                      <a:pt x="8274" y="8706"/>
                      <a:pt x="8274" y="8706"/>
                    </a:cubicBezTo>
                    <a:cubicBezTo>
                      <a:pt x="8289" y="8691"/>
                      <a:pt x="8274" y="8645"/>
                      <a:pt x="8243" y="8630"/>
                    </a:cubicBezTo>
                    <a:cubicBezTo>
                      <a:pt x="7322" y="8085"/>
                      <a:pt x="6250" y="7812"/>
                      <a:pt x="5177" y="7812"/>
                    </a:cubicBezTo>
                    <a:cubicBezTo>
                      <a:pt x="4511" y="7812"/>
                      <a:pt x="3845" y="7917"/>
                      <a:pt x="3215" y="8127"/>
                    </a:cubicBezTo>
                    <a:cubicBezTo>
                      <a:pt x="3886" y="7563"/>
                      <a:pt x="4693" y="7198"/>
                      <a:pt x="5424" y="6969"/>
                    </a:cubicBezTo>
                    <a:lnTo>
                      <a:pt x="5455" y="6985"/>
                    </a:lnTo>
                    <a:cubicBezTo>
                      <a:pt x="6156" y="7289"/>
                      <a:pt x="6933" y="7396"/>
                      <a:pt x="7679" y="7487"/>
                    </a:cubicBezTo>
                    <a:cubicBezTo>
                      <a:pt x="8167" y="7548"/>
                      <a:pt x="8670" y="7624"/>
                      <a:pt x="9157" y="7731"/>
                    </a:cubicBezTo>
                    <a:lnTo>
                      <a:pt x="9188" y="7731"/>
                    </a:lnTo>
                    <a:cubicBezTo>
                      <a:pt x="9203" y="7731"/>
                      <a:pt x="9218" y="7716"/>
                      <a:pt x="9233" y="7701"/>
                    </a:cubicBezTo>
                    <a:cubicBezTo>
                      <a:pt x="9233" y="7655"/>
                      <a:pt x="9218" y="7640"/>
                      <a:pt x="9203" y="7640"/>
                    </a:cubicBezTo>
                    <a:cubicBezTo>
                      <a:pt x="8776" y="7548"/>
                      <a:pt x="8350" y="7472"/>
                      <a:pt x="7923" y="7426"/>
                    </a:cubicBezTo>
                    <a:cubicBezTo>
                      <a:pt x="8186" y="7176"/>
                      <a:pt x="8540" y="7051"/>
                      <a:pt x="8897" y="7051"/>
                    </a:cubicBezTo>
                    <a:cubicBezTo>
                      <a:pt x="8953" y="7051"/>
                      <a:pt x="9010" y="7054"/>
                      <a:pt x="9066" y="7061"/>
                    </a:cubicBezTo>
                    <a:cubicBezTo>
                      <a:pt x="9112" y="7061"/>
                      <a:pt x="9127" y="7045"/>
                      <a:pt x="9127" y="7030"/>
                    </a:cubicBezTo>
                    <a:cubicBezTo>
                      <a:pt x="9127" y="6985"/>
                      <a:pt x="9112" y="6969"/>
                      <a:pt x="9081" y="6969"/>
                    </a:cubicBezTo>
                    <a:cubicBezTo>
                      <a:pt x="9015" y="6960"/>
                      <a:pt x="8949" y="6956"/>
                      <a:pt x="8883" y="6956"/>
                    </a:cubicBezTo>
                    <a:cubicBezTo>
                      <a:pt x="8491" y="6956"/>
                      <a:pt x="8106" y="7109"/>
                      <a:pt x="7832" y="7396"/>
                    </a:cubicBezTo>
                    <a:cubicBezTo>
                      <a:pt x="7817" y="7396"/>
                      <a:pt x="7817" y="7411"/>
                      <a:pt x="7817" y="7411"/>
                    </a:cubicBezTo>
                    <a:cubicBezTo>
                      <a:pt x="7786" y="7411"/>
                      <a:pt x="7756" y="7411"/>
                      <a:pt x="7740" y="7396"/>
                    </a:cubicBezTo>
                    <a:cubicBezTo>
                      <a:pt x="7024" y="7289"/>
                      <a:pt x="6293" y="7198"/>
                      <a:pt x="5623" y="6954"/>
                    </a:cubicBezTo>
                    <a:cubicBezTo>
                      <a:pt x="5851" y="6878"/>
                      <a:pt x="6080" y="6817"/>
                      <a:pt x="6293" y="6786"/>
                    </a:cubicBezTo>
                    <a:cubicBezTo>
                      <a:pt x="6643" y="6680"/>
                      <a:pt x="7009" y="6604"/>
                      <a:pt x="7359" y="6558"/>
                    </a:cubicBezTo>
                    <a:cubicBezTo>
                      <a:pt x="7558" y="6512"/>
                      <a:pt x="7771" y="6451"/>
                      <a:pt x="7984" y="6421"/>
                    </a:cubicBezTo>
                    <a:cubicBezTo>
                      <a:pt x="7984" y="6436"/>
                      <a:pt x="7984" y="6436"/>
                      <a:pt x="7999" y="6451"/>
                    </a:cubicBezTo>
                    <a:cubicBezTo>
                      <a:pt x="8319" y="6741"/>
                      <a:pt x="8761" y="6893"/>
                      <a:pt x="9203" y="6893"/>
                    </a:cubicBezTo>
                    <a:cubicBezTo>
                      <a:pt x="9447" y="6893"/>
                      <a:pt x="9691" y="6832"/>
                      <a:pt x="9919" y="6741"/>
                    </a:cubicBezTo>
                    <a:cubicBezTo>
                      <a:pt x="9950" y="6725"/>
                      <a:pt x="9965" y="6710"/>
                      <a:pt x="9950" y="6665"/>
                    </a:cubicBezTo>
                    <a:cubicBezTo>
                      <a:pt x="9928" y="6654"/>
                      <a:pt x="9914" y="6643"/>
                      <a:pt x="9897" y="6643"/>
                    </a:cubicBezTo>
                    <a:cubicBezTo>
                      <a:pt x="9890" y="6643"/>
                      <a:pt x="9882" y="6645"/>
                      <a:pt x="9873" y="6649"/>
                    </a:cubicBezTo>
                    <a:cubicBezTo>
                      <a:pt x="9659" y="6739"/>
                      <a:pt x="9426" y="6784"/>
                      <a:pt x="9192" y="6784"/>
                    </a:cubicBezTo>
                    <a:cubicBezTo>
                      <a:pt x="8794" y="6784"/>
                      <a:pt x="8392" y="6655"/>
                      <a:pt x="8076" y="6406"/>
                    </a:cubicBezTo>
                    <a:cubicBezTo>
                      <a:pt x="8700" y="6253"/>
                      <a:pt x="9340" y="6101"/>
                      <a:pt x="9950" y="5842"/>
                    </a:cubicBezTo>
                    <a:cubicBezTo>
                      <a:pt x="9965" y="5827"/>
                      <a:pt x="9980" y="5811"/>
                      <a:pt x="9980" y="5766"/>
                    </a:cubicBezTo>
                    <a:cubicBezTo>
                      <a:pt x="9965" y="5750"/>
                      <a:pt x="9950" y="5735"/>
                      <a:pt x="9904" y="5735"/>
                    </a:cubicBezTo>
                    <a:cubicBezTo>
                      <a:pt x="9233" y="5994"/>
                      <a:pt x="8533" y="6192"/>
                      <a:pt x="7832" y="6345"/>
                    </a:cubicBezTo>
                    <a:cubicBezTo>
                      <a:pt x="8076" y="5964"/>
                      <a:pt x="8380" y="5613"/>
                      <a:pt x="8731" y="5339"/>
                    </a:cubicBezTo>
                    <a:cubicBezTo>
                      <a:pt x="8746" y="5309"/>
                      <a:pt x="8746" y="5278"/>
                      <a:pt x="8731" y="5263"/>
                    </a:cubicBezTo>
                    <a:cubicBezTo>
                      <a:pt x="8715" y="5248"/>
                      <a:pt x="8700" y="5240"/>
                      <a:pt x="8687" y="5240"/>
                    </a:cubicBezTo>
                    <a:cubicBezTo>
                      <a:pt x="8674" y="5240"/>
                      <a:pt x="8662" y="5248"/>
                      <a:pt x="8654" y="5263"/>
                    </a:cubicBezTo>
                    <a:cubicBezTo>
                      <a:pt x="8243" y="5583"/>
                      <a:pt x="7923" y="5948"/>
                      <a:pt x="7664" y="6375"/>
                    </a:cubicBezTo>
                    <a:cubicBezTo>
                      <a:pt x="7527" y="6406"/>
                      <a:pt x="7405" y="6436"/>
                      <a:pt x="7283" y="6451"/>
                    </a:cubicBezTo>
                    <a:cubicBezTo>
                      <a:pt x="6918" y="6527"/>
                      <a:pt x="6552" y="6604"/>
                      <a:pt x="6217" y="6680"/>
                    </a:cubicBezTo>
                    <a:cubicBezTo>
                      <a:pt x="5836" y="6786"/>
                      <a:pt x="5394" y="6893"/>
                      <a:pt x="4922" y="7061"/>
                    </a:cubicBezTo>
                    <a:cubicBezTo>
                      <a:pt x="5272" y="6451"/>
                      <a:pt x="5805" y="5964"/>
                      <a:pt x="6415" y="5659"/>
                    </a:cubicBezTo>
                    <a:cubicBezTo>
                      <a:pt x="6445" y="5644"/>
                      <a:pt x="6461" y="5613"/>
                      <a:pt x="6445" y="5583"/>
                    </a:cubicBezTo>
                    <a:cubicBezTo>
                      <a:pt x="6424" y="5572"/>
                      <a:pt x="6410" y="5555"/>
                      <a:pt x="6394" y="5555"/>
                    </a:cubicBezTo>
                    <a:cubicBezTo>
                      <a:pt x="6387" y="5555"/>
                      <a:pt x="6379" y="5558"/>
                      <a:pt x="6369" y="5568"/>
                    </a:cubicBezTo>
                    <a:cubicBezTo>
                      <a:pt x="5699" y="5903"/>
                      <a:pt x="5120" y="6451"/>
                      <a:pt x="4739" y="7106"/>
                    </a:cubicBezTo>
                    <a:lnTo>
                      <a:pt x="4739" y="7122"/>
                    </a:lnTo>
                    <a:cubicBezTo>
                      <a:pt x="4099" y="7396"/>
                      <a:pt x="3429" y="7746"/>
                      <a:pt x="2895" y="8280"/>
                    </a:cubicBezTo>
                    <a:cubicBezTo>
                      <a:pt x="2880" y="8280"/>
                      <a:pt x="2865" y="8310"/>
                      <a:pt x="2834" y="8325"/>
                    </a:cubicBezTo>
                    <a:lnTo>
                      <a:pt x="2789" y="8280"/>
                    </a:lnTo>
                    <a:cubicBezTo>
                      <a:pt x="2789" y="8280"/>
                      <a:pt x="2804" y="8280"/>
                      <a:pt x="2804" y="8264"/>
                    </a:cubicBezTo>
                    <a:cubicBezTo>
                      <a:pt x="3413" y="7624"/>
                      <a:pt x="3886" y="6832"/>
                      <a:pt x="4358" y="6101"/>
                    </a:cubicBezTo>
                    <a:cubicBezTo>
                      <a:pt x="4541" y="5827"/>
                      <a:pt x="4708" y="5537"/>
                      <a:pt x="4891" y="5278"/>
                    </a:cubicBezTo>
                    <a:lnTo>
                      <a:pt x="4937" y="5278"/>
                    </a:lnTo>
                    <a:cubicBezTo>
                      <a:pt x="5562" y="5050"/>
                      <a:pt x="6171" y="4760"/>
                      <a:pt x="6750" y="4425"/>
                    </a:cubicBezTo>
                    <a:cubicBezTo>
                      <a:pt x="6826" y="4379"/>
                      <a:pt x="6902" y="4318"/>
                      <a:pt x="6948" y="4288"/>
                    </a:cubicBezTo>
                    <a:cubicBezTo>
                      <a:pt x="7298" y="4074"/>
                      <a:pt x="7634" y="3861"/>
                      <a:pt x="8015" y="3754"/>
                    </a:cubicBezTo>
                    <a:cubicBezTo>
                      <a:pt x="8152" y="3709"/>
                      <a:pt x="8304" y="3694"/>
                      <a:pt x="8456" y="3663"/>
                    </a:cubicBezTo>
                    <a:cubicBezTo>
                      <a:pt x="8685" y="3617"/>
                      <a:pt x="8914" y="3587"/>
                      <a:pt x="9142" y="3480"/>
                    </a:cubicBezTo>
                    <a:cubicBezTo>
                      <a:pt x="9157" y="3465"/>
                      <a:pt x="9188" y="3450"/>
                      <a:pt x="9157" y="3404"/>
                    </a:cubicBezTo>
                    <a:cubicBezTo>
                      <a:pt x="9147" y="3393"/>
                      <a:pt x="9136" y="3383"/>
                      <a:pt x="9114" y="3383"/>
                    </a:cubicBezTo>
                    <a:cubicBezTo>
                      <a:pt x="9105" y="3383"/>
                      <a:pt x="9094" y="3384"/>
                      <a:pt x="9081" y="3389"/>
                    </a:cubicBezTo>
                    <a:cubicBezTo>
                      <a:pt x="8883" y="3480"/>
                      <a:pt x="8670" y="3526"/>
                      <a:pt x="8426" y="3556"/>
                    </a:cubicBezTo>
                    <a:cubicBezTo>
                      <a:pt x="8319" y="3587"/>
                      <a:pt x="8228" y="3602"/>
                      <a:pt x="8121" y="3617"/>
                    </a:cubicBezTo>
                    <a:cubicBezTo>
                      <a:pt x="8304" y="3236"/>
                      <a:pt x="8624" y="2947"/>
                      <a:pt x="9035" y="2795"/>
                    </a:cubicBezTo>
                    <a:cubicBezTo>
                      <a:pt x="9051" y="2779"/>
                      <a:pt x="9066" y="2764"/>
                      <a:pt x="9066" y="2718"/>
                    </a:cubicBezTo>
                    <a:cubicBezTo>
                      <a:pt x="9051" y="2703"/>
                      <a:pt x="9035" y="2688"/>
                      <a:pt x="8990" y="2688"/>
                    </a:cubicBezTo>
                    <a:cubicBezTo>
                      <a:pt x="8548" y="2840"/>
                      <a:pt x="8197" y="3160"/>
                      <a:pt x="7984" y="3587"/>
                    </a:cubicBezTo>
                    <a:lnTo>
                      <a:pt x="7984" y="3617"/>
                    </a:lnTo>
                    <a:lnTo>
                      <a:pt x="7969" y="3617"/>
                    </a:lnTo>
                    <a:cubicBezTo>
                      <a:pt x="7558" y="3739"/>
                      <a:pt x="7222" y="3937"/>
                      <a:pt x="6857" y="4151"/>
                    </a:cubicBezTo>
                    <a:cubicBezTo>
                      <a:pt x="6780" y="4196"/>
                      <a:pt x="6704" y="4242"/>
                      <a:pt x="6643" y="4288"/>
                    </a:cubicBezTo>
                    <a:cubicBezTo>
                      <a:pt x="6095" y="4608"/>
                      <a:pt x="5531" y="4882"/>
                      <a:pt x="4937" y="5110"/>
                    </a:cubicBezTo>
                    <a:cubicBezTo>
                      <a:pt x="5303" y="4577"/>
                      <a:pt x="5699" y="4059"/>
                      <a:pt x="6156" y="3617"/>
                    </a:cubicBezTo>
                    <a:cubicBezTo>
                      <a:pt x="6445" y="3358"/>
                      <a:pt x="6750" y="3099"/>
                      <a:pt x="7070" y="2856"/>
                    </a:cubicBezTo>
                    <a:cubicBezTo>
                      <a:pt x="7984" y="2764"/>
                      <a:pt x="8807" y="2475"/>
                      <a:pt x="9447" y="2018"/>
                    </a:cubicBezTo>
                    <a:cubicBezTo>
                      <a:pt x="9462" y="2002"/>
                      <a:pt x="9492" y="1957"/>
                      <a:pt x="9462" y="1941"/>
                    </a:cubicBezTo>
                    <a:cubicBezTo>
                      <a:pt x="9451" y="1931"/>
                      <a:pt x="9433" y="1920"/>
                      <a:pt x="9412" y="1920"/>
                    </a:cubicBezTo>
                    <a:cubicBezTo>
                      <a:pt x="9404" y="1920"/>
                      <a:pt x="9395" y="1922"/>
                      <a:pt x="9386" y="1926"/>
                    </a:cubicBezTo>
                    <a:cubicBezTo>
                      <a:pt x="8807" y="2338"/>
                      <a:pt x="8076" y="2612"/>
                      <a:pt x="7253" y="2718"/>
                    </a:cubicBezTo>
                    <a:cubicBezTo>
                      <a:pt x="7390" y="2627"/>
                      <a:pt x="7527" y="2536"/>
                      <a:pt x="7634" y="2459"/>
                    </a:cubicBezTo>
                    <a:cubicBezTo>
                      <a:pt x="8746" y="1713"/>
                      <a:pt x="9675" y="1058"/>
                      <a:pt x="10209" y="83"/>
                    </a:cubicBezTo>
                    <a:cubicBezTo>
                      <a:pt x="10224" y="67"/>
                      <a:pt x="10209" y="22"/>
                      <a:pt x="10193" y="6"/>
                    </a:cubicBezTo>
                    <a:cubicBezTo>
                      <a:pt x="10184" y="2"/>
                      <a:pt x="10175" y="0"/>
                      <a:pt x="10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00" name="Google Shape;2100;p62"/>
          <p:cNvSpPr txBox="1">
            <a:spLocks noGrp="1"/>
          </p:cNvSpPr>
          <p:nvPr>
            <p:ph type="title"/>
          </p:nvPr>
        </p:nvSpPr>
        <p:spPr>
          <a:xfrm>
            <a:off x="5333761" y="1081766"/>
            <a:ext cx="1463492" cy="1159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Solos</a:t>
            </a:r>
            <a:br>
              <a:rPr lang="en" dirty="0" smtClean="0"/>
            </a:br>
            <a:endParaRPr dirty="0"/>
          </a:p>
        </p:txBody>
      </p:sp>
      <p:sp>
        <p:nvSpPr>
          <p:cNvPr id="2101" name="Google Shape;2101;p62"/>
          <p:cNvSpPr txBox="1">
            <a:spLocks noGrp="1"/>
          </p:cNvSpPr>
          <p:nvPr>
            <p:ph type="subTitle" idx="1"/>
          </p:nvPr>
        </p:nvSpPr>
        <p:spPr>
          <a:xfrm>
            <a:off x="5333288" y="1692121"/>
            <a:ext cx="2849874" cy="2533533"/>
          </a:xfrm>
          <a:prstGeom prst="rect">
            <a:avLst/>
          </a:prstGeom>
        </p:spPr>
        <p:txBody>
          <a:bodyPr spcFirstLastPara="1" wrap="square" lIns="91425" tIns="91425" rIns="91425" bIns="91425" anchor="t" anchorCtr="0">
            <a:noAutofit/>
          </a:bodyPr>
          <a:lstStyle/>
          <a:p>
            <a:pPr algn="l"/>
            <a:r>
              <a:rPr lang="pt-BR" sz="1100" b="1" dirty="0"/>
              <a:t>Objetivos</a:t>
            </a:r>
            <a:r>
              <a:rPr lang="pt-BR" sz="1100" dirty="0" smtClean="0"/>
              <a:t>:</a:t>
            </a:r>
          </a:p>
          <a:p>
            <a:pPr algn="l"/>
            <a:endParaRPr lang="pt-BR" sz="1100" dirty="0"/>
          </a:p>
          <a:p>
            <a:pPr marL="0" indent="0" algn="l"/>
            <a:r>
              <a:rPr lang="pt-BR" sz="1100" dirty="0" smtClean="0"/>
              <a:t>Propiciar </a:t>
            </a:r>
            <a:r>
              <a:rPr lang="pt-BR" sz="1100" dirty="0"/>
              <a:t>condições para que os alunos</a:t>
            </a:r>
            <a:r>
              <a:rPr lang="pt-BR" sz="1100" dirty="0" smtClean="0"/>
              <a:t>: </a:t>
            </a:r>
          </a:p>
          <a:p>
            <a:pPr marL="0" indent="0" algn="l"/>
            <a:endParaRPr lang="pt-BR" sz="1100" dirty="0"/>
          </a:p>
          <a:p>
            <a:pPr marL="0" lvl="0" indent="0" algn="l">
              <a:buFont typeface="Wingdings" panose="05000000000000000000" pitchFamily="2" charset="2"/>
              <a:buChar char="§"/>
            </a:pPr>
            <a:r>
              <a:rPr lang="pt-BR" sz="1100" dirty="0" smtClean="0"/>
              <a:t> Conheçam </a:t>
            </a:r>
            <a:r>
              <a:rPr lang="pt-BR" sz="1100" dirty="0"/>
              <a:t>as possibilidades de estudo de solo, enfatizando suas relações com a cobertura vegetal e o relevo.</a:t>
            </a:r>
          </a:p>
          <a:p>
            <a:pPr marL="0" indent="0" algn="l"/>
            <a:endParaRPr lang="pt-BR" sz="1100" dirty="0"/>
          </a:p>
          <a:p>
            <a:pPr marL="0" indent="0" algn="l"/>
            <a:r>
              <a:rPr lang="pt-BR" sz="1100" dirty="0"/>
              <a:t>Ao final da oficina espera-se que os alunos</a:t>
            </a:r>
            <a:r>
              <a:rPr lang="pt-BR" sz="1100" dirty="0" smtClean="0"/>
              <a:t>:</a:t>
            </a:r>
          </a:p>
          <a:p>
            <a:pPr marL="0" indent="0" algn="l"/>
            <a:endParaRPr lang="pt-BR" sz="1100" dirty="0"/>
          </a:p>
          <a:p>
            <a:pPr marL="0" lvl="0" indent="0" algn="l">
              <a:buFont typeface="Wingdings" panose="05000000000000000000" pitchFamily="2" charset="2"/>
              <a:buChar char="§"/>
            </a:pPr>
            <a:r>
              <a:rPr lang="pt-BR" sz="1100" dirty="0"/>
              <a:t>Possam entender como se dá a interação entre a cobertura pedológica e a cobertura vegetal. </a:t>
            </a:r>
          </a:p>
        </p:txBody>
      </p:sp>
      <p:grpSp>
        <p:nvGrpSpPr>
          <p:cNvPr id="2102" name="Google Shape;2102;p62"/>
          <p:cNvGrpSpPr/>
          <p:nvPr/>
        </p:nvGrpSpPr>
        <p:grpSpPr>
          <a:xfrm>
            <a:off x="780300" y="1362000"/>
            <a:ext cx="4337100" cy="2419500"/>
            <a:chOff x="713225" y="1362000"/>
            <a:chExt cx="4337100" cy="2419500"/>
          </a:xfrm>
        </p:grpSpPr>
        <p:sp>
          <p:nvSpPr>
            <p:cNvPr id="2103" name="Google Shape;2103;p62"/>
            <p:cNvSpPr/>
            <p:nvPr/>
          </p:nvSpPr>
          <p:spPr>
            <a:xfrm>
              <a:off x="713225" y="1362000"/>
              <a:ext cx="4337100" cy="2419500"/>
            </a:xfrm>
            <a:prstGeom prst="roundRect">
              <a:avLst>
                <a:gd name="adj" fmla="val 4268"/>
              </a:avLst>
            </a:pr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2"/>
            <p:cNvSpPr/>
            <p:nvPr/>
          </p:nvSpPr>
          <p:spPr>
            <a:xfrm>
              <a:off x="4830320" y="2399286"/>
              <a:ext cx="133524" cy="344918"/>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6" name="Google Shape;2106;p62"/>
          <p:cNvGrpSpPr/>
          <p:nvPr/>
        </p:nvGrpSpPr>
        <p:grpSpPr>
          <a:xfrm>
            <a:off x="-552175" y="4227300"/>
            <a:ext cx="10308267" cy="1270524"/>
            <a:chOff x="-552175" y="4227300"/>
            <a:chExt cx="10308267" cy="1270524"/>
          </a:xfrm>
        </p:grpSpPr>
        <p:sp>
          <p:nvSpPr>
            <p:cNvPr id="2107" name="Google Shape;2107;p62"/>
            <p:cNvSpPr/>
            <p:nvPr/>
          </p:nvSpPr>
          <p:spPr>
            <a:xfrm>
              <a:off x="-552175" y="4338324"/>
              <a:ext cx="10248300" cy="115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2"/>
            <p:cNvSpPr/>
            <p:nvPr/>
          </p:nvSpPr>
          <p:spPr>
            <a:xfrm>
              <a:off x="7282475" y="4227300"/>
              <a:ext cx="2473617" cy="753399"/>
            </a:xfrm>
            <a:custGeom>
              <a:avLst/>
              <a:gdLst/>
              <a:ahLst/>
              <a:cxnLst/>
              <a:rect l="l" t="t" r="r" b="b"/>
              <a:pathLst>
                <a:path w="15253" h="8244" extrusionOk="0">
                  <a:moveTo>
                    <a:pt x="6842" y="0"/>
                  </a:moveTo>
                  <a:cubicBezTo>
                    <a:pt x="6705" y="137"/>
                    <a:pt x="6552" y="244"/>
                    <a:pt x="6415" y="366"/>
                  </a:cubicBezTo>
                  <a:cubicBezTo>
                    <a:pt x="6248" y="533"/>
                    <a:pt x="6339" y="625"/>
                    <a:pt x="6309" y="853"/>
                  </a:cubicBezTo>
                  <a:cubicBezTo>
                    <a:pt x="6278" y="869"/>
                    <a:pt x="6240" y="876"/>
                    <a:pt x="6202" y="876"/>
                  </a:cubicBezTo>
                  <a:cubicBezTo>
                    <a:pt x="6164" y="876"/>
                    <a:pt x="6126" y="869"/>
                    <a:pt x="6095" y="853"/>
                  </a:cubicBezTo>
                  <a:cubicBezTo>
                    <a:pt x="6091" y="786"/>
                    <a:pt x="6076" y="762"/>
                    <a:pt x="6053" y="762"/>
                  </a:cubicBezTo>
                  <a:cubicBezTo>
                    <a:pt x="5993" y="762"/>
                    <a:pt x="5873" y="930"/>
                    <a:pt x="5730" y="930"/>
                  </a:cubicBezTo>
                  <a:cubicBezTo>
                    <a:pt x="5649" y="930"/>
                    <a:pt x="5516" y="874"/>
                    <a:pt x="5410" y="874"/>
                  </a:cubicBezTo>
                  <a:cubicBezTo>
                    <a:pt x="5316" y="874"/>
                    <a:pt x="5242" y="917"/>
                    <a:pt x="5242" y="1082"/>
                  </a:cubicBezTo>
                  <a:cubicBezTo>
                    <a:pt x="5233" y="1080"/>
                    <a:pt x="5224" y="1080"/>
                    <a:pt x="5214" y="1080"/>
                  </a:cubicBezTo>
                  <a:cubicBezTo>
                    <a:pt x="5027" y="1080"/>
                    <a:pt x="4728" y="1350"/>
                    <a:pt x="4800" y="1524"/>
                  </a:cubicBezTo>
                  <a:cubicBezTo>
                    <a:pt x="4572" y="1585"/>
                    <a:pt x="4556" y="1813"/>
                    <a:pt x="4556" y="2027"/>
                  </a:cubicBezTo>
                  <a:cubicBezTo>
                    <a:pt x="4556" y="2301"/>
                    <a:pt x="4602" y="2270"/>
                    <a:pt x="4328" y="2286"/>
                  </a:cubicBezTo>
                  <a:cubicBezTo>
                    <a:pt x="3917" y="2331"/>
                    <a:pt x="3505" y="2788"/>
                    <a:pt x="4130" y="2880"/>
                  </a:cubicBezTo>
                  <a:cubicBezTo>
                    <a:pt x="4211" y="3042"/>
                    <a:pt x="3837" y="3144"/>
                    <a:pt x="3645" y="3144"/>
                  </a:cubicBezTo>
                  <a:cubicBezTo>
                    <a:pt x="3620" y="3144"/>
                    <a:pt x="3599" y="3142"/>
                    <a:pt x="3581" y="3139"/>
                  </a:cubicBezTo>
                  <a:cubicBezTo>
                    <a:pt x="3505" y="3139"/>
                    <a:pt x="3353" y="3089"/>
                    <a:pt x="3223" y="3089"/>
                  </a:cubicBezTo>
                  <a:cubicBezTo>
                    <a:pt x="3094" y="3089"/>
                    <a:pt x="2987" y="3139"/>
                    <a:pt x="3002" y="3337"/>
                  </a:cubicBezTo>
                  <a:cubicBezTo>
                    <a:pt x="2987" y="3334"/>
                    <a:pt x="2971" y="3332"/>
                    <a:pt x="2957" y="3332"/>
                  </a:cubicBezTo>
                  <a:cubicBezTo>
                    <a:pt x="2695" y="3332"/>
                    <a:pt x="2673" y="3834"/>
                    <a:pt x="2774" y="4007"/>
                  </a:cubicBezTo>
                  <a:cubicBezTo>
                    <a:pt x="2576" y="3977"/>
                    <a:pt x="2469" y="3702"/>
                    <a:pt x="2271" y="3642"/>
                  </a:cubicBezTo>
                  <a:cubicBezTo>
                    <a:pt x="2229" y="3631"/>
                    <a:pt x="2187" y="3626"/>
                    <a:pt x="2146" y="3626"/>
                  </a:cubicBezTo>
                  <a:cubicBezTo>
                    <a:pt x="1891" y="3626"/>
                    <a:pt x="1671" y="3819"/>
                    <a:pt x="1631" y="4068"/>
                  </a:cubicBezTo>
                  <a:cubicBezTo>
                    <a:pt x="1296" y="4068"/>
                    <a:pt x="839" y="4647"/>
                    <a:pt x="1174" y="4921"/>
                  </a:cubicBezTo>
                  <a:cubicBezTo>
                    <a:pt x="930" y="4998"/>
                    <a:pt x="1159" y="5317"/>
                    <a:pt x="991" y="5485"/>
                  </a:cubicBezTo>
                  <a:cubicBezTo>
                    <a:pt x="869" y="5592"/>
                    <a:pt x="565" y="5653"/>
                    <a:pt x="519" y="5805"/>
                  </a:cubicBezTo>
                  <a:cubicBezTo>
                    <a:pt x="473" y="5881"/>
                    <a:pt x="595" y="6003"/>
                    <a:pt x="549" y="6110"/>
                  </a:cubicBezTo>
                  <a:cubicBezTo>
                    <a:pt x="473" y="6414"/>
                    <a:pt x="1" y="6354"/>
                    <a:pt x="31" y="6780"/>
                  </a:cubicBezTo>
                  <a:cubicBezTo>
                    <a:pt x="53" y="7036"/>
                    <a:pt x="141" y="7083"/>
                    <a:pt x="291" y="7083"/>
                  </a:cubicBezTo>
                  <a:cubicBezTo>
                    <a:pt x="356" y="7083"/>
                    <a:pt x="432" y="7074"/>
                    <a:pt x="519" y="7070"/>
                  </a:cubicBezTo>
                  <a:cubicBezTo>
                    <a:pt x="549" y="7252"/>
                    <a:pt x="534" y="7390"/>
                    <a:pt x="747" y="7466"/>
                  </a:cubicBezTo>
                  <a:cubicBezTo>
                    <a:pt x="854" y="7496"/>
                    <a:pt x="1174" y="7527"/>
                    <a:pt x="1311" y="7527"/>
                  </a:cubicBezTo>
                  <a:cubicBezTo>
                    <a:pt x="1662" y="7496"/>
                    <a:pt x="1448" y="7344"/>
                    <a:pt x="1631" y="7176"/>
                  </a:cubicBezTo>
                  <a:cubicBezTo>
                    <a:pt x="1698" y="7120"/>
                    <a:pt x="1750" y="7097"/>
                    <a:pt x="1790" y="7097"/>
                  </a:cubicBezTo>
                  <a:cubicBezTo>
                    <a:pt x="1913" y="7097"/>
                    <a:pt x="1924" y="7316"/>
                    <a:pt x="1936" y="7466"/>
                  </a:cubicBezTo>
                  <a:cubicBezTo>
                    <a:pt x="1959" y="7469"/>
                    <a:pt x="1979" y="7471"/>
                    <a:pt x="1997" y="7471"/>
                  </a:cubicBezTo>
                  <a:cubicBezTo>
                    <a:pt x="2062" y="7471"/>
                    <a:pt x="2098" y="7446"/>
                    <a:pt x="2134" y="7374"/>
                  </a:cubicBezTo>
                  <a:cubicBezTo>
                    <a:pt x="2149" y="7367"/>
                    <a:pt x="2183" y="7363"/>
                    <a:pt x="2220" y="7363"/>
                  </a:cubicBezTo>
                  <a:cubicBezTo>
                    <a:pt x="2256" y="7363"/>
                    <a:pt x="2294" y="7367"/>
                    <a:pt x="2317" y="7374"/>
                  </a:cubicBezTo>
                  <a:cubicBezTo>
                    <a:pt x="2305" y="7636"/>
                    <a:pt x="2349" y="8027"/>
                    <a:pt x="2571" y="8027"/>
                  </a:cubicBezTo>
                  <a:cubicBezTo>
                    <a:pt x="2634" y="8027"/>
                    <a:pt x="2711" y="7996"/>
                    <a:pt x="2804" y="7923"/>
                  </a:cubicBezTo>
                  <a:cubicBezTo>
                    <a:pt x="2872" y="8160"/>
                    <a:pt x="3064" y="8241"/>
                    <a:pt x="3282" y="8241"/>
                  </a:cubicBezTo>
                  <a:cubicBezTo>
                    <a:pt x="3555" y="8241"/>
                    <a:pt x="3869" y="8116"/>
                    <a:pt x="4038" y="8014"/>
                  </a:cubicBezTo>
                  <a:cubicBezTo>
                    <a:pt x="4069" y="7999"/>
                    <a:pt x="4054" y="7908"/>
                    <a:pt x="4115" y="7877"/>
                  </a:cubicBezTo>
                  <a:cubicBezTo>
                    <a:pt x="4135" y="7872"/>
                    <a:pt x="4157" y="7870"/>
                    <a:pt x="4179" y="7870"/>
                  </a:cubicBezTo>
                  <a:cubicBezTo>
                    <a:pt x="4223" y="7870"/>
                    <a:pt x="4267" y="7877"/>
                    <a:pt x="4297" y="7877"/>
                  </a:cubicBezTo>
                  <a:cubicBezTo>
                    <a:pt x="4404" y="7862"/>
                    <a:pt x="4556" y="7862"/>
                    <a:pt x="4633" y="7862"/>
                  </a:cubicBezTo>
                  <a:cubicBezTo>
                    <a:pt x="4660" y="7863"/>
                    <a:pt x="4686" y="7864"/>
                    <a:pt x="4712" y="7864"/>
                  </a:cubicBezTo>
                  <a:cubicBezTo>
                    <a:pt x="5041" y="7864"/>
                    <a:pt x="5222" y="7773"/>
                    <a:pt x="5547" y="7603"/>
                  </a:cubicBezTo>
                  <a:cubicBezTo>
                    <a:pt x="5669" y="7687"/>
                    <a:pt x="5772" y="7706"/>
                    <a:pt x="5880" y="7706"/>
                  </a:cubicBezTo>
                  <a:cubicBezTo>
                    <a:pt x="5971" y="7706"/>
                    <a:pt x="6065" y="7692"/>
                    <a:pt x="6178" y="7692"/>
                  </a:cubicBezTo>
                  <a:cubicBezTo>
                    <a:pt x="6200" y="7692"/>
                    <a:pt x="6224" y="7693"/>
                    <a:pt x="6248" y="7694"/>
                  </a:cubicBezTo>
                  <a:cubicBezTo>
                    <a:pt x="6265" y="7814"/>
                    <a:pt x="6345" y="7872"/>
                    <a:pt x="6433" y="7872"/>
                  </a:cubicBezTo>
                  <a:cubicBezTo>
                    <a:pt x="6502" y="7872"/>
                    <a:pt x="6575" y="7837"/>
                    <a:pt x="6629" y="7770"/>
                  </a:cubicBezTo>
                  <a:cubicBezTo>
                    <a:pt x="6726" y="7673"/>
                    <a:pt x="6659" y="7475"/>
                    <a:pt x="6819" y="7475"/>
                  </a:cubicBezTo>
                  <a:cubicBezTo>
                    <a:pt x="6834" y="7475"/>
                    <a:pt x="6852" y="7477"/>
                    <a:pt x="6872" y="7481"/>
                  </a:cubicBezTo>
                  <a:cubicBezTo>
                    <a:pt x="6918" y="7603"/>
                    <a:pt x="6949" y="7740"/>
                    <a:pt x="6933" y="7862"/>
                  </a:cubicBezTo>
                  <a:cubicBezTo>
                    <a:pt x="6970" y="7870"/>
                    <a:pt x="7018" y="7874"/>
                    <a:pt x="7070" y="7874"/>
                  </a:cubicBezTo>
                  <a:cubicBezTo>
                    <a:pt x="7319" y="7874"/>
                    <a:pt x="7684" y="7778"/>
                    <a:pt x="7634" y="7527"/>
                  </a:cubicBezTo>
                  <a:cubicBezTo>
                    <a:pt x="7787" y="7527"/>
                    <a:pt x="7726" y="7603"/>
                    <a:pt x="7802" y="7664"/>
                  </a:cubicBezTo>
                  <a:cubicBezTo>
                    <a:pt x="7924" y="7755"/>
                    <a:pt x="7802" y="7770"/>
                    <a:pt x="7985" y="7816"/>
                  </a:cubicBezTo>
                  <a:cubicBezTo>
                    <a:pt x="8006" y="7822"/>
                    <a:pt x="8031" y="7824"/>
                    <a:pt x="8058" y="7824"/>
                  </a:cubicBezTo>
                  <a:cubicBezTo>
                    <a:pt x="8147" y="7824"/>
                    <a:pt x="8262" y="7801"/>
                    <a:pt x="8366" y="7801"/>
                  </a:cubicBezTo>
                  <a:cubicBezTo>
                    <a:pt x="8409" y="7801"/>
                    <a:pt x="8450" y="7805"/>
                    <a:pt x="8487" y="7816"/>
                  </a:cubicBezTo>
                  <a:cubicBezTo>
                    <a:pt x="8593" y="7621"/>
                    <a:pt x="8858" y="7487"/>
                    <a:pt x="9031" y="7487"/>
                  </a:cubicBezTo>
                  <a:cubicBezTo>
                    <a:pt x="9181" y="7487"/>
                    <a:pt x="9261" y="7590"/>
                    <a:pt x="9097" y="7847"/>
                  </a:cubicBezTo>
                  <a:cubicBezTo>
                    <a:pt x="9137" y="7867"/>
                    <a:pt x="9174" y="7875"/>
                    <a:pt x="9209" y="7875"/>
                  </a:cubicBezTo>
                  <a:cubicBezTo>
                    <a:pt x="9334" y="7875"/>
                    <a:pt x="9432" y="7769"/>
                    <a:pt x="9539" y="7710"/>
                  </a:cubicBezTo>
                  <a:cubicBezTo>
                    <a:pt x="9584" y="7823"/>
                    <a:pt x="9822" y="7885"/>
                    <a:pt x="9998" y="7885"/>
                  </a:cubicBezTo>
                  <a:cubicBezTo>
                    <a:pt x="10059" y="7885"/>
                    <a:pt x="10113" y="7878"/>
                    <a:pt x="10148" y="7862"/>
                  </a:cubicBezTo>
                  <a:cubicBezTo>
                    <a:pt x="10239" y="7938"/>
                    <a:pt x="10361" y="8060"/>
                    <a:pt x="10468" y="8121"/>
                  </a:cubicBezTo>
                  <a:cubicBezTo>
                    <a:pt x="10550" y="8153"/>
                    <a:pt x="10615" y="8167"/>
                    <a:pt x="10671" y="8167"/>
                  </a:cubicBezTo>
                  <a:cubicBezTo>
                    <a:pt x="10802" y="8167"/>
                    <a:pt x="10887" y="8090"/>
                    <a:pt x="11047" y="7984"/>
                  </a:cubicBezTo>
                  <a:cubicBezTo>
                    <a:pt x="11057" y="8178"/>
                    <a:pt x="11155" y="8244"/>
                    <a:pt x="11290" y="8244"/>
                  </a:cubicBezTo>
                  <a:cubicBezTo>
                    <a:pt x="11555" y="8244"/>
                    <a:pt x="11962" y="7989"/>
                    <a:pt x="12114" y="7969"/>
                  </a:cubicBezTo>
                  <a:cubicBezTo>
                    <a:pt x="12139" y="7963"/>
                    <a:pt x="12160" y="7961"/>
                    <a:pt x="12180" y="7961"/>
                  </a:cubicBezTo>
                  <a:cubicBezTo>
                    <a:pt x="12323" y="7961"/>
                    <a:pt x="12320" y="8096"/>
                    <a:pt x="12494" y="8136"/>
                  </a:cubicBezTo>
                  <a:cubicBezTo>
                    <a:pt x="12500" y="8137"/>
                    <a:pt x="12506" y="8137"/>
                    <a:pt x="12512" y="8137"/>
                  </a:cubicBezTo>
                  <a:cubicBezTo>
                    <a:pt x="12623" y="8137"/>
                    <a:pt x="12821" y="8013"/>
                    <a:pt x="12936" y="7999"/>
                  </a:cubicBezTo>
                  <a:cubicBezTo>
                    <a:pt x="12998" y="7983"/>
                    <a:pt x="13057" y="7977"/>
                    <a:pt x="13114" y="7977"/>
                  </a:cubicBezTo>
                  <a:cubicBezTo>
                    <a:pt x="13303" y="7977"/>
                    <a:pt x="13475" y="8044"/>
                    <a:pt x="13674" y="8044"/>
                  </a:cubicBezTo>
                  <a:cubicBezTo>
                    <a:pt x="13758" y="8044"/>
                    <a:pt x="13846" y="8032"/>
                    <a:pt x="13942" y="7999"/>
                  </a:cubicBezTo>
                  <a:cubicBezTo>
                    <a:pt x="14307" y="7892"/>
                    <a:pt x="14414" y="7603"/>
                    <a:pt x="14704" y="7451"/>
                  </a:cubicBezTo>
                  <a:cubicBezTo>
                    <a:pt x="14932" y="7390"/>
                    <a:pt x="15252" y="7329"/>
                    <a:pt x="14947" y="7222"/>
                  </a:cubicBezTo>
                  <a:cubicBezTo>
                    <a:pt x="14888" y="7196"/>
                    <a:pt x="14835" y="7192"/>
                    <a:pt x="14789" y="7192"/>
                  </a:cubicBezTo>
                  <a:cubicBezTo>
                    <a:pt x="14767" y="7192"/>
                    <a:pt x="14746" y="7193"/>
                    <a:pt x="14727" y="7193"/>
                  </a:cubicBezTo>
                  <a:cubicBezTo>
                    <a:pt x="14641" y="7193"/>
                    <a:pt x="14581" y="7175"/>
                    <a:pt x="14536" y="6978"/>
                  </a:cubicBezTo>
                  <a:cubicBezTo>
                    <a:pt x="14515" y="6981"/>
                    <a:pt x="14496" y="6982"/>
                    <a:pt x="14478" y="6982"/>
                  </a:cubicBezTo>
                  <a:cubicBezTo>
                    <a:pt x="14200" y="6982"/>
                    <a:pt x="14308" y="6662"/>
                    <a:pt x="14323" y="6475"/>
                  </a:cubicBezTo>
                  <a:lnTo>
                    <a:pt x="14323" y="6475"/>
                  </a:lnTo>
                  <a:cubicBezTo>
                    <a:pt x="14134" y="6490"/>
                    <a:pt x="14028" y="6629"/>
                    <a:pt x="13834" y="6629"/>
                  </a:cubicBezTo>
                  <a:cubicBezTo>
                    <a:pt x="13825" y="6629"/>
                    <a:pt x="13815" y="6629"/>
                    <a:pt x="13805" y="6628"/>
                  </a:cubicBezTo>
                  <a:cubicBezTo>
                    <a:pt x="13726" y="6470"/>
                    <a:pt x="13932" y="6129"/>
                    <a:pt x="14107" y="6129"/>
                  </a:cubicBezTo>
                  <a:cubicBezTo>
                    <a:pt x="14134" y="6129"/>
                    <a:pt x="14161" y="6137"/>
                    <a:pt x="14186" y="6155"/>
                  </a:cubicBezTo>
                  <a:cubicBezTo>
                    <a:pt x="14247" y="6018"/>
                    <a:pt x="14277" y="5866"/>
                    <a:pt x="14231" y="5729"/>
                  </a:cubicBezTo>
                  <a:cubicBezTo>
                    <a:pt x="14582" y="5637"/>
                    <a:pt x="14506" y="5333"/>
                    <a:pt x="14338" y="5104"/>
                  </a:cubicBezTo>
                  <a:cubicBezTo>
                    <a:pt x="14216" y="4927"/>
                    <a:pt x="14151" y="4838"/>
                    <a:pt x="14007" y="4838"/>
                  </a:cubicBezTo>
                  <a:cubicBezTo>
                    <a:pt x="13953" y="4838"/>
                    <a:pt x="13888" y="4851"/>
                    <a:pt x="13805" y="4876"/>
                  </a:cubicBezTo>
                  <a:cubicBezTo>
                    <a:pt x="13729" y="4769"/>
                    <a:pt x="13729" y="4617"/>
                    <a:pt x="13744" y="4480"/>
                  </a:cubicBezTo>
                  <a:cubicBezTo>
                    <a:pt x="13652" y="4434"/>
                    <a:pt x="13561" y="4388"/>
                    <a:pt x="13439" y="4358"/>
                  </a:cubicBezTo>
                  <a:cubicBezTo>
                    <a:pt x="13428" y="4356"/>
                    <a:pt x="13417" y="4356"/>
                    <a:pt x="13406" y="4356"/>
                  </a:cubicBezTo>
                  <a:cubicBezTo>
                    <a:pt x="13295" y="4356"/>
                    <a:pt x="13187" y="4419"/>
                    <a:pt x="13104" y="4419"/>
                  </a:cubicBezTo>
                  <a:cubicBezTo>
                    <a:pt x="12753" y="4403"/>
                    <a:pt x="13058" y="4053"/>
                    <a:pt x="12891" y="3809"/>
                  </a:cubicBezTo>
                  <a:cubicBezTo>
                    <a:pt x="12799" y="3672"/>
                    <a:pt x="12738" y="3779"/>
                    <a:pt x="12601" y="3672"/>
                  </a:cubicBezTo>
                  <a:cubicBezTo>
                    <a:pt x="12510" y="3596"/>
                    <a:pt x="12449" y="3489"/>
                    <a:pt x="12373" y="3413"/>
                  </a:cubicBezTo>
                  <a:cubicBezTo>
                    <a:pt x="12251" y="3276"/>
                    <a:pt x="12251" y="3428"/>
                    <a:pt x="12190" y="3184"/>
                  </a:cubicBezTo>
                  <a:cubicBezTo>
                    <a:pt x="12144" y="3032"/>
                    <a:pt x="12220" y="2956"/>
                    <a:pt x="12068" y="2865"/>
                  </a:cubicBezTo>
                  <a:cubicBezTo>
                    <a:pt x="11885" y="2727"/>
                    <a:pt x="11535" y="2834"/>
                    <a:pt x="11352" y="2743"/>
                  </a:cubicBezTo>
                  <a:cubicBezTo>
                    <a:pt x="11336" y="2727"/>
                    <a:pt x="11276" y="2636"/>
                    <a:pt x="11230" y="2590"/>
                  </a:cubicBezTo>
                  <a:cubicBezTo>
                    <a:pt x="11184" y="2560"/>
                    <a:pt x="11077" y="2560"/>
                    <a:pt x="11032" y="2514"/>
                  </a:cubicBezTo>
                  <a:cubicBezTo>
                    <a:pt x="10925" y="2453"/>
                    <a:pt x="10818" y="2377"/>
                    <a:pt x="10758" y="2286"/>
                  </a:cubicBezTo>
                  <a:cubicBezTo>
                    <a:pt x="10697" y="2148"/>
                    <a:pt x="10818" y="1966"/>
                    <a:pt x="10758" y="1874"/>
                  </a:cubicBezTo>
                  <a:cubicBezTo>
                    <a:pt x="10712" y="1783"/>
                    <a:pt x="10658" y="1768"/>
                    <a:pt x="10605" y="1768"/>
                  </a:cubicBezTo>
                  <a:cubicBezTo>
                    <a:pt x="10578" y="1768"/>
                    <a:pt x="10552" y="1771"/>
                    <a:pt x="10526" y="1771"/>
                  </a:cubicBezTo>
                  <a:cubicBezTo>
                    <a:pt x="10500" y="1771"/>
                    <a:pt x="10476" y="1768"/>
                    <a:pt x="10453" y="1752"/>
                  </a:cubicBezTo>
                  <a:cubicBezTo>
                    <a:pt x="10270" y="1661"/>
                    <a:pt x="10392" y="1752"/>
                    <a:pt x="10300" y="1569"/>
                  </a:cubicBezTo>
                  <a:cubicBezTo>
                    <a:pt x="10270" y="1509"/>
                    <a:pt x="10209" y="1356"/>
                    <a:pt x="10148" y="1295"/>
                  </a:cubicBezTo>
                  <a:cubicBezTo>
                    <a:pt x="10082" y="1243"/>
                    <a:pt x="10004" y="1228"/>
                    <a:pt x="9922" y="1228"/>
                  </a:cubicBezTo>
                  <a:cubicBezTo>
                    <a:pt x="9805" y="1228"/>
                    <a:pt x="9680" y="1259"/>
                    <a:pt x="9569" y="1259"/>
                  </a:cubicBezTo>
                  <a:cubicBezTo>
                    <a:pt x="9508" y="1259"/>
                    <a:pt x="9450" y="1249"/>
                    <a:pt x="9402" y="1219"/>
                  </a:cubicBezTo>
                  <a:cubicBezTo>
                    <a:pt x="9364" y="1182"/>
                    <a:pt x="9307" y="703"/>
                    <a:pt x="9189" y="703"/>
                  </a:cubicBezTo>
                  <a:cubicBezTo>
                    <a:pt x="9162" y="703"/>
                    <a:pt x="9131" y="729"/>
                    <a:pt x="9097" y="792"/>
                  </a:cubicBezTo>
                  <a:cubicBezTo>
                    <a:pt x="9036" y="792"/>
                    <a:pt x="8960" y="804"/>
                    <a:pt x="8887" y="804"/>
                  </a:cubicBezTo>
                  <a:cubicBezTo>
                    <a:pt x="8815" y="804"/>
                    <a:pt x="8746" y="792"/>
                    <a:pt x="8701" y="747"/>
                  </a:cubicBezTo>
                  <a:cubicBezTo>
                    <a:pt x="8640" y="686"/>
                    <a:pt x="8685" y="472"/>
                    <a:pt x="8594" y="396"/>
                  </a:cubicBezTo>
                  <a:cubicBezTo>
                    <a:pt x="8567" y="380"/>
                    <a:pt x="8525" y="375"/>
                    <a:pt x="8476" y="375"/>
                  </a:cubicBezTo>
                  <a:cubicBezTo>
                    <a:pt x="8410" y="375"/>
                    <a:pt x="8332" y="384"/>
                    <a:pt x="8269" y="384"/>
                  </a:cubicBezTo>
                  <a:cubicBezTo>
                    <a:pt x="8248" y="384"/>
                    <a:pt x="8230" y="383"/>
                    <a:pt x="8213" y="381"/>
                  </a:cubicBezTo>
                  <a:cubicBezTo>
                    <a:pt x="8106" y="351"/>
                    <a:pt x="8015" y="244"/>
                    <a:pt x="7924" y="213"/>
                  </a:cubicBezTo>
                  <a:lnTo>
                    <a:pt x="7924" y="213"/>
                  </a:lnTo>
                  <a:cubicBezTo>
                    <a:pt x="7938" y="370"/>
                    <a:pt x="8203" y="738"/>
                    <a:pt x="7870" y="738"/>
                  </a:cubicBezTo>
                  <a:cubicBezTo>
                    <a:pt x="7845" y="738"/>
                    <a:pt x="7818" y="736"/>
                    <a:pt x="7787" y="731"/>
                  </a:cubicBezTo>
                  <a:cubicBezTo>
                    <a:pt x="7771" y="549"/>
                    <a:pt x="7619" y="518"/>
                    <a:pt x="7634" y="290"/>
                  </a:cubicBezTo>
                  <a:cubicBezTo>
                    <a:pt x="7620" y="288"/>
                    <a:pt x="7607" y="287"/>
                    <a:pt x="7594" y="287"/>
                  </a:cubicBezTo>
                  <a:cubicBezTo>
                    <a:pt x="7507" y="287"/>
                    <a:pt x="7441" y="328"/>
                    <a:pt x="7375" y="381"/>
                  </a:cubicBezTo>
                  <a:cubicBezTo>
                    <a:pt x="7329" y="305"/>
                    <a:pt x="7299" y="213"/>
                    <a:pt x="7238" y="168"/>
                  </a:cubicBezTo>
                  <a:cubicBezTo>
                    <a:pt x="7116" y="76"/>
                    <a:pt x="6949" y="122"/>
                    <a:pt x="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9" name="Google Shape;2109;p62"/>
          <p:cNvGrpSpPr/>
          <p:nvPr/>
        </p:nvGrpSpPr>
        <p:grpSpPr>
          <a:xfrm rot="1369442" flipH="1">
            <a:off x="7326821" y="-409005"/>
            <a:ext cx="2003283" cy="1594912"/>
            <a:chOff x="-228108" y="-362288"/>
            <a:chExt cx="2570552" cy="2046542"/>
          </a:xfrm>
        </p:grpSpPr>
        <p:grpSp>
          <p:nvGrpSpPr>
            <p:cNvPr id="2110" name="Google Shape;2110;p62"/>
            <p:cNvGrpSpPr/>
            <p:nvPr/>
          </p:nvGrpSpPr>
          <p:grpSpPr>
            <a:xfrm rot="5627805">
              <a:off x="567435" y="-708351"/>
              <a:ext cx="1207567" cy="2267470"/>
              <a:chOff x="1042495" y="306598"/>
              <a:chExt cx="313699" cy="588991"/>
            </a:xfrm>
          </p:grpSpPr>
          <p:sp>
            <p:nvSpPr>
              <p:cNvPr id="2111" name="Google Shape;2111;p62"/>
              <p:cNvSpPr/>
              <p:nvPr/>
            </p:nvSpPr>
            <p:spPr>
              <a:xfrm>
                <a:off x="1042495" y="306598"/>
                <a:ext cx="313699" cy="535181"/>
              </a:xfrm>
              <a:custGeom>
                <a:avLst/>
                <a:gdLst/>
                <a:ahLst/>
                <a:cxnLst/>
                <a:rect l="l" t="t" r="r" b="b"/>
                <a:pathLst>
                  <a:path w="10651" h="18171" extrusionOk="0">
                    <a:moveTo>
                      <a:pt x="8907" y="0"/>
                    </a:moveTo>
                    <a:cubicBezTo>
                      <a:pt x="8413" y="0"/>
                      <a:pt x="7579" y="481"/>
                      <a:pt x="7115" y="1333"/>
                    </a:cubicBezTo>
                    <a:cubicBezTo>
                      <a:pt x="6567" y="2385"/>
                      <a:pt x="7329" y="2964"/>
                      <a:pt x="7329" y="2964"/>
                    </a:cubicBezTo>
                    <a:cubicBezTo>
                      <a:pt x="7329" y="2964"/>
                      <a:pt x="7556" y="3051"/>
                      <a:pt x="7851" y="3051"/>
                    </a:cubicBezTo>
                    <a:cubicBezTo>
                      <a:pt x="8186" y="3051"/>
                      <a:pt x="8607" y="2939"/>
                      <a:pt x="8883" y="2461"/>
                    </a:cubicBezTo>
                    <a:cubicBezTo>
                      <a:pt x="9386" y="1547"/>
                      <a:pt x="9584" y="313"/>
                      <a:pt x="9172" y="69"/>
                    </a:cubicBezTo>
                    <a:cubicBezTo>
                      <a:pt x="9105" y="23"/>
                      <a:pt x="9014" y="0"/>
                      <a:pt x="8907" y="0"/>
                    </a:cubicBezTo>
                    <a:close/>
                    <a:moveTo>
                      <a:pt x="4599" y="1366"/>
                    </a:moveTo>
                    <a:cubicBezTo>
                      <a:pt x="4531" y="1366"/>
                      <a:pt x="4475" y="1375"/>
                      <a:pt x="4434" y="1394"/>
                    </a:cubicBezTo>
                    <a:cubicBezTo>
                      <a:pt x="4160" y="1531"/>
                      <a:pt x="4038" y="3040"/>
                      <a:pt x="4998" y="3969"/>
                    </a:cubicBezTo>
                    <a:cubicBezTo>
                      <a:pt x="5344" y="4305"/>
                      <a:pt x="5649" y="4412"/>
                      <a:pt x="5897" y="4412"/>
                    </a:cubicBezTo>
                    <a:cubicBezTo>
                      <a:pt x="6336" y="4412"/>
                      <a:pt x="6597" y="4076"/>
                      <a:pt x="6597" y="4076"/>
                    </a:cubicBezTo>
                    <a:cubicBezTo>
                      <a:pt x="6856" y="3802"/>
                      <a:pt x="6994" y="2903"/>
                      <a:pt x="6399" y="2278"/>
                    </a:cubicBezTo>
                    <a:cubicBezTo>
                      <a:pt x="5889" y="1715"/>
                      <a:pt x="5018" y="1366"/>
                      <a:pt x="4599" y="1366"/>
                    </a:cubicBezTo>
                    <a:close/>
                    <a:moveTo>
                      <a:pt x="8968" y="3037"/>
                    </a:moveTo>
                    <a:cubicBezTo>
                      <a:pt x="8929" y="3037"/>
                      <a:pt x="8891" y="3038"/>
                      <a:pt x="8852" y="3040"/>
                    </a:cubicBezTo>
                    <a:cubicBezTo>
                      <a:pt x="8075" y="3070"/>
                      <a:pt x="7588" y="3741"/>
                      <a:pt x="7542" y="4122"/>
                    </a:cubicBezTo>
                    <a:cubicBezTo>
                      <a:pt x="7542" y="4122"/>
                      <a:pt x="7359" y="5066"/>
                      <a:pt x="8548" y="5066"/>
                    </a:cubicBezTo>
                    <a:cubicBezTo>
                      <a:pt x="9751" y="5066"/>
                      <a:pt x="10650" y="4000"/>
                      <a:pt x="10589" y="3725"/>
                    </a:cubicBezTo>
                    <a:cubicBezTo>
                      <a:pt x="10531" y="3450"/>
                      <a:pt x="9728" y="3037"/>
                      <a:pt x="8968" y="3037"/>
                    </a:cubicBezTo>
                    <a:close/>
                    <a:moveTo>
                      <a:pt x="3960" y="3825"/>
                    </a:moveTo>
                    <a:cubicBezTo>
                      <a:pt x="3855" y="3825"/>
                      <a:pt x="3758" y="3846"/>
                      <a:pt x="3672" y="3893"/>
                    </a:cubicBezTo>
                    <a:cubicBezTo>
                      <a:pt x="3017" y="4228"/>
                      <a:pt x="4053" y="6635"/>
                      <a:pt x="5013" y="6696"/>
                    </a:cubicBezTo>
                    <a:cubicBezTo>
                      <a:pt x="5076" y="6699"/>
                      <a:pt x="5135" y="6701"/>
                      <a:pt x="5189" y="6701"/>
                    </a:cubicBezTo>
                    <a:cubicBezTo>
                      <a:pt x="5957" y="6701"/>
                      <a:pt x="5957" y="6422"/>
                      <a:pt x="5957" y="6422"/>
                    </a:cubicBezTo>
                    <a:cubicBezTo>
                      <a:pt x="5957" y="6422"/>
                      <a:pt x="6476" y="5965"/>
                      <a:pt x="6095" y="5356"/>
                    </a:cubicBezTo>
                    <a:cubicBezTo>
                      <a:pt x="5776" y="4811"/>
                      <a:pt x="4680" y="3825"/>
                      <a:pt x="3960" y="3825"/>
                    </a:cubicBezTo>
                    <a:close/>
                    <a:moveTo>
                      <a:pt x="8299" y="5512"/>
                    </a:moveTo>
                    <a:cubicBezTo>
                      <a:pt x="7806" y="5512"/>
                      <a:pt x="7310" y="5593"/>
                      <a:pt x="7024" y="5706"/>
                    </a:cubicBezTo>
                    <a:cubicBezTo>
                      <a:pt x="6384" y="5950"/>
                      <a:pt x="6476" y="6590"/>
                      <a:pt x="6476" y="6590"/>
                    </a:cubicBezTo>
                    <a:cubicBezTo>
                      <a:pt x="6476" y="6590"/>
                      <a:pt x="6293" y="6849"/>
                      <a:pt x="7024" y="7382"/>
                    </a:cubicBezTo>
                    <a:cubicBezTo>
                      <a:pt x="7150" y="7470"/>
                      <a:pt x="7318" y="7508"/>
                      <a:pt x="7509" y="7508"/>
                    </a:cubicBezTo>
                    <a:cubicBezTo>
                      <a:pt x="8447" y="7508"/>
                      <a:pt x="9936" y="6583"/>
                      <a:pt x="9721" y="6026"/>
                    </a:cubicBezTo>
                    <a:cubicBezTo>
                      <a:pt x="9566" y="5648"/>
                      <a:pt x="8936" y="5512"/>
                      <a:pt x="8299" y="5512"/>
                    </a:cubicBezTo>
                    <a:close/>
                    <a:moveTo>
                      <a:pt x="3431" y="6430"/>
                    </a:moveTo>
                    <a:cubicBezTo>
                      <a:pt x="3125" y="6430"/>
                      <a:pt x="2883" y="6482"/>
                      <a:pt x="2804" y="6575"/>
                    </a:cubicBezTo>
                    <a:cubicBezTo>
                      <a:pt x="2590" y="6788"/>
                      <a:pt x="2910" y="8037"/>
                      <a:pt x="4038" y="8540"/>
                    </a:cubicBezTo>
                    <a:cubicBezTo>
                      <a:pt x="4285" y="8648"/>
                      <a:pt x="4492" y="8690"/>
                      <a:pt x="4665" y="8690"/>
                    </a:cubicBezTo>
                    <a:cubicBezTo>
                      <a:pt x="5270" y="8690"/>
                      <a:pt x="5455" y="8174"/>
                      <a:pt x="5455" y="8174"/>
                    </a:cubicBezTo>
                    <a:cubicBezTo>
                      <a:pt x="5607" y="7854"/>
                      <a:pt x="5455" y="7093"/>
                      <a:pt x="4739" y="6727"/>
                    </a:cubicBezTo>
                    <a:cubicBezTo>
                      <a:pt x="4341" y="6520"/>
                      <a:pt x="3831" y="6430"/>
                      <a:pt x="3431" y="6430"/>
                    </a:cubicBezTo>
                    <a:close/>
                    <a:moveTo>
                      <a:pt x="7087" y="7673"/>
                    </a:moveTo>
                    <a:cubicBezTo>
                      <a:pt x="6487" y="7673"/>
                      <a:pt x="6054" y="8064"/>
                      <a:pt x="5988" y="8342"/>
                    </a:cubicBezTo>
                    <a:cubicBezTo>
                      <a:pt x="5988" y="8342"/>
                      <a:pt x="5698" y="9165"/>
                      <a:pt x="6826" y="9469"/>
                    </a:cubicBezTo>
                    <a:cubicBezTo>
                      <a:pt x="7015" y="9521"/>
                      <a:pt x="7201" y="9543"/>
                      <a:pt x="7380" y="9543"/>
                    </a:cubicBezTo>
                    <a:cubicBezTo>
                      <a:pt x="8254" y="9543"/>
                      <a:pt x="8951" y="9011"/>
                      <a:pt x="8913" y="8784"/>
                    </a:cubicBezTo>
                    <a:cubicBezTo>
                      <a:pt x="8898" y="8479"/>
                      <a:pt x="8091" y="7854"/>
                      <a:pt x="7374" y="7702"/>
                    </a:cubicBezTo>
                    <a:cubicBezTo>
                      <a:pt x="7275" y="7682"/>
                      <a:pt x="7179" y="7673"/>
                      <a:pt x="7087" y="7673"/>
                    </a:cubicBezTo>
                    <a:close/>
                    <a:moveTo>
                      <a:pt x="2635" y="8354"/>
                    </a:moveTo>
                    <a:cubicBezTo>
                      <a:pt x="2424" y="8354"/>
                      <a:pt x="2246" y="8404"/>
                      <a:pt x="2133" y="8525"/>
                    </a:cubicBezTo>
                    <a:cubicBezTo>
                      <a:pt x="1688" y="8970"/>
                      <a:pt x="3018" y="10554"/>
                      <a:pt x="3860" y="10554"/>
                    </a:cubicBezTo>
                    <a:cubicBezTo>
                      <a:pt x="3911" y="10554"/>
                      <a:pt x="3960" y="10548"/>
                      <a:pt x="4007" y="10536"/>
                    </a:cubicBezTo>
                    <a:cubicBezTo>
                      <a:pt x="4815" y="10323"/>
                      <a:pt x="4739" y="10064"/>
                      <a:pt x="4739" y="10064"/>
                    </a:cubicBezTo>
                    <a:cubicBezTo>
                      <a:pt x="4739" y="10064"/>
                      <a:pt x="5043" y="9546"/>
                      <a:pt x="4571" y="9134"/>
                    </a:cubicBezTo>
                    <a:cubicBezTo>
                      <a:pt x="4216" y="8813"/>
                      <a:pt x="3274" y="8354"/>
                      <a:pt x="2635" y="8354"/>
                    </a:cubicBezTo>
                    <a:close/>
                    <a:moveTo>
                      <a:pt x="6069" y="9588"/>
                    </a:moveTo>
                    <a:cubicBezTo>
                      <a:pt x="6029" y="9588"/>
                      <a:pt x="5992" y="9589"/>
                      <a:pt x="5957" y="9591"/>
                    </a:cubicBezTo>
                    <a:cubicBezTo>
                      <a:pt x="5333" y="9637"/>
                      <a:pt x="5241" y="10216"/>
                      <a:pt x="5241" y="10216"/>
                    </a:cubicBezTo>
                    <a:cubicBezTo>
                      <a:pt x="5241" y="10216"/>
                      <a:pt x="5013" y="10384"/>
                      <a:pt x="5485" y="11039"/>
                    </a:cubicBezTo>
                    <a:cubicBezTo>
                      <a:pt x="5646" y="11256"/>
                      <a:pt x="6010" y="11347"/>
                      <a:pt x="6420" y="11347"/>
                    </a:cubicBezTo>
                    <a:cubicBezTo>
                      <a:pt x="7216" y="11347"/>
                      <a:pt x="8182" y="11004"/>
                      <a:pt x="8151" y="10582"/>
                    </a:cubicBezTo>
                    <a:cubicBezTo>
                      <a:pt x="8123" y="9962"/>
                      <a:pt x="6758" y="9588"/>
                      <a:pt x="6069" y="9588"/>
                    </a:cubicBezTo>
                    <a:close/>
                    <a:moveTo>
                      <a:pt x="2668" y="10440"/>
                    </a:moveTo>
                    <a:cubicBezTo>
                      <a:pt x="2171" y="10440"/>
                      <a:pt x="1709" y="10568"/>
                      <a:pt x="1615" y="10703"/>
                    </a:cubicBezTo>
                    <a:cubicBezTo>
                      <a:pt x="1463" y="10902"/>
                      <a:pt x="1950" y="11968"/>
                      <a:pt x="3017" y="12227"/>
                    </a:cubicBezTo>
                    <a:cubicBezTo>
                      <a:pt x="3167" y="12267"/>
                      <a:pt x="3299" y="12284"/>
                      <a:pt x="3414" y="12284"/>
                    </a:cubicBezTo>
                    <a:cubicBezTo>
                      <a:pt x="4090" y="12284"/>
                      <a:pt x="4190" y="11694"/>
                      <a:pt x="4190" y="11694"/>
                    </a:cubicBezTo>
                    <a:cubicBezTo>
                      <a:pt x="4266" y="11389"/>
                      <a:pt x="4023" y="10749"/>
                      <a:pt x="3352" y="10536"/>
                    </a:cubicBezTo>
                    <a:cubicBezTo>
                      <a:pt x="3139" y="10468"/>
                      <a:pt x="2900" y="10440"/>
                      <a:pt x="2668" y="10440"/>
                    </a:cubicBezTo>
                    <a:close/>
                    <a:moveTo>
                      <a:pt x="5713" y="11360"/>
                    </a:moveTo>
                    <a:cubicBezTo>
                      <a:pt x="5266" y="11360"/>
                      <a:pt x="4903" y="11613"/>
                      <a:pt x="4800" y="11831"/>
                    </a:cubicBezTo>
                    <a:cubicBezTo>
                      <a:pt x="4800" y="11831"/>
                      <a:pt x="4403" y="12532"/>
                      <a:pt x="5379" y="12989"/>
                    </a:cubicBezTo>
                    <a:cubicBezTo>
                      <a:pt x="5649" y="13118"/>
                      <a:pt x="5926" y="13168"/>
                      <a:pt x="6185" y="13168"/>
                    </a:cubicBezTo>
                    <a:cubicBezTo>
                      <a:pt x="6842" y="13168"/>
                      <a:pt x="7379" y="12844"/>
                      <a:pt x="7390" y="12669"/>
                    </a:cubicBezTo>
                    <a:cubicBezTo>
                      <a:pt x="7435" y="12425"/>
                      <a:pt x="6826" y="11724"/>
                      <a:pt x="6171" y="11450"/>
                    </a:cubicBezTo>
                    <a:cubicBezTo>
                      <a:pt x="6014" y="11386"/>
                      <a:pt x="5859" y="11360"/>
                      <a:pt x="5713" y="11360"/>
                    </a:cubicBezTo>
                    <a:close/>
                    <a:moveTo>
                      <a:pt x="1616" y="12074"/>
                    </a:moveTo>
                    <a:cubicBezTo>
                      <a:pt x="1341" y="12074"/>
                      <a:pt x="1126" y="12133"/>
                      <a:pt x="1052" y="12288"/>
                    </a:cubicBezTo>
                    <a:cubicBezTo>
                      <a:pt x="808" y="12791"/>
                      <a:pt x="1920" y="13674"/>
                      <a:pt x="2743" y="13873"/>
                    </a:cubicBezTo>
                    <a:cubicBezTo>
                      <a:pt x="2868" y="13905"/>
                      <a:pt x="2976" y="13919"/>
                      <a:pt x="3069" y="13919"/>
                    </a:cubicBezTo>
                    <a:cubicBezTo>
                      <a:pt x="3587" y="13919"/>
                      <a:pt x="3642" y="13492"/>
                      <a:pt x="3642" y="13492"/>
                    </a:cubicBezTo>
                    <a:cubicBezTo>
                      <a:pt x="3642" y="13492"/>
                      <a:pt x="3931" y="12837"/>
                      <a:pt x="3367" y="12532"/>
                    </a:cubicBezTo>
                    <a:cubicBezTo>
                      <a:pt x="2998" y="12327"/>
                      <a:pt x="2181" y="12074"/>
                      <a:pt x="1616" y="12074"/>
                    </a:cubicBezTo>
                    <a:close/>
                    <a:moveTo>
                      <a:pt x="4850" y="13254"/>
                    </a:moveTo>
                    <a:cubicBezTo>
                      <a:pt x="4397" y="13254"/>
                      <a:pt x="4251" y="13812"/>
                      <a:pt x="4251" y="13812"/>
                    </a:cubicBezTo>
                    <a:cubicBezTo>
                      <a:pt x="4251" y="13812"/>
                      <a:pt x="3977" y="14269"/>
                      <a:pt x="4632" y="14573"/>
                    </a:cubicBezTo>
                    <a:cubicBezTo>
                      <a:pt x="4911" y="14706"/>
                      <a:pt x="5308" y="14778"/>
                      <a:pt x="5675" y="14778"/>
                    </a:cubicBezTo>
                    <a:cubicBezTo>
                      <a:pt x="6151" y="14778"/>
                      <a:pt x="6576" y="14657"/>
                      <a:pt x="6628" y="14391"/>
                    </a:cubicBezTo>
                    <a:cubicBezTo>
                      <a:pt x="6765" y="13903"/>
                      <a:pt x="5500" y="13355"/>
                      <a:pt x="4952" y="13263"/>
                    </a:cubicBezTo>
                    <a:cubicBezTo>
                      <a:pt x="4916" y="13257"/>
                      <a:pt x="4882" y="13254"/>
                      <a:pt x="4850" y="13254"/>
                    </a:cubicBezTo>
                    <a:close/>
                    <a:moveTo>
                      <a:pt x="1421" y="14021"/>
                    </a:moveTo>
                    <a:cubicBezTo>
                      <a:pt x="1077" y="14021"/>
                      <a:pt x="804" y="14094"/>
                      <a:pt x="732" y="14269"/>
                    </a:cubicBezTo>
                    <a:cubicBezTo>
                      <a:pt x="564" y="14634"/>
                      <a:pt x="1280" y="15350"/>
                      <a:pt x="1966" y="15655"/>
                    </a:cubicBezTo>
                    <a:cubicBezTo>
                      <a:pt x="2100" y="15715"/>
                      <a:pt x="2221" y="15739"/>
                      <a:pt x="2329" y="15739"/>
                    </a:cubicBezTo>
                    <a:cubicBezTo>
                      <a:pt x="2770" y="15739"/>
                      <a:pt x="2986" y="15335"/>
                      <a:pt x="2986" y="15335"/>
                    </a:cubicBezTo>
                    <a:cubicBezTo>
                      <a:pt x="2986" y="15335"/>
                      <a:pt x="3337" y="14512"/>
                      <a:pt x="2636" y="14253"/>
                    </a:cubicBezTo>
                    <a:cubicBezTo>
                      <a:pt x="2261" y="14110"/>
                      <a:pt x="1798" y="14021"/>
                      <a:pt x="1421" y="14021"/>
                    </a:cubicBezTo>
                    <a:close/>
                    <a:moveTo>
                      <a:pt x="4133" y="14883"/>
                    </a:moveTo>
                    <a:cubicBezTo>
                      <a:pt x="3649" y="14883"/>
                      <a:pt x="3474" y="15503"/>
                      <a:pt x="3474" y="15503"/>
                    </a:cubicBezTo>
                    <a:cubicBezTo>
                      <a:pt x="3474" y="15503"/>
                      <a:pt x="3337" y="16173"/>
                      <a:pt x="4023" y="16371"/>
                    </a:cubicBezTo>
                    <a:cubicBezTo>
                      <a:pt x="4229" y="16426"/>
                      <a:pt x="4457" y="16452"/>
                      <a:pt x="4678" y="16452"/>
                    </a:cubicBezTo>
                    <a:cubicBezTo>
                      <a:pt x="5191" y="16452"/>
                      <a:pt x="5665" y="16312"/>
                      <a:pt x="5729" y="16067"/>
                    </a:cubicBezTo>
                    <a:cubicBezTo>
                      <a:pt x="5836" y="15686"/>
                      <a:pt x="5028" y="15122"/>
                      <a:pt x="4358" y="14924"/>
                    </a:cubicBezTo>
                    <a:cubicBezTo>
                      <a:pt x="4276" y="14895"/>
                      <a:pt x="4202" y="14883"/>
                      <a:pt x="4133" y="14883"/>
                    </a:cubicBezTo>
                    <a:close/>
                    <a:moveTo>
                      <a:pt x="585" y="15655"/>
                    </a:moveTo>
                    <a:cubicBezTo>
                      <a:pt x="363" y="15655"/>
                      <a:pt x="196" y="15703"/>
                      <a:pt x="137" y="15762"/>
                    </a:cubicBezTo>
                    <a:cubicBezTo>
                      <a:pt x="0" y="15914"/>
                      <a:pt x="122" y="16722"/>
                      <a:pt x="655" y="17103"/>
                    </a:cubicBezTo>
                    <a:cubicBezTo>
                      <a:pt x="826" y="17229"/>
                      <a:pt x="1005" y="17277"/>
                      <a:pt x="1174" y="17277"/>
                    </a:cubicBezTo>
                    <a:cubicBezTo>
                      <a:pt x="1532" y="17277"/>
                      <a:pt x="1847" y="17064"/>
                      <a:pt x="1950" y="16950"/>
                    </a:cubicBezTo>
                    <a:cubicBezTo>
                      <a:pt x="1950" y="16950"/>
                      <a:pt x="2286" y="16417"/>
                      <a:pt x="1646" y="15990"/>
                    </a:cubicBezTo>
                    <a:cubicBezTo>
                      <a:pt x="1273" y="15739"/>
                      <a:pt x="880" y="15655"/>
                      <a:pt x="585" y="15655"/>
                    </a:cubicBezTo>
                    <a:close/>
                    <a:moveTo>
                      <a:pt x="3404" y="16667"/>
                    </a:moveTo>
                    <a:cubicBezTo>
                      <a:pt x="2748" y="16667"/>
                      <a:pt x="2682" y="17240"/>
                      <a:pt x="2682" y="17240"/>
                    </a:cubicBezTo>
                    <a:cubicBezTo>
                      <a:pt x="2682" y="17483"/>
                      <a:pt x="2941" y="18154"/>
                      <a:pt x="3596" y="18169"/>
                    </a:cubicBezTo>
                    <a:cubicBezTo>
                      <a:pt x="3613" y="18170"/>
                      <a:pt x="3631" y="18170"/>
                      <a:pt x="3648" y="18170"/>
                    </a:cubicBezTo>
                    <a:cubicBezTo>
                      <a:pt x="4298" y="18170"/>
                      <a:pt x="4875" y="17631"/>
                      <a:pt x="4860" y="17438"/>
                    </a:cubicBezTo>
                    <a:cubicBezTo>
                      <a:pt x="4845" y="17240"/>
                      <a:pt x="4327" y="16752"/>
                      <a:pt x="3550" y="16676"/>
                    </a:cubicBezTo>
                    <a:cubicBezTo>
                      <a:pt x="3499" y="16670"/>
                      <a:pt x="3450" y="16667"/>
                      <a:pt x="3404" y="16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2"/>
              <p:cNvSpPr/>
              <p:nvPr/>
            </p:nvSpPr>
            <p:spPr>
              <a:xfrm>
                <a:off x="1055954" y="321883"/>
                <a:ext cx="293936" cy="573705"/>
              </a:xfrm>
              <a:custGeom>
                <a:avLst/>
                <a:gdLst/>
                <a:ahLst/>
                <a:cxnLst/>
                <a:rect l="l" t="t" r="r" b="b"/>
                <a:pathLst>
                  <a:path w="9980" h="19479" extrusionOk="0">
                    <a:moveTo>
                      <a:pt x="8423" y="1"/>
                    </a:moveTo>
                    <a:cubicBezTo>
                      <a:pt x="8406" y="1"/>
                      <a:pt x="8388" y="12"/>
                      <a:pt x="8380" y="37"/>
                    </a:cubicBezTo>
                    <a:cubicBezTo>
                      <a:pt x="7832" y="799"/>
                      <a:pt x="7435" y="1515"/>
                      <a:pt x="7009" y="2521"/>
                    </a:cubicBezTo>
                    <a:lnTo>
                      <a:pt x="7009" y="2551"/>
                    </a:lnTo>
                    <a:cubicBezTo>
                      <a:pt x="6841" y="2932"/>
                      <a:pt x="6628" y="3435"/>
                      <a:pt x="6445" y="3923"/>
                    </a:cubicBezTo>
                    <a:lnTo>
                      <a:pt x="6415" y="3907"/>
                    </a:lnTo>
                    <a:cubicBezTo>
                      <a:pt x="5546" y="3145"/>
                      <a:pt x="4861" y="2186"/>
                      <a:pt x="4403" y="1150"/>
                    </a:cubicBezTo>
                    <a:cubicBezTo>
                      <a:pt x="4388" y="1104"/>
                      <a:pt x="4358" y="1104"/>
                      <a:pt x="4327" y="1104"/>
                    </a:cubicBezTo>
                    <a:cubicBezTo>
                      <a:pt x="4282" y="1119"/>
                      <a:pt x="4282" y="1150"/>
                      <a:pt x="4282" y="1180"/>
                    </a:cubicBezTo>
                    <a:cubicBezTo>
                      <a:pt x="4739" y="2247"/>
                      <a:pt x="5455" y="3222"/>
                      <a:pt x="6323" y="3983"/>
                    </a:cubicBezTo>
                    <a:cubicBezTo>
                      <a:pt x="6338" y="3983"/>
                      <a:pt x="6338" y="3999"/>
                      <a:pt x="6369" y="3999"/>
                    </a:cubicBezTo>
                    <a:lnTo>
                      <a:pt x="6384" y="3999"/>
                    </a:lnTo>
                    <a:cubicBezTo>
                      <a:pt x="6247" y="4349"/>
                      <a:pt x="6156" y="4669"/>
                      <a:pt x="6079" y="4959"/>
                    </a:cubicBezTo>
                    <a:cubicBezTo>
                      <a:pt x="6003" y="5218"/>
                      <a:pt x="5866" y="5644"/>
                      <a:pt x="5699" y="6132"/>
                    </a:cubicBezTo>
                    <a:lnTo>
                      <a:pt x="5653" y="6132"/>
                    </a:lnTo>
                    <a:cubicBezTo>
                      <a:pt x="5638" y="6132"/>
                      <a:pt x="5622" y="6132"/>
                      <a:pt x="5622" y="6147"/>
                    </a:cubicBezTo>
                    <a:cubicBezTo>
                      <a:pt x="5028" y="5797"/>
                      <a:pt x="4586" y="5218"/>
                      <a:pt x="4205" y="4700"/>
                    </a:cubicBezTo>
                    <a:lnTo>
                      <a:pt x="3596" y="3907"/>
                    </a:lnTo>
                    <a:cubicBezTo>
                      <a:pt x="3585" y="3885"/>
                      <a:pt x="3566" y="3871"/>
                      <a:pt x="3544" y="3871"/>
                    </a:cubicBezTo>
                    <a:cubicBezTo>
                      <a:pt x="3536" y="3871"/>
                      <a:pt x="3528" y="3873"/>
                      <a:pt x="3520" y="3877"/>
                    </a:cubicBezTo>
                    <a:cubicBezTo>
                      <a:pt x="3505" y="3907"/>
                      <a:pt x="3489" y="3938"/>
                      <a:pt x="3505" y="3953"/>
                    </a:cubicBezTo>
                    <a:lnTo>
                      <a:pt x="4114" y="4760"/>
                    </a:lnTo>
                    <a:cubicBezTo>
                      <a:pt x="4541" y="5309"/>
                      <a:pt x="5013" y="5918"/>
                      <a:pt x="5653" y="6299"/>
                    </a:cubicBezTo>
                    <a:cubicBezTo>
                      <a:pt x="5485" y="6802"/>
                      <a:pt x="5302" y="7351"/>
                      <a:pt x="5089" y="7914"/>
                    </a:cubicBezTo>
                    <a:lnTo>
                      <a:pt x="5043" y="7914"/>
                    </a:lnTo>
                    <a:cubicBezTo>
                      <a:pt x="5028" y="7914"/>
                      <a:pt x="5013" y="7914"/>
                      <a:pt x="5013" y="7945"/>
                    </a:cubicBezTo>
                    <a:cubicBezTo>
                      <a:pt x="4236" y="7488"/>
                      <a:pt x="3520" y="6909"/>
                      <a:pt x="2910" y="6269"/>
                    </a:cubicBezTo>
                    <a:cubicBezTo>
                      <a:pt x="2903" y="6254"/>
                      <a:pt x="2891" y="6246"/>
                      <a:pt x="2878" y="6246"/>
                    </a:cubicBezTo>
                    <a:cubicBezTo>
                      <a:pt x="2865" y="6246"/>
                      <a:pt x="2849" y="6254"/>
                      <a:pt x="2834" y="6269"/>
                    </a:cubicBezTo>
                    <a:cubicBezTo>
                      <a:pt x="2819" y="6284"/>
                      <a:pt x="2819" y="6315"/>
                      <a:pt x="2834" y="6345"/>
                    </a:cubicBezTo>
                    <a:cubicBezTo>
                      <a:pt x="3489" y="7031"/>
                      <a:pt x="4236" y="7625"/>
                      <a:pt x="5043" y="8097"/>
                    </a:cubicBezTo>
                    <a:cubicBezTo>
                      <a:pt x="4845" y="8707"/>
                      <a:pt x="4617" y="9286"/>
                      <a:pt x="4434" y="9834"/>
                    </a:cubicBezTo>
                    <a:cubicBezTo>
                      <a:pt x="4251" y="9545"/>
                      <a:pt x="3962" y="9346"/>
                      <a:pt x="3718" y="9194"/>
                    </a:cubicBezTo>
                    <a:lnTo>
                      <a:pt x="2118" y="8173"/>
                    </a:lnTo>
                    <a:cubicBezTo>
                      <a:pt x="2113" y="8164"/>
                      <a:pt x="2106" y="8160"/>
                      <a:pt x="2097" y="8160"/>
                    </a:cubicBezTo>
                    <a:cubicBezTo>
                      <a:pt x="2077" y="8160"/>
                      <a:pt x="2052" y="8178"/>
                      <a:pt x="2042" y="8189"/>
                    </a:cubicBezTo>
                    <a:cubicBezTo>
                      <a:pt x="2027" y="8204"/>
                      <a:pt x="2042" y="8250"/>
                      <a:pt x="2057" y="8265"/>
                    </a:cubicBezTo>
                    <a:lnTo>
                      <a:pt x="3657" y="9286"/>
                    </a:lnTo>
                    <a:cubicBezTo>
                      <a:pt x="3931" y="9468"/>
                      <a:pt x="4236" y="9682"/>
                      <a:pt x="4403" y="9971"/>
                    </a:cubicBezTo>
                    <a:cubicBezTo>
                      <a:pt x="4205" y="10550"/>
                      <a:pt x="4053" y="11022"/>
                      <a:pt x="3962" y="11312"/>
                    </a:cubicBezTo>
                    <a:cubicBezTo>
                      <a:pt x="3931" y="11419"/>
                      <a:pt x="3885" y="11556"/>
                      <a:pt x="3855" y="11693"/>
                    </a:cubicBezTo>
                    <a:cubicBezTo>
                      <a:pt x="3703" y="11327"/>
                      <a:pt x="3398" y="11007"/>
                      <a:pt x="2971" y="10779"/>
                    </a:cubicBezTo>
                    <a:cubicBezTo>
                      <a:pt x="2560" y="10535"/>
                      <a:pt x="2072" y="10413"/>
                      <a:pt x="1646" y="10291"/>
                    </a:cubicBezTo>
                    <a:cubicBezTo>
                      <a:pt x="1600" y="10291"/>
                      <a:pt x="1585" y="10291"/>
                      <a:pt x="1570" y="10322"/>
                    </a:cubicBezTo>
                    <a:cubicBezTo>
                      <a:pt x="1570" y="10367"/>
                      <a:pt x="1570" y="10383"/>
                      <a:pt x="1600" y="10398"/>
                    </a:cubicBezTo>
                    <a:cubicBezTo>
                      <a:pt x="2042" y="10520"/>
                      <a:pt x="2514" y="10642"/>
                      <a:pt x="2910" y="10870"/>
                    </a:cubicBezTo>
                    <a:cubicBezTo>
                      <a:pt x="3352" y="11129"/>
                      <a:pt x="3672" y="11480"/>
                      <a:pt x="3794" y="11860"/>
                    </a:cubicBezTo>
                    <a:cubicBezTo>
                      <a:pt x="3657" y="12302"/>
                      <a:pt x="3474" y="12820"/>
                      <a:pt x="3276" y="13338"/>
                    </a:cubicBezTo>
                    <a:cubicBezTo>
                      <a:pt x="3032" y="12881"/>
                      <a:pt x="2590" y="12592"/>
                      <a:pt x="2270" y="12439"/>
                    </a:cubicBezTo>
                    <a:cubicBezTo>
                      <a:pt x="1844" y="12226"/>
                      <a:pt x="1387" y="12135"/>
                      <a:pt x="930" y="12013"/>
                    </a:cubicBezTo>
                    <a:cubicBezTo>
                      <a:pt x="899" y="12013"/>
                      <a:pt x="884" y="12043"/>
                      <a:pt x="854" y="12058"/>
                    </a:cubicBezTo>
                    <a:cubicBezTo>
                      <a:pt x="854" y="12089"/>
                      <a:pt x="884" y="12119"/>
                      <a:pt x="899" y="12135"/>
                    </a:cubicBezTo>
                    <a:cubicBezTo>
                      <a:pt x="1341" y="12226"/>
                      <a:pt x="1798" y="12348"/>
                      <a:pt x="2194" y="12531"/>
                    </a:cubicBezTo>
                    <a:cubicBezTo>
                      <a:pt x="2514" y="12683"/>
                      <a:pt x="2941" y="12973"/>
                      <a:pt x="3169" y="13414"/>
                    </a:cubicBezTo>
                    <a:cubicBezTo>
                      <a:pt x="3169" y="13430"/>
                      <a:pt x="3185" y="13430"/>
                      <a:pt x="3200" y="13430"/>
                    </a:cubicBezTo>
                    <a:cubicBezTo>
                      <a:pt x="2987" y="13963"/>
                      <a:pt x="2788" y="14481"/>
                      <a:pt x="2590" y="14938"/>
                    </a:cubicBezTo>
                    <a:cubicBezTo>
                      <a:pt x="2438" y="14649"/>
                      <a:pt x="2118" y="14435"/>
                      <a:pt x="1813" y="14268"/>
                    </a:cubicBezTo>
                    <a:cubicBezTo>
                      <a:pt x="1463" y="14100"/>
                      <a:pt x="1128" y="13917"/>
                      <a:pt x="777" y="13765"/>
                    </a:cubicBezTo>
                    <a:cubicBezTo>
                      <a:pt x="770" y="13761"/>
                      <a:pt x="763" y="13759"/>
                      <a:pt x="757" y="13759"/>
                    </a:cubicBezTo>
                    <a:cubicBezTo>
                      <a:pt x="738" y="13759"/>
                      <a:pt x="724" y="13776"/>
                      <a:pt x="701" y="13811"/>
                    </a:cubicBezTo>
                    <a:cubicBezTo>
                      <a:pt x="686" y="13841"/>
                      <a:pt x="701" y="13872"/>
                      <a:pt x="747" y="13887"/>
                    </a:cubicBezTo>
                    <a:cubicBezTo>
                      <a:pt x="1082" y="14039"/>
                      <a:pt x="1432" y="14207"/>
                      <a:pt x="1768" y="14374"/>
                    </a:cubicBezTo>
                    <a:cubicBezTo>
                      <a:pt x="2072" y="14557"/>
                      <a:pt x="2423" y="14740"/>
                      <a:pt x="2560" y="15090"/>
                    </a:cubicBezTo>
                    <a:cubicBezTo>
                      <a:pt x="2484" y="15273"/>
                      <a:pt x="2392" y="15441"/>
                      <a:pt x="2331" y="15593"/>
                    </a:cubicBezTo>
                    <a:cubicBezTo>
                      <a:pt x="2179" y="15928"/>
                      <a:pt x="1981" y="16279"/>
                      <a:pt x="1798" y="16660"/>
                    </a:cubicBezTo>
                    <a:cubicBezTo>
                      <a:pt x="1570" y="16431"/>
                      <a:pt x="1295" y="16279"/>
                      <a:pt x="1036" y="16126"/>
                    </a:cubicBezTo>
                    <a:cubicBezTo>
                      <a:pt x="671" y="15928"/>
                      <a:pt x="320" y="15715"/>
                      <a:pt x="107" y="15395"/>
                    </a:cubicBezTo>
                    <a:cubicBezTo>
                      <a:pt x="96" y="15373"/>
                      <a:pt x="76" y="15359"/>
                      <a:pt x="55" y="15359"/>
                    </a:cubicBezTo>
                    <a:cubicBezTo>
                      <a:pt x="47" y="15359"/>
                      <a:pt x="39" y="15361"/>
                      <a:pt x="31" y="15365"/>
                    </a:cubicBezTo>
                    <a:cubicBezTo>
                      <a:pt x="16" y="15395"/>
                      <a:pt x="0" y="15426"/>
                      <a:pt x="16" y="15441"/>
                    </a:cubicBezTo>
                    <a:cubicBezTo>
                      <a:pt x="244" y="15807"/>
                      <a:pt x="610" y="16020"/>
                      <a:pt x="975" y="16233"/>
                    </a:cubicBezTo>
                    <a:cubicBezTo>
                      <a:pt x="1234" y="16385"/>
                      <a:pt x="1524" y="16553"/>
                      <a:pt x="1737" y="16782"/>
                    </a:cubicBezTo>
                    <a:cubicBezTo>
                      <a:pt x="1250" y="17696"/>
                      <a:pt x="777" y="18686"/>
                      <a:pt x="747" y="19433"/>
                    </a:cubicBezTo>
                    <a:lnTo>
                      <a:pt x="960" y="19478"/>
                    </a:lnTo>
                    <a:cubicBezTo>
                      <a:pt x="960" y="19478"/>
                      <a:pt x="1295" y="18107"/>
                      <a:pt x="1890" y="16843"/>
                    </a:cubicBezTo>
                    <a:cubicBezTo>
                      <a:pt x="1968" y="16831"/>
                      <a:pt x="2046" y="16826"/>
                      <a:pt x="2124" y="16826"/>
                    </a:cubicBezTo>
                    <a:cubicBezTo>
                      <a:pt x="2351" y="16826"/>
                      <a:pt x="2577" y="16866"/>
                      <a:pt x="2804" y="16888"/>
                    </a:cubicBezTo>
                    <a:cubicBezTo>
                      <a:pt x="3032" y="16934"/>
                      <a:pt x="3276" y="16964"/>
                      <a:pt x="3505" y="16964"/>
                    </a:cubicBezTo>
                    <a:cubicBezTo>
                      <a:pt x="3672" y="16964"/>
                      <a:pt x="3870" y="16949"/>
                      <a:pt x="4038" y="16888"/>
                    </a:cubicBezTo>
                    <a:cubicBezTo>
                      <a:pt x="4084" y="16873"/>
                      <a:pt x="4084" y="16858"/>
                      <a:pt x="4084" y="16812"/>
                    </a:cubicBezTo>
                    <a:cubicBezTo>
                      <a:pt x="4053" y="16782"/>
                      <a:pt x="4038" y="16782"/>
                      <a:pt x="4007" y="16782"/>
                    </a:cubicBezTo>
                    <a:cubicBezTo>
                      <a:pt x="3850" y="16838"/>
                      <a:pt x="3693" y="16858"/>
                      <a:pt x="3533" y="16858"/>
                    </a:cubicBezTo>
                    <a:cubicBezTo>
                      <a:pt x="3304" y="16858"/>
                      <a:pt x="3070" y="16817"/>
                      <a:pt x="2819" y="16782"/>
                    </a:cubicBezTo>
                    <a:cubicBezTo>
                      <a:pt x="2595" y="16746"/>
                      <a:pt x="2361" y="16711"/>
                      <a:pt x="2140" y="16711"/>
                    </a:cubicBezTo>
                    <a:cubicBezTo>
                      <a:pt x="2076" y="16711"/>
                      <a:pt x="2012" y="16714"/>
                      <a:pt x="1951" y="16721"/>
                    </a:cubicBezTo>
                    <a:cubicBezTo>
                      <a:pt x="2042" y="16538"/>
                      <a:pt x="2133" y="16325"/>
                      <a:pt x="2255" y="16157"/>
                    </a:cubicBezTo>
                    <a:cubicBezTo>
                      <a:pt x="2423" y="15852"/>
                      <a:pt x="2590" y="15502"/>
                      <a:pt x="2743" y="15121"/>
                    </a:cubicBezTo>
                    <a:cubicBezTo>
                      <a:pt x="2890" y="15047"/>
                      <a:pt x="3055" y="15020"/>
                      <a:pt x="3223" y="15020"/>
                    </a:cubicBezTo>
                    <a:cubicBezTo>
                      <a:pt x="3402" y="15020"/>
                      <a:pt x="3583" y="15051"/>
                      <a:pt x="3748" y="15090"/>
                    </a:cubicBezTo>
                    <a:cubicBezTo>
                      <a:pt x="4114" y="15167"/>
                      <a:pt x="4495" y="15243"/>
                      <a:pt x="4861" y="15334"/>
                    </a:cubicBezTo>
                    <a:lnTo>
                      <a:pt x="4876" y="15334"/>
                    </a:lnTo>
                    <a:cubicBezTo>
                      <a:pt x="4891" y="15334"/>
                      <a:pt x="4937" y="15319"/>
                      <a:pt x="4937" y="15289"/>
                    </a:cubicBezTo>
                    <a:cubicBezTo>
                      <a:pt x="4937" y="15258"/>
                      <a:pt x="4922" y="15243"/>
                      <a:pt x="4891" y="15212"/>
                    </a:cubicBezTo>
                    <a:cubicBezTo>
                      <a:pt x="4541" y="15121"/>
                      <a:pt x="4160" y="15045"/>
                      <a:pt x="3779" y="14969"/>
                    </a:cubicBezTo>
                    <a:cubicBezTo>
                      <a:pt x="3587" y="14935"/>
                      <a:pt x="3399" y="14911"/>
                      <a:pt x="3221" y="14911"/>
                    </a:cubicBezTo>
                    <a:cubicBezTo>
                      <a:pt x="3074" y="14911"/>
                      <a:pt x="2934" y="14927"/>
                      <a:pt x="2804" y="14969"/>
                    </a:cubicBezTo>
                    <a:cubicBezTo>
                      <a:pt x="2987" y="14496"/>
                      <a:pt x="3185" y="13993"/>
                      <a:pt x="3367" y="13506"/>
                    </a:cubicBezTo>
                    <a:cubicBezTo>
                      <a:pt x="3388" y="13506"/>
                      <a:pt x="3401" y="13513"/>
                      <a:pt x="3413" y="13513"/>
                    </a:cubicBezTo>
                    <a:cubicBezTo>
                      <a:pt x="3418" y="13513"/>
                      <a:pt x="3423" y="13511"/>
                      <a:pt x="3428" y="13506"/>
                    </a:cubicBezTo>
                    <a:cubicBezTo>
                      <a:pt x="3663" y="13396"/>
                      <a:pt x="3914" y="13359"/>
                      <a:pt x="4147" y="13359"/>
                    </a:cubicBezTo>
                    <a:cubicBezTo>
                      <a:pt x="4369" y="13359"/>
                      <a:pt x="4576" y="13393"/>
                      <a:pt x="4739" y="13430"/>
                    </a:cubicBezTo>
                    <a:cubicBezTo>
                      <a:pt x="5181" y="13521"/>
                      <a:pt x="5607" y="13734"/>
                      <a:pt x="6019" y="13917"/>
                    </a:cubicBezTo>
                    <a:lnTo>
                      <a:pt x="6034" y="13917"/>
                    </a:lnTo>
                    <a:cubicBezTo>
                      <a:pt x="6064" y="13917"/>
                      <a:pt x="6079" y="13902"/>
                      <a:pt x="6095" y="13887"/>
                    </a:cubicBezTo>
                    <a:cubicBezTo>
                      <a:pt x="6110" y="13841"/>
                      <a:pt x="6095" y="13826"/>
                      <a:pt x="6079" y="13811"/>
                    </a:cubicBezTo>
                    <a:cubicBezTo>
                      <a:pt x="5653" y="13613"/>
                      <a:pt x="5241" y="13399"/>
                      <a:pt x="4784" y="13293"/>
                    </a:cubicBezTo>
                    <a:cubicBezTo>
                      <a:pt x="4614" y="13256"/>
                      <a:pt x="4407" y="13222"/>
                      <a:pt x="4182" y="13222"/>
                    </a:cubicBezTo>
                    <a:cubicBezTo>
                      <a:pt x="3945" y="13222"/>
                      <a:pt x="3686" y="13259"/>
                      <a:pt x="3428" y="13369"/>
                    </a:cubicBezTo>
                    <a:cubicBezTo>
                      <a:pt x="3626" y="12820"/>
                      <a:pt x="3794" y="12287"/>
                      <a:pt x="3946" y="11830"/>
                    </a:cubicBezTo>
                    <a:cubicBezTo>
                      <a:pt x="4198" y="11659"/>
                      <a:pt x="4518" y="11573"/>
                      <a:pt x="4874" y="11573"/>
                    </a:cubicBezTo>
                    <a:cubicBezTo>
                      <a:pt x="4993" y="11573"/>
                      <a:pt x="5116" y="11582"/>
                      <a:pt x="5241" y="11601"/>
                    </a:cubicBezTo>
                    <a:cubicBezTo>
                      <a:pt x="5699" y="11678"/>
                      <a:pt x="6140" y="11860"/>
                      <a:pt x="6552" y="12028"/>
                    </a:cubicBezTo>
                    <a:lnTo>
                      <a:pt x="6567" y="12028"/>
                    </a:lnTo>
                    <a:cubicBezTo>
                      <a:pt x="6597" y="12028"/>
                      <a:pt x="6613" y="12013"/>
                      <a:pt x="6628" y="11998"/>
                    </a:cubicBezTo>
                    <a:cubicBezTo>
                      <a:pt x="6643" y="11952"/>
                      <a:pt x="6628" y="11937"/>
                      <a:pt x="6597" y="11921"/>
                    </a:cubicBezTo>
                    <a:cubicBezTo>
                      <a:pt x="6171" y="11723"/>
                      <a:pt x="5729" y="11540"/>
                      <a:pt x="5257" y="11464"/>
                    </a:cubicBezTo>
                    <a:cubicBezTo>
                      <a:pt x="5123" y="11443"/>
                      <a:pt x="4993" y="11432"/>
                      <a:pt x="4866" y="11432"/>
                    </a:cubicBezTo>
                    <a:cubicBezTo>
                      <a:pt x="4544" y="11432"/>
                      <a:pt x="4248" y="11501"/>
                      <a:pt x="4007" y="11632"/>
                    </a:cubicBezTo>
                    <a:cubicBezTo>
                      <a:pt x="4053" y="11449"/>
                      <a:pt x="4114" y="11266"/>
                      <a:pt x="4160" y="11144"/>
                    </a:cubicBezTo>
                    <a:cubicBezTo>
                      <a:pt x="4251" y="10840"/>
                      <a:pt x="4388" y="10413"/>
                      <a:pt x="4556" y="9956"/>
                    </a:cubicBezTo>
                    <a:cubicBezTo>
                      <a:pt x="4715" y="9884"/>
                      <a:pt x="4896" y="9862"/>
                      <a:pt x="5073" y="9862"/>
                    </a:cubicBezTo>
                    <a:cubicBezTo>
                      <a:pt x="5234" y="9862"/>
                      <a:pt x="5393" y="9880"/>
                      <a:pt x="5531" y="9895"/>
                    </a:cubicBezTo>
                    <a:lnTo>
                      <a:pt x="7405" y="10108"/>
                    </a:lnTo>
                    <a:cubicBezTo>
                      <a:pt x="7451" y="10108"/>
                      <a:pt x="7466" y="10093"/>
                      <a:pt x="7466" y="10047"/>
                    </a:cubicBezTo>
                    <a:cubicBezTo>
                      <a:pt x="7466" y="10017"/>
                      <a:pt x="7451" y="10002"/>
                      <a:pt x="7405" y="10002"/>
                    </a:cubicBezTo>
                    <a:lnTo>
                      <a:pt x="5531" y="9788"/>
                    </a:lnTo>
                    <a:cubicBezTo>
                      <a:pt x="5394" y="9767"/>
                      <a:pt x="5244" y="9752"/>
                      <a:pt x="5092" y="9752"/>
                    </a:cubicBezTo>
                    <a:cubicBezTo>
                      <a:pt x="4921" y="9752"/>
                      <a:pt x="4747" y="9771"/>
                      <a:pt x="4586" y="9819"/>
                    </a:cubicBezTo>
                    <a:cubicBezTo>
                      <a:pt x="4800" y="9240"/>
                      <a:pt x="5028" y="8600"/>
                      <a:pt x="5241" y="8036"/>
                    </a:cubicBezTo>
                    <a:cubicBezTo>
                      <a:pt x="5683" y="8097"/>
                      <a:pt x="6110" y="8128"/>
                      <a:pt x="6552" y="8128"/>
                    </a:cubicBezTo>
                    <a:cubicBezTo>
                      <a:pt x="7009" y="8128"/>
                      <a:pt x="7466" y="8097"/>
                      <a:pt x="7923" y="8036"/>
                    </a:cubicBezTo>
                    <a:cubicBezTo>
                      <a:pt x="7969" y="8036"/>
                      <a:pt x="7984" y="7991"/>
                      <a:pt x="7984" y="7975"/>
                    </a:cubicBezTo>
                    <a:cubicBezTo>
                      <a:pt x="7984" y="7945"/>
                      <a:pt x="7938" y="7914"/>
                      <a:pt x="7923" y="7914"/>
                    </a:cubicBezTo>
                    <a:cubicBezTo>
                      <a:pt x="7462" y="7987"/>
                      <a:pt x="6996" y="8021"/>
                      <a:pt x="6530" y="8021"/>
                    </a:cubicBezTo>
                    <a:cubicBezTo>
                      <a:pt x="6120" y="8021"/>
                      <a:pt x="5709" y="7995"/>
                      <a:pt x="5302" y="7945"/>
                    </a:cubicBezTo>
                    <a:cubicBezTo>
                      <a:pt x="5485" y="7412"/>
                      <a:pt x="5653" y="6954"/>
                      <a:pt x="5729" y="6680"/>
                    </a:cubicBezTo>
                    <a:cubicBezTo>
                      <a:pt x="5775" y="6574"/>
                      <a:pt x="5805" y="6421"/>
                      <a:pt x="5866" y="6269"/>
                    </a:cubicBezTo>
                    <a:cubicBezTo>
                      <a:pt x="5988" y="6284"/>
                      <a:pt x="6110" y="6284"/>
                      <a:pt x="6247" y="6284"/>
                    </a:cubicBezTo>
                    <a:cubicBezTo>
                      <a:pt x="6826" y="6284"/>
                      <a:pt x="7390" y="6132"/>
                      <a:pt x="7923" y="6010"/>
                    </a:cubicBezTo>
                    <a:lnTo>
                      <a:pt x="8898" y="5766"/>
                    </a:lnTo>
                    <a:cubicBezTo>
                      <a:pt x="8929" y="5766"/>
                      <a:pt x="8959" y="5736"/>
                      <a:pt x="8929" y="5690"/>
                    </a:cubicBezTo>
                    <a:cubicBezTo>
                      <a:pt x="8852" y="5690"/>
                      <a:pt x="8822" y="5675"/>
                      <a:pt x="8807" y="5675"/>
                    </a:cubicBezTo>
                    <a:lnTo>
                      <a:pt x="7832" y="5918"/>
                    </a:lnTo>
                    <a:cubicBezTo>
                      <a:pt x="7310" y="6049"/>
                      <a:pt x="6722" y="6190"/>
                      <a:pt x="6143" y="6190"/>
                    </a:cubicBezTo>
                    <a:cubicBezTo>
                      <a:pt x="6045" y="6190"/>
                      <a:pt x="5948" y="6186"/>
                      <a:pt x="5851" y="6177"/>
                    </a:cubicBezTo>
                    <a:cubicBezTo>
                      <a:pt x="6054" y="5486"/>
                      <a:pt x="6331" y="4580"/>
                      <a:pt x="6537" y="3992"/>
                    </a:cubicBezTo>
                    <a:lnTo>
                      <a:pt x="6537" y="3992"/>
                    </a:lnTo>
                    <a:cubicBezTo>
                      <a:pt x="6537" y="3995"/>
                      <a:pt x="6537" y="3997"/>
                      <a:pt x="6537" y="3999"/>
                    </a:cubicBezTo>
                    <a:cubicBezTo>
                      <a:pt x="6537" y="4044"/>
                      <a:pt x="6552" y="4060"/>
                      <a:pt x="6597" y="4060"/>
                    </a:cubicBezTo>
                    <a:cubicBezTo>
                      <a:pt x="7755" y="4014"/>
                      <a:pt x="8913" y="3694"/>
                      <a:pt x="9949" y="3145"/>
                    </a:cubicBezTo>
                    <a:cubicBezTo>
                      <a:pt x="9980" y="3130"/>
                      <a:pt x="9980" y="3100"/>
                      <a:pt x="9965" y="3069"/>
                    </a:cubicBezTo>
                    <a:cubicBezTo>
                      <a:pt x="9954" y="3059"/>
                      <a:pt x="9929" y="3041"/>
                      <a:pt x="9910" y="3041"/>
                    </a:cubicBezTo>
                    <a:cubicBezTo>
                      <a:pt x="9901" y="3041"/>
                      <a:pt x="9893" y="3045"/>
                      <a:pt x="9888" y="3054"/>
                    </a:cubicBezTo>
                    <a:cubicBezTo>
                      <a:pt x="8883" y="3572"/>
                      <a:pt x="7740" y="3907"/>
                      <a:pt x="6597" y="3938"/>
                    </a:cubicBezTo>
                    <a:cubicBezTo>
                      <a:pt x="6574" y="3938"/>
                      <a:pt x="6558" y="3946"/>
                      <a:pt x="6549" y="3958"/>
                    </a:cubicBezTo>
                    <a:lnTo>
                      <a:pt x="6549" y="3958"/>
                    </a:lnTo>
                    <a:cubicBezTo>
                      <a:pt x="6601" y="3809"/>
                      <a:pt x="6649" y="3683"/>
                      <a:pt x="6689" y="3587"/>
                    </a:cubicBezTo>
                    <a:cubicBezTo>
                      <a:pt x="6780" y="3313"/>
                      <a:pt x="6933" y="2932"/>
                      <a:pt x="7055" y="2597"/>
                    </a:cubicBezTo>
                    <a:cubicBezTo>
                      <a:pt x="7070" y="2597"/>
                      <a:pt x="7085" y="2567"/>
                      <a:pt x="7100" y="2551"/>
                    </a:cubicBezTo>
                    <a:cubicBezTo>
                      <a:pt x="7542" y="1576"/>
                      <a:pt x="7923" y="860"/>
                      <a:pt x="8471" y="98"/>
                    </a:cubicBezTo>
                    <a:cubicBezTo>
                      <a:pt x="8502" y="68"/>
                      <a:pt x="8502" y="37"/>
                      <a:pt x="8456" y="22"/>
                    </a:cubicBezTo>
                    <a:cubicBezTo>
                      <a:pt x="8449" y="8"/>
                      <a:pt x="8436" y="1"/>
                      <a:pt x="8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62"/>
            <p:cNvGrpSpPr/>
            <p:nvPr/>
          </p:nvGrpSpPr>
          <p:grpSpPr>
            <a:xfrm rot="10800000">
              <a:off x="-228108" y="-362288"/>
              <a:ext cx="1136268" cy="1636721"/>
              <a:chOff x="294625" y="959839"/>
              <a:chExt cx="391600" cy="547875"/>
            </a:xfrm>
          </p:grpSpPr>
          <p:sp>
            <p:nvSpPr>
              <p:cNvPr id="2114" name="Google Shape;2114;p62"/>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2"/>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62"/>
            <p:cNvGrpSpPr/>
            <p:nvPr/>
          </p:nvGrpSpPr>
          <p:grpSpPr>
            <a:xfrm rot="-8100000">
              <a:off x="404235" y="329573"/>
              <a:ext cx="855742" cy="1232648"/>
              <a:chOff x="294625" y="959839"/>
              <a:chExt cx="391600" cy="547875"/>
            </a:xfrm>
          </p:grpSpPr>
          <p:sp>
            <p:nvSpPr>
              <p:cNvPr id="2117" name="Google Shape;2117;p62"/>
              <p:cNvSpPr/>
              <p:nvPr/>
            </p:nvSpPr>
            <p:spPr>
              <a:xfrm>
                <a:off x="294625" y="959839"/>
                <a:ext cx="391600" cy="482638"/>
              </a:xfrm>
              <a:custGeom>
                <a:avLst/>
                <a:gdLst/>
                <a:ahLst/>
                <a:cxnLst/>
                <a:rect l="l" t="t" r="r" b="b"/>
                <a:pathLst>
                  <a:path w="13296" h="16387" extrusionOk="0">
                    <a:moveTo>
                      <a:pt x="3190" y="0"/>
                    </a:moveTo>
                    <a:cubicBezTo>
                      <a:pt x="3166" y="0"/>
                      <a:pt x="3147" y="4"/>
                      <a:pt x="3134" y="11"/>
                    </a:cubicBezTo>
                    <a:cubicBezTo>
                      <a:pt x="2966" y="103"/>
                      <a:pt x="2829" y="1428"/>
                      <a:pt x="3164" y="2083"/>
                    </a:cubicBezTo>
                    <a:cubicBezTo>
                      <a:pt x="3508" y="2713"/>
                      <a:pt x="4860" y="3464"/>
                      <a:pt x="5300" y="3464"/>
                    </a:cubicBezTo>
                    <a:cubicBezTo>
                      <a:pt x="5328" y="3464"/>
                      <a:pt x="5353" y="3461"/>
                      <a:pt x="5373" y="3455"/>
                    </a:cubicBezTo>
                    <a:cubicBezTo>
                      <a:pt x="5373" y="3455"/>
                      <a:pt x="5510" y="2083"/>
                      <a:pt x="4947" y="1245"/>
                    </a:cubicBezTo>
                    <a:cubicBezTo>
                      <a:pt x="4414" y="475"/>
                      <a:pt x="3469" y="0"/>
                      <a:pt x="3190" y="0"/>
                    </a:cubicBezTo>
                    <a:close/>
                    <a:moveTo>
                      <a:pt x="9368" y="1291"/>
                    </a:moveTo>
                    <a:cubicBezTo>
                      <a:pt x="9070" y="1291"/>
                      <a:pt x="7946" y="1785"/>
                      <a:pt x="7278" y="2373"/>
                    </a:cubicBezTo>
                    <a:cubicBezTo>
                      <a:pt x="6546" y="3043"/>
                      <a:pt x="6181" y="3866"/>
                      <a:pt x="6364" y="4354"/>
                    </a:cubicBezTo>
                    <a:cubicBezTo>
                      <a:pt x="6417" y="4485"/>
                      <a:pt x="6523" y="4541"/>
                      <a:pt x="6661" y="4541"/>
                    </a:cubicBezTo>
                    <a:cubicBezTo>
                      <a:pt x="7227" y="4541"/>
                      <a:pt x="8348" y="3609"/>
                      <a:pt x="8801" y="3119"/>
                    </a:cubicBezTo>
                    <a:cubicBezTo>
                      <a:pt x="9365" y="2495"/>
                      <a:pt x="9472" y="1504"/>
                      <a:pt x="9441" y="1322"/>
                    </a:cubicBezTo>
                    <a:cubicBezTo>
                      <a:pt x="9436" y="1301"/>
                      <a:pt x="9410" y="1291"/>
                      <a:pt x="9368" y="1291"/>
                    </a:cubicBezTo>
                    <a:close/>
                    <a:moveTo>
                      <a:pt x="2026" y="3236"/>
                    </a:moveTo>
                    <a:cubicBezTo>
                      <a:pt x="1392" y="3236"/>
                      <a:pt x="899" y="3309"/>
                      <a:pt x="924" y="3409"/>
                    </a:cubicBezTo>
                    <a:cubicBezTo>
                      <a:pt x="955" y="3592"/>
                      <a:pt x="1595" y="4430"/>
                      <a:pt x="2463" y="4734"/>
                    </a:cubicBezTo>
                    <a:cubicBezTo>
                      <a:pt x="2999" y="4919"/>
                      <a:pt x="4063" y="5155"/>
                      <a:pt x="4802" y="5155"/>
                    </a:cubicBezTo>
                    <a:cubicBezTo>
                      <a:pt x="5282" y="5155"/>
                      <a:pt x="5626" y="5056"/>
                      <a:pt x="5602" y="4780"/>
                    </a:cubicBezTo>
                    <a:cubicBezTo>
                      <a:pt x="5571" y="4247"/>
                      <a:pt x="4764" y="3668"/>
                      <a:pt x="3667" y="3409"/>
                    </a:cubicBezTo>
                    <a:cubicBezTo>
                      <a:pt x="3165" y="3285"/>
                      <a:pt x="2548" y="3236"/>
                      <a:pt x="2026" y="3236"/>
                    </a:cubicBezTo>
                    <a:close/>
                    <a:moveTo>
                      <a:pt x="10902" y="3460"/>
                    </a:moveTo>
                    <a:cubicBezTo>
                      <a:pt x="10351" y="3460"/>
                      <a:pt x="9352" y="3698"/>
                      <a:pt x="8542" y="4140"/>
                    </a:cubicBezTo>
                    <a:cubicBezTo>
                      <a:pt x="7339" y="4780"/>
                      <a:pt x="6424" y="5618"/>
                      <a:pt x="6851" y="6563"/>
                    </a:cubicBezTo>
                    <a:cubicBezTo>
                      <a:pt x="6894" y="6656"/>
                      <a:pt x="7008" y="6696"/>
                      <a:pt x="7169" y="6696"/>
                    </a:cubicBezTo>
                    <a:cubicBezTo>
                      <a:pt x="7694" y="6696"/>
                      <a:pt x="8716" y="6270"/>
                      <a:pt x="9380" y="5862"/>
                    </a:cubicBezTo>
                    <a:cubicBezTo>
                      <a:pt x="10233" y="5344"/>
                      <a:pt x="11361" y="3942"/>
                      <a:pt x="11315" y="3607"/>
                    </a:cubicBezTo>
                    <a:cubicBezTo>
                      <a:pt x="11306" y="3508"/>
                      <a:pt x="11149" y="3460"/>
                      <a:pt x="10902" y="3460"/>
                    </a:cubicBezTo>
                    <a:close/>
                    <a:moveTo>
                      <a:pt x="3056" y="5539"/>
                    </a:moveTo>
                    <a:cubicBezTo>
                      <a:pt x="1550" y="5539"/>
                      <a:pt x="0" y="5982"/>
                      <a:pt x="117" y="6273"/>
                    </a:cubicBezTo>
                    <a:cubicBezTo>
                      <a:pt x="254" y="6608"/>
                      <a:pt x="2097" y="7340"/>
                      <a:pt x="3271" y="7446"/>
                    </a:cubicBezTo>
                    <a:cubicBezTo>
                      <a:pt x="3491" y="7464"/>
                      <a:pt x="3737" y="7473"/>
                      <a:pt x="3991" y="7473"/>
                    </a:cubicBezTo>
                    <a:cubicBezTo>
                      <a:pt x="5054" y="7473"/>
                      <a:pt x="6254" y="7313"/>
                      <a:pt x="6242" y="6944"/>
                    </a:cubicBezTo>
                    <a:cubicBezTo>
                      <a:pt x="6196" y="5938"/>
                      <a:pt x="4825" y="5572"/>
                      <a:pt x="3271" y="5542"/>
                    </a:cubicBezTo>
                    <a:cubicBezTo>
                      <a:pt x="3199" y="5540"/>
                      <a:pt x="3128" y="5539"/>
                      <a:pt x="3056" y="5539"/>
                    </a:cubicBezTo>
                    <a:close/>
                    <a:moveTo>
                      <a:pt x="11722" y="6305"/>
                    </a:moveTo>
                    <a:cubicBezTo>
                      <a:pt x="11078" y="6305"/>
                      <a:pt x="9907" y="6626"/>
                      <a:pt x="9060" y="6868"/>
                    </a:cubicBezTo>
                    <a:cubicBezTo>
                      <a:pt x="7872" y="7218"/>
                      <a:pt x="6943" y="8056"/>
                      <a:pt x="7186" y="8833"/>
                    </a:cubicBezTo>
                    <a:cubicBezTo>
                      <a:pt x="7282" y="9113"/>
                      <a:pt x="7510" y="9216"/>
                      <a:pt x="7797" y="9216"/>
                    </a:cubicBezTo>
                    <a:cubicBezTo>
                      <a:pt x="8149" y="9216"/>
                      <a:pt x="8590" y="9062"/>
                      <a:pt x="8984" y="8894"/>
                    </a:cubicBezTo>
                    <a:cubicBezTo>
                      <a:pt x="9685" y="8589"/>
                      <a:pt x="12321" y="6883"/>
                      <a:pt x="12184" y="6471"/>
                    </a:cubicBezTo>
                    <a:cubicBezTo>
                      <a:pt x="12141" y="6353"/>
                      <a:pt x="11971" y="6305"/>
                      <a:pt x="11722" y="6305"/>
                    </a:cubicBezTo>
                    <a:close/>
                    <a:moveTo>
                      <a:pt x="4298" y="8046"/>
                    </a:moveTo>
                    <a:cubicBezTo>
                      <a:pt x="4046" y="8046"/>
                      <a:pt x="3787" y="8064"/>
                      <a:pt x="3530" y="8102"/>
                    </a:cubicBezTo>
                    <a:cubicBezTo>
                      <a:pt x="2158" y="8330"/>
                      <a:pt x="86" y="8681"/>
                      <a:pt x="117" y="9122"/>
                    </a:cubicBezTo>
                    <a:cubicBezTo>
                      <a:pt x="161" y="9532"/>
                      <a:pt x="3468" y="9886"/>
                      <a:pt x="4524" y="9886"/>
                    </a:cubicBezTo>
                    <a:cubicBezTo>
                      <a:pt x="4567" y="9886"/>
                      <a:pt x="4607" y="9885"/>
                      <a:pt x="4642" y="9884"/>
                    </a:cubicBezTo>
                    <a:cubicBezTo>
                      <a:pt x="5510" y="9839"/>
                      <a:pt x="6562" y="9686"/>
                      <a:pt x="6440" y="9046"/>
                    </a:cubicBezTo>
                    <a:cubicBezTo>
                      <a:pt x="6341" y="8390"/>
                      <a:pt x="5387" y="8046"/>
                      <a:pt x="4298" y="8046"/>
                    </a:cubicBezTo>
                    <a:close/>
                    <a:moveTo>
                      <a:pt x="10692" y="9366"/>
                    </a:moveTo>
                    <a:cubicBezTo>
                      <a:pt x="9425" y="9366"/>
                      <a:pt x="7495" y="9835"/>
                      <a:pt x="7735" y="10600"/>
                    </a:cubicBezTo>
                    <a:cubicBezTo>
                      <a:pt x="7880" y="11056"/>
                      <a:pt x="8369" y="11300"/>
                      <a:pt x="9290" y="11300"/>
                    </a:cubicBezTo>
                    <a:cubicBezTo>
                      <a:pt x="9724" y="11300"/>
                      <a:pt x="10254" y="11246"/>
                      <a:pt x="10889" y="11134"/>
                    </a:cubicBezTo>
                    <a:cubicBezTo>
                      <a:pt x="12869" y="10814"/>
                      <a:pt x="13281" y="9991"/>
                      <a:pt x="13265" y="9854"/>
                    </a:cubicBezTo>
                    <a:cubicBezTo>
                      <a:pt x="13250" y="9732"/>
                      <a:pt x="12001" y="9381"/>
                      <a:pt x="10751" y="9366"/>
                    </a:cubicBezTo>
                    <a:cubicBezTo>
                      <a:pt x="10732" y="9366"/>
                      <a:pt x="10712" y="9366"/>
                      <a:pt x="10692" y="9366"/>
                    </a:cubicBezTo>
                    <a:close/>
                    <a:moveTo>
                      <a:pt x="5656" y="10548"/>
                    </a:moveTo>
                    <a:cubicBezTo>
                      <a:pt x="4836" y="10548"/>
                      <a:pt x="3675" y="10848"/>
                      <a:pt x="2905" y="11210"/>
                    </a:cubicBezTo>
                    <a:cubicBezTo>
                      <a:pt x="1625" y="11804"/>
                      <a:pt x="528" y="12627"/>
                      <a:pt x="559" y="12749"/>
                    </a:cubicBezTo>
                    <a:cubicBezTo>
                      <a:pt x="589" y="12839"/>
                      <a:pt x="960" y="13104"/>
                      <a:pt x="1859" y="13104"/>
                    </a:cubicBezTo>
                    <a:cubicBezTo>
                      <a:pt x="2316" y="13104"/>
                      <a:pt x="2911" y="13035"/>
                      <a:pt x="3667" y="12840"/>
                    </a:cubicBezTo>
                    <a:cubicBezTo>
                      <a:pt x="5876" y="12261"/>
                      <a:pt x="6729" y="11667"/>
                      <a:pt x="6623" y="10981"/>
                    </a:cubicBezTo>
                    <a:cubicBezTo>
                      <a:pt x="6569" y="10672"/>
                      <a:pt x="6182" y="10548"/>
                      <a:pt x="5656" y="10548"/>
                    </a:cubicBezTo>
                    <a:close/>
                    <a:moveTo>
                      <a:pt x="9345" y="11894"/>
                    </a:moveTo>
                    <a:cubicBezTo>
                      <a:pt x="8138" y="11894"/>
                      <a:pt x="8038" y="12274"/>
                      <a:pt x="8009" y="12627"/>
                    </a:cubicBezTo>
                    <a:cubicBezTo>
                      <a:pt x="7963" y="13084"/>
                      <a:pt x="8603" y="13206"/>
                      <a:pt x="9914" y="13358"/>
                    </a:cubicBezTo>
                    <a:cubicBezTo>
                      <a:pt x="10093" y="13379"/>
                      <a:pt x="10285" y="13388"/>
                      <a:pt x="10481" y="13388"/>
                    </a:cubicBezTo>
                    <a:cubicBezTo>
                      <a:pt x="11716" y="13388"/>
                      <a:pt x="13154" y="13016"/>
                      <a:pt x="13220" y="12779"/>
                    </a:cubicBezTo>
                    <a:cubicBezTo>
                      <a:pt x="13296" y="12490"/>
                      <a:pt x="10843" y="11941"/>
                      <a:pt x="9487" y="11895"/>
                    </a:cubicBezTo>
                    <a:cubicBezTo>
                      <a:pt x="9438" y="11894"/>
                      <a:pt x="9391" y="11894"/>
                      <a:pt x="9345" y="11894"/>
                    </a:cubicBezTo>
                    <a:close/>
                    <a:moveTo>
                      <a:pt x="9439" y="14181"/>
                    </a:moveTo>
                    <a:cubicBezTo>
                      <a:pt x="8980" y="14181"/>
                      <a:pt x="8742" y="14235"/>
                      <a:pt x="8710" y="14531"/>
                    </a:cubicBezTo>
                    <a:cubicBezTo>
                      <a:pt x="8670" y="14839"/>
                      <a:pt x="9157" y="15193"/>
                      <a:pt x="10101" y="15193"/>
                    </a:cubicBezTo>
                    <a:cubicBezTo>
                      <a:pt x="10233" y="15193"/>
                      <a:pt x="10373" y="15186"/>
                      <a:pt x="10523" y="15171"/>
                    </a:cubicBezTo>
                    <a:cubicBezTo>
                      <a:pt x="11757" y="15064"/>
                      <a:pt x="11894" y="14790"/>
                      <a:pt x="11894" y="14638"/>
                    </a:cubicBezTo>
                    <a:cubicBezTo>
                      <a:pt x="11894" y="14485"/>
                      <a:pt x="11132" y="14226"/>
                      <a:pt x="10173" y="14196"/>
                    </a:cubicBezTo>
                    <a:cubicBezTo>
                      <a:pt x="9885" y="14191"/>
                      <a:pt x="9640" y="14181"/>
                      <a:pt x="9439" y="14181"/>
                    </a:cubicBezTo>
                    <a:close/>
                    <a:moveTo>
                      <a:pt x="6668" y="12567"/>
                    </a:moveTo>
                    <a:cubicBezTo>
                      <a:pt x="6395" y="12567"/>
                      <a:pt x="6008" y="12664"/>
                      <a:pt x="5434" y="12931"/>
                    </a:cubicBezTo>
                    <a:cubicBezTo>
                      <a:pt x="4063" y="13556"/>
                      <a:pt x="1793" y="15141"/>
                      <a:pt x="2021" y="15369"/>
                    </a:cubicBezTo>
                    <a:cubicBezTo>
                      <a:pt x="2062" y="15409"/>
                      <a:pt x="2163" y="15428"/>
                      <a:pt x="2311" y="15428"/>
                    </a:cubicBezTo>
                    <a:cubicBezTo>
                      <a:pt x="3000" y="15428"/>
                      <a:pt x="4685" y="15014"/>
                      <a:pt x="5739" y="14425"/>
                    </a:cubicBezTo>
                    <a:cubicBezTo>
                      <a:pt x="7019" y="13724"/>
                      <a:pt x="7613" y="13328"/>
                      <a:pt x="7339" y="12931"/>
                    </a:cubicBezTo>
                    <a:cubicBezTo>
                      <a:pt x="7206" y="12754"/>
                      <a:pt x="7047" y="12567"/>
                      <a:pt x="6668" y="12567"/>
                    </a:cubicBezTo>
                    <a:close/>
                    <a:moveTo>
                      <a:pt x="7551" y="14576"/>
                    </a:moveTo>
                    <a:cubicBezTo>
                      <a:pt x="7271" y="14576"/>
                      <a:pt x="6847" y="14793"/>
                      <a:pt x="6181" y="15095"/>
                    </a:cubicBezTo>
                    <a:cubicBezTo>
                      <a:pt x="5206" y="15537"/>
                      <a:pt x="4535" y="16100"/>
                      <a:pt x="4627" y="16238"/>
                    </a:cubicBezTo>
                    <a:cubicBezTo>
                      <a:pt x="4681" y="16308"/>
                      <a:pt x="4776" y="16386"/>
                      <a:pt x="5034" y="16386"/>
                    </a:cubicBezTo>
                    <a:cubicBezTo>
                      <a:pt x="5280" y="16386"/>
                      <a:pt x="5672" y="16316"/>
                      <a:pt x="6318" y="16100"/>
                    </a:cubicBezTo>
                    <a:cubicBezTo>
                      <a:pt x="7643" y="15674"/>
                      <a:pt x="8085" y="15034"/>
                      <a:pt x="7857" y="14729"/>
                    </a:cubicBezTo>
                    <a:cubicBezTo>
                      <a:pt x="7779" y="14623"/>
                      <a:pt x="7681" y="14576"/>
                      <a:pt x="7551" y="145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2"/>
              <p:cNvSpPr/>
              <p:nvPr/>
            </p:nvSpPr>
            <p:spPr>
              <a:xfrm>
                <a:off x="334856" y="990675"/>
                <a:ext cx="313227" cy="517039"/>
              </a:xfrm>
              <a:custGeom>
                <a:avLst/>
                <a:gdLst/>
                <a:ahLst/>
                <a:cxnLst/>
                <a:rect l="l" t="t" r="r" b="b"/>
                <a:pathLst>
                  <a:path w="10635" h="17555" extrusionOk="0">
                    <a:moveTo>
                      <a:pt x="2179" y="0"/>
                    </a:moveTo>
                    <a:lnTo>
                      <a:pt x="2103" y="31"/>
                    </a:lnTo>
                    <a:cubicBezTo>
                      <a:pt x="2590" y="823"/>
                      <a:pt x="3124" y="1615"/>
                      <a:pt x="3702" y="2316"/>
                    </a:cubicBezTo>
                    <a:lnTo>
                      <a:pt x="3702" y="2331"/>
                    </a:lnTo>
                    <a:cubicBezTo>
                      <a:pt x="3702" y="2331"/>
                      <a:pt x="4221" y="3154"/>
                      <a:pt x="4571" y="3870"/>
                    </a:cubicBezTo>
                    <a:cubicBezTo>
                      <a:pt x="4144" y="3657"/>
                      <a:pt x="3672" y="3550"/>
                      <a:pt x="3215" y="3474"/>
                    </a:cubicBezTo>
                    <a:cubicBezTo>
                      <a:pt x="3139" y="3459"/>
                      <a:pt x="3078" y="3459"/>
                      <a:pt x="3002" y="3444"/>
                    </a:cubicBezTo>
                    <a:cubicBezTo>
                      <a:pt x="2209" y="3291"/>
                      <a:pt x="1417" y="3078"/>
                      <a:pt x="686" y="2773"/>
                    </a:cubicBezTo>
                    <a:lnTo>
                      <a:pt x="640" y="2850"/>
                    </a:lnTo>
                    <a:cubicBezTo>
                      <a:pt x="1402" y="3154"/>
                      <a:pt x="2179" y="3383"/>
                      <a:pt x="2986" y="3535"/>
                    </a:cubicBezTo>
                    <a:cubicBezTo>
                      <a:pt x="3063" y="3550"/>
                      <a:pt x="3124" y="3550"/>
                      <a:pt x="3200" y="3581"/>
                    </a:cubicBezTo>
                    <a:cubicBezTo>
                      <a:pt x="3702" y="3672"/>
                      <a:pt x="4221" y="3748"/>
                      <a:pt x="4647" y="4038"/>
                    </a:cubicBezTo>
                    <a:cubicBezTo>
                      <a:pt x="4678" y="4114"/>
                      <a:pt x="4693" y="4190"/>
                      <a:pt x="4739" y="4236"/>
                    </a:cubicBezTo>
                    <a:cubicBezTo>
                      <a:pt x="4891" y="4617"/>
                      <a:pt x="5043" y="5272"/>
                      <a:pt x="5180" y="5958"/>
                    </a:cubicBezTo>
                    <a:cubicBezTo>
                      <a:pt x="4891" y="5744"/>
                      <a:pt x="4540" y="5607"/>
                      <a:pt x="4129" y="5561"/>
                    </a:cubicBezTo>
                    <a:cubicBezTo>
                      <a:pt x="3748" y="5501"/>
                      <a:pt x="3352" y="5501"/>
                      <a:pt x="2986" y="5501"/>
                    </a:cubicBezTo>
                    <a:lnTo>
                      <a:pt x="2788" y="5501"/>
                    </a:lnTo>
                    <a:cubicBezTo>
                      <a:pt x="1981" y="5501"/>
                      <a:pt x="1158" y="5440"/>
                      <a:pt x="351" y="5348"/>
                    </a:cubicBezTo>
                    <a:lnTo>
                      <a:pt x="335" y="5440"/>
                    </a:lnTo>
                    <a:cubicBezTo>
                      <a:pt x="1158" y="5531"/>
                      <a:pt x="1981" y="5592"/>
                      <a:pt x="2788" y="5592"/>
                    </a:cubicBezTo>
                    <a:lnTo>
                      <a:pt x="2986" y="5592"/>
                    </a:lnTo>
                    <a:cubicBezTo>
                      <a:pt x="3367" y="5592"/>
                      <a:pt x="3748" y="5592"/>
                      <a:pt x="4129" y="5653"/>
                    </a:cubicBezTo>
                    <a:cubicBezTo>
                      <a:pt x="4571" y="5729"/>
                      <a:pt x="4921" y="5881"/>
                      <a:pt x="5211" y="6095"/>
                    </a:cubicBezTo>
                    <a:cubicBezTo>
                      <a:pt x="5348" y="6811"/>
                      <a:pt x="5439" y="7573"/>
                      <a:pt x="5439" y="8045"/>
                    </a:cubicBezTo>
                    <a:lnTo>
                      <a:pt x="5439" y="8106"/>
                    </a:lnTo>
                    <a:cubicBezTo>
                      <a:pt x="4653" y="7857"/>
                      <a:pt x="3817" y="7736"/>
                      <a:pt x="2989" y="7736"/>
                    </a:cubicBezTo>
                    <a:cubicBezTo>
                      <a:pt x="2598" y="7736"/>
                      <a:pt x="2209" y="7763"/>
                      <a:pt x="1828" y="7816"/>
                    </a:cubicBezTo>
                    <a:lnTo>
                      <a:pt x="1478" y="7877"/>
                    </a:lnTo>
                    <a:cubicBezTo>
                      <a:pt x="1149" y="7929"/>
                      <a:pt x="814" y="7980"/>
                      <a:pt x="485" y="7980"/>
                    </a:cubicBezTo>
                    <a:cubicBezTo>
                      <a:pt x="326" y="7980"/>
                      <a:pt x="169" y="7968"/>
                      <a:pt x="15" y="7938"/>
                    </a:cubicBezTo>
                    <a:lnTo>
                      <a:pt x="0" y="8030"/>
                    </a:lnTo>
                    <a:cubicBezTo>
                      <a:pt x="185" y="8076"/>
                      <a:pt x="375" y="8094"/>
                      <a:pt x="566" y="8094"/>
                    </a:cubicBezTo>
                    <a:cubicBezTo>
                      <a:pt x="877" y="8094"/>
                      <a:pt x="1191" y="8046"/>
                      <a:pt x="1493" y="7999"/>
                    </a:cubicBezTo>
                    <a:lnTo>
                      <a:pt x="1844" y="7938"/>
                    </a:lnTo>
                    <a:cubicBezTo>
                      <a:pt x="2215" y="7887"/>
                      <a:pt x="2590" y="7861"/>
                      <a:pt x="2966" y="7861"/>
                    </a:cubicBezTo>
                    <a:cubicBezTo>
                      <a:pt x="3809" y="7861"/>
                      <a:pt x="4654" y="7990"/>
                      <a:pt x="5455" y="8243"/>
                    </a:cubicBezTo>
                    <a:cubicBezTo>
                      <a:pt x="5485" y="8639"/>
                      <a:pt x="5577" y="9233"/>
                      <a:pt x="5729" y="9873"/>
                    </a:cubicBezTo>
                    <a:cubicBezTo>
                      <a:pt x="4815" y="9995"/>
                      <a:pt x="3961" y="10330"/>
                      <a:pt x="3124" y="10681"/>
                    </a:cubicBezTo>
                    <a:cubicBezTo>
                      <a:pt x="2377" y="10985"/>
                      <a:pt x="1615" y="11290"/>
                      <a:pt x="808" y="11427"/>
                    </a:cubicBezTo>
                    <a:lnTo>
                      <a:pt x="838" y="11519"/>
                    </a:lnTo>
                    <a:cubicBezTo>
                      <a:pt x="1630" y="11366"/>
                      <a:pt x="2392" y="11062"/>
                      <a:pt x="3154" y="10757"/>
                    </a:cubicBezTo>
                    <a:cubicBezTo>
                      <a:pt x="3992" y="10407"/>
                      <a:pt x="4845" y="10071"/>
                      <a:pt x="5759" y="9949"/>
                    </a:cubicBezTo>
                    <a:cubicBezTo>
                      <a:pt x="5896" y="10589"/>
                      <a:pt x="6064" y="11275"/>
                      <a:pt x="6216" y="11808"/>
                    </a:cubicBezTo>
                    <a:cubicBezTo>
                      <a:pt x="5820" y="11823"/>
                      <a:pt x="5439" y="11991"/>
                      <a:pt x="5104" y="12159"/>
                    </a:cubicBezTo>
                    <a:lnTo>
                      <a:pt x="1905" y="13682"/>
                    </a:lnTo>
                    <a:lnTo>
                      <a:pt x="1935" y="13758"/>
                    </a:lnTo>
                    <a:lnTo>
                      <a:pt x="5135" y="12235"/>
                    </a:lnTo>
                    <a:cubicBezTo>
                      <a:pt x="5485" y="12082"/>
                      <a:pt x="5866" y="11900"/>
                      <a:pt x="6262" y="11900"/>
                    </a:cubicBezTo>
                    <a:cubicBezTo>
                      <a:pt x="6354" y="12235"/>
                      <a:pt x="6445" y="12540"/>
                      <a:pt x="6521" y="12738"/>
                    </a:cubicBezTo>
                    <a:cubicBezTo>
                      <a:pt x="6597" y="12966"/>
                      <a:pt x="6719" y="13286"/>
                      <a:pt x="6826" y="13637"/>
                    </a:cubicBezTo>
                    <a:cubicBezTo>
                      <a:pt x="6399" y="13758"/>
                      <a:pt x="6018" y="14033"/>
                      <a:pt x="5637" y="14276"/>
                    </a:cubicBezTo>
                    <a:cubicBezTo>
                      <a:pt x="5257" y="14551"/>
                      <a:pt x="4830" y="14825"/>
                      <a:pt x="4373" y="14947"/>
                    </a:cubicBezTo>
                    <a:lnTo>
                      <a:pt x="4388" y="15023"/>
                    </a:lnTo>
                    <a:cubicBezTo>
                      <a:pt x="4876" y="14886"/>
                      <a:pt x="5272" y="14627"/>
                      <a:pt x="5668" y="14337"/>
                    </a:cubicBezTo>
                    <a:cubicBezTo>
                      <a:pt x="6034" y="14094"/>
                      <a:pt x="6414" y="13819"/>
                      <a:pt x="6856" y="13682"/>
                    </a:cubicBezTo>
                    <a:cubicBezTo>
                      <a:pt x="7161" y="14596"/>
                      <a:pt x="7542" y="15709"/>
                      <a:pt x="7786" y="16105"/>
                    </a:cubicBezTo>
                    <a:cubicBezTo>
                      <a:pt x="8151" y="16684"/>
                      <a:pt x="8090" y="17445"/>
                      <a:pt x="8090" y="17445"/>
                    </a:cubicBezTo>
                    <a:cubicBezTo>
                      <a:pt x="8090" y="17445"/>
                      <a:pt x="8150" y="17554"/>
                      <a:pt x="8240" y="17554"/>
                    </a:cubicBezTo>
                    <a:cubicBezTo>
                      <a:pt x="8301" y="17554"/>
                      <a:pt x="8376" y="17505"/>
                      <a:pt x="8456" y="17339"/>
                    </a:cubicBezTo>
                    <a:cubicBezTo>
                      <a:pt x="8532" y="17171"/>
                      <a:pt x="8456" y="16333"/>
                      <a:pt x="8182" y="16150"/>
                    </a:cubicBezTo>
                    <a:cubicBezTo>
                      <a:pt x="7999" y="16013"/>
                      <a:pt x="7511" y="14718"/>
                      <a:pt x="7100" y="13576"/>
                    </a:cubicBezTo>
                    <a:cubicBezTo>
                      <a:pt x="7191" y="13562"/>
                      <a:pt x="7283" y="13556"/>
                      <a:pt x="7376" y="13556"/>
                    </a:cubicBezTo>
                    <a:cubicBezTo>
                      <a:pt x="7690" y="13556"/>
                      <a:pt x="8013" y="13623"/>
                      <a:pt x="8319" y="13682"/>
                    </a:cubicBezTo>
                    <a:cubicBezTo>
                      <a:pt x="8639" y="13758"/>
                      <a:pt x="8989" y="13819"/>
                      <a:pt x="9309" y="13819"/>
                    </a:cubicBezTo>
                    <a:cubicBezTo>
                      <a:pt x="9401" y="13819"/>
                      <a:pt x="9523" y="13819"/>
                      <a:pt x="9614" y="13804"/>
                    </a:cubicBezTo>
                    <a:lnTo>
                      <a:pt x="9599" y="13728"/>
                    </a:lnTo>
                    <a:cubicBezTo>
                      <a:pt x="9498" y="13743"/>
                      <a:pt x="9396" y="13750"/>
                      <a:pt x="9293" y="13750"/>
                    </a:cubicBezTo>
                    <a:cubicBezTo>
                      <a:pt x="8977" y="13750"/>
                      <a:pt x="8652" y="13686"/>
                      <a:pt x="8319" y="13606"/>
                    </a:cubicBezTo>
                    <a:cubicBezTo>
                      <a:pt x="8004" y="13539"/>
                      <a:pt x="7689" y="13471"/>
                      <a:pt x="7374" y="13471"/>
                    </a:cubicBezTo>
                    <a:cubicBezTo>
                      <a:pt x="7262" y="13471"/>
                      <a:pt x="7151" y="13479"/>
                      <a:pt x="7039" y="13499"/>
                    </a:cubicBezTo>
                    <a:cubicBezTo>
                      <a:pt x="6887" y="13103"/>
                      <a:pt x="6750" y="12692"/>
                      <a:pt x="6643" y="12387"/>
                    </a:cubicBezTo>
                    <a:cubicBezTo>
                      <a:pt x="6567" y="12189"/>
                      <a:pt x="6491" y="11961"/>
                      <a:pt x="6414" y="11686"/>
                    </a:cubicBezTo>
                    <a:cubicBezTo>
                      <a:pt x="6676" y="11530"/>
                      <a:pt x="7004" y="11518"/>
                      <a:pt x="7313" y="11518"/>
                    </a:cubicBezTo>
                    <a:cubicBezTo>
                      <a:pt x="7365" y="11518"/>
                      <a:pt x="7416" y="11519"/>
                      <a:pt x="7466" y="11519"/>
                    </a:cubicBezTo>
                    <a:lnTo>
                      <a:pt x="10635" y="11656"/>
                    </a:lnTo>
                    <a:lnTo>
                      <a:pt x="10635" y="11580"/>
                    </a:lnTo>
                    <a:lnTo>
                      <a:pt x="7466" y="11443"/>
                    </a:lnTo>
                    <a:cubicBezTo>
                      <a:pt x="7344" y="11437"/>
                      <a:pt x="7219" y="11431"/>
                      <a:pt x="7093" y="11431"/>
                    </a:cubicBezTo>
                    <a:cubicBezTo>
                      <a:pt x="6841" y="11431"/>
                      <a:pt x="6587" y="11458"/>
                      <a:pt x="6354" y="11580"/>
                    </a:cubicBezTo>
                    <a:cubicBezTo>
                      <a:pt x="6201" y="11016"/>
                      <a:pt x="6034" y="10376"/>
                      <a:pt x="5896" y="9721"/>
                    </a:cubicBezTo>
                    <a:cubicBezTo>
                      <a:pt x="6673" y="9462"/>
                      <a:pt x="7542" y="9447"/>
                      <a:pt x="8380" y="9416"/>
                    </a:cubicBezTo>
                    <a:cubicBezTo>
                      <a:pt x="9096" y="9401"/>
                      <a:pt x="9827" y="9386"/>
                      <a:pt x="10528" y="9218"/>
                    </a:cubicBezTo>
                    <a:lnTo>
                      <a:pt x="10513" y="9142"/>
                    </a:lnTo>
                    <a:cubicBezTo>
                      <a:pt x="9827" y="9310"/>
                      <a:pt x="9096" y="9325"/>
                      <a:pt x="8380" y="9340"/>
                    </a:cubicBezTo>
                    <a:cubicBezTo>
                      <a:pt x="7542" y="9370"/>
                      <a:pt x="6673" y="9386"/>
                      <a:pt x="5896" y="9675"/>
                    </a:cubicBezTo>
                    <a:cubicBezTo>
                      <a:pt x="5790" y="9127"/>
                      <a:pt x="5683" y="8609"/>
                      <a:pt x="5637" y="8106"/>
                    </a:cubicBezTo>
                    <a:cubicBezTo>
                      <a:pt x="6369" y="7329"/>
                      <a:pt x="7313" y="6780"/>
                      <a:pt x="8319" y="6445"/>
                    </a:cubicBezTo>
                    <a:cubicBezTo>
                      <a:pt x="8410" y="6415"/>
                      <a:pt x="8502" y="6399"/>
                      <a:pt x="8608" y="6369"/>
                    </a:cubicBezTo>
                    <a:cubicBezTo>
                      <a:pt x="9020" y="6262"/>
                      <a:pt x="9462" y="6125"/>
                      <a:pt x="9797" y="5836"/>
                    </a:cubicBezTo>
                    <a:lnTo>
                      <a:pt x="9751" y="5775"/>
                    </a:lnTo>
                    <a:cubicBezTo>
                      <a:pt x="9416" y="6064"/>
                      <a:pt x="8989" y="6186"/>
                      <a:pt x="8578" y="6293"/>
                    </a:cubicBezTo>
                    <a:cubicBezTo>
                      <a:pt x="8487" y="6308"/>
                      <a:pt x="8395" y="6354"/>
                      <a:pt x="8304" y="6369"/>
                    </a:cubicBezTo>
                    <a:cubicBezTo>
                      <a:pt x="7283" y="6674"/>
                      <a:pt x="6369" y="7253"/>
                      <a:pt x="5637" y="7984"/>
                    </a:cubicBezTo>
                    <a:cubicBezTo>
                      <a:pt x="5607" y="7786"/>
                      <a:pt x="5592" y="7573"/>
                      <a:pt x="5577" y="7390"/>
                    </a:cubicBezTo>
                    <a:cubicBezTo>
                      <a:pt x="5531" y="6811"/>
                      <a:pt x="5455" y="6201"/>
                      <a:pt x="5348" y="5653"/>
                    </a:cubicBezTo>
                    <a:cubicBezTo>
                      <a:pt x="5485" y="5394"/>
                      <a:pt x="5668" y="5181"/>
                      <a:pt x="5942" y="4983"/>
                    </a:cubicBezTo>
                    <a:cubicBezTo>
                      <a:pt x="6201" y="4800"/>
                      <a:pt x="6506" y="4632"/>
                      <a:pt x="6795" y="4495"/>
                    </a:cubicBezTo>
                    <a:cubicBezTo>
                      <a:pt x="6856" y="4465"/>
                      <a:pt x="6887" y="4434"/>
                      <a:pt x="6948" y="4419"/>
                    </a:cubicBezTo>
                    <a:cubicBezTo>
                      <a:pt x="7572" y="4084"/>
                      <a:pt x="8197" y="3733"/>
                      <a:pt x="8791" y="3322"/>
                    </a:cubicBezTo>
                    <a:lnTo>
                      <a:pt x="8761" y="3246"/>
                    </a:lnTo>
                    <a:cubicBezTo>
                      <a:pt x="8167" y="3657"/>
                      <a:pt x="7557" y="4007"/>
                      <a:pt x="6902" y="4312"/>
                    </a:cubicBezTo>
                    <a:cubicBezTo>
                      <a:pt x="6856" y="4343"/>
                      <a:pt x="6811" y="4373"/>
                      <a:pt x="6750" y="4388"/>
                    </a:cubicBezTo>
                    <a:cubicBezTo>
                      <a:pt x="6445" y="4541"/>
                      <a:pt x="6140" y="4693"/>
                      <a:pt x="5881" y="4891"/>
                    </a:cubicBezTo>
                    <a:cubicBezTo>
                      <a:pt x="5637" y="5059"/>
                      <a:pt x="5455" y="5272"/>
                      <a:pt x="5333" y="5501"/>
                    </a:cubicBezTo>
                    <a:cubicBezTo>
                      <a:pt x="5196" y="4815"/>
                      <a:pt x="4998" y="4175"/>
                      <a:pt x="4799" y="3748"/>
                    </a:cubicBezTo>
                    <a:cubicBezTo>
                      <a:pt x="4982" y="3322"/>
                      <a:pt x="5363" y="3017"/>
                      <a:pt x="5729" y="2758"/>
                    </a:cubicBezTo>
                    <a:cubicBezTo>
                      <a:pt x="5790" y="2712"/>
                      <a:pt x="5820" y="2682"/>
                      <a:pt x="5881" y="2636"/>
                    </a:cubicBezTo>
                    <a:cubicBezTo>
                      <a:pt x="6430" y="2210"/>
                      <a:pt x="6948" y="1692"/>
                      <a:pt x="7405" y="1143"/>
                    </a:cubicBezTo>
                    <a:lnTo>
                      <a:pt x="7344" y="1082"/>
                    </a:lnTo>
                    <a:cubicBezTo>
                      <a:pt x="6887" y="1631"/>
                      <a:pt x="6399" y="2149"/>
                      <a:pt x="5820" y="2590"/>
                    </a:cubicBezTo>
                    <a:cubicBezTo>
                      <a:pt x="5759" y="2621"/>
                      <a:pt x="5729" y="2667"/>
                      <a:pt x="5668" y="2697"/>
                    </a:cubicBezTo>
                    <a:cubicBezTo>
                      <a:pt x="5302" y="2971"/>
                      <a:pt x="4952" y="3246"/>
                      <a:pt x="4739" y="3672"/>
                    </a:cubicBezTo>
                    <a:cubicBezTo>
                      <a:pt x="4723" y="3627"/>
                      <a:pt x="4693" y="3581"/>
                      <a:pt x="4678" y="3535"/>
                    </a:cubicBezTo>
                    <a:cubicBezTo>
                      <a:pt x="4236" y="2743"/>
                      <a:pt x="3702" y="2164"/>
                      <a:pt x="3702" y="2164"/>
                    </a:cubicBezTo>
                    <a:lnTo>
                      <a:pt x="3702" y="2179"/>
                    </a:lnTo>
                    <a:cubicBezTo>
                      <a:pt x="3139" y="1494"/>
                      <a:pt x="2621" y="762"/>
                      <a:pt x="2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273" y="1369496"/>
            <a:ext cx="2399296" cy="239929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7211" y="413053"/>
            <a:ext cx="7704000" cy="572700"/>
          </a:xfrm>
        </p:spPr>
        <p:txBody>
          <a:bodyPr/>
          <a:lstStyle/>
          <a:p>
            <a:r>
              <a:rPr lang="pt-BR" sz="2000" b="0" dirty="0" smtClean="0">
                <a:latin typeface="Open Sans" panose="020B0604020202020204" charset="0"/>
                <a:ea typeface="Open Sans" panose="020B0604020202020204" charset="0"/>
                <a:cs typeface="Open Sans" panose="020B0604020202020204" charset="0"/>
              </a:rPr>
              <a:t>Importância do estudo do solo para a vegetação</a:t>
            </a:r>
            <a:endParaRPr lang="pt-BR" sz="2000" b="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905162" y="1344393"/>
            <a:ext cx="7043083" cy="3139321"/>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A </a:t>
            </a:r>
            <a:r>
              <a:rPr lang="pt-BR" sz="1100" dirty="0">
                <a:latin typeface="Open Sans" panose="020B0604020202020204" charset="0"/>
                <a:ea typeface="Open Sans" panose="020B0604020202020204" charset="0"/>
                <a:cs typeface="Open Sans" panose="020B0604020202020204" charset="0"/>
              </a:rPr>
              <a:t>vegetação é o resultado das condições climáticas influenciadas pelas formas do relevo e condições do solo.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Segundo </a:t>
            </a:r>
            <a:r>
              <a:rPr lang="pt-BR" sz="1100" dirty="0">
                <a:latin typeface="Open Sans" panose="020B0604020202020204" charset="0"/>
                <a:ea typeface="Open Sans" panose="020B0604020202020204" charset="0"/>
                <a:cs typeface="Open Sans" panose="020B0604020202020204" charset="0"/>
              </a:rPr>
              <a:t>Silva Júnior (1999), os solos também influenciam a distribuição das comunidades vegetais, que se apresentam bem separadas ao longo do gradiente dos solos. Conforme o autor, os padrões de distribuição das plantas resultam da interação entre essas com o seu meio físico imediato e um número limitado de indivíduos vizinhos, elas selecionariam seus habitats de acordo com a disponibilidade de água, a acidez e a concentração de minerais nos solos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Para Ramos et al. (1997), o desenvolvimento da vegetação reflete as condições </a:t>
            </a:r>
            <a:r>
              <a:rPr lang="pt-BR" sz="1100" dirty="0" err="1" smtClean="0">
                <a:latin typeface="Open Sans" panose="020B0604020202020204" charset="0"/>
                <a:ea typeface="Open Sans" panose="020B0604020202020204" charset="0"/>
                <a:cs typeface="Open Sans" panose="020B0604020202020204" charset="0"/>
              </a:rPr>
              <a:t>pedocllimáticas</a:t>
            </a:r>
            <a:r>
              <a:rPr lang="pt-BR" sz="1100" dirty="0">
                <a:latin typeface="Open Sans" panose="020B0604020202020204" charset="0"/>
                <a:ea typeface="Open Sans" panose="020B0604020202020204" charset="0"/>
                <a:cs typeface="Open Sans" panose="020B0604020202020204" charset="0"/>
              </a:rPr>
              <a:t>, a fertilidade e a drenagem dos solos. Os mesmos autores destacam a importância de estudos da influência do regime hídrico anual em relação às variações dos quadros florísticos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 Sendo assim, o solo caracteriza-se como um dos principais fatores que determinam o tipo de cobertura vegetal que irá se desenvolver. Esta diferenciação pode se dar, além dos fatores citados acima, pela estrutura, profundidade, composição físico-química, dinâmica superficial dos solos, entre outros. Pode-se também afirmar que, de maneira diferente, a cobertura vegetal ou a falta dela também influenciam nas características e funcionamento do solo</a:t>
            </a:r>
            <a:r>
              <a:rPr lang="pt-BR" sz="1100" dirty="0" smtClean="0">
                <a:latin typeface="Open Sans" panose="020B0604020202020204" charset="0"/>
                <a:ea typeface="Open Sans" panose="020B0604020202020204" charset="0"/>
                <a:cs typeface="Open Sans" panose="020B0604020202020204" charset="0"/>
              </a:rPr>
              <a:t>.</a:t>
            </a:r>
          </a:p>
        </p:txBody>
      </p:sp>
    </p:spTree>
    <p:extLst>
      <p:ext uri="{BB962C8B-B14F-4D97-AF65-F5344CB8AC3E}">
        <p14:creationId xmlns:p14="http://schemas.microsoft.com/office/powerpoint/2010/main" val="32528823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7211" y="413053"/>
            <a:ext cx="7704000" cy="572700"/>
          </a:xfrm>
        </p:spPr>
        <p:txBody>
          <a:bodyPr/>
          <a:lstStyle/>
          <a:p>
            <a:r>
              <a:rPr lang="pt-BR" sz="2000" b="0" dirty="0" smtClean="0">
                <a:latin typeface="Open Sans" panose="020B0604020202020204" charset="0"/>
                <a:ea typeface="Open Sans" panose="020B0604020202020204" charset="0"/>
                <a:cs typeface="Open Sans" panose="020B0604020202020204" charset="0"/>
              </a:rPr>
              <a:t>Importância do estudo do solo para a vegetação</a:t>
            </a:r>
            <a:endParaRPr lang="pt-BR" sz="2000" b="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1071418" y="1031068"/>
            <a:ext cx="6975586" cy="3985706"/>
          </a:xfrm>
          <a:prstGeom prst="rect">
            <a:avLst/>
          </a:prstGeom>
        </p:spPr>
        <p:txBody>
          <a:bodyPr wrap="square">
            <a:spAutoFit/>
          </a:bodyPr>
          <a:lstStyle/>
          <a:p>
            <a:r>
              <a:rPr lang="pt-BR" sz="1100" dirty="0" smtClean="0">
                <a:latin typeface="Open Sans" panose="020B0604020202020204" charset="0"/>
                <a:ea typeface="Open Sans" panose="020B0604020202020204" charset="0"/>
                <a:cs typeface="Open Sans" panose="020B0604020202020204" charset="0"/>
              </a:rPr>
              <a:t>Segundo </a:t>
            </a:r>
            <a:r>
              <a:rPr lang="pt-BR" sz="1100" dirty="0" err="1">
                <a:latin typeface="Open Sans" panose="020B0604020202020204" charset="0"/>
                <a:ea typeface="Open Sans" panose="020B0604020202020204" charset="0"/>
                <a:cs typeface="Open Sans" panose="020B0604020202020204" charset="0"/>
              </a:rPr>
              <a:t>Lepsch</a:t>
            </a:r>
            <a:r>
              <a:rPr lang="pt-BR" sz="1100" dirty="0">
                <a:latin typeface="Open Sans" panose="020B0604020202020204" charset="0"/>
                <a:ea typeface="Open Sans" panose="020B0604020202020204" charset="0"/>
                <a:cs typeface="Open Sans" panose="020B0604020202020204" charset="0"/>
              </a:rPr>
              <a:t> (2002), a existência de diferentes tipos de solos é controlada pela ação combinada de alguns fatores principais, e seus parâmetros, como: </a:t>
            </a:r>
            <a:r>
              <a:rPr lang="pt-BR" sz="1100" b="1" dirty="0">
                <a:latin typeface="Open Sans" panose="020B0604020202020204" charset="0"/>
                <a:ea typeface="Open Sans" panose="020B0604020202020204" charset="0"/>
                <a:cs typeface="Open Sans" panose="020B0604020202020204" charset="0"/>
              </a:rPr>
              <a:t>clima</a:t>
            </a:r>
            <a:r>
              <a:rPr lang="pt-BR" sz="1100" dirty="0">
                <a:latin typeface="Open Sans" panose="020B0604020202020204" charset="0"/>
                <a:ea typeface="Open Sans" panose="020B0604020202020204" charset="0"/>
                <a:cs typeface="Open Sans" panose="020B0604020202020204" charset="0"/>
              </a:rPr>
              <a:t>, </a:t>
            </a:r>
            <a:r>
              <a:rPr lang="pt-BR" sz="1100" b="1" dirty="0">
                <a:latin typeface="Open Sans" panose="020B0604020202020204" charset="0"/>
                <a:ea typeface="Open Sans" panose="020B0604020202020204" charset="0"/>
                <a:cs typeface="Open Sans" panose="020B0604020202020204" charset="0"/>
              </a:rPr>
              <a:t>organismos</a:t>
            </a:r>
            <a:r>
              <a:rPr lang="pt-BR" sz="1100" dirty="0">
                <a:latin typeface="Open Sans" panose="020B0604020202020204" charset="0"/>
                <a:ea typeface="Open Sans" panose="020B0604020202020204" charset="0"/>
                <a:cs typeface="Open Sans" panose="020B0604020202020204" charset="0"/>
              </a:rPr>
              <a:t>, </a:t>
            </a:r>
            <a:r>
              <a:rPr lang="pt-BR" sz="1100" b="1" dirty="0">
                <a:latin typeface="Open Sans" panose="020B0604020202020204" charset="0"/>
                <a:ea typeface="Open Sans" panose="020B0604020202020204" charset="0"/>
                <a:cs typeface="Open Sans" panose="020B0604020202020204" charset="0"/>
              </a:rPr>
              <a:t>material de origem</a:t>
            </a:r>
            <a:r>
              <a:rPr lang="pt-BR" sz="1100" dirty="0">
                <a:latin typeface="Open Sans" panose="020B0604020202020204" charset="0"/>
                <a:ea typeface="Open Sans" panose="020B0604020202020204" charset="0"/>
                <a:cs typeface="Open Sans" panose="020B0604020202020204" charset="0"/>
              </a:rPr>
              <a:t>, </a:t>
            </a:r>
            <a:r>
              <a:rPr lang="pt-BR" sz="1100" b="1" dirty="0">
                <a:latin typeface="Open Sans" panose="020B0604020202020204" charset="0"/>
                <a:ea typeface="Open Sans" panose="020B0604020202020204" charset="0"/>
                <a:cs typeface="Open Sans" panose="020B0604020202020204" charset="0"/>
              </a:rPr>
              <a:t>relevo</a:t>
            </a:r>
            <a:r>
              <a:rPr lang="pt-BR" sz="1100" dirty="0">
                <a:latin typeface="Open Sans" panose="020B0604020202020204" charset="0"/>
                <a:ea typeface="Open Sans" panose="020B0604020202020204" charset="0"/>
                <a:cs typeface="Open Sans" panose="020B0604020202020204" charset="0"/>
              </a:rPr>
              <a:t> e </a:t>
            </a:r>
            <a:r>
              <a:rPr lang="pt-BR" sz="1100" b="1" dirty="0">
                <a:latin typeface="Open Sans" panose="020B0604020202020204" charset="0"/>
                <a:ea typeface="Open Sans" panose="020B0604020202020204" charset="0"/>
                <a:cs typeface="Open Sans" panose="020B0604020202020204" charset="0"/>
              </a:rPr>
              <a:t>tempo</a:t>
            </a:r>
            <a:r>
              <a:rPr lang="pt-BR" sz="1100" dirty="0">
                <a:latin typeface="Open Sans" panose="020B0604020202020204" charset="0"/>
                <a:ea typeface="Open Sans" panose="020B0604020202020204" charset="0"/>
                <a:cs typeface="Open Sans" panose="020B0604020202020204" charset="0"/>
              </a:rPr>
              <a:t>.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Dentre </a:t>
            </a:r>
            <a:r>
              <a:rPr lang="pt-BR" sz="1100" dirty="0">
                <a:latin typeface="Open Sans" panose="020B0604020202020204" charset="0"/>
                <a:ea typeface="Open Sans" panose="020B0604020202020204" charset="0"/>
                <a:cs typeface="Open Sans" panose="020B0604020202020204" charset="0"/>
              </a:rPr>
              <a:t>estes, o clima e os organismos podem ser entendidos como “fatores ativos” porque, durante determinado tempo e em certas condições do relevo, agem diretamente sobre o material de origem, o qual, por sua vez, pode ser tomado como fator de resistência ou “passivo” e para os diferentes casos pode-se perceber a maior ou menor influência de cada um destes fatores.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Portanto</a:t>
            </a:r>
            <a:r>
              <a:rPr lang="pt-BR" sz="1100" dirty="0">
                <a:latin typeface="Open Sans" panose="020B0604020202020204" charset="0"/>
                <a:ea typeface="Open Sans" panose="020B0604020202020204" charset="0"/>
                <a:cs typeface="Open Sans" panose="020B0604020202020204" charset="0"/>
              </a:rPr>
              <a:t>, a formação e o funcionamento dos solos correspondem ao arranjo e rearranjo destes fatores às condições ambientais os quais vão condicionar solos mais ou menos profundos, mais ou menos desenvolvidos, mais ou menos diferenciados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 solo é constituído </a:t>
            </a:r>
            <a:r>
              <a:rPr lang="pt-BR" sz="1100" u="sng" dirty="0">
                <a:latin typeface="Open Sans" panose="020B0604020202020204" charset="0"/>
                <a:ea typeface="Open Sans" panose="020B0604020202020204" charset="0"/>
                <a:cs typeface="Open Sans" panose="020B0604020202020204" charset="0"/>
              </a:rPr>
              <a:t>por horizontes ou camadas </a:t>
            </a:r>
            <a:r>
              <a:rPr lang="pt-BR" sz="1100" dirty="0">
                <a:latin typeface="Open Sans" panose="020B0604020202020204" charset="0"/>
                <a:ea typeface="Open Sans" panose="020B0604020202020204" charset="0"/>
                <a:cs typeface="Open Sans" panose="020B0604020202020204" charset="0"/>
              </a:rPr>
              <a:t>e o conjunto dessas seções paralelas à superfície forma o perfil do solo.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Para </a:t>
            </a:r>
            <a:r>
              <a:rPr lang="pt-BR" sz="1100" dirty="0">
                <a:latin typeface="Open Sans" panose="020B0604020202020204" charset="0"/>
                <a:ea typeface="Open Sans" panose="020B0604020202020204" charset="0"/>
                <a:cs typeface="Open Sans" panose="020B0604020202020204" charset="0"/>
              </a:rPr>
              <a:t>podermos visualizar estes horizontes e o perfil como um todo, é necessário ter uma visão lateral deste, que pode ser obtida em um corte de estrada, em um barranco de rio ou com a abertura de grandes valas para a observação, as chamadas trincheiras. No entanto, nem sempre existem tais condições nos locais que pretendemos estudar, principalmente em parques estaduais, onde nem sempre existem estradas (ainda bem) e onde o impacto da abertura de grandes trincheiras não é algo sensato.</a:t>
            </a:r>
          </a:p>
          <a:p>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16575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4" name="Google Shape;1534;p48"/>
          <p:cNvSpPr txBox="1">
            <a:spLocks noGrp="1"/>
          </p:cNvSpPr>
          <p:nvPr>
            <p:ph type="subTitle" idx="2"/>
          </p:nvPr>
        </p:nvSpPr>
        <p:spPr>
          <a:xfrm>
            <a:off x="638720" y="552743"/>
            <a:ext cx="7895680" cy="2733600"/>
          </a:xfrm>
          <a:prstGeom prst="rect">
            <a:avLst/>
          </a:prstGeom>
        </p:spPr>
        <p:txBody>
          <a:bodyPr spcFirstLastPara="1" wrap="square" lIns="91425" tIns="91425" rIns="91425" bIns="91425" anchor="t" anchorCtr="0">
            <a:noAutofit/>
          </a:bodyPr>
          <a:lstStyle/>
          <a:p>
            <a:pPr marL="0" indent="0"/>
            <a:r>
              <a:rPr lang="pt-BR" sz="1100" i="1" u="sng" dirty="0" smtClean="0"/>
              <a:t>                              </a:t>
            </a:r>
            <a:r>
              <a:rPr lang="pt-BR" sz="1100" i="1" dirty="0"/>
              <a:t/>
            </a:r>
            <a:br>
              <a:rPr lang="pt-BR" sz="1100" i="1" dirty="0"/>
            </a:br>
            <a:r>
              <a:rPr lang="pt-BR" sz="1100" i="1" dirty="0"/>
              <a:t>...“A ocupação do solo é bastante variada ao longo do trecho de rodovia que une </a:t>
            </a:r>
            <a:r>
              <a:rPr lang="pt-BR" sz="1100" i="1" dirty="0" err="1"/>
              <a:t>Itaquá</a:t>
            </a:r>
            <a:r>
              <a:rPr lang="pt-BR" sz="1100" i="1" dirty="0"/>
              <a:t>. Sucedem-se, a princípio, várzeas abandonadas, recobertas por brejos e capoeiras raquíticas. Capoeiras ralas revestem os outeiros cristalinos. Logo, porém, acentuam-se os traços de ocupação dos solos, através do aparecimento de sítios, granjas com aviários, floriculturas, olarias, vendas de beira de estrada e fazendolas. Entre Arujá e </a:t>
            </a:r>
            <a:r>
              <a:rPr lang="pt-BR" sz="1100" i="1" dirty="0" err="1"/>
              <a:t>Itaquá</a:t>
            </a:r>
            <a:r>
              <a:rPr lang="pt-BR" sz="1100" i="1" dirty="0"/>
              <a:t> contamos uma dezena de pequenas vendas, contando com prédios das mais diferentes formas de construção. Notamos, ainda, a presença de meia-dúzia de olarias, agrupadas em certo trecho da várzea, marginando a estrada. Por outro lado, já se fazem notar, na região, algumas casas de campo e sitiocas de recreio</a:t>
            </a:r>
            <a:r>
              <a:rPr lang="pt-BR" sz="1100" i="1" dirty="0" smtClean="0"/>
              <a:t>.</a:t>
            </a:r>
          </a:p>
          <a:p>
            <a:pPr marL="0" indent="0"/>
            <a:endParaRPr lang="pt-BR" sz="1100" dirty="0"/>
          </a:p>
          <a:p>
            <a:pPr marL="0" indent="0"/>
            <a:r>
              <a:rPr lang="pt-BR" sz="1100" i="1" dirty="0"/>
              <a:t>Por grandes trechos, as capoeiras dos outeiros cristalinos passam a dar lugar a bosques de eucaliptos. As próprias seções da várzea, ainda não inteiramente ocupadas por atividades mais rendosas, sofreram a invasão dos eucaliptais, ali plantados, dominantemente, para a obtenção de lenha. À sombra dos pequenos bosques de eucaliptos, </a:t>
            </a:r>
            <a:r>
              <a:rPr lang="pt-BR" sz="1100" i="1" dirty="0" err="1"/>
              <a:t>vêem-se</a:t>
            </a:r>
            <a:r>
              <a:rPr lang="pt-BR" sz="1100" i="1" dirty="0"/>
              <a:t> habitações e pequenos sítios. Apesar da relativa ocupação dos solos regionais, é digno de nota o fato do povoamento se achar muito ligado à estrada. O pequeno vale favorecido pela presença da rodovia é uma exceção no conjunto das paisagens regionais, porque, de resto, os outros vales, morros e encostas suaves permanecem recobertos por capoeiras e vastos eucaliptais” </a:t>
            </a:r>
            <a:endParaRPr lang="pt-BR" sz="1100" i="1" dirty="0" smtClean="0"/>
          </a:p>
          <a:p>
            <a:pPr marL="0" indent="0"/>
            <a:endParaRPr lang="pt-BR" sz="1100" i="1" dirty="0"/>
          </a:p>
          <a:p>
            <a:pPr marL="0" indent="0"/>
            <a:r>
              <a:rPr lang="pt-BR" sz="1100" dirty="0" smtClean="0"/>
              <a:t>(</a:t>
            </a:r>
            <a:r>
              <a:rPr lang="pt-BR" sz="1100" b="1" dirty="0"/>
              <a:t>AB’SÁBER, 1951, p.48</a:t>
            </a:r>
            <a:r>
              <a:rPr lang="pt-BR" sz="1100" dirty="0"/>
              <a:t>).</a:t>
            </a:r>
          </a:p>
          <a:p>
            <a:pPr marL="0" indent="0"/>
            <a:r>
              <a:rPr lang="pt-BR" sz="1100" dirty="0"/>
              <a:t> </a:t>
            </a:r>
            <a:r>
              <a:rPr lang="pt-PT" sz="1100" dirty="0"/>
              <a:t> </a:t>
            </a:r>
            <a:endParaRPr lang="pt-BR" sz="1100" dirty="0"/>
          </a:p>
        </p:txBody>
      </p:sp>
      <p:pic>
        <p:nvPicPr>
          <p:cNvPr id="2" name="Imagem 1"/>
          <p:cNvPicPr>
            <a:picLocks noChangeAspect="1"/>
          </p:cNvPicPr>
          <p:nvPr/>
        </p:nvPicPr>
        <p:blipFill>
          <a:blip r:embed="rId3"/>
          <a:stretch>
            <a:fillRect/>
          </a:stretch>
        </p:blipFill>
        <p:spPr>
          <a:xfrm>
            <a:off x="5336818" y="3248050"/>
            <a:ext cx="2464646" cy="1618451"/>
          </a:xfrm>
          <a:prstGeom prst="rect">
            <a:avLst/>
          </a:prstGeom>
          <a:ln>
            <a:noFill/>
          </a:ln>
          <a:effectLst>
            <a:softEdge rad="112500"/>
          </a:effectLst>
        </p:spPr>
      </p:pic>
      <p:sp>
        <p:nvSpPr>
          <p:cNvPr id="3" name="CaixaDeTexto 2"/>
          <p:cNvSpPr txBox="1"/>
          <p:nvPr/>
        </p:nvSpPr>
        <p:spPr>
          <a:xfrm>
            <a:off x="5631779" y="4866501"/>
            <a:ext cx="1923925" cy="261610"/>
          </a:xfrm>
          <a:prstGeom prst="rect">
            <a:avLst/>
          </a:prstGeom>
          <a:noFill/>
        </p:spPr>
        <p:txBody>
          <a:bodyPr wrap="none" rtlCol="0">
            <a:spAutoFit/>
          </a:bodyPr>
          <a:lstStyle/>
          <a:p>
            <a:r>
              <a:rPr lang="pt-BR" sz="1100" dirty="0" err="1" smtClean="0">
                <a:latin typeface="Open Sans" panose="020B0604020202020204" charset="0"/>
                <a:ea typeface="Open Sans" panose="020B0604020202020204" charset="0"/>
                <a:cs typeface="Open Sans" panose="020B0604020202020204" charset="0"/>
              </a:rPr>
              <a:t>Apa</a:t>
            </a:r>
            <a:r>
              <a:rPr lang="pt-BR" sz="1100" dirty="0" smtClean="0">
                <a:latin typeface="Open Sans" panose="020B0604020202020204" charset="0"/>
                <a:ea typeface="Open Sans" panose="020B0604020202020204" charset="0"/>
                <a:cs typeface="Open Sans" panose="020B0604020202020204" charset="0"/>
              </a:rPr>
              <a:t> da </a:t>
            </a:r>
            <a:r>
              <a:rPr lang="pt-BR" sz="1100" dirty="0" err="1" smtClean="0">
                <a:latin typeface="Open Sans" panose="020B0604020202020204" charset="0"/>
                <a:ea typeface="Open Sans" panose="020B0604020202020204" charset="0"/>
                <a:cs typeface="Open Sans" panose="020B0604020202020204" charset="0"/>
              </a:rPr>
              <a:t>Vázea</a:t>
            </a:r>
            <a:r>
              <a:rPr lang="pt-BR" sz="1100" dirty="0" smtClean="0">
                <a:latin typeface="Open Sans" panose="020B0604020202020204" charset="0"/>
                <a:ea typeface="Open Sans" panose="020B0604020202020204" charset="0"/>
                <a:cs typeface="Open Sans" panose="020B0604020202020204" charset="0"/>
              </a:rPr>
              <a:t> do Alto Tietê</a:t>
            </a:r>
            <a:endParaRPr lang="pt-BR" sz="1100" dirty="0">
              <a:latin typeface="Open Sans" panose="020B0604020202020204" charset="0"/>
              <a:ea typeface="Open Sans" panose="020B0604020202020204" charset="0"/>
              <a:cs typeface="Open Sans" panose="020B0604020202020204" charset="0"/>
            </a:endParaRPr>
          </a:p>
        </p:txBody>
      </p:sp>
      <p:pic>
        <p:nvPicPr>
          <p:cNvPr id="5" name="Imagem 4"/>
          <p:cNvPicPr>
            <a:picLocks noChangeAspect="1"/>
          </p:cNvPicPr>
          <p:nvPr/>
        </p:nvPicPr>
        <p:blipFill>
          <a:blip r:embed="rId4"/>
          <a:stretch>
            <a:fillRect/>
          </a:stretch>
        </p:blipFill>
        <p:spPr>
          <a:xfrm>
            <a:off x="3176693" y="3286343"/>
            <a:ext cx="2009446" cy="1327153"/>
          </a:xfrm>
          <a:prstGeom prst="rect">
            <a:avLst/>
          </a:prstGeom>
        </p:spPr>
      </p:pic>
    </p:spTree>
    <p:extLst>
      <p:ext uri="{BB962C8B-B14F-4D97-AF65-F5344CB8AC3E}">
        <p14:creationId xmlns:p14="http://schemas.microsoft.com/office/powerpoint/2010/main" val="27893352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200" dirty="0" smtClean="0">
                <a:latin typeface="Open Sans" panose="020B0604020202020204" charset="0"/>
                <a:ea typeface="Open Sans" panose="020B0604020202020204" charset="0"/>
                <a:cs typeface="Open Sans" panose="020B0604020202020204" charset="0"/>
              </a:rPr>
              <a:t>Lembrando características morfológicas</a:t>
            </a:r>
            <a:endParaRPr lang="pt-BR" sz="12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819807" y="909868"/>
            <a:ext cx="7504386" cy="3985706"/>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Algumas características morfológicas do perfil e dos horizontes a serem observadas pensando a relação solo-vegetação:</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Profundidade</a:t>
            </a:r>
            <a:r>
              <a:rPr lang="pt-BR" sz="1100" b="1" dirty="0">
                <a:latin typeface="Open Sans" panose="020B0604020202020204" charset="0"/>
                <a:ea typeface="Open Sans" panose="020B0604020202020204" charset="0"/>
                <a:cs typeface="Open Sans" panose="020B0604020202020204" charset="0"/>
              </a:rPr>
              <a:t>:</a:t>
            </a:r>
            <a:r>
              <a:rPr lang="pt-BR" sz="1100" dirty="0">
                <a:latin typeface="Open Sans" panose="020B0604020202020204" charset="0"/>
                <a:ea typeface="Open Sans" panose="020B0604020202020204" charset="0"/>
                <a:cs typeface="Open Sans" panose="020B0604020202020204" charset="0"/>
              </a:rPr>
              <a:t> após a identificação dos horizontes podem-se obter a profundidade e espessura de cada um destes e a profundidade do perfil. Quanto mais profundo o perfil de solo, maior a possibilidade de fixação vertical de raízes grandes, podendo sustentar assim, espécies vegetais de grande porte. É importante observar como ocorre a transição de um horizonte para outro. Em qual profundidade começa a ser perceptível alterações que estão mais marcantes no horizonte seguinte, nesse caso é fundamental dizer se a transição é abrupta ou não abrupta e de que forma ocorre (ondulada, plana, irregular ou descontínua)</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Cor</a:t>
            </a:r>
            <a:r>
              <a:rPr lang="pt-BR" sz="1100" dirty="0">
                <a:latin typeface="Open Sans" panose="020B0604020202020204" charset="0"/>
                <a:ea typeface="Open Sans" panose="020B0604020202020204" charset="0"/>
                <a:cs typeface="Open Sans" panose="020B0604020202020204" charset="0"/>
              </a:rPr>
              <a:t>: é uma das características morfológicas de mais fácil visualização, todavia de difícil classificação, e pode ser um importante indicador de boa ou má drenagem interna, presença de ferro na forma reduzida ou na forma de óxidos e conteúdo em matéria orgânica. Quando utilizada a tabela de cores </a:t>
            </a:r>
            <a:r>
              <a:rPr lang="pt-BR" sz="1100" b="1" dirty="0" err="1">
                <a:latin typeface="Open Sans" panose="020B0604020202020204" charset="0"/>
                <a:ea typeface="Open Sans" panose="020B0604020202020204" charset="0"/>
                <a:cs typeface="Open Sans" panose="020B0604020202020204" charset="0"/>
              </a:rPr>
              <a:t>Munsell</a:t>
            </a:r>
            <a:r>
              <a:rPr lang="pt-BR" sz="1100" dirty="0">
                <a:latin typeface="Open Sans" panose="020B0604020202020204" charset="0"/>
                <a:ea typeface="Open Sans" panose="020B0604020202020204" charset="0"/>
                <a:cs typeface="Open Sans" panose="020B0604020202020204" charset="0"/>
              </a:rPr>
              <a:t> deve-se localizar a cor mais parecida com a amostra e anotar seus dados seguindo a ordem </a:t>
            </a:r>
            <a:r>
              <a:rPr lang="pt-BR" sz="1100" b="1" dirty="0">
                <a:latin typeface="Open Sans" panose="020B0604020202020204" charset="0"/>
                <a:ea typeface="Open Sans" panose="020B0604020202020204" charset="0"/>
                <a:cs typeface="Open Sans" panose="020B0604020202020204" charset="0"/>
              </a:rPr>
              <a:t>matiz</a:t>
            </a:r>
            <a:r>
              <a:rPr lang="pt-BR" sz="1100" dirty="0">
                <a:latin typeface="Open Sans" panose="020B0604020202020204" charset="0"/>
                <a:ea typeface="Open Sans" panose="020B0604020202020204" charset="0"/>
                <a:cs typeface="Open Sans" panose="020B0604020202020204" charset="0"/>
              </a:rPr>
              <a:t>, </a:t>
            </a:r>
            <a:r>
              <a:rPr lang="pt-BR" sz="1100" b="1" dirty="0">
                <a:latin typeface="Open Sans" panose="020B0604020202020204" charset="0"/>
                <a:ea typeface="Open Sans" panose="020B0604020202020204" charset="0"/>
                <a:cs typeface="Open Sans" panose="020B0604020202020204" charset="0"/>
              </a:rPr>
              <a:t>valor</a:t>
            </a:r>
            <a:r>
              <a:rPr lang="pt-BR" sz="1100" dirty="0">
                <a:latin typeface="Open Sans" panose="020B0604020202020204" charset="0"/>
                <a:ea typeface="Open Sans" panose="020B0604020202020204" charset="0"/>
                <a:cs typeface="Open Sans" panose="020B0604020202020204" charset="0"/>
              </a:rPr>
              <a:t> e </a:t>
            </a:r>
            <a:r>
              <a:rPr lang="pt-BR" sz="1100" b="1" dirty="0">
                <a:latin typeface="Open Sans" panose="020B0604020202020204" charset="0"/>
                <a:ea typeface="Open Sans" panose="020B0604020202020204" charset="0"/>
                <a:cs typeface="Open Sans" panose="020B0604020202020204" charset="0"/>
              </a:rPr>
              <a:t>croma</a:t>
            </a:r>
            <a:r>
              <a:rPr lang="pt-BR" sz="1100" dirty="0">
                <a:latin typeface="Open Sans" panose="020B0604020202020204" charset="0"/>
                <a:ea typeface="Open Sans" panose="020B0604020202020204" charset="0"/>
                <a:cs typeface="Open Sans" panose="020B0604020202020204" charset="0"/>
              </a:rPr>
              <a:t>. É importante anotar também o nome da cor correspondente em português</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pPr marL="720000" lvl="1"/>
            <a:r>
              <a:rPr lang="pt-BR" sz="1100" i="1" dirty="0">
                <a:latin typeface="Open Sans" panose="020B0604020202020204" charset="0"/>
                <a:ea typeface="Open Sans" panose="020B0604020202020204" charset="0"/>
                <a:cs typeface="Open Sans" panose="020B0604020202020204" charset="0"/>
              </a:rPr>
              <a:t>Lembrando</a:t>
            </a:r>
            <a:r>
              <a:rPr lang="pt-BR" sz="1100" dirty="0">
                <a:latin typeface="Open Sans" panose="020B0604020202020204" charset="0"/>
                <a:ea typeface="Open Sans" panose="020B0604020202020204" charset="0"/>
                <a:cs typeface="Open Sans" panose="020B0604020202020204" charset="0"/>
              </a:rPr>
              <a:t>:</a:t>
            </a:r>
          </a:p>
          <a:p>
            <a:pPr marL="720000" lvl="1"/>
            <a:r>
              <a:rPr lang="pt-BR" sz="1100" b="1" dirty="0">
                <a:latin typeface="Open Sans" panose="020B0604020202020204" charset="0"/>
                <a:ea typeface="Open Sans" panose="020B0604020202020204" charset="0"/>
                <a:cs typeface="Open Sans" panose="020B0604020202020204" charset="0"/>
              </a:rPr>
              <a:t>MATIZ</a:t>
            </a:r>
            <a:r>
              <a:rPr lang="pt-BR" sz="1100" dirty="0">
                <a:latin typeface="Open Sans" panose="020B0604020202020204" charset="0"/>
                <a:ea typeface="Open Sans" panose="020B0604020202020204" charset="0"/>
                <a:cs typeface="Open Sans" panose="020B0604020202020204" charset="0"/>
              </a:rPr>
              <a:t>: é a cor pura predominante, </a:t>
            </a:r>
            <a:r>
              <a:rPr lang="pt-BR" sz="1100" dirty="0" err="1">
                <a:latin typeface="Open Sans" panose="020B0604020202020204" charset="0"/>
                <a:ea typeface="Open Sans" panose="020B0604020202020204" charset="0"/>
                <a:cs typeface="Open Sans" panose="020B0604020202020204" charset="0"/>
              </a:rPr>
              <a:t>ex</a:t>
            </a:r>
            <a:r>
              <a:rPr lang="pt-BR" sz="1100" dirty="0">
                <a:latin typeface="Open Sans" panose="020B0604020202020204" charset="0"/>
                <a:ea typeface="Open Sans" panose="020B0604020202020204" charset="0"/>
                <a:cs typeface="Open Sans" panose="020B0604020202020204" charset="0"/>
              </a:rPr>
              <a:t>: (R) </a:t>
            </a:r>
            <a:r>
              <a:rPr lang="pt-BR" sz="1100" dirty="0" err="1">
                <a:latin typeface="Open Sans" panose="020B0604020202020204" charset="0"/>
                <a:ea typeface="Open Sans" panose="020B0604020202020204" charset="0"/>
                <a:cs typeface="Open Sans" panose="020B0604020202020204" charset="0"/>
              </a:rPr>
              <a:t>Red</a:t>
            </a:r>
            <a:r>
              <a:rPr lang="pt-BR" sz="1100" dirty="0">
                <a:latin typeface="Open Sans" panose="020B0604020202020204" charset="0"/>
                <a:ea typeface="Open Sans" panose="020B0604020202020204" charset="0"/>
                <a:cs typeface="Open Sans" panose="020B0604020202020204" charset="0"/>
              </a:rPr>
              <a:t>-vermelho; (Y) </a:t>
            </a:r>
            <a:r>
              <a:rPr lang="pt-BR" sz="1100" dirty="0" err="1">
                <a:latin typeface="Open Sans" panose="020B0604020202020204" charset="0"/>
                <a:ea typeface="Open Sans" panose="020B0604020202020204" charset="0"/>
                <a:cs typeface="Open Sans" panose="020B0604020202020204" charset="0"/>
              </a:rPr>
              <a:t>Yellow</a:t>
            </a:r>
            <a:r>
              <a:rPr lang="pt-BR" sz="1100" dirty="0">
                <a:latin typeface="Open Sans" panose="020B0604020202020204" charset="0"/>
                <a:ea typeface="Open Sans" panose="020B0604020202020204" charset="0"/>
                <a:cs typeface="Open Sans" panose="020B0604020202020204" charset="0"/>
              </a:rPr>
              <a:t>- amarelo.</a:t>
            </a:r>
          </a:p>
          <a:p>
            <a:pPr marL="720000" lvl="1"/>
            <a:r>
              <a:rPr lang="pt-BR" sz="1100" b="1" dirty="0">
                <a:latin typeface="Open Sans" panose="020B0604020202020204" charset="0"/>
                <a:ea typeface="Open Sans" panose="020B0604020202020204" charset="0"/>
                <a:cs typeface="Open Sans" panose="020B0604020202020204" charset="0"/>
              </a:rPr>
              <a:t>VALOR</a:t>
            </a:r>
            <a:r>
              <a:rPr lang="pt-BR" sz="1100" dirty="0">
                <a:latin typeface="Open Sans" panose="020B0604020202020204" charset="0"/>
                <a:ea typeface="Open Sans" panose="020B0604020202020204" charset="0"/>
                <a:cs typeface="Open Sans" panose="020B0604020202020204" charset="0"/>
              </a:rPr>
              <a:t>: representa o grau de claridade ou tons de cinza presentes na amostra em uma escala de 0 a 10, sendo 0 para o preto absoluto e 10 para o branco puro.</a:t>
            </a:r>
          </a:p>
          <a:p>
            <a:pPr marL="720000" lvl="1"/>
            <a:r>
              <a:rPr lang="pt-BR" sz="1100" b="1" dirty="0">
                <a:latin typeface="Open Sans" panose="020B0604020202020204" charset="0"/>
                <a:ea typeface="Open Sans" panose="020B0604020202020204" charset="0"/>
                <a:cs typeface="Open Sans" panose="020B0604020202020204" charset="0"/>
              </a:rPr>
              <a:t>CROMA</a:t>
            </a:r>
            <a:r>
              <a:rPr lang="pt-BR" sz="1100" dirty="0">
                <a:latin typeface="Open Sans" panose="020B0604020202020204" charset="0"/>
                <a:ea typeface="Open Sans" panose="020B0604020202020204" charset="0"/>
                <a:cs typeface="Open Sans" panose="020B0604020202020204" charset="0"/>
              </a:rPr>
              <a:t>: proporção da mistura de cores.</a:t>
            </a: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404158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200" dirty="0">
                <a:latin typeface="Open Sans" panose="020B0604020202020204" charset="0"/>
                <a:ea typeface="Open Sans" panose="020B0604020202020204" charset="0"/>
                <a:cs typeface="Open Sans" panose="020B0604020202020204" charset="0"/>
              </a:rPr>
              <a:t>Lembrando características morfológicas</a:t>
            </a:r>
            <a:endParaRPr lang="pt-BR" sz="1200" dirty="0"/>
          </a:p>
        </p:txBody>
      </p:sp>
      <p:sp>
        <p:nvSpPr>
          <p:cNvPr id="3" name="Retângulo 2"/>
          <p:cNvSpPr/>
          <p:nvPr/>
        </p:nvSpPr>
        <p:spPr>
          <a:xfrm>
            <a:off x="624314" y="816823"/>
            <a:ext cx="7207995" cy="2123658"/>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Textura</a:t>
            </a:r>
            <a:r>
              <a:rPr lang="pt-BR" sz="1100" dirty="0">
                <a:latin typeface="Open Sans" panose="020B0604020202020204" charset="0"/>
                <a:ea typeface="Open Sans" panose="020B0604020202020204" charset="0"/>
                <a:cs typeface="Open Sans" panose="020B0604020202020204" charset="0"/>
              </a:rPr>
              <a:t>: refere-se à proporção das frações granulométricas – areia, </a:t>
            </a:r>
            <a:r>
              <a:rPr lang="pt-BR" sz="1100" dirty="0" err="1">
                <a:latin typeface="Open Sans" panose="020B0604020202020204" charset="0"/>
                <a:ea typeface="Open Sans" panose="020B0604020202020204" charset="0"/>
                <a:cs typeface="Open Sans" panose="020B0604020202020204" charset="0"/>
              </a:rPr>
              <a:t>silte</a:t>
            </a:r>
            <a:r>
              <a:rPr lang="pt-BR" sz="1100" dirty="0">
                <a:latin typeface="Open Sans" panose="020B0604020202020204" charset="0"/>
                <a:ea typeface="Open Sans" panose="020B0604020202020204" charset="0"/>
                <a:cs typeface="Open Sans" panose="020B0604020202020204" charset="0"/>
              </a:rPr>
              <a:t> e argila (da mais grosseira para a mais fina) – que compõem a massa do solo. Podemos classificar uma amostra em: arenosa, </a:t>
            </a:r>
            <a:r>
              <a:rPr lang="pt-BR" sz="1100" dirty="0" err="1">
                <a:latin typeface="Open Sans" panose="020B0604020202020204" charset="0"/>
                <a:ea typeface="Open Sans" panose="020B0604020202020204" charset="0"/>
                <a:cs typeface="Open Sans" panose="020B0604020202020204" charset="0"/>
              </a:rPr>
              <a:t>siltosa</a:t>
            </a:r>
            <a:r>
              <a:rPr lang="pt-BR" sz="1100" dirty="0">
                <a:latin typeface="Open Sans" panose="020B0604020202020204" charset="0"/>
                <a:ea typeface="Open Sans" panose="020B0604020202020204" charset="0"/>
                <a:cs typeface="Open Sans" panose="020B0604020202020204" charset="0"/>
              </a:rPr>
              <a:t>, argilosa, </a:t>
            </a:r>
            <a:r>
              <a:rPr lang="pt-BR" sz="1100" dirty="0" err="1" smtClean="0">
                <a:latin typeface="Open Sans" panose="020B0604020202020204" charset="0"/>
                <a:ea typeface="Open Sans" panose="020B0604020202020204" charset="0"/>
                <a:cs typeface="Open Sans" panose="020B0604020202020204" charset="0"/>
              </a:rPr>
              <a:t>areno-siltosa</a:t>
            </a:r>
            <a:r>
              <a:rPr lang="pt-BR" sz="1100" dirty="0" smtClean="0">
                <a:latin typeface="Open Sans" panose="020B0604020202020204" charset="0"/>
                <a:ea typeface="Open Sans" panose="020B0604020202020204" charset="0"/>
                <a:cs typeface="Open Sans" panose="020B0604020202020204" charset="0"/>
              </a:rPr>
              <a:t> </a:t>
            </a:r>
            <a:r>
              <a:rPr lang="pt-BR" sz="1100" dirty="0">
                <a:latin typeface="Open Sans" panose="020B0604020202020204" charset="0"/>
                <a:ea typeface="Open Sans" panose="020B0604020202020204" charset="0"/>
                <a:cs typeface="Open Sans" panose="020B0604020202020204" charset="0"/>
              </a:rPr>
              <a:t>etc.</a:t>
            </a:r>
          </a:p>
          <a:p>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Estrutura</a:t>
            </a:r>
            <a:r>
              <a:rPr lang="pt-BR" sz="1100" dirty="0">
                <a:latin typeface="Open Sans" panose="020B0604020202020204" charset="0"/>
                <a:ea typeface="Open Sans" panose="020B0604020202020204" charset="0"/>
                <a:cs typeface="Open Sans" panose="020B0604020202020204" charset="0"/>
              </a:rPr>
              <a:t>: refere-se ao padrão de </a:t>
            </a:r>
            <a:r>
              <a:rPr lang="pt-BR" sz="1100" dirty="0" err="1">
                <a:latin typeface="Open Sans" panose="020B0604020202020204" charset="0"/>
                <a:ea typeface="Open Sans" panose="020B0604020202020204" charset="0"/>
                <a:cs typeface="Open Sans" panose="020B0604020202020204" charset="0"/>
              </a:rPr>
              <a:t>arranjamento</a:t>
            </a:r>
            <a:r>
              <a:rPr lang="pt-BR" sz="1100" dirty="0">
                <a:latin typeface="Open Sans" panose="020B0604020202020204" charset="0"/>
                <a:ea typeface="Open Sans" panose="020B0604020202020204" charset="0"/>
                <a:cs typeface="Open Sans" panose="020B0604020202020204" charset="0"/>
              </a:rPr>
              <a:t> das partículas primárias do solo (areia, </a:t>
            </a:r>
            <a:r>
              <a:rPr lang="pt-BR" sz="1100" dirty="0" err="1">
                <a:latin typeface="Open Sans" panose="020B0604020202020204" charset="0"/>
                <a:ea typeface="Open Sans" panose="020B0604020202020204" charset="0"/>
                <a:cs typeface="Open Sans" panose="020B0604020202020204" charset="0"/>
              </a:rPr>
              <a:t>silte</a:t>
            </a:r>
            <a:r>
              <a:rPr lang="pt-BR" sz="1100" dirty="0">
                <a:latin typeface="Open Sans" panose="020B0604020202020204" charset="0"/>
                <a:ea typeface="Open Sans" panose="020B0604020202020204" charset="0"/>
                <a:cs typeface="Open Sans" panose="020B0604020202020204" charset="0"/>
              </a:rPr>
              <a:t>, argila) em unidades estruturais compostas chamadas agregados, os quais apresentam diferentes graus de desenvolvimento conforme sua coesão interna e externa. A estrutura de uma amostra pode ser classificada quanto a sua forma, tamanho e grau de desenvolvimento. Lembrando: como a </a:t>
            </a:r>
            <a:r>
              <a:rPr lang="pt-BR" sz="1100" dirty="0" err="1">
                <a:latin typeface="Open Sans" panose="020B0604020202020204" charset="0"/>
                <a:ea typeface="Open Sans" panose="020B0604020202020204" charset="0"/>
                <a:cs typeface="Open Sans" panose="020B0604020202020204" charset="0"/>
              </a:rPr>
              <a:t>tradagem</a:t>
            </a:r>
            <a:r>
              <a:rPr lang="pt-BR" sz="1100" dirty="0">
                <a:latin typeface="Open Sans" panose="020B0604020202020204" charset="0"/>
                <a:ea typeface="Open Sans" panose="020B0604020202020204" charset="0"/>
                <a:cs typeface="Open Sans" panose="020B0604020202020204" charset="0"/>
              </a:rPr>
              <a:t> destrói as estruturas dos agregados, essa característica não pode ser analisada</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4128363640"/>
              </p:ext>
            </p:extLst>
          </p:nvPr>
        </p:nvGraphicFramePr>
        <p:xfrm>
          <a:off x="720000" y="2559712"/>
          <a:ext cx="7061200" cy="1892808"/>
        </p:xfrm>
        <a:graphic>
          <a:graphicData uri="http://schemas.openxmlformats.org/drawingml/2006/table">
            <a:tbl>
              <a:tblPr bandRow="1">
                <a:tableStyleId>{57FDD10B-9029-470D-BE00-C64134192DF9}</a:tableStyleId>
              </a:tblPr>
              <a:tblGrid>
                <a:gridCol w="2625090">
                  <a:extLst>
                    <a:ext uri="{9D8B030D-6E8A-4147-A177-3AD203B41FA5}">
                      <a16:colId xmlns:a16="http://schemas.microsoft.com/office/drawing/2014/main" val="2523508661"/>
                    </a:ext>
                  </a:extLst>
                </a:gridCol>
                <a:gridCol w="2218055">
                  <a:extLst>
                    <a:ext uri="{9D8B030D-6E8A-4147-A177-3AD203B41FA5}">
                      <a16:colId xmlns:a16="http://schemas.microsoft.com/office/drawing/2014/main" val="2331698792"/>
                    </a:ext>
                  </a:extLst>
                </a:gridCol>
                <a:gridCol w="2218055">
                  <a:extLst>
                    <a:ext uri="{9D8B030D-6E8A-4147-A177-3AD203B41FA5}">
                      <a16:colId xmlns:a16="http://schemas.microsoft.com/office/drawing/2014/main" val="2512080177"/>
                    </a:ext>
                  </a:extLst>
                </a:gridCol>
              </a:tblGrid>
              <a:tr h="0">
                <a:tc>
                  <a:txBody>
                    <a:bodyPr/>
                    <a:lstStyle/>
                    <a:p>
                      <a:pPr algn="ctr">
                        <a:lnSpc>
                          <a:spcPct val="115000"/>
                        </a:lnSpc>
                        <a:spcAft>
                          <a:spcPts val="0"/>
                        </a:spcAft>
                      </a:pPr>
                      <a:r>
                        <a:rPr lang="pt-BR" sz="1200" dirty="0">
                          <a:solidFill>
                            <a:srgbClr val="C00000"/>
                          </a:solidFill>
                          <a:effectLst/>
                        </a:rPr>
                        <a:t>Forma</a:t>
                      </a:r>
                      <a:endParaRPr lang="pt-BR" sz="12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pt-BR" sz="1200" dirty="0">
                          <a:solidFill>
                            <a:srgbClr val="C00000"/>
                          </a:solidFill>
                          <a:effectLst/>
                        </a:rPr>
                        <a:t>Tamanho</a:t>
                      </a:r>
                      <a:endParaRPr lang="pt-BR" sz="12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pt-BR" sz="1200" dirty="0">
                          <a:solidFill>
                            <a:srgbClr val="C00000"/>
                          </a:solidFill>
                          <a:effectLst/>
                        </a:rPr>
                        <a:t>Grau de desenvolvimento</a:t>
                      </a:r>
                      <a:endParaRPr lang="pt-BR" sz="12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3598813"/>
                  </a:ext>
                </a:extLst>
              </a:tr>
              <a:tr h="0">
                <a:tc>
                  <a:txBody>
                    <a:bodyPr/>
                    <a:lstStyle/>
                    <a:p>
                      <a:pPr algn="l">
                        <a:lnSpc>
                          <a:spcPct val="115000"/>
                        </a:lnSpc>
                        <a:spcAft>
                          <a:spcPts val="0"/>
                        </a:spcAft>
                      </a:pPr>
                      <a:r>
                        <a:rPr lang="pt-BR" sz="1200" dirty="0">
                          <a:effectLst/>
                        </a:rPr>
                        <a:t>Arredondada (esferoidal)</a:t>
                      </a:r>
                      <a:endParaRPr lang="pt-BR"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lnSpc>
                          <a:spcPct val="115000"/>
                        </a:lnSpc>
                        <a:spcAft>
                          <a:spcPts val="0"/>
                        </a:spcAft>
                      </a:pPr>
                      <a:r>
                        <a:rPr lang="pt-BR" sz="1200">
                          <a:effectLst/>
                        </a:rPr>
                        <a:t>Muito pequeno</a:t>
                      </a:r>
                      <a:endParaRPr lang="pt-B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lnSpc>
                          <a:spcPct val="115000"/>
                        </a:lnSpc>
                        <a:spcAft>
                          <a:spcPts val="0"/>
                        </a:spcAft>
                      </a:pPr>
                      <a:r>
                        <a:rPr lang="pt-BR" sz="1200">
                          <a:effectLst/>
                        </a:rPr>
                        <a:t>Maciça</a:t>
                      </a:r>
                      <a:endParaRPr lang="pt-B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6493649"/>
                  </a:ext>
                </a:extLst>
              </a:tr>
              <a:tr h="0">
                <a:tc>
                  <a:txBody>
                    <a:bodyPr/>
                    <a:lstStyle/>
                    <a:p>
                      <a:pPr algn="l">
                        <a:lnSpc>
                          <a:spcPct val="115000"/>
                        </a:lnSpc>
                        <a:spcAft>
                          <a:spcPts val="0"/>
                        </a:spcAft>
                      </a:pPr>
                      <a:r>
                        <a:rPr lang="pt-BR" sz="1200">
                          <a:effectLst/>
                        </a:rPr>
                        <a:t>Angulosa (blocos angulares, subangulares, prismáticos e colunares)</a:t>
                      </a:r>
                      <a:endParaRPr lang="pt-B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lnSpc>
                          <a:spcPct val="115000"/>
                        </a:lnSpc>
                        <a:spcAft>
                          <a:spcPts val="0"/>
                        </a:spcAft>
                      </a:pPr>
                      <a:r>
                        <a:rPr lang="pt-BR" sz="1200">
                          <a:effectLst/>
                        </a:rPr>
                        <a:t>Pequeno</a:t>
                      </a:r>
                      <a:endParaRPr lang="pt-B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lnSpc>
                          <a:spcPct val="115000"/>
                        </a:lnSpc>
                        <a:spcAft>
                          <a:spcPts val="0"/>
                        </a:spcAft>
                      </a:pPr>
                      <a:r>
                        <a:rPr lang="pt-BR" sz="1200">
                          <a:effectLst/>
                        </a:rPr>
                        <a:t>Fraca: os agregados desfazem-se com muito material solto</a:t>
                      </a:r>
                      <a:endParaRPr lang="pt-B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3655217"/>
                  </a:ext>
                </a:extLst>
              </a:tr>
              <a:tr h="0">
                <a:tc rowSpan="3">
                  <a:txBody>
                    <a:bodyPr/>
                    <a:lstStyle/>
                    <a:p>
                      <a:pPr algn="l">
                        <a:lnSpc>
                          <a:spcPct val="115000"/>
                        </a:lnSpc>
                        <a:spcAft>
                          <a:spcPts val="0"/>
                        </a:spcAft>
                      </a:pPr>
                      <a:r>
                        <a:rPr lang="pt-BR" sz="1200">
                          <a:effectLst/>
                        </a:rPr>
                        <a:t>Laminar </a:t>
                      </a:r>
                      <a:endParaRPr lang="pt-B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lnSpc>
                          <a:spcPct val="115000"/>
                        </a:lnSpc>
                        <a:spcAft>
                          <a:spcPts val="0"/>
                        </a:spcAft>
                      </a:pPr>
                      <a:r>
                        <a:rPr lang="pt-BR" sz="1200">
                          <a:effectLst/>
                        </a:rPr>
                        <a:t>Médio</a:t>
                      </a:r>
                      <a:endParaRPr lang="pt-B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lnSpc>
                          <a:spcPct val="115000"/>
                        </a:lnSpc>
                        <a:spcAft>
                          <a:spcPts val="0"/>
                        </a:spcAft>
                      </a:pPr>
                      <a:r>
                        <a:rPr lang="pt-BR" sz="1200">
                          <a:effectLst/>
                        </a:rPr>
                        <a:t>Moderada</a:t>
                      </a:r>
                      <a:endParaRPr lang="pt-B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6037149"/>
                  </a:ext>
                </a:extLst>
              </a:tr>
              <a:tr h="0">
                <a:tc vMerge="1">
                  <a:txBody>
                    <a:bodyPr/>
                    <a:lstStyle/>
                    <a:p>
                      <a:endParaRPr lang="pt-BR"/>
                    </a:p>
                  </a:txBody>
                  <a:tcPr/>
                </a:tc>
                <a:tc>
                  <a:txBody>
                    <a:bodyPr/>
                    <a:lstStyle/>
                    <a:p>
                      <a:pPr algn="l">
                        <a:lnSpc>
                          <a:spcPct val="115000"/>
                        </a:lnSpc>
                        <a:spcAft>
                          <a:spcPts val="0"/>
                        </a:spcAft>
                      </a:pPr>
                      <a:r>
                        <a:rPr lang="pt-BR" sz="1200">
                          <a:effectLst/>
                        </a:rPr>
                        <a:t>Grande</a:t>
                      </a:r>
                      <a:endParaRPr lang="pt-BR" sz="12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algn="l">
                        <a:lnSpc>
                          <a:spcPct val="115000"/>
                        </a:lnSpc>
                        <a:spcAft>
                          <a:spcPts val="0"/>
                        </a:spcAft>
                      </a:pPr>
                      <a:r>
                        <a:rPr lang="pt-BR" sz="1200">
                          <a:effectLst/>
                        </a:rPr>
                        <a:t>Forte: os agregados desfazem-se sem material solto</a:t>
                      </a:r>
                      <a:endParaRPr lang="pt-B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8272598"/>
                  </a:ext>
                </a:extLst>
              </a:tr>
              <a:tr h="0">
                <a:tc vMerge="1">
                  <a:txBody>
                    <a:bodyPr/>
                    <a:lstStyle/>
                    <a:p>
                      <a:endParaRPr lang="pt-BR"/>
                    </a:p>
                  </a:txBody>
                  <a:tcPr/>
                </a:tc>
                <a:tc>
                  <a:txBody>
                    <a:bodyPr/>
                    <a:lstStyle/>
                    <a:p>
                      <a:pPr algn="l">
                        <a:lnSpc>
                          <a:spcPct val="115000"/>
                        </a:lnSpc>
                        <a:spcAft>
                          <a:spcPts val="0"/>
                        </a:spcAft>
                      </a:pPr>
                      <a:r>
                        <a:rPr lang="pt-BR" sz="1200" dirty="0">
                          <a:effectLst/>
                        </a:rPr>
                        <a:t>Muito grande</a:t>
                      </a:r>
                      <a:endParaRPr lang="pt-BR" sz="12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pt-BR"/>
                    </a:p>
                  </a:txBody>
                  <a:tcPr/>
                </a:tc>
                <a:extLst>
                  <a:ext uri="{0D108BD9-81ED-4DB2-BD59-A6C34878D82A}">
                    <a16:rowId xmlns:a16="http://schemas.microsoft.com/office/drawing/2014/main" val="2353849005"/>
                  </a:ext>
                </a:extLst>
              </a:tr>
            </a:tbl>
          </a:graphicData>
        </a:graphic>
      </p:graphicFrame>
    </p:spTree>
    <p:extLst>
      <p:ext uri="{BB962C8B-B14F-4D97-AF65-F5344CB8AC3E}">
        <p14:creationId xmlns:p14="http://schemas.microsoft.com/office/powerpoint/2010/main" val="2234230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200" dirty="0" smtClean="0">
                <a:latin typeface="Open Sans" panose="020B0604020202020204" charset="0"/>
                <a:ea typeface="Open Sans" panose="020B0604020202020204" charset="0"/>
                <a:cs typeface="Open Sans" panose="020B0604020202020204" charset="0"/>
              </a:rPr>
              <a:t>Exercício 1</a:t>
            </a:r>
            <a:r>
              <a:rPr lang="pt-BR" sz="1200" dirty="0">
                <a:latin typeface="Open Sans" panose="020B0604020202020204" charset="0"/>
                <a:ea typeface="Open Sans" panose="020B0604020202020204" charset="0"/>
                <a:cs typeface="Open Sans" panose="020B0604020202020204" charset="0"/>
              </a:rPr>
              <a:t>: Observando, descrevendo e coletando amostras de solo com o trado e com a abertura de trincheira  </a:t>
            </a:r>
            <a:br>
              <a:rPr lang="pt-BR" sz="1200" dirty="0">
                <a:latin typeface="Open Sans" panose="020B0604020202020204" charset="0"/>
                <a:ea typeface="Open Sans" panose="020B0604020202020204" charset="0"/>
                <a:cs typeface="Open Sans" panose="020B0604020202020204" charset="0"/>
              </a:rPr>
            </a:br>
            <a:endParaRPr lang="pt-BR" sz="12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720000" y="1090054"/>
            <a:ext cx="7829320" cy="3816429"/>
          </a:xfrm>
          <a:prstGeom prst="rect">
            <a:avLst/>
          </a:prstGeom>
        </p:spPr>
        <p:txBody>
          <a:bodyPr wrap="square">
            <a:spAutoFit/>
          </a:bodyPr>
          <a:lstStyle/>
          <a:p>
            <a:r>
              <a:rPr lang="pt-BR" sz="1100" b="1" dirty="0" smtClean="0">
                <a:latin typeface="Open Sans" panose="020B0604020202020204" charset="0"/>
                <a:ea typeface="Open Sans" panose="020B0604020202020204" charset="0"/>
                <a:cs typeface="Open Sans" panose="020B0604020202020204" charset="0"/>
              </a:rPr>
              <a:t>Objetivos</a:t>
            </a:r>
          </a:p>
          <a:p>
            <a:endParaRPr lang="pt-BR" sz="1100" b="1" dirty="0">
              <a:latin typeface="Open Sans" panose="020B0604020202020204" charset="0"/>
              <a:ea typeface="Open Sans" panose="020B0604020202020204" charset="0"/>
              <a:cs typeface="Open Sans" panose="020B0604020202020204" charset="0"/>
            </a:endParaRPr>
          </a:p>
          <a:p>
            <a:pPr marL="17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Estimular </a:t>
            </a:r>
            <a:r>
              <a:rPr lang="pt-BR" sz="1100" dirty="0">
                <a:latin typeface="Open Sans" panose="020B0604020202020204" charset="0"/>
                <a:ea typeface="Open Sans" panose="020B0604020202020204" charset="0"/>
                <a:cs typeface="Open Sans" panose="020B0604020202020204" charset="0"/>
              </a:rPr>
              <a:t>a observação da paisagem e de como se relacionam substrato e cobertura vegetal, enfatizando o papel desta última não só para a formação, mas também para o desenvolvimento dos </a:t>
            </a:r>
            <a:r>
              <a:rPr lang="pt-BR" sz="1100" dirty="0" smtClean="0">
                <a:latin typeface="Open Sans" panose="020B0604020202020204" charset="0"/>
                <a:ea typeface="Open Sans" panose="020B0604020202020204" charset="0"/>
                <a:cs typeface="Open Sans" panose="020B0604020202020204" charset="0"/>
              </a:rPr>
              <a:t>solos.</a:t>
            </a:r>
          </a:p>
          <a:p>
            <a:pPr marL="17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Entender </a:t>
            </a:r>
            <a:r>
              <a:rPr lang="pt-BR" sz="1100" dirty="0">
                <a:latin typeface="Open Sans" panose="020B0604020202020204" charset="0"/>
                <a:ea typeface="Open Sans" panose="020B0604020202020204" charset="0"/>
                <a:cs typeface="Open Sans" panose="020B0604020202020204" charset="0"/>
              </a:rPr>
              <a:t>estas relações a partir de uma análise preliminar do solo sob diferentes tipos de cobertura vegetal.</a:t>
            </a:r>
          </a:p>
          <a:p>
            <a:pPr marL="171450" indent="-171450">
              <a:buFont typeface="Wingdings" panose="05000000000000000000" pitchFamily="2" charset="2"/>
              <a:buChar char="§"/>
            </a:pPr>
            <a:r>
              <a:rPr lang="pt-BR" sz="1100" dirty="0" smtClean="0">
                <a:latin typeface="Open Sans" panose="020B0604020202020204" charset="0"/>
                <a:ea typeface="Open Sans" panose="020B0604020202020204" charset="0"/>
                <a:cs typeface="Open Sans" panose="020B0604020202020204" charset="0"/>
              </a:rPr>
              <a:t>Retomar </a:t>
            </a:r>
            <a:r>
              <a:rPr lang="pt-BR" sz="1100" dirty="0">
                <a:latin typeface="Open Sans" panose="020B0604020202020204" charset="0"/>
                <a:ea typeface="Open Sans" panose="020B0604020202020204" charset="0"/>
                <a:cs typeface="Open Sans" panose="020B0604020202020204" charset="0"/>
              </a:rPr>
              <a:t>os procedimentos de descrição e coleta de amostras de solo para análise de algumas características morfológicas em campo e também para futuras análises laboratoriais</a:t>
            </a:r>
            <a:r>
              <a:rPr lang="pt-BR" sz="1100" dirty="0" smtClean="0">
                <a:latin typeface="Open Sans" panose="020B0604020202020204" charset="0"/>
                <a:ea typeface="Open Sans" panose="020B0604020202020204" charset="0"/>
                <a:cs typeface="Open Sans" panose="020B0604020202020204" charset="0"/>
              </a:rPr>
              <a:t>.</a:t>
            </a:r>
          </a:p>
          <a:p>
            <a:pPr marL="171450" indent="-171450">
              <a:buFont typeface="Wingdings" panose="05000000000000000000" pitchFamily="2" charset="2"/>
              <a:buChar char="§"/>
            </a:pPr>
            <a:endParaRPr lang="pt-BR" sz="1100" dirty="0">
              <a:latin typeface="Open Sans" panose="020B0604020202020204" charset="0"/>
              <a:ea typeface="Open Sans" panose="020B0604020202020204" charset="0"/>
              <a:cs typeface="Open Sans" panose="020B0604020202020204" charset="0"/>
            </a:endParaRPr>
          </a:p>
          <a:p>
            <a:r>
              <a:rPr lang="pt-BR" sz="1100" b="1" dirty="0" smtClean="0">
                <a:latin typeface="Open Sans" panose="020B0604020202020204" charset="0"/>
                <a:ea typeface="Open Sans" panose="020B0604020202020204" charset="0"/>
                <a:cs typeface="Open Sans" panose="020B0604020202020204" charset="0"/>
              </a:rPr>
              <a:t>Observação</a:t>
            </a:r>
            <a:r>
              <a:rPr lang="pt-BR" sz="1100" dirty="0" smtClean="0">
                <a:latin typeface="Open Sans" panose="020B0604020202020204" charset="0"/>
                <a:ea typeface="Open Sans" panose="020B0604020202020204" charset="0"/>
                <a:cs typeface="Open Sans" panose="020B0604020202020204" charset="0"/>
              </a:rPr>
              <a:t>: </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Uma alternativa para conhecermos como é o perfil do solo do local que queremos estudar é a </a:t>
            </a:r>
            <a:r>
              <a:rPr lang="pt-BR" sz="1100" b="1" u="sng" dirty="0" err="1">
                <a:latin typeface="Open Sans" panose="020B0604020202020204" charset="0"/>
                <a:ea typeface="Open Sans" panose="020B0604020202020204" charset="0"/>
                <a:cs typeface="Open Sans" panose="020B0604020202020204" charset="0"/>
              </a:rPr>
              <a:t>tradagem</a:t>
            </a:r>
            <a:r>
              <a:rPr lang="pt-BR" sz="1100" dirty="0">
                <a:latin typeface="Open Sans" panose="020B0604020202020204" charset="0"/>
                <a:ea typeface="Open Sans" panose="020B0604020202020204" charset="0"/>
                <a:cs typeface="Open Sans" panose="020B0604020202020204" charset="0"/>
              </a:rPr>
              <a:t>, ou seja, a coleta de material pedológico em profundidade por meio de um instrumento chamado trado. A vantagem deste método é a praticidade, uma pessoa pode tradar todos os setores de uma vertente em pouco tempo, a desvantagem é a limitação de informações obtidas, se comparada à análise do perfil em um corte de estrada, barranco ou trincheira, pois características como a estrutura e formas de transição dos horizontes são perdidas pelo revolvimento, compactação do solo e impossibilidade de visualizá-lo horizontalmente pelo método da </a:t>
            </a:r>
            <a:r>
              <a:rPr lang="pt-BR" sz="1100" dirty="0" err="1">
                <a:latin typeface="Open Sans" panose="020B0604020202020204" charset="0"/>
                <a:ea typeface="Open Sans" panose="020B0604020202020204" charset="0"/>
                <a:cs typeface="Open Sans" panose="020B0604020202020204" charset="0"/>
              </a:rPr>
              <a:t>tradagem</a:t>
            </a:r>
            <a:r>
              <a:rPr lang="pt-BR" sz="1100" dirty="0">
                <a:latin typeface="Open Sans" panose="020B0604020202020204" charset="0"/>
                <a:ea typeface="Open Sans" panose="020B0604020202020204" charset="0"/>
                <a:cs typeface="Open Sans" panose="020B0604020202020204" charset="0"/>
              </a:rPr>
              <a:t>. No entanto valiosas informações ainda podem ser obtidas, como a espessura e o </a:t>
            </a:r>
            <a:r>
              <a:rPr lang="pt-BR" sz="1100" dirty="0" err="1">
                <a:latin typeface="Open Sans" panose="020B0604020202020204" charset="0"/>
                <a:ea typeface="Open Sans" panose="020B0604020202020204" charset="0"/>
                <a:cs typeface="Open Sans" panose="020B0604020202020204" charset="0"/>
              </a:rPr>
              <a:t>arranjamento</a:t>
            </a:r>
            <a:r>
              <a:rPr lang="pt-BR" sz="1100" dirty="0">
                <a:latin typeface="Open Sans" panose="020B0604020202020204" charset="0"/>
                <a:ea typeface="Open Sans" panose="020B0604020202020204" charset="0"/>
                <a:cs typeface="Open Sans" panose="020B0604020202020204" charset="0"/>
              </a:rPr>
              <a:t> dos horizontes, profundidade total do perfil de solo, cor e tipo de textura de cada horizonte. A opção pelo método de análise e coleta de solos deve contemplar as finalidades e possibilidades do estudo a ser desenvolvido e deve ser acompanhada, inclusive previamente, de um reconhecimento da área.</a:t>
            </a: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 </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40040628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p:cNvPicPr>
            <a:picLocks noGrp="1" noChangeAspect="1"/>
          </p:cNvPicPr>
          <p:nvPr>
            <p:ph type="pic" idx="2"/>
          </p:nvPr>
        </p:nvPicPr>
        <p:blipFill>
          <a:blip r:embed="rId2">
            <a:extLst>
              <a:ext uri="{28A0092B-C50C-407E-A947-70E740481C1C}">
                <a14:useLocalDpi xmlns:a14="http://schemas.microsoft.com/office/drawing/2010/main" val="0"/>
              </a:ext>
            </a:extLst>
          </a:blip>
          <a:srcRect l="22117" r="22117"/>
          <a:stretch>
            <a:fillRect/>
          </a:stretch>
        </p:blipFill>
        <p:spPr/>
      </p:pic>
      <p:sp>
        <p:nvSpPr>
          <p:cNvPr id="3" name="Subtítulo 2"/>
          <p:cNvSpPr>
            <a:spLocks noGrp="1"/>
          </p:cNvSpPr>
          <p:nvPr>
            <p:ph type="subTitle" idx="1"/>
          </p:nvPr>
        </p:nvSpPr>
        <p:spPr>
          <a:xfrm>
            <a:off x="464223" y="652000"/>
            <a:ext cx="3679351" cy="3951899"/>
          </a:xfrm>
        </p:spPr>
        <p:txBody>
          <a:bodyPr/>
          <a:lstStyle/>
          <a:p>
            <a:pPr algn="just">
              <a:lnSpc>
                <a:spcPct val="115000"/>
              </a:lnSpc>
            </a:pPr>
            <a:r>
              <a:rPr lang="pt-BR" sz="1100" b="1" i="1" u="sng" dirty="0">
                <a:latin typeface="Open Sans" panose="020B0604020202020204" charset="0"/>
                <a:ea typeface="Open Sans" panose="020B0604020202020204" charset="0"/>
                <a:cs typeface="Open Sans" panose="020B0604020202020204" charset="0"/>
              </a:rPr>
              <a:t>Tarefa:</a:t>
            </a:r>
            <a:endParaRPr lang="pt-BR" sz="1100" dirty="0">
              <a:latin typeface="Open Sans" panose="020B0604020202020204" charset="0"/>
              <a:ea typeface="Open Sans" panose="020B0604020202020204" charset="0"/>
              <a:cs typeface="Open Sans" panose="020B0604020202020204" charset="0"/>
            </a:endParaRPr>
          </a:p>
          <a:p>
            <a:pPr marL="342900" lvl="0" indent="-342900" algn="just">
              <a:lnSpc>
                <a:spcPct val="115000"/>
              </a:lnSpc>
              <a:buFont typeface="+mj-lt"/>
              <a:buAutoNum type="alphaLcParenR"/>
              <a:tabLst>
                <a:tab pos="457200" algn="l"/>
              </a:tabLst>
            </a:pPr>
            <a:r>
              <a:rPr lang="pt-BR" sz="1100" dirty="0">
                <a:latin typeface="Open Sans" panose="020B0604020202020204" charset="0"/>
                <a:ea typeface="Open Sans" panose="020B0604020202020204" charset="0"/>
                <a:cs typeface="Open Sans" panose="020B0604020202020204" charset="0"/>
              </a:rPr>
              <a:t>Descrever a cobertura vegetal com o auxílio das técnicas ensinadas na Oficina de Vegetação (fisionomia, densidade, estratificação, espécies predominantes, </a:t>
            </a:r>
            <a:r>
              <a:rPr lang="pt-BR" sz="1100" dirty="0" smtClean="0">
                <a:latin typeface="Open Sans" panose="020B0604020202020204" charset="0"/>
                <a:ea typeface="Open Sans" panose="020B0604020202020204" charset="0"/>
                <a:cs typeface="Open Sans" panose="020B0604020202020204" charset="0"/>
              </a:rPr>
              <a:t>serapilheira</a:t>
            </a:r>
            <a:r>
              <a:rPr lang="pt-BR" sz="1100" dirty="0">
                <a:latin typeface="Open Sans" panose="020B0604020202020204" charset="0"/>
                <a:ea typeface="Open Sans" panose="020B0604020202020204" charset="0"/>
                <a:cs typeface="Open Sans" panose="020B0604020202020204" charset="0"/>
              </a:rPr>
              <a:t>, abertura e altura do dossel). Descrever outras características da paisagem que julgar relevante (exposição de rochas, feições erosivas, uso do </a:t>
            </a:r>
            <a:r>
              <a:rPr lang="pt-BR" sz="1100" dirty="0" smtClean="0">
                <a:latin typeface="Open Sans" panose="020B0604020202020204" charset="0"/>
                <a:ea typeface="Open Sans" panose="020B0604020202020204" charset="0"/>
                <a:cs typeface="Open Sans" panose="020B0604020202020204" charset="0"/>
              </a:rPr>
              <a:t>solo </a:t>
            </a:r>
            <a:r>
              <a:rPr lang="pt-BR" sz="1100" dirty="0">
                <a:latin typeface="Open Sans" panose="020B0604020202020204" charset="0"/>
                <a:ea typeface="Open Sans" panose="020B0604020202020204" charset="0"/>
                <a:cs typeface="Open Sans" panose="020B0604020202020204" charset="0"/>
              </a:rPr>
              <a:t>etc.). </a:t>
            </a:r>
          </a:p>
          <a:p>
            <a:pPr marL="342900" lvl="0" indent="-342900" algn="just">
              <a:lnSpc>
                <a:spcPct val="115000"/>
              </a:lnSpc>
              <a:buFont typeface="+mj-lt"/>
              <a:buAutoNum type="alphaLcParenR"/>
              <a:tabLst>
                <a:tab pos="457200" algn="l"/>
              </a:tabLst>
            </a:pPr>
            <a:r>
              <a:rPr lang="pt-BR" sz="1100" dirty="0">
                <a:latin typeface="Open Sans" panose="020B0604020202020204" charset="0"/>
                <a:ea typeface="Open Sans" panose="020B0604020202020204" charset="0"/>
                <a:cs typeface="Open Sans" panose="020B0604020202020204" charset="0"/>
              </a:rPr>
              <a:t>Escolher um ponto para realizar a </a:t>
            </a:r>
            <a:r>
              <a:rPr lang="pt-BR" sz="1100" dirty="0" err="1">
                <a:latin typeface="Open Sans" panose="020B0604020202020204" charset="0"/>
                <a:ea typeface="Open Sans" panose="020B0604020202020204" charset="0"/>
                <a:cs typeface="Open Sans" panose="020B0604020202020204" charset="0"/>
              </a:rPr>
              <a:t>tradagem</a:t>
            </a:r>
            <a:r>
              <a:rPr lang="pt-BR" sz="1100" dirty="0">
                <a:latin typeface="Open Sans" panose="020B0604020202020204" charset="0"/>
                <a:ea typeface="Open Sans" panose="020B0604020202020204" charset="0"/>
                <a:cs typeface="Open Sans" panose="020B0604020202020204" charset="0"/>
              </a:rPr>
              <a:t> e a abertura da trincheira.</a:t>
            </a:r>
          </a:p>
          <a:p>
            <a:pPr marL="342900" lvl="0" indent="-342900" algn="just">
              <a:lnSpc>
                <a:spcPct val="115000"/>
              </a:lnSpc>
              <a:buFont typeface="+mj-lt"/>
              <a:buAutoNum type="alphaLcParenR"/>
              <a:tabLst>
                <a:tab pos="457200" algn="l"/>
              </a:tabLst>
            </a:pPr>
            <a:r>
              <a:rPr lang="pt-BR" sz="1100" dirty="0">
                <a:latin typeface="Open Sans" panose="020B0604020202020204" charset="0"/>
                <a:ea typeface="Open Sans" panose="020B0604020202020204" charset="0"/>
                <a:cs typeface="Open Sans" panose="020B0604020202020204" charset="0"/>
              </a:rPr>
              <a:t>Localizar o ponto escolhido (coordenadas geográficas). Inferir qualitativamente ou mensurar por meio de clinômetro e bússola a declividade do terreno. Verificar a altitude com o altímetro.</a:t>
            </a:r>
          </a:p>
          <a:p>
            <a:pPr marL="342900" lvl="0" indent="-342900" algn="just">
              <a:lnSpc>
                <a:spcPct val="115000"/>
              </a:lnSpc>
              <a:buFont typeface="+mj-lt"/>
              <a:buAutoNum type="alphaLcParenR"/>
              <a:tabLst>
                <a:tab pos="457200" algn="l"/>
              </a:tabLst>
            </a:pPr>
            <a:r>
              <a:rPr lang="pt-BR" sz="1100" dirty="0">
                <a:latin typeface="Open Sans" panose="020B0604020202020204" charset="0"/>
                <a:ea typeface="Open Sans" panose="020B0604020202020204" charset="0"/>
                <a:cs typeface="Open Sans" panose="020B0604020202020204" charset="0"/>
              </a:rPr>
              <a:t>Completar a Tabela 1 com as características morfológicas observadas nas amostras de solo.</a:t>
            </a:r>
          </a:p>
          <a:p>
            <a:pPr marL="342900" lvl="0" indent="-342900" algn="just">
              <a:lnSpc>
                <a:spcPct val="115000"/>
              </a:lnSpc>
              <a:buFont typeface="+mj-lt"/>
              <a:buAutoNum type="alphaLcParenR"/>
              <a:tabLst>
                <a:tab pos="457200" algn="l"/>
              </a:tabLst>
            </a:pPr>
            <a:r>
              <a:rPr lang="pt-BR" sz="1100" dirty="0">
                <a:latin typeface="Open Sans" panose="020B0604020202020204" charset="0"/>
                <a:ea typeface="Open Sans" panose="020B0604020202020204" charset="0"/>
                <a:cs typeface="Open Sans" panose="020B0604020202020204" charset="0"/>
              </a:rPr>
              <a:t>Fotografar o perfil obtido com a abertura da trincheira e as amostras coletadas com o trado.</a:t>
            </a:r>
          </a:p>
        </p:txBody>
      </p:sp>
    </p:spTree>
    <p:extLst>
      <p:ext uri="{BB962C8B-B14F-4D97-AF65-F5344CB8AC3E}">
        <p14:creationId xmlns:p14="http://schemas.microsoft.com/office/powerpoint/2010/main" val="3597253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0000" y="445025"/>
            <a:ext cx="7704000" cy="341487"/>
          </a:xfrm>
        </p:spPr>
        <p:txBody>
          <a:bodyPr/>
          <a:lstStyle/>
          <a:p>
            <a:r>
              <a:rPr lang="pt-BR" sz="1400" dirty="0">
                <a:latin typeface="Open Sans" panose="020B0604020202020204" charset="0"/>
                <a:ea typeface="Open Sans" panose="020B0604020202020204" charset="0"/>
                <a:cs typeface="Open Sans" panose="020B0604020202020204" charset="0"/>
              </a:rPr>
              <a:t>Equipamentos:</a:t>
            </a:r>
            <a:br>
              <a:rPr lang="pt-BR" sz="1400" dirty="0">
                <a:latin typeface="Open Sans" panose="020B0604020202020204" charset="0"/>
                <a:ea typeface="Open Sans" panose="020B0604020202020204" charset="0"/>
                <a:cs typeface="Open Sans" panose="020B0604020202020204" charset="0"/>
              </a:rPr>
            </a:br>
            <a:endParaRPr lang="pt-BR" sz="1400" dirty="0"/>
          </a:p>
        </p:txBody>
      </p:sp>
      <p:sp>
        <p:nvSpPr>
          <p:cNvPr id="3" name="Retângulo 2"/>
          <p:cNvSpPr/>
          <p:nvPr/>
        </p:nvSpPr>
        <p:spPr>
          <a:xfrm>
            <a:off x="601784" y="847467"/>
            <a:ext cx="5594395" cy="2623026"/>
          </a:xfrm>
          <a:prstGeom prst="rect">
            <a:avLst/>
          </a:prstGeom>
        </p:spPr>
        <p:txBody>
          <a:bodyPr wrap="square">
            <a:spAutoFit/>
          </a:bodyPr>
          <a:lstStyle/>
          <a:p>
            <a:pPr algn="just">
              <a:lnSpc>
                <a:spcPct val="115000"/>
              </a:lnSpc>
            </a:pPr>
            <a:endParaRPr lang="pt-BR" sz="1100" dirty="0">
              <a:latin typeface="Open Sans" panose="020B0604020202020204" charset="0"/>
              <a:ea typeface="Open Sans" panose="020B0604020202020204" charset="0"/>
              <a:cs typeface="Open Sans" panose="020B0604020202020204" charset="0"/>
            </a:endParaRP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Prancheta </a:t>
            </a:r>
            <a:r>
              <a:rPr lang="pt-BR" sz="1100" dirty="0">
                <a:latin typeface="Open Sans" panose="020B0604020202020204" charset="0"/>
                <a:ea typeface="Open Sans" panose="020B0604020202020204" charset="0"/>
                <a:cs typeface="Open Sans" panose="020B0604020202020204" charset="0"/>
              </a:rPr>
              <a:t>e papel sulfite (não precisa ser pautado), caderno de anotações</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Altímetro</a:t>
            </a:r>
            <a:r>
              <a:rPr lang="pt-BR" sz="1100" dirty="0">
                <a:latin typeface="Open Sans" panose="020B0604020202020204" charset="0"/>
                <a:ea typeface="Open Sans" panose="020B0604020202020204" charset="0"/>
                <a:cs typeface="Open Sans" panose="020B0604020202020204" charset="0"/>
              </a:rPr>
              <a:t>, Bússola, Clinômetro, GPS</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Cartas </a:t>
            </a:r>
            <a:r>
              <a:rPr lang="pt-BR" sz="1100" dirty="0">
                <a:latin typeface="Open Sans" panose="020B0604020202020204" charset="0"/>
                <a:ea typeface="Open Sans" panose="020B0604020202020204" charset="0"/>
                <a:cs typeface="Open Sans" panose="020B0604020202020204" charset="0"/>
              </a:rPr>
              <a:t>temáticas do Campus Butantã</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Trado</a:t>
            </a:r>
            <a:endParaRPr lang="pt-BR" sz="1100" dirty="0">
              <a:latin typeface="Open Sans" panose="020B0604020202020204" charset="0"/>
              <a:ea typeface="Open Sans" panose="020B0604020202020204" charset="0"/>
              <a:cs typeface="Open Sans" panose="020B0604020202020204" charset="0"/>
            </a:endParaRP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Enxadão</a:t>
            </a:r>
            <a:r>
              <a:rPr lang="pt-BR" sz="1100" dirty="0">
                <a:latin typeface="Open Sans" panose="020B0604020202020204" charset="0"/>
                <a:ea typeface="Open Sans" panose="020B0604020202020204" charset="0"/>
                <a:cs typeface="Open Sans" panose="020B0604020202020204" charset="0"/>
              </a:rPr>
              <a:t>, pá</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Folha </a:t>
            </a:r>
            <a:r>
              <a:rPr lang="pt-BR" sz="1100" dirty="0">
                <a:latin typeface="Open Sans" panose="020B0604020202020204" charset="0"/>
                <a:ea typeface="Open Sans" panose="020B0604020202020204" charset="0"/>
                <a:cs typeface="Open Sans" panose="020B0604020202020204" charset="0"/>
              </a:rPr>
              <a:t>tamanho grande para o perfil de solo </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Faca </a:t>
            </a:r>
            <a:r>
              <a:rPr lang="pt-BR" sz="1100" dirty="0">
                <a:latin typeface="Open Sans" panose="020B0604020202020204" charset="0"/>
                <a:ea typeface="Open Sans" panose="020B0604020202020204" charset="0"/>
                <a:cs typeface="Open Sans" panose="020B0604020202020204" charset="0"/>
              </a:rPr>
              <a:t>ou canivete</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Tabela </a:t>
            </a:r>
            <a:r>
              <a:rPr lang="pt-BR" sz="1100" dirty="0">
                <a:latin typeface="Open Sans" panose="020B0604020202020204" charset="0"/>
                <a:ea typeface="Open Sans" panose="020B0604020202020204" charset="0"/>
                <a:cs typeface="Open Sans" panose="020B0604020202020204" charset="0"/>
              </a:rPr>
              <a:t>de </a:t>
            </a:r>
            <a:r>
              <a:rPr lang="pt-BR" sz="1100" dirty="0" err="1">
                <a:latin typeface="Open Sans" panose="020B0604020202020204" charset="0"/>
                <a:ea typeface="Open Sans" panose="020B0604020202020204" charset="0"/>
                <a:cs typeface="Open Sans" panose="020B0604020202020204" charset="0"/>
              </a:rPr>
              <a:t>Munsell</a:t>
            </a:r>
            <a:endParaRPr lang="pt-BR" sz="1100" dirty="0">
              <a:latin typeface="Open Sans" panose="020B0604020202020204" charset="0"/>
              <a:ea typeface="Open Sans" panose="020B0604020202020204" charset="0"/>
              <a:cs typeface="Open Sans" panose="020B0604020202020204" charset="0"/>
            </a:endParaRP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Borrifador </a:t>
            </a:r>
            <a:r>
              <a:rPr lang="pt-BR" sz="1100" dirty="0">
                <a:latin typeface="Open Sans" panose="020B0604020202020204" charset="0"/>
                <a:ea typeface="Open Sans" panose="020B0604020202020204" charset="0"/>
                <a:cs typeface="Open Sans" panose="020B0604020202020204" charset="0"/>
              </a:rPr>
              <a:t>de água</a:t>
            </a: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Trena</a:t>
            </a:r>
            <a:endParaRPr lang="pt-BR" sz="1100" dirty="0">
              <a:latin typeface="Open Sans" panose="020B0604020202020204" charset="0"/>
              <a:ea typeface="Open Sans" panose="020B0604020202020204" charset="0"/>
              <a:cs typeface="Open Sans" panose="020B0604020202020204" charset="0"/>
            </a:endParaRP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Máquina fotográfica | celular</a:t>
            </a:r>
            <a:endParaRPr lang="pt-BR" sz="1100" dirty="0">
              <a:latin typeface="Open Sans" panose="020B0604020202020204" charset="0"/>
              <a:ea typeface="Open Sans" panose="020B0604020202020204" charset="0"/>
              <a:cs typeface="Open Sans" panose="020B0604020202020204" charset="0"/>
            </a:endParaRPr>
          </a:p>
          <a:p>
            <a:pPr marL="144000" lvl="0" algn="just">
              <a:lnSpc>
                <a:spcPct val="115000"/>
              </a:lnSpc>
              <a:buFont typeface="Wingdings" panose="05000000000000000000" pitchFamily="2" charset="2"/>
              <a:buChar char="§"/>
              <a:tabLst>
                <a:tab pos="457200" algn="l"/>
              </a:tabLst>
            </a:pPr>
            <a:r>
              <a:rPr lang="pt-BR" sz="1100" dirty="0" smtClean="0">
                <a:latin typeface="Open Sans" panose="020B0604020202020204" charset="0"/>
                <a:ea typeface="Open Sans" panose="020B0604020202020204" charset="0"/>
                <a:cs typeface="Open Sans" panose="020B0604020202020204" charset="0"/>
              </a:rPr>
              <a:t> Sacos </a:t>
            </a:r>
            <a:r>
              <a:rPr lang="pt-BR" sz="1100" dirty="0">
                <a:latin typeface="Open Sans" panose="020B0604020202020204" charset="0"/>
                <a:ea typeface="Open Sans" panose="020B0604020202020204" charset="0"/>
                <a:cs typeface="Open Sans" panose="020B0604020202020204" charset="0"/>
              </a:rPr>
              <a:t>plásticos ou recipientes de plástico, papelão e etiquetas.</a:t>
            </a:r>
          </a:p>
        </p:txBody>
      </p:sp>
      <p:pic>
        <p:nvPicPr>
          <p:cNvPr id="4" name="Imagem 3"/>
          <p:cNvPicPr>
            <a:picLocks noChangeAspect="1"/>
          </p:cNvPicPr>
          <p:nvPr/>
        </p:nvPicPr>
        <p:blipFill>
          <a:blip r:embed="rId2"/>
          <a:stretch>
            <a:fillRect/>
          </a:stretch>
        </p:blipFill>
        <p:spPr>
          <a:xfrm>
            <a:off x="6136533" y="445025"/>
            <a:ext cx="2636243" cy="3385224"/>
          </a:xfrm>
          <a:prstGeom prst="rect">
            <a:avLst/>
          </a:prstGeom>
        </p:spPr>
      </p:pic>
    </p:spTree>
    <p:extLst>
      <p:ext uri="{BB962C8B-B14F-4D97-AF65-F5344CB8AC3E}">
        <p14:creationId xmlns:p14="http://schemas.microsoft.com/office/powerpoint/2010/main" val="2790828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219784" y="129209"/>
            <a:ext cx="6712430" cy="4657202"/>
          </a:xfrm>
          <a:prstGeom prst="rect">
            <a:avLst/>
          </a:prstGeom>
        </p:spPr>
      </p:pic>
      <p:sp>
        <p:nvSpPr>
          <p:cNvPr id="3" name="CaixaDeTexto 2"/>
          <p:cNvSpPr txBox="1"/>
          <p:nvPr/>
        </p:nvSpPr>
        <p:spPr>
          <a:xfrm>
            <a:off x="788004" y="636927"/>
            <a:ext cx="880369" cy="307777"/>
          </a:xfrm>
          <a:prstGeom prst="rect">
            <a:avLst/>
          </a:prstGeom>
          <a:noFill/>
        </p:spPr>
        <p:txBody>
          <a:bodyPr wrap="none" rtlCol="0">
            <a:spAutoFit/>
          </a:bodyPr>
          <a:lstStyle/>
          <a:p>
            <a:r>
              <a:rPr lang="pt-BR" dirty="0" smtClean="0"/>
              <a:t>Tabela 1</a:t>
            </a:r>
            <a:endParaRPr lang="pt-BR" dirty="0"/>
          </a:p>
        </p:txBody>
      </p:sp>
      <p:sp>
        <p:nvSpPr>
          <p:cNvPr id="4" name="CaixaDeTexto 3"/>
          <p:cNvSpPr txBox="1"/>
          <p:nvPr/>
        </p:nvSpPr>
        <p:spPr>
          <a:xfrm>
            <a:off x="236592" y="1071262"/>
            <a:ext cx="2128236" cy="2343719"/>
          </a:xfrm>
          <a:prstGeom prst="rect">
            <a:avLst/>
          </a:prstGeom>
          <a:noFill/>
        </p:spPr>
        <p:txBody>
          <a:bodyPr wrap="square" rtlCol="0">
            <a:spAutoFit/>
          </a:bodyPr>
          <a:lstStyle/>
          <a:p>
            <a:pPr>
              <a:lnSpc>
                <a:spcPct val="115000"/>
              </a:lnSpc>
            </a:pPr>
            <a:r>
              <a:rPr lang="pt-BR" sz="1100" dirty="0">
                <a:latin typeface="Open Sans" panose="020B0604020202020204" charset="0"/>
                <a:ea typeface="Open Sans" panose="020B0604020202020204" charset="0"/>
                <a:cs typeface="Open Sans" panose="020B0604020202020204" charset="0"/>
              </a:rPr>
              <a:t>Com os dados coletados em campo preencha a </a:t>
            </a:r>
            <a:r>
              <a:rPr lang="pt-BR" sz="1100" dirty="0" smtClean="0">
                <a:latin typeface="Open Sans" panose="020B0604020202020204" charset="0"/>
                <a:ea typeface="Open Sans" panose="020B0604020202020204" charset="0"/>
                <a:cs typeface="Open Sans" panose="020B0604020202020204" charset="0"/>
              </a:rPr>
              <a:t>tabela:</a:t>
            </a:r>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No campo “</a:t>
            </a:r>
            <a:r>
              <a:rPr lang="pt-BR" sz="1100" dirty="0">
                <a:solidFill>
                  <a:srgbClr val="C00000"/>
                </a:solidFill>
                <a:latin typeface="Open Sans" panose="020B0604020202020204" charset="0"/>
                <a:ea typeface="Open Sans" panose="020B0604020202020204" charset="0"/>
                <a:cs typeface="Open Sans" panose="020B0604020202020204" charset="0"/>
              </a:rPr>
              <a:t>observações</a:t>
            </a:r>
            <a:r>
              <a:rPr lang="pt-BR" sz="1100" dirty="0">
                <a:latin typeface="Open Sans" panose="020B0604020202020204" charset="0"/>
                <a:ea typeface="Open Sans" panose="020B0604020202020204" charset="0"/>
                <a:cs typeface="Open Sans" panose="020B0604020202020204" charset="0"/>
              </a:rPr>
              <a:t>”, busque anotar alguma característica importante da amostra, como presença de raízes e fauna</a:t>
            </a:r>
            <a:r>
              <a:rPr lang="pt-BR" sz="1100" dirty="0" smtClean="0">
                <a:latin typeface="Open Sans" panose="020B0604020202020204" charset="0"/>
                <a:ea typeface="Open Sans" panose="020B0604020202020204" charset="0"/>
                <a:cs typeface="Open Sans" panose="020B0604020202020204" charset="0"/>
              </a:rPr>
              <a:t>.</a:t>
            </a:r>
          </a:p>
          <a:p>
            <a:endParaRPr lang="pt-BR" sz="1100" dirty="0" smtClean="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Para </a:t>
            </a:r>
            <a:r>
              <a:rPr lang="pt-BR" sz="1100" dirty="0">
                <a:latin typeface="Open Sans" panose="020B0604020202020204" charset="0"/>
                <a:ea typeface="Open Sans" panose="020B0604020202020204" charset="0"/>
                <a:cs typeface="Open Sans" panose="020B0604020202020204" charset="0"/>
              </a:rPr>
              <a:t>melhor desempenho da atividade consulte material de apoio citado em referências bibliográficas.</a:t>
            </a:r>
          </a:p>
          <a:p>
            <a:endParaRPr lang="pt-BR" sz="1100" dirty="0"/>
          </a:p>
        </p:txBody>
      </p:sp>
    </p:spTree>
    <p:extLst>
      <p:ext uri="{BB962C8B-B14F-4D97-AF65-F5344CB8AC3E}">
        <p14:creationId xmlns:p14="http://schemas.microsoft.com/office/powerpoint/2010/main" val="18259896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400" dirty="0" smtClean="0">
                <a:latin typeface="Open Sans" panose="020B0604020202020204" charset="0"/>
                <a:ea typeface="Open Sans" panose="020B0604020202020204" charset="0"/>
                <a:cs typeface="Open Sans" panose="020B0604020202020204" charset="0"/>
              </a:rPr>
              <a:t>Referências bibliográficas</a:t>
            </a:r>
            <a:br>
              <a:rPr lang="pt-BR" sz="1400" dirty="0" smtClean="0">
                <a:latin typeface="Open Sans" panose="020B0604020202020204" charset="0"/>
                <a:ea typeface="Open Sans" panose="020B0604020202020204" charset="0"/>
                <a:cs typeface="Open Sans" panose="020B0604020202020204" charset="0"/>
              </a:rPr>
            </a:br>
            <a:endParaRPr lang="pt-BR" sz="1400" dirty="0">
              <a:latin typeface="Open Sans" panose="020B0604020202020204" charset="0"/>
              <a:ea typeface="Open Sans" panose="020B0604020202020204" charset="0"/>
              <a:cs typeface="Open Sans" panose="020B0604020202020204" charset="0"/>
            </a:endParaRPr>
          </a:p>
        </p:txBody>
      </p:sp>
      <p:sp>
        <p:nvSpPr>
          <p:cNvPr id="3" name="Retângulo 2"/>
          <p:cNvSpPr/>
          <p:nvPr/>
        </p:nvSpPr>
        <p:spPr>
          <a:xfrm>
            <a:off x="548498" y="1017725"/>
            <a:ext cx="7776307" cy="3194785"/>
          </a:xfrm>
          <a:prstGeom prst="rect">
            <a:avLst/>
          </a:prstGeom>
        </p:spPr>
        <p:txBody>
          <a:bodyPr wrap="square">
            <a:spAutoFit/>
          </a:bodyPr>
          <a:lstStyle/>
          <a:p>
            <a:pPr algn="just">
              <a:lnSpc>
                <a:spcPct val="115000"/>
              </a:lnSpc>
            </a:pPr>
            <a:r>
              <a:rPr lang="pt-BR" sz="1100" dirty="0" smtClean="0">
                <a:latin typeface="Open Sans" panose="020B0604020202020204" charset="0"/>
                <a:ea typeface="Open Sans" panose="020B0604020202020204" charset="0"/>
                <a:cs typeface="Open Sans" panose="020B0604020202020204" charset="0"/>
              </a:rPr>
              <a:t>LEMOS</a:t>
            </a:r>
            <a:r>
              <a:rPr lang="pt-BR" sz="1100" dirty="0">
                <a:latin typeface="Open Sans" panose="020B0604020202020204" charset="0"/>
                <a:ea typeface="Open Sans" panose="020B0604020202020204" charset="0"/>
                <a:cs typeface="Open Sans" panose="020B0604020202020204" charset="0"/>
              </a:rPr>
              <a:t>, R. C.; SANTOS, R. D. </a:t>
            </a:r>
            <a:r>
              <a:rPr lang="pt-BR" sz="1100" b="1" dirty="0">
                <a:latin typeface="Open Sans" panose="020B0604020202020204" charset="0"/>
                <a:ea typeface="Open Sans" panose="020B0604020202020204" charset="0"/>
                <a:cs typeface="Open Sans" panose="020B0604020202020204" charset="0"/>
              </a:rPr>
              <a:t>Manual de Descrição e Coleta de Solo no Campo</a:t>
            </a:r>
            <a:r>
              <a:rPr lang="pt-BR" sz="1100" dirty="0">
                <a:latin typeface="Open Sans" panose="020B0604020202020204" charset="0"/>
                <a:ea typeface="Open Sans" panose="020B0604020202020204" charset="0"/>
                <a:cs typeface="Open Sans" panose="020B0604020202020204" charset="0"/>
              </a:rPr>
              <a:t>. 1996.</a:t>
            </a:r>
          </a:p>
          <a:p>
            <a:pPr algn="just">
              <a:lnSpc>
                <a:spcPct val="115000"/>
              </a:lnSpc>
            </a:pPr>
            <a:r>
              <a:rPr lang="pt-BR" sz="1100" dirty="0">
                <a:latin typeface="Open Sans" panose="020B0604020202020204" charset="0"/>
                <a:ea typeface="Open Sans" panose="020B0604020202020204" charset="0"/>
                <a:cs typeface="Open Sans" panose="020B0604020202020204" charset="0"/>
              </a:rPr>
              <a:t> </a:t>
            </a:r>
          </a:p>
          <a:p>
            <a:pPr algn="just">
              <a:lnSpc>
                <a:spcPct val="115000"/>
              </a:lnSpc>
            </a:pPr>
            <a:r>
              <a:rPr lang="pt-BR" sz="1100" dirty="0">
                <a:latin typeface="Open Sans" panose="020B0604020202020204" charset="0"/>
                <a:ea typeface="Open Sans" panose="020B0604020202020204" charset="0"/>
                <a:cs typeface="Open Sans" panose="020B0604020202020204" charset="0"/>
              </a:rPr>
              <a:t>LEPSCH, I. F. </a:t>
            </a:r>
            <a:r>
              <a:rPr lang="pt-BR" sz="1100" b="1" dirty="0">
                <a:latin typeface="Open Sans" panose="020B0604020202020204" charset="0"/>
                <a:ea typeface="Open Sans" panose="020B0604020202020204" charset="0"/>
                <a:cs typeface="Open Sans" panose="020B0604020202020204" charset="0"/>
              </a:rPr>
              <a:t>Formação e Conservação dos Solos.</a:t>
            </a:r>
            <a:r>
              <a:rPr lang="pt-BR" sz="1100" dirty="0">
                <a:latin typeface="Open Sans" panose="020B0604020202020204" charset="0"/>
                <a:ea typeface="Open Sans" panose="020B0604020202020204" charset="0"/>
                <a:cs typeface="Open Sans" panose="020B0604020202020204" charset="0"/>
              </a:rPr>
              <a:t> São Paulo: Oficina de Textos, 2002.</a:t>
            </a:r>
          </a:p>
          <a:p>
            <a:pPr algn="just">
              <a:lnSpc>
                <a:spcPct val="115000"/>
              </a:lnSpc>
            </a:pPr>
            <a:r>
              <a:rPr lang="pt-BR" sz="1100" dirty="0">
                <a:latin typeface="Open Sans" panose="020B0604020202020204" charset="0"/>
                <a:ea typeface="Open Sans" panose="020B0604020202020204" charset="0"/>
                <a:cs typeface="Open Sans" panose="020B0604020202020204" charset="0"/>
              </a:rPr>
              <a:t> </a:t>
            </a:r>
          </a:p>
          <a:p>
            <a:pPr algn="just">
              <a:lnSpc>
                <a:spcPct val="115000"/>
              </a:lnSpc>
            </a:pPr>
            <a:r>
              <a:rPr lang="pt-BR" sz="1100" dirty="0">
                <a:latin typeface="Open Sans" panose="020B0604020202020204" charset="0"/>
                <a:ea typeface="Open Sans" panose="020B0604020202020204" charset="0"/>
                <a:cs typeface="Open Sans" panose="020B0604020202020204" charset="0"/>
              </a:rPr>
              <a:t>MUNSELL. </a:t>
            </a:r>
            <a:r>
              <a:rPr lang="pt-BR" sz="1100" b="1" dirty="0" err="1">
                <a:latin typeface="Open Sans" panose="020B0604020202020204" charset="0"/>
                <a:ea typeface="Open Sans" panose="020B0604020202020204" charset="0"/>
                <a:cs typeface="Open Sans" panose="020B0604020202020204" charset="0"/>
              </a:rPr>
              <a:t>Soil</a:t>
            </a:r>
            <a:r>
              <a:rPr lang="pt-BR" sz="1100" b="1" dirty="0">
                <a:latin typeface="Open Sans" panose="020B0604020202020204" charset="0"/>
                <a:ea typeface="Open Sans" panose="020B0604020202020204" charset="0"/>
                <a:cs typeface="Open Sans" panose="020B0604020202020204" charset="0"/>
              </a:rPr>
              <a:t> Color </a:t>
            </a:r>
            <a:r>
              <a:rPr lang="pt-BR" sz="1100" b="1" dirty="0" err="1">
                <a:latin typeface="Open Sans" panose="020B0604020202020204" charset="0"/>
                <a:ea typeface="Open Sans" panose="020B0604020202020204" charset="0"/>
                <a:cs typeface="Open Sans" panose="020B0604020202020204" charset="0"/>
              </a:rPr>
              <a:t>Charts</a:t>
            </a:r>
            <a:r>
              <a:rPr lang="pt-BR" sz="1100" b="1" dirty="0">
                <a:latin typeface="Open Sans" panose="020B0604020202020204" charset="0"/>
                <a:ea typeface="Open Sans" panose="020B0604020202020204" charset="0"/>
                <a:cs typeface="Open Sans" panose="020B0604020202020204" charset="0"/>
              </a:rPr>
              <a:t>.</a:t>
            </a:r>
            <a:r>
              <a:rPr lang="pt-BR" sz="1100" dirty="0">
                <a:latin typeface="Open Sans" panose="020B0604020202020204" charset="0"/>
                <a:ea typeface="Open Sans" panose="020B0604020202020204" charset="0"/>
                <a:cs typeface="Open Sans" panose="020B0604020202020204" charset="0"/>
              </a:rPr>
              <a:t> 1954</a:t>
            </a:r>
            <a:r>
              <a:rPr lang="pt-BR" sz="1100" i="1" dirty="0">
                <a:latin typeface="Open Sans" panose="020B0604020202020204" charset="0"/>
                <a:ea typeface="Open Sans" panose="020B0604020202020204" charset="0"/>
                <a:cs typeface="Open Sans" panose="020B0604020202020204" charset="0"/>
              </a:rPr>
              <a:t>.</a:t>
            </a:r>
            <a:endParaRPr lang="pt-BR" sz="1100" dirty="0">
              <a:latin typeface="Open Sans" panose="020B0604020202020204" charset="0"/>
              <a:ea typeface="Open Sans" panose="020B0604020202020204" charset="0"/>
              <a:cs typeface="Open Sans" panose="020B0604020202020204" charset="0"/>
            </a:endParaRPr>
          </a:p>
          <a:p>
            <a:pPr algn="just">
              <a:lnSpc>
                <a:spcPct val="115000"/>
              </a:lnSpc>
            </a:pPr>
            <a:r>
              <a:rPr lang="pt-BR" sz="1100" dirty="0">
                <a:latin typeface="Open Sans" panose="020B0604020202020204" charset="0"/>
                <a:ea typeface="Open Sans" panose="020B0604020202020204" charset="0"/>
                <a:cs typeface="Open Sans" panose="020B0604020202020204" charset="0"/>
              </a:rPr>
              <a:t> </a:t>
            </a:r>
          </a:p>
          <a:p>
            <a:pPr algn="just">
              <a:lnSpc>
                <a:spcPct val="115000"/>
              </a:lnSpc>
            </a:pPr>
            <a:r>
              <a:rPr lang="pt-BR" sz="1100" dirty="0">
                <a:latin typeface="Open Sans" panose="020B0604020202020204" charset="0"/>
                <a:ea typeface="Open Sans" panose="020B0604020202020204" charset="0"/>
                <a:cs typeface="Open Sans" panose="020B0604020202020204" charset="0"/>
              </a:rPr>
              <a:t>RAMOS, V. V. R. Relações solo-vegetação numa </a:t>
            </a:r>
            <a:r>
              <a:rPr lang="pt-BR" sz="1100" dirty="0" err="1">
                <a:latin typeface="Open Sans" panose="020B0604020202020204" charset="0"/>
                <a:ea typeface="Open Sans" panose="020B0604020202020204" charset="0"/>
                <a:cs typeface="Open Sans" panose="020B0604020202020204" charset="0"/>
              </a:rPr>
              <a:t>topossequência</a:t>
            </a:r>
            <a:r>
              <a:rPr lang="pt-BR" sz="1100" dirty="0">
                <a:latin typeface="Open Sans" panose="020B0604020202020204" charset="0"/>
                <a:ea typeface="Open Sans" panose="020B0604020202020204" charset="0"/>
                <a:cs typeface="Open Sans" panose="020B0604020202020204" charset="0"/>
              </a:rPr>
              <a:t> com substrato basáltico. In: CONGRESSO BRASILEIRO DE CIÊNCIA DO SOLO, XXVI, Rio de Janeiro, 1997. </a:t>
            </a:r>
            <a:r>
              <a:rPr lang="pt-BR" sz="1100" b="1" dirty="0">
                <a:latin typeface="Open Sans" panose="020B0604020202020204" charset="0"/>
                <a:ea typeface="Open Sans" panose="020B0604020202020204" charset="0"/>
                <a:cs typeface="Open Sans" panose="020B0604020202020204" charset="0"/>
              </a:rPr>
              <a:t>Resumo</a:t>
            </a:r>
            <a:r>
              <a:rPr lang="pt-BR" sz="1100" dirty="0">
                <a:latin typeface="Open Sans" panose="020B0604020202020204" charset="0"/>
                <a:ea typeface="Open Sans" panose="020B0604020202020204" charset="0"/>
                <a:cs typeface="Open Sans" panose="020B0604020202020204" charset="0"/>
              </a:rPr>
              <a:t>... Rio de Janeiro, Sociedade Brasileira de Ciência do Solo, 1997. CD.</a:t>
            </a:r>
          </a:p>
          <a:p>
            <a:pPr marL="540385" indent="-540385" algn="just">
              <a:lnSpc>
                <a:spcPct val="115000"/>
              </a:lnSpc>
            </a:pPr>
            <a:r>
              <a:rPr lang="pt-BR" sz="1100" dirty="0">
                <a:latin typeface="Open Sans" panose="020B0604020202020204" charset="0"/>
                <a:ea typeface="Open Sans" panose="020B0604020202020204" charset="0"/>
                <a:cs typeface="Open Sans" panose="020B0604020202020204" charset="0"/>
              </a:rPr>
              <a:t> </a:t>
            </a:r>
          </a:p>
          <a:p>
            <a:pPr algn="just">
              <a:lnSpc>
                <a:spcPct val="115000"/>
              </a:lnSpc>
            </a:pPr>
            <a:r>
              <a:rPr lang="pt-BR" sz="1100" dirty="0">
                <a:latin typeface="Open Sans" panose="020B0604020202020204" charset="0"/>
                <a:ea typeface="Open Sans" panose="020B0604020202020204" charset="0"/>
                <a:cs typeface="Open Sans" panose="020B0604020202020204" charset="0"/>
              </a:rPr>
              <a:t>SILVA JÚNIOR, M. C. Comunidades de árvores e sua relação com os solos na Mata do Monjolo na Reserva Ecológica do IBGE – Distrito Federal. In: CONGRESSO BRASILEIRO DE CIÊNCIA DO SOLO, XXVII, Brasília (DF), 1999. </a:t>
            </a:r>
            <a:r>
              <a:rPr lang="pt-BR" sz="1100" b="1" dirty="0">
                <a:latin typeface="Open Sans" panose="020B0604020202020204" charset="0"/>
                <a:ea typeface="Open Sans" panose="020B0604020202020204" charset="0"/>
                <a:cs typeface="Open Sans" panose="020B0604020202020204" charset="0"/>
              </a:rPr>
              <a:t>Resumo</a:t>
            </a:r>
            <a:r>
              <a:rPr lang="pt-BR" sz="1100" dirty="0">
                <a:latin typeface="Open Sans" panose="020B0604020202020204" charset="0"/>
                <a:ea typeface="Open Sans" panose="020B0604020202020204" charset="0"/>
                <a:cs typeface="Open Sans" panose="020B0604020202020204" charset="0"/>
              </a:rPr>
              <a:t>... Brasília, Embrapa Cerrados, 1999. CD.</a:t>
            </a:r>
          </a:p>
          <a:p>
            <a:pPr algn="just">
              <a:lnSpc>
                <a:spcPct val="115000"/>
              </a:lnSpc>
            </a:pPr>
            <a:r>
              <a:rPr lang="pt-BR" sz="1100" dirty="0">
                <a:latin typeface="Open Sans" panose="020B0604020202020204" charset="0"/>
                <a:ea typeface="Open Sans" panose="020B0604020202020204" charset="0"/>
                <a:cs typeface="Open Sans" panose="020B0604020202020204" charset="0"/>
              </a:rPr>
              <a:t> </a:t>
            </a:r>
          </a:p>
          <a:p>
            <a:pPr algn="just">
              <a:lnSpc>
                <a:spcPct val="115000"/>
              </a:lnSpc>
            </a:pPr>
            <a:r>
              <a:rPr lang="pt-BR" sz="1100" dirty="0">
                <a:latin typeface="Open Sans" panose="020B0604020202020204" charset="0"/>
                <a:ea typeface="Open Sans" panose="020B0604020202020204" charset="0"/>
                <a:cs typeface="Open Sans" panose="020B0604020202020204" charset="0"/>
              </a:rPr>
              <a:t>VENTURI, L. A. B. (Org.). </a:t>
            </a:r>
            <a:r>
              <a:rPr lang="pt-BR" sz="1100" b="1" dirty="0">
                <a:latin typeface="Open Sans" panose="020B0604020202020204" charset="0"/>
                <a:ea typeface="Open Sans" panose="020B0604020202020204" charset="0"/>
                <a:cs typeface="Open Sans" panose="020B0604020202020204" charset="0"/>
              </a:rPr>
              <a:t>Geografia: Práticas de Campo, Laboratório e sala de aula</a:t>
            </a:r>
            <a:r>
              <a:rPr lang="pt-BR" sz="1100" dirty="0">
                <a:latin typeface="Open Sans" panose="020B0604020202020204" charset="0"/>
                <a:ea typeface="Open Sans" panose="020B0604020202020204" charset="0"/>
                <a:cs typeface="Open Sans" panose="020B0604020202020204" charset="0"/>
              </a:rPr>
              <a:t>. São Paulo: Editora Sarandi, 2011</a:t>
            </a:r>
          </a:p>
        </p:txBody>
      </p:sp>
    </p:spTree>
    <p:extLst>
      <p:ext uri="{BB962C8B-B14F-4D97-AF65-F5344CB8AC3E}">
        <p14:creationId xmlns:p14="http://schemas.microsoft.com/office/powerpoint/2010/main" val="1794336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80"/>
        <p:cNvGrpSpPr/>
        <p:nvPr/>
      </p:nvGrpSpPr>
      <p:grpSpPr>
        <a:xfrm>
          <a:off x="0" y="0"/>
          <a:ext cx="0" cy="0"/>
          <a:chOff x="0" y="0"/>
          <a:chExt cx="0" cy="0"/>
        </a:xfrm>
      </p:grpSpPr>
      <p:sp>
        <p:nvSpPr>
          <p:cNvPr id="2581" name="Google Shape;2581;p7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smtClean="0">
                <a:latin typeface="Open Sans" panose="020B0604020202020204" charset="0"/>
                <a:ea typeface="Open Sans" panose="020B0604020202020204" charset="0"/>
                <a:cs typeface="Open Sans" panose="020B0604020202020204" charset="0"/>
              </a:rPr>
              <a:t>Oficina de Fotografia</a:t>
            </a:r>
            <a:endParaRPr sz="2000" dirty="0">
              <a:latin typeface="Open Sans" panose="020B0604020202020204" charset="0"/>
              <a:ea typeface="Open Sans" panose="020B0604020202020204" charset="0"/>
              <a:cs typeface="Open Sans" panose="020B0604020202020204" charset="0"/>
            </a:endParaRPr>
          </a:p>
        </p:txBody>
      </p:sp>
      <p:sp>
        <p:nvSpPr>
          <p:cNvPr id="2584" name="Google Shape;2584;p72"/>
          <p:cNvSpPr txBox="1">
            <a:spLocks noGrp="1"/>
          </p:cNvSpPr>
          <p:nvPr>
            <p:ph type="subTitle" idx="3"/>
          </p:nvPr>
        </p:nvSpPr>
        <p:spPr>
          <a:xfrm>
            <a:off x="3510572" y="1862495"/>
            <a:ext cx="4798200" cy="1866873"/>
          </a:xfrm>
          <a:prstGeom prst="rect">
            <a:avLst/>
          </a:prstGeom>
        </p:spPr>
        <p:txBody>
          <a:bodyPr spcFirstLastPara="1" wrap="square" lIns="91425" tIns="91425" rIns="91425" bIns="91425" anchor="t" anchorCtr="0">
            <a:noAutofit/>
          </a:bodyPr>
          <a:lstStyle/>
          <a:p>
            <a:pPr marL="139700" indent="0">
              <a:buNone/>
            </a:pPr>
            <a:r>
              <a:rPr lang="pt-BR" sz="1100" dirty="0" smtClean="0"/>
              <a:t>No </a:t>
            </a:r>
            <a:r>
              <a:rPr lang="pt-BR" sz="1100" dirty="0"/>
              <a:t>mundo atual estamos imersos em uma infinidade de informação, de todos os tipos, sobre todos os assuntos, em várias formas de linguagem. Assim como a linguagem escrita, há também uma linguagem visual que ganhou muita importância com a chegada e popularização dos meios digitais de comunicação</a:t>
            </a:r>
            <a:r>
              <a:rPr lang="pt-BR" sz="1100" dirty="0" smtClean="0"/>
              <a:t>.</a:t>
            </a:r>
          </a:p>
          <a:p>
            <a:pPr marL="139700" indent="0">
              <a:buNone/>
            </a:pPr>
            <a:endParaRPr lang="pt-BR" sz="1100" dirty="0"/>
          </a:p>
          <a:p>
            <a:pPr marL="139700" indent="0">
              <a:buNone/>
            </a:pPr>
            <a:r>
              <a:rPr lang="pt-BR" sz="1100" dirty="0"/>
              <a:t>As fotografias fazem parte desta linguagem visual e possuem o papel de comunicarem e expressarem algo. A </a:t>
            </a:r>
            <a:r>
              <a:rPr lang="pt-BR" sz="1100" b="1" dirty="0"/>
              <a:t>comunicação</a:t>
            </a:r>
            <a:r>
              <a:rPr lang="pt-BR" sz="1100" dirty="0"/>
              <a:t> é a parte simbólica de uma imagem, aquelas que visam à compreensão de algo, sendo analíticos e podem ser entendidos de forma racional. </a:t>
            </a:r>
            <a:endParaRPr lang="pt-BR" sz="1100" dirty="0" smtClean="0"/>
          </a:p>
          <a:p>
            <a:pPr marL="139700" indent="0">
              <a:buNone/>
            </a:pPr>
            <a:endParaRPr lang="pt-BR" sz="1100" dirty="0"/>
          </a:p>
        </p:txBody>
      </p:sp>
      <p:sp>
        <p:nvSpPr>
          <p:cNvPr id="2585" name="Google Shape;2585;p72"/>
          <p:cNvSpPr txBox="1">
            <a:spLocks noGrp="1"/>
          </p:cNvSpPr>
          <p:nvPr>
            <p:ph type="subTitle" idx="4"/>
          </p:nvPr>
        </p:nvSpPr>
        <p:spPr>
          <a:xfrm>
            <a:off x="777275" y="1470606"/>
            <a:ext cx="2181600" cy="4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Quais fotos?</a:t>
            </a:r>
            <a:endParaRPr dirty="0"/>
          </a:p>
        </p:txBody>
      </p:sp>
      <p:sp>
        <p:nvSpPr>
          <p:cNvPr id="2586" name="Google Shape;2586;p72"/>
          <p:cNvSpPr txBox="1">
            <a:spLocks noGrp="1"/>
          </p:cNvSpPr>
          <p:nvPr>
            <p:ph type="subTitle" idx="5"/>
          </p:nvPr>
        </p:nvSpPr>
        <p:spPr>
          <a:xfrm>
            <a:off x="777275" y="3062176"/>
            <a:ext cx="2181600" cy="4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O que observar?</a:t>
            </a:r>
            <a:endParaRPr dirty="0"/>
          </a:p>
        </p:txBody>
      </p:sp>
      <p:sp>
        <p:nvSpPr>
          <p:cNvPr id="2587" name="Google Shape;2587;p72"/>
          <p:cNvSpPr txBox="1">
            <a:spLocks noGrp="1"/>
          </p:cNvSpPr>
          <p:nvPr>
            <p:ph type="subTitle" idx="6"/>
          </p:nvPr>
        </p:nvSpPr>
        <p:spPr>
          <a:xfrm>
            <a:off x="3625800" y="979619"/>
            <a:ext cx="4798200" cy="455700"/>
          </a:xfrm>
          <a:prstGeom prst="rect">
            <a:avLst/>
          </a:prstGeom>
        </p:spPr>
        <p:txBody>
          <a:bodyPr spcFirstLastPara="1" wrap="square" lIns="91425" tIns="91425" rIns="91425" bIns="91425" anchor="b" anchorCtr="0">
            <a:noAutofit/>
          </a:bodyPr>
          <a:lstStyle/>
          <a:p>
            <a:r>
              <a:rPr lang="en" sz="1200" b="0" dirty="0">
                <a:latin typeface="Open Sans" panose="020B0604020202020204" charset="0"/>
                <a:ea typeface="Open Sans" panose="020B0604020202020204" charset="0"/>
                <a:cs typeface="Open Sans" panose="020B0604020202020204" charset="0"/>
              </a:rPr>
              <a:t>F</a:t>
            </a:r>
            <a:r>
              <a:rPr lang="pt-BR" sz="1200" b="0" i="1" dirty="0" err="1" smtClean="0">
                <a:latin typeface="Open Sans" panose="020B0604020202020204" charset="0"/>
                <a:ea typeface="Open Sans" panose="020B0604020202020204" charset="0"/>
                <a:cs typeface="Open Sans" panose="020B0604020202020204" charset="0"/>
              </a:rPr>
              <a:t>otografar</a:t>
            </a:r>
            <a:r>
              <a:rPr lang="pt-BR" sz="1200" b="0" i="1" dirty="0" smtClean="0">
                <a:latin typeface="Open Sans" panose="020B0604020202020204" charset="0"/>
                <a:ea typeface="Open Sans" panose="020B0604020202020204" charset="0"/>
                <a:cs typeface="Open Sans" panose="020B0604020202020204" charset="0"/>
              </a:rPr>
              <a:t> </a:t>
            </a:r>
            <a:r>
              <a:rPr lang="pt-BR" sz="1200" b="0" i="1" dirty="0">
                <a:latin typeface="Open Sans" panose="020B0604020202020204" charset="0"/>
                <a:ea typeface="Open Sans" panose="020B0604020202020204" charset="0"/>
                <a:cs typeface="Open Sans" panose="020B0604020202020204" charset="0"/>
              </a:rPr>
              <a:t>é colocar na mesma linha de mira a cabeça, o olho e o coração</a:t>
            </a:r>
            <a:r>
              <a:rPr lang="pt-BR" sz="1200" b="0" dirty="0">
                <a:latin typeface="Open Sans" panose="020B0604020202020204" charset="0"/>
                <a:ea typeface="Open Sans" panose="020B0604020202020204" charset="0"/>
                <a:cs typeface="Open Sans" panose="020B0604020202020204" charset="0"/>
              </a:rPr>
              <a:t>”. </a:t>
            </a:r>
            <a:r>
              <a:rPr lang="pt-BR" sz="1200" b="0" dirty="0" smtClean="0">
                <a:latin typeface="Open Sans" panose="020B0604020202020204" charset="0"/>
                <a:ea typeface="Open Sans" panose="020B0604020202020204" charset="0"/>
                <a:cs typeface="Open Sans" panose="020B0604020202020204" charset="0"/>
              </a:rPr>
              <a:t> </a:t>
            </a:r>
            <a:r>
              <a:rPr lang="pt-BR" sz="1200" b="0" dirty="0">
                <a:latin typeface="Open Sans" panose="020B0604020202020204" charset="0"/>
                <a:ea typeface="Open Sans" panose="020B0604020202020204" charset="0"/>
                <a:cs typeface="Open Sans" panose="020B0604020202020204" charset="0"/>
              </a:rPr>
              <a:t>Henri </a:t>
            </a:r>
            <a:r>
              <a:rPr lang="pt-BR" sz="1200" b="0" dirty="0" err="1">
                <a:latin typeface="Open Sans" panose="020B0604020202020204" charset="0"/>
                <a:ea typeface="Open Sans" panose="020B0604020202020204" charset="0"/>
                <a:cs typeface="Open Sans" panose="020B0604020202020204" charset="0"/>
              </a:rPr>
              <a:t>Cartier</a:t>
            </a:r>
            <a:r>
              <a:rPr lang="pt-BR" sz="1200" b="0" dirty="0">
                <a:latin typeface="Open Sans" panose="020B0604020202020204" charset="0"/>
                <a:ea typeface="Open Sans" panose="020B0604020202020204" charset="0"/>
                <a:cs typeface="Open Sans" panose="020B0604020202020204" charset="0"/>
              </a:rPr>
              <a:t> Bresson</a:t>
            </a:r>
            <a:r>
              <a:rPr lang="pt-BR" sz="1200" b="0" dirty="0" smtClean="0">
                <a:latin typeface="Open Sans" panose="020B0604020202020204" charset="0"/>
                <a:ea typeface="Open Sans" panose="020B0604020202020204" charset="0"/>
                <a:cs typeface="Open Sans" panose="020B0604020202020204" charset="0"/>
              </a:rPr>
              <a:t>.</a:t>
            </a:r>
            <a:endParaRPr lang="pt-BR" sz="1200" b="0" dirty="0">
              <a:latin typeface="Open Sans" panose="020B0604020202020204" charset="0"/>
              <a:ea typeface="Open Sans" panose="020B0604020202020204" charset="0"/>
              <a:cs typeface="Open Sans" panose="020B0604020202020204" charset="0"/>
            </a:endParaRPr>
          </a:p>
        </p:txBody>
      </p:sp>
      <p:cxnSp>
        <p:nvCxnSpPr>
          <p:cNvPr id="2588" name="Google Shape;2588;p72"/>
          <p:cNvCxnSpPr/>
          <p:nvPr/>
        </p:nvCxnSpPr>
        <p:spPr>
          <a:xfrm>
            <a:off x="3263675" y="1383500"/>
            <a:ext cx="0" cy="3205800"/>
          </a:xfrm>
          <a:prstGeom prst="straightConnector1">
            <a:avLst/>
          </a:prstGeom>
          <a:noFill/>
          <a:ln w="19050" cap="flat" cmpd="sng">
            <a:solidFill>
              <a:schemeClr val="accent6"/>
            </a:solidFill>
            <a:prstDash val="solid"/>
            <a:round/>
            <a:headEnd type="none" w="med" len="med"/>
            <a:tailEnd type="none" w="med" len="med"/>
          </a:ln>
        </p:spPr>
      </p:cxnSp>
      <p:grpSp>
        <p:nvGrpSpPr>
          <p:cNvPr id="2589" name="Google Shape;2589;p72"/>
          <p:cNvGrpSpPr/>
          <p:nvPr/>
        </p:nvGrpSpPr>
        <p:grpSpPr>
          <a:xfrm>
            <a:off x="-369150" y="3510965"/>
            <a:ext cx="1676690" cy="1824155"/>
            <a:chOff x="7604210" y="378019"/>
            <a:chExt cx="731444" cy="795775"/>
          </a:xfrm>
        </p:grpSpPr>
        <p:sp>
          <p:nvSpPr>
            <p:cNvPr id="2590" name="Google Shape;2590;p72"/>
            <p:cNvSpPr/>
            <p:nvPr/>
          </p:nvSpPr>
          <p:spPr>
            <a:xfrm>
              <a:off x="7969471" y="595520"/>
              <a:ext cx="366183" cy="206757"/>
            </a:xfrm>
            <a:custGeom>
              <a:avLst/>
              <a:gdLst/>
              <a:ahLst/>
              <a:cxnLst/>
              <a:rect l="l" t="t" r="r" b="b"/>
              <a:pathLst>
                <a:path w="12433" h="7020" extrusionOk="0">
                  <a:moveTo>
                    <a:pt x="6402" y="1"/>
                  </a:moveTo>
                  <a:cubicBezTo>
                    <a:pt x="6300" y="1"/>
                    <a:pt x="6317" y="114"/>
                    <a:pt x="6278" y="193"/>
                  </a:cubicBezTo>
                  <a:cubicBezTo>
                    <a:pt x="6125" y="406"/>
                    <a:pt x="5897" y="360"/>
                    <a:pt x="5638" y="467"/>
                  </a:cubicBezTo>
                  <a:cubicBezTo>
                    <a:pt x="5303" y="589"/>
                    <a:pt x="4998" y="741"/>
                    <a:pt x="5104" y="1168"/>
                  </a:cubicBezTo>
                  <a:cubicBezTo>
                    <a:pt x="5044" y="1190"/>
                    <a:pt x="4996" y="1198"/>
                    <a:pt x="4951" y="1198"/>
                  </a:cubicBezTo>
                  <a:cubicBezTo>
                    <a:pt x="4870" y="1198"/>
                    <a:pt x="4800" y="1172"/>
                    <a:pt x="4693" y="1152"/>
                  </a:cubicBezTo>
                  <a:cubicBezTo>
                    <a:pt x="4627" y="1138"/>
                    <a:pt x="4517" y="1109"/>
                    <a:pt x="4425" y="1109"/>
                  </a:cubicBezTo>
                  <a:cubicBezTo>
                    <a:pt x="4328" y="1109"/>
                    <a:pt x="4251" y="1141"/>
                    <a:pt x="4266" y="1259"/>
                  </a:cubicBezTo>
                  <a:cubicBezTo>
                    <a:pt x="3931" y="1351"/>
                    <a:pt x="4160" y="1640"/>
                    <a:pt x="3886" y="1731"/>
                  </a:cubicBezTo>
                  <a:cubicBezTo>
                    <a:pt x="3841" y="1750"/>
                    <a:pt x="3792" y="1757"/>
                    <a:pt x="3742" y="1757"/>
                  </a:cubicBezTo>
                  <a:cubicBezTo>
                    <a:pt x="3610" y="1757"/>
                    <a:pt x="3466" y="1711"/>
                    <a:pt x="3342" y="1711"/>
                  </a:cubicBezTo>
                  <a:cubicBezTo>
                    <a:pt x="3319" y="1711"/>
                    <a:pt x="3297" y="1713"/>
                    <a:pt x="3276" y="1716"/>
                  </a:cubicBezTo>
                  <a:cubicBezTo>
                    <a:pt x="3307" y="1762"/>
                    <a:pt x="3261" y="1808"/>
                    <a:pt x="3276" y="1869"/>
                  </a:cubicBezTo>
                  <a:cubicBezTo>
                    <a:pt x="3259" y="1870"/>
                    <a:pt x="3242" y="1870"/>
                    <a:pt x="3224" y="1870"/>
                  </a:cubicBezTo>
                  <a:cubicBezTo>
                    <a:pt x="3136" y="1870"/>
                    <a:pt x="3037" y="1860"/>
                    <a:pt x="2945" y="1860"/>
                  </a:cubicBezTo>
                  <a:cubicBezTo>
                    <a:pt x="2766" y="1860"/>
                    <a:pt x="2609" y="1897"/>
                    <a:pt x="2591" y="2112"/>
                  </a:cubicBezTo>
                  <a:cubicBezTo>
                    <a:pt x="2575" y="2249"/>
                    <a:pt x="2697" y="2189"/>
                    <a:pt x="2575" y="2310"/>
                  </a:cubicBezTo>
                  <a:cubicBezTo>
                    <a:pt x="2499" y="2387"/>
                    <a:pt x="2377" y="2387"/>
                    <a:pt x="2286" y="2463"/>
                  </a:cubicBezTo>
                  <a:cubicBezTo>
                    <a:pt x="2118" y="2676"/>
                    <a:pt x="2469" y="2874"/>
                    <a:pt x="2210" y="3027"/>
                  </a:cubicBezTo>
                  <a:cubicBezTo>
                    <a:pt x="2164" y="3060"/>
                    <a:pt x="2112" y="3073"/>
                    <a:pt x="2057" y="3073"/>
                  </a:cubicBezTo>
                  <a:cubicBezTo>
                    <a:pt x="1912" y="3073"/>
                    <a:pt x="1744" y="2983"/>
                    <a:pt x="1600" y="2950"/>
                  </a:cubicBezTo>
                  <a:cubicBezTo>
                    <a:pt x="1535" y="2939"/>
                    <a:pt x="1509" y="2931"/>
                    <a:pt x="1495" y="2931"/>
                  </a:cubicBezTo>
                  <a:cubicBezTo>
                    <a:pt x="1471" y="2931"/>
                    <a:pt x="1477" y="2949"/>
                    <a:pt x="1402" y="2996"/>
                  </a:cubicBezTo>
                  <a:cubicBezTo>
                    <a:pt x="1280" y="3072"/>
                    <a:pt x="1265" y="3133"/>
                    <a:pt x="1250" y="3225"/>
                  </a:cubicBezTo>
                  <a:cubicBezTo>
                    <a:pt x="1046" y="3211"/>
                    <a:pt x="843" y="3161"/>
                    <a:pt x="661" y="3161"/>
                  </a:cubicBezTo>
                  <a:cubicBezTo>
                    <a:pt x="638" y="3161"/>
                    <a:pt x="616" y="3162"/>
                    <a:pt x="595" y="3164"/>
                  </a:cubicBezTo>
                  <a:cubicBezTo>
                    <a:pt x="564" y="3529"/>
                    <a:pt x="412" y="3468"/>
                    <a:pt x="198" y="3636"/>
                  </a:cubicBezTo>
                  <a:cubicBezTo>
                    <a:pt x="0" y="3819"/>
                    <a:pt x="92" y="4139"/>
                    <a:pt x="153" y="4367"/>
                  </a:cubicBezTo>
                  <a:cubicBezTo>
                    <a:pt x="153" y="4367"/>
                    <a:pt x="183" y="4367"/>
                    <a:pt x="183" y="4352"/>
                  </a:cubicBezTo>
                  <a:cubicBezTo>
                    <a:pt x="256" y="4507"/>
                    <a:pt x="349" y="4599"/>
                    <a:pt x="473" y="4599"/>
                  </a:cubicBezTo>
                  <a:cubicBezTo>
                    <a:pt x="532" y="4599"/>
                    <a:pt x="598" y="4579"/>
                    <a:pt x="671" y="4535"/>
                  </a:cubicBezTo>
                  <a:cubicBezTo>
                    <a:pt x="784" y="4661"/>
                    <a:pt x="843" y="4706"/>
                    <a:pt x="895" y="4706"/>
                  </a:cubicBezTo>
                  <a:cubicBezTo>
                    <a:pt x="970" y="4706"/>
                    <a:pt x="1032" y="4615"/>
                    <a:pt x="1219" y="4535"/>
                  </a:cubicBezTo>
                  <a:cubicBezTo>
                    <a:pt x="1361" y="4476"/>
                    <a:pt x="1558" y="4453"/>
                    <a:pt x="1731" y="4453"/>
                  </a:cubicBezTo>
                  <a:cubicBezTo>
                    <a:pt x="1782" y="4453"/>
                    <a:pt x="1830" y="4455"/>
                    <a:pt x="1874" y="4459"/>
                  </a:cubicBezTo>
                  <a:cubicBezTo>
                    <a:pt x="1798" y="4596"/>
                    <a:pt x="1478" y="4702"/>
                    <a:pt x="1631" y="4885"/>
                  </a:cubicBezTo>
                  <a:cubicBezTo>
                    <a:pt x="1768" y="5038"/>
                    <a:pt x="2012" y="4824"/>
                    <a:pt x="1905" y="5160"/>
                  </a:cubicBezTo>
                  <a:cubicBezTo>
                    <a:pt x="1914" y="5159"/>
                    <a:pt x="1922" y="5159"/>
                    <a:pt x="1930" y="5159"/>
                  </a:cubicBezTo>
                  <a:cubicBezTo>
                    <a:pt x="2256" y="5159"/>
                    <a:pt x="1964" y="5452"/>
                    <a:pt x="1905" y="5571"/>
                  </a:cubicBezTo>
                  <a:cubicBezTo>
                    <a:pt x="1813" y="5754"/>
                    <a:pt x="1966" y="5906"/>
                    <a:pt x="2012" y="6074"/>
                  </a:cubicBezTo>
                  <a:cubicBezTo>
                    <a:pt x="2088" y="6378"/>
                    <a:pt x="1905" y="6561"/>
                    <a:pt x="2332" y="6592"/>
                  </a:cubicBezTo>
                  <a:cubicBezTo>
                    <a:pt x="2606" y="6607"/>
                    <a:pt x="2697" y="6561"/>
                    <a:pt x="2773" y="6835"/>
                  </a:cubicBezTo>
                  <a:cubicBezTo>
                    <a:pt x="3007" y="6865"/>
                    <a:pt x="3226" y="7019"/>
                    <a:pt x="3485" y="7019"/>
                  </a:cubicBezTo>
                  <a:cubicBezTo>
                    <a:pt x="3496" y="7019"/>
                    <a:pt x="3508" y="7019"/>
                    <a:pt x="3520" y="7018"/>
                  </a:cubicBezTo>
                  <a:cubicBezTo>
                    <a:pt x="3692" y="6997"/>
                    <a:pt x="4098" y="6650"/>
                    <a:pt x="4297" y="6650"/>
                  </a:cubicBezTo>
                  <a:cubicBezTo>
                    <a:pt x="4380" y="6650"/>
                    <a:pt x="4426" y="6710"/>
                    <a:pt x="4404" y="6881"/>
                  </a:cubicBezTo>
                  <a:cubicBezTo>
                    <a:pt x="4425" y="6884"/>
                    <a:pt x="4445" y="6886"/>
                    <a:pt x="4465" y="6886"/>
                  </a:cubicBezTo>
                  <a:cubicBezTo>
                    <a:pt x="4625" y="6886"/>
                    <a:pt x="4725" y="6783"/>
                    <a:pt x="4861" y="6729"/>
                  </a:cubicBezTo>
                  <a:cubicBezTo>
                    <a:pt x="4983" y="6683"/>
                    <a:pt x="5211" y="6729"/>
                    <a:pt x="5303" y="6668"/>
                  </a:cubicBezTo>
                  <a:cubicBezTo>
                    <a:pt x="5455" y="6576"/>
                    <a:pt x="5394" y="6378"/>
                    <a:pt x="5501" y="6257"/>
                  </a:cubicBezTo>
                  <a:cubicBezTo>
                    <a:pt x="5607" y="6104"/>
                    <a:pt x="5805" y="6074"/>
                    <a:pt x="5973" y="6074"/>
                  </a:cubicBezTo>
                  <a:cubicBezTo>
                    <a:pt x="5973" y="6119"/>
                    <a:pt x="5988" y="6150"/>
                    <a:pt x="5973" y="6180"/>
                  </a:cubicBezTo>
                  <a:cubicBezTo>
                    <a:pt x="6036" y="6180"/>
                    <a:pt x="6202" y="6108"/>
                    <a:pt x="6292" y="6108"/>
                  </a:cubicBezTo>
                  <a:cubicBezTo>
                    <a:pt x="6312" y="6108"/>
                    <a:pt x="6328" y="6111"/>
                    <a:pt x="6339" y="6119"/>
                  </a:cubicBezTo>
                  <a:cubicBezTo>
                    <a:pt x="6460" y="6211"/>
                    <a:pt x="6308" y="6348"/>
                    <a:pt x="6308" y="6455"/>
                  </a:cubicBezTo>
                  <a:cubicBezTo>
                    <a:pt x="6308" y="6637"/>
                    <a:pt x="6339" y="6592"/>
                    <a:pt x="6460" y="6683"/>
                  </a:cubicBezTo>
                  <a:cubicBezTo>
                    <a:pt x="6521" y="6729"/>
                    <a:pt x="6674" y="6866"/>
                    <a:pt x="6735" y="6881"/>
                  </a:cubicBezTo>
                  <a:cubicBezTo>
                    <a:pt x="6759" y="6892"/>
                    <a:pt x="6785" y="6896"/>
                    <a:pt x="6810" y="6896"/>
                  </a:cubicBezTo>
                  <a:cubicBezTo>
                    <a:pt x="6966" y="6896"/>
                    <a:pt x="7134" y="6728"/>
                    <a:pt x="7323" y="6728"/>
                  </a:cubicBezTo>
                  <a:cubicBezTo>
                    <a:pt x="7330" y="6728"/>
                    <a:pt x="7337" y="6728"/>
                    <a:pt x="7344" y="6729"/>
                  </a:cubicBezTo>
                  <a:cubicBezTo>
                    <a:pt x="7484" y="6741"/>
                    <a:pt x="7687" y="6860"/>
                    <a:pt x="7870" y="6860"/>
                  </a:cubicBezTo>
                  <a:cubicBezTo>
                    <a:pt x="7926" y="6860"/>
                    <a:pt x="7980" y="6849"/>
                    <a:pt x="8030" y="6820"/>
                  </a:cubicBezTo>
                  <a:cubicBezTo>
                    <a:pt x="8213" y="6714"/>
                    <a:pt x="8197" y="6409"/>
                    <a:pt x="8441" y="6287"/>
                  </a:cubicBezTo>
                  <a:lnTo>
                    <a:pt x="8441" y="6287"/>
                  </a:lnTo>
                  <a:cubicBezTo>
                    <a:pt x="8426" y="6561"/>
                    <a:pt x="8593" y="6439"/>
                    <a:pt x="8731" y="6516"/>
                  </a:cubicBezTo>
                  <a:cubicBezTo>
                    <a:pt x="8883" y="6592"/>
                    <a:pt x="8898" y="6714"/>
                    <a:pt x="9111" y="6744"/>
                  </a:cubicBezTo>
                  <a:cubicBezTo>
                    <a:pt x="9145" y="6748"/>
                    <a:pt x="9177" y="6750"/>
                    <a:pt x="9207" y="6750"/>
                  </a:cubicBezTo>
                  <a:cubicBezTo>
                    <a:pt x="9495" y="6750"/>
                    <a:pt x="9659" y="6571"/>
                    <a:pt x="9934" y="6516"/>
                  </a:cubicBezTo>
                  <a:cubicBezTo>
                    <a:pt x="9947" y="6514"/>
                    <a:pt x="9961" y="6513"/>
                    <a:pt x="9975" y="6513"/>
                  </a:cubicBezTo>
                  <a:cubicBezTo>
                    <a:pt x="10058" y="6513"/>
                    <a:pt x="10155" y="6535"/>
                    <a:pt x="10243" y="6535"/>
                  </a:cubicBezTo>
                  <a:cubicBezTo>
                    <a:pt x="10298" y="6535"/>
                    <a:pt x="10349" y="6527"/>
                    <a:pt x="10391" y="6500"/>
                  </a:cubicBezTo>
                  <a:cubicBezTo>
                    <a:pt x="10483" y="6424"/>
                    <a:pt x="10452" y="6257"/>
                    <a:pt x="10559" y="6150"/>
                  </a:cubicBezTo>
                  <a:cubicBezTo>
                    <a:pt x="10650" y="6074"/>
                    <a:pt x="10803" y="6104"/>
                    <a:pt x="10909" y="5998"/>
                  </a:cubicBezTo>
                  <a:cubicBezTo>
                    <a:pt x="11016" y="5876"/>
                    <a:pt x="10925" y="5815"/>
                    <a:pt x="11138" y="5738"/>
                  </a:cubicBezTo>
                  <a:cubicBezTo>
                    <a:pt x="11610" y="5586"/>
                    <a:pt x="12052" y="5601"/>
                    <a:pt x="12433" y="5220"/>
                  </a:cubicBezTo>
                  <a:lnTo>
                    <a:pt x="12433" y="5220"/>
                  </a:lnTo>
                  <a:cubicBezTo>
                    <a:pt x="12395" y="5224"/>
                    <a:pt x="12361" y="5226"/>
                    <a:pt x="12331" y="5226"/>
                  </a:cubicBezTo>
                  <a:cubicBezTo>
                    <a:pt x="12213" y="5226"/>
                    <a:pt x="12156" y="5189"/>
                    <a:pt x="12204" y="5007"/>
                  </a:cubicBezTo>
                  <a:cubicBezTo>
                    <a:pt x="12006" y="4977"/>
                    <a:pt x="11930" y="4916"/>
                    <a:pt x="11930" y="4702"/>
                  </a:cubicBezTo>
                  <a:cubicBezTo>
                    <a:pt x="11839" y="4748"/>
                    <a:pt x="11763" y="4885"/>
                    <a:pt x="11641" y="4931"/>
                  </a:cubicBezTo>
                  <a:cubicBezTo>
                    <a:pt x="11473" y="4733"/>
                    <a:pt x="11839" y="4611"/>
                    <a:pt x="11686" y="4382"/>
                  </a:cubicBezTo>
                  <a:cubicBezTo>
                    <a:pt x="11610" y="4291"/>
                    <a:pt x="11549" y="4306"/>
                    <a:pt x="11519" y="4200"/>
                  </a:cubicBezTo>
                  <a:cubicBezTo>
                    <a:pt x="11458" y="4093"/>
                    <a:pt x="11473" y="4017"/>
                    <a:pt x="11382" y="3910"/>
                  </a:cubicBezTo>
                  <a:cubicBezTo>
                    <a:pt x="11265" y="3776"/>
                    <a:pt x="11191" y="3726"/>
                    <a:pt x="11109" y="3726"/>
                  </a:cubicBezTo>
                  <a:cubicBezTo>
                    <a:pt x="11052" y="3726"/>
                    <a:pt x="10991" y="3751"/>
                    <a:pt x="10909" y="3788"/>
                  </a:cubicBezTo>
                  <a:cubicBezTo>
                    <a:pt x="10845" y="3821"/>
                    <a:pt x="10707" y="3875"/>
                    <a:pt x="10592" y="3875"/>
                  </a:cubicBezTo>
                  <a:cubicBezTo>
                    <a:pt x="10490" y="3875"/>
                    <a:pt x="10407" y="3833"/>
                    <a:pt x="10407" y="3697"/>
                  </a:cubicBezTo>
                  <a:cubicBezTo>
                    <a:pt x="10327" y="3697"/>
                    <a:pt x="10221" y="3774"/>
                    <a:pt x="10122" y="3774"/>
                  </a:cubicBezTo>
                  <a:cubicBezTo>
                    <a:pt x="10088" y="3774"/>
                    <a:pt x="10056" y="3765"/>
                    <a:pt x="10026" y="3743"/>
                  </a:cubicBezTo>
                  <a:cubicBezTo>
                    <a:pt x="9873" y="3621"/>
                    <a:pt x="10041" y="3529"/>
                    <a:pt x="10087" y="3407"/>
                  </a:cubicBezTo>
                  <a:cubicBezTo>
                    <a:pt x="10148" y="3255"/>
                    <a:pt x="10071" y="3209"/>
                    <a:pt x="10010" y="3087"/>
                  </a:cubicBezTo>
                  <a:cubicBezTo>
                    <a:pt x="9949" y="2950"/>
                    <a:pt x="9904" y="2920"/>
                    <a:pt x="9934" y="2752"/>
                  </a:cubicBezTo>
                  <a:cubicBezTo>
                    <a:pt x="9949" y="2463"/>
                    <a:pt x="9904" y="2189"/>
                    <a:pt x="9645" y="1990"/>
                  </a:cubicBezTo>
                  <a:cubicBezTo>
                    <a:pt x="9569" y="1930"/>
                    <a:pt x="9371" y="1838"/>
                    <a:pt x="9279" y="1808"/>
                  </a:cubicBezTo>
                  <a:cubicBezTo>
                    <a:pt x="9270" y="1807"/>
                    <a:pt x="9261" y="1806"/>
                    <a:pt x="9252" y="1806"/>
                  </a:cubicBezTo>
                  <a:cubicBezTo>
                    <a:pt x="9130" y="1806"/>
                    <a:pt x="9037" y="1889"/>
                    <a:pt x="8928" y="1889"/>
                  </a:cubicBezTo>
                  <a:cubicBezTo>
                    <a:pt x="8913" y="1889"/>
                    <a:pt x="8898" y="1887"/>
                    <a:pt x="8883" y="1884"/>
                  </a:cubicBezTo>
                  <a:cubicBezTo>
                    <a:pt x="8807" y="1869"/>
                    <a:pt x="8807" y="1808"/>
                    <a:pt x="8746" y="1808"/>
                  </a:cubicBezTo>
                  <a:cubicBezTo>
                    <a:pt x="8731" y="1808"/>
                    <a:pt x="8578" y="1777"/>
                    <a:pt x="8563" y="1777"/>
                  </a:cubicBezTo>
                  <a:cubicBezTo>
                    <a:pt x="8411" y="1701"/>
                    <a:pt x="8380" y="1655"/>
                    <a:pt x="8502" y="1472"/>
                  </a:cubicBezTo>
                  <a:cubicBezTo>
                    <a:pt x="8441" y="1427"/>
                    <a:pt x="8426" y="1396"/>
                    <a:pt x="8365" y="1351"/>
                  </a:cubicBezTo>
                  <a:cubicBezTo>
                    <a:pt x="8274" y="1305"/>
                    <a:pt x="8197" y="1335"/>
                    <a:pt x="8121" y="1305"/>
                  </a:cubicBezTo>
                  <a:cubicBezTo>
                    <a:pt x="7954" y="1229"/>
                    <a:pt x="7801" y="1076"/>
                    <a:pt x="7893" y="878"/>
                  </a:cubicBezTo>
                  <a:cubicBezTo>
                    <a:pt x="7802" y="810"/>
                    <a:pt x="7715" y="791"/>
                    <a:pt x="7630" y="791"/>
                  </a:cubicBezTo>
                  <a:cubicBezTo>
                    <a:pt x="7515" y="791"/>
                    <a:pt x="7403" y="826"/>
                    <a:pt x="7285" y="826"/>
                  </a:cubicBezTo>
                  <a:cubicBezTo>
                    <a:pt x="7254" y="826"/>
                    <a:pt x="7223" y="823"/>
                    <a:pt x="7192" y="817"/>
                  </a:cubicBezTo>
                  <a:cubicBezTo>
                    <a:pt x="7009" y="787"/>
                    <a:pt x="7039" y="665"/>
                    <a:pt x="6963" y="558"/>
                  </a:cubicBezTo>
                  <a:cubicBezTo>
                    <a:pt x="6887" y="436"/>
                    <a:pt x="6811" y="406"/>
                    <a:pt x="6704" y="315"/>
                  </a:cubicBezTo>
                  <a:cubicBezTo>
                    <a:pt x="6628" y="238"/>
                    <a:pt x="6598" y="25"/>
                    <a:pt x="6460" y="10"/>
                  </a:cubicBezTo>
                  <a:cubicBezTo>
                    <a:pt x="6438" y="4"/>
                    <a:pt x="6418" y="1"/>
                    <a:pt x="6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2"/>
            <p:cNvSpPr/>
            <p:nvPr/>
          </p:nvSpPr>
          <p:spPr>
            <a:xfrm>
              <a:off x="8025106" y="730851"/>
              <a:ext cx="216329" cy="72306"/>
            </a:xfrm>
            <a:custGeom>
              <a:avLst/>
              <a:gdLst/>
              <a:ahLst/>
              <a:cxnLst/>
              <a:rect l="l" t="t" r="r" b="b"/>
              <a:pathLst>
                <a:path w="7345" h="2455" extrusionOk="0">
                  <a:moveTo>
                    <a:pt x="991" y="1"/>
                  </a:moveTo>
                  <a:cubicBezTo>
                    <a:pt x="900" y="92"/>
                    <a:pt x="808" y="214"/>
                    <a:pt x="656" y="260"/>
                  </a:cubicBezTo>
                  <a:lnTo>
                    <a:pt x="884" y="260"/>
                  </a:lnTo>
                  <a:cubicBezTo>
                    <a:pt x="915" y="382"/>
                    <a:pt x="991" y="473"/>
                    <a:pt x="1113" y="488"/>
                  </a:cubicBezTo>
                  <a:cubicBezTo>
                    <a:pt x="1113" y="599"/>
                    <a:pt x="1190" y="633"/>
                    <a:pt x="1287" y="633"/>
                  </a:cubicBezTo>
                  <a:cubicBezTo>
                    <a:pt x="1432" y="633"/>
                    <a:pt x="1622" y="558"/>
                    <a:pt x="1677" y="549"/>
                  </a:cubicBezTo>
                  <a:cubicBezTo>
                    <a:pt x="1688" y="548"/>
                    <a:pt x="1699" y="548"/>
                    <a:pt x="1710" y="548"/>
                  </a:cubicBezTo>
                  <a:cubicBezTo>
                    <a:pt x="1912" y="548"/>
                    <a:pt x="2113" y="674"/>
                    <a:pt x="2286" y="717"/>
                  </a:cubicBezTo>
                  <a:cubicBezTo>
                    <a:pt x="2277" y="893"/>
                    <a:pt x="2192" y="983"/>
                    <a:pt x="2089" y="983"/>
                  </a:cubicBezTo>
                  <a:cubicBezTo>
                    <a:pt x="2014" y="983"/>
                    <a:pt x="1930" y="935"/>
                    <a:pt x="1859" y="839"/>
                  </a:cubicBezTo>
                  <a:cubicBezTo>
                    <a:pt x="1798" y="915"/>
                    <a:pt x="1677" y="991"/>
                    <a:pt x="1631" y="1067"/>
                  </a:cubicBezTo>
                  <a:cubicBezTo>
                    <a:pt x="1570" y="1159"/>
                    <a:pt x="1600" y="1250"/>
                    <a:pt x="1524" y="1357"/>
                  </a:cubicBezTo>
                  <a:cubicBezTo>
                    <a:pt x="1472" y="1418"/>
                    <a:pt x="1356" y="1444"/>
                    <a:pt x="1237" y="1444"/>
                  </a:cubicBezTo>
                  <a:cubicBezTo>
                    <a:pt x="1148" y="1444"/>
                    <a:pt x="1057" y="1429"/>
                    <a:pt x="991" y="1403"/>
                  </a:cubicBezTo>
                  <a:cubicBezTo>
                    <a:pt x="915" y="1372"/>
                    <a:pt x="808" y="1220"/>
                    <a:pt x="747" y="1204"/>
                  </a:cubicBezTo>
                  <a:cubicBezTo>
                    <a:pt x="671" y="1204"/>
                    <a:pt x="564" y="1387"/>
                    <a:pt x="503" y="1448"/>
                  </a:cubicBezTo>
                  <a:cubicBezTo>
                    <a:pt x="366" y="1540"/>
                    <a:pt x="229" y="1540"/>
                    <a:pt x="107" y="1540"/>
                  </a:cubicBezTo>
                  <a:cubicBezTo>
                    <a:pt x="183" y="1844"/>
                    <a:pt x="1" y="2012"/>
                    <a:pt x="427" y="2042"/>
                  </a:cubicBezTo>
                  <a:cubicBezTo>
                    <a:pt x="686" y="2058"/>
                    <a:pt x="793" y="1997"/>
                    <a:pt x="869" y="2286"/>
                  </a:cubicBezTo>
                  <a:cubicBezTo>
                    <a:pt x="1102" y="2301"/>
                    <a:pt x="1322" y="2455"/>
                    <a:pt x="1567" y="2455"/>
                  </a:cubicBezTo>
                  <a:cubicBezTo>
                    <a:pt x="1578" y="2455"/>
                    <a:pt x="1589" y="2454"/>
                    <a:pt x="1600" y="2454"/>
                  </a:cubicBezTo>
                  <a:cubicBezTo>
                    <a:pt x="1784" y="2443"/>
                    <a:pt x="2198" y="2095"/>
                    <a:pt x="2396" y="2095"/>
                  </a:cubicBezTo>
                  <a:cubicBezTo>
                    <a:pt x="2477" y="2095"/>
                    <a:pt x="2521" y="2153"/>
                    <a:pt x="2499" y="2317"/>
                  </a:cubicBezTo>
                  <a:cubicBezTo>
                    <a:pt x="2527" y="2323"/>
                    <a:pt x="2553" y="2326"/>
                    <a:pt x="2577" y="2326"/>
                  </a:cubicBezTo>
                  <a:cubicBezTo>
                    <a:pt x="2728" y="2326"/>
                    <a:pt x="2825" y="2217"/>
                    <a:pt x="2956" y="2164"/>
                  </a:cubicBezTo>
                  <a:cubicBezTo>
                    <a:pt x="3078" y="2134"/>
                    <a:pt x="3307" y="2164"/>
                    <a:pt x="3398" y="2119"/>
                  </a:cubicBezTo>
                  <a:cubicBezTo>
                    <a:pt x="3551" y="2012"/>
                    <a:pt x="3490" y="1829"/>
                    <a:pt x="3581" y="1692"/>
                  </a:cubicBezTo>
                  <a:cubicBezTo>
                    <a:pt x="3703" y="1540"/>
                    <a:pt x="3886" y="1524"/>
                    <a:pt x="4069" y="1524"/>
                  </a:cubicBezTo>
                  <a:cubicBezTo>
                    <a:pt x="4069" y="1555"/>
                    <a:pt x="4084" y="1601"/>
                    <a:pt x="4069" y="1616"/>
                  </a:cubicBezTo>
                  <a:cubicBezTo>
                    <a:pt x="4134" y="1616"/>
                    <a:pt x="4311" y="1549"/>
                    <a:pt x="4389" y="1549"/>
                  </a:cubicBezTo>
                  <a:cubicBezTo>
                    <a:pt x="4402" y="1549"/>
                    <a:pt x="4413" y="1551"/>
                    <a:pt x="4419" y="1555"/>
                  </a:cubicBezTo>
                  <a:cubicBezTo>
                    <a:pt x="4556" y="1662"/>
                    <a:pt x="4404" y="1783"/>
                    <a:pt x="4404" y="1905"/>
                  </a:cubicBezTo>
                  <a:cubicBezTo>
                    <a:pt x="4404" y="2073"/>
                    <a:pt x="4419" y="2042"/>
                    <a:pt x="4556" y="2134"/>
                  </a:cubicBezTo>
                  <a:cubicBezTo>
                    <a:pt x="4617" y="2164"/>
                    <a:pt x="4770" y="2301"/>
                    <a:pt x="4830" y="2317"/>
                  </a:cubicBezTo>
                  <a:cubicBezTo>
                    <a:pt x="4855" y="2327"/>
                    <a:pt x="4880" y="2331"/>
                    <a:pt x="4906" y="2331"/>
                  </a:cubicBezTo>
                  <a:cubicBezTo>
                    <a:pt x="5062" y="2331"/>
                    <a:pt x="5230" y="2164"/>
                    <a:pt x="5419" y="2164"/>
                  </a:cubicBezTo>
                  <a:cubicBezTo>
                    <a:pt x="5426" y="2164"/>
                    <a:pt x="5433" y="2164"/>
                    <a:pt x="5440" y="2164"/>
                  </a:cubicBezTo>
                  <a:cubicBezTo>
                    <a:pt x="5409" y="2088"/>
                    <a:pt x="5409" y="2012"/>
                    <a:pt x="5455" y="1936"/>
                  </a:cubicBezTo>
                  <a:cubicBezTo>
                    <a:pt x="5490" y="1936"/>
                    <a:pt x="5560" y="1946"/>
                    <a:pt x="5619" y="1946"/>
                  </a:cubicBezTo>
                  <a:cubicBezTo>
                    <a:pt x="5663" y="1946"/>
                    <a:pt x="5701" y="1940"/>
                    <a:pt x="5714" y="1921"/>
                  </a:cubicBezTo>
                  <a:cubicBezTo>
                    <a:pt x="5790" y="1860"/>
                    <a:pt x="5699" y="1829"/>
                    <a:pt x="5714" y="1753"/>
                  </a:cubicBezTo>
                  <a:cubicBezTo>
                    <a:pt x="5745" y="1707"/>
                    <a:pt x="5821" y="1463"/>
                    <a:pt x="5836" y="1433"/>
                  </a:cubicBezTo>
                  <a:cubicBezTo>
                    <a:pt x="5896" y="1362"/>
                    <a:pt x="5974" y="1356"/>
                    <a:pt x="6049" y="1356"/>
                  </a:cubicBezTo>
                  <a:cubicBezTo>
                    <a:pt x="6064" y="1356"/>
                    <a:pt x="6080" y="1356"/>
                    <a:pt x="6095" y="1356"/>
                  </a:cubicBezTo>
                  <a:cubicBezTo>
                    <a:pt x="6208" y="1356"/>
                    <a:pt x="6302" y="1340"/>
                    <a:pt x="6293" y="1083"/>
                  </a:cubicBezTo>
                  <a:lnTo>
                    <a:pt x="6293" y="1083"/>
                  </a:lnTo>
                  <a:cubicBezTo>
                    <a:pt x="6315" y="1092"/>
                    <a:pt x="6336" y="1097"/>
                    <a:pt x="6355" y="1097"/>
                  </a:cubicBezTo>
                  <a:cubicBezTo>
                    <a:pt x="6455" y="1097"/>
                    <a:pt x="6519" y="984"/>
                    <a:pt x="6583" y="945"/>
                  </a:cubicBezTo>
                  <a:cubicBezTo>
                    <a:pt x="6598" y="793"/>
                    <a:pt x="6918" y="824"/>
                    <a:pt x="7055" y="763"/>
                  </a:cubicBezTo>
                  <a:cubicBezTo>
                    <a:pt x="7070" y="764"/>
                    <a:pt x="7084" y="765"/>
                    <a:pt x="7097" y="765"/>
                  </a:cubicBezTo>
                  <a:cubicBezTo>
                    <a:pt x="7208" y="765"/>
                    <a:pt x="7276" y="712"/>
                    <a:pt x="7344" y="671"/>
                  </a:cubicBezTo>
                  <a:cubicBezTo>
                    <a:pt x="7162" y="641"/>
                    <a:pt x="6963" y="488"/>
                    <a:pt x="6826" y="473"/>
                  </a:cubicBezTo>
                  <a:cubicBezTo>
                    <a:pt x="6803" y="468"/>
                    <a:pt x="6780" y="466"/>
                    <a:pt x="6758" y="466"/>
                  </a:cubicBezTo>
                  <a:cubicBezTo>
                    <a:pt x="6475" y="466"/>
                    <a:pt x="6311" y="861"/>
                    <a:pt x="6038" y="861"/>
                  </a:cubicBezTo>
                  <a:cubicBezTo>
                    <a:pt x="6017" y="861"/>
                    <a:pt x="5996" y="859"/>
                    <a:pt x="5973" y="854"/>
                  </a:cubicBezTo>
                  <a:cubicBezTo>
                    <a:pt x="5821" y="824"/>
                    <a:pt x="5790" y="717"/>
                    <a:pt x="5638" y="717"/>
                  </a:cubicBezTo>
                  <a:cubicBezTo>
                    <a:pt x="5562" y="717"/>
                    <a:pt x="5379" y="778"/>
                    <a:pt x="5318" y="824"/>
                  </a:cubicBezTo>
                  <a:cubicBezTo>
                    <a:pt x="5248" y="853"/>
                    <a:pt x="5041" y="1008"/>
                    <a:pt x="4911" y="1008"/>
                  </a:cubicBezTo>
                  <a:cubicBezTo>
                    <a:pt x="4842" y="1008"/>
                    <a:pt x="4795" y="965"/>
                    <a:pt x="4800" y="839"/>
                  </a:cubicBezTo>
                  <a:lnTo>
                    <a:pt x="4800" y="839"/>
                  </a:lnTo>
                  <a:cubicBezTo>
                    <a:pt x="4788" y="840"/>
                    <a:pt x="4776" y="840"/>
                    <a:pt x="4764" y="840"/>
                  </a:cubicBezTo>
                  <a:cubicBezTo>
                    <a:pt x="4593" y="840"/>
                    <a:pt x="4423" y="745"/>
                    <a:pt x="4267" y="717"/>
                  </a:cubicBezTo>
                  <a:cubicBezTo>
                    <a:pt x="4250" y="714"/>
                    <a:pt x="4233" y="714"/>
                    <a:pt x="4218" y="714"/>
                  </a:cubicBezTo>
                  <a:cubicBezTo>
                    <a:pt x="4177" y="714"/>
                    <a:pt x="4141" y="719"/>
                    <a:pt x="4104" y="719"/>
                  </a:cubicBezTo>
                  <a:cubicBezTo>
                    <a:pt x="4064" y="719"/>
                    <a:pt x="4023" y="713"/>
                    <a:pt x="3977" y="686"/>
                  </a:cubicBezTo>
                  <a:cubicBezTo>
                    <a:pt x="3879" y="630"/>
                    <a:pt x="4002" y="548"/>
                    <a:pt x="3864" y="548"/>
                  </a:cubicBezTo>
                  <a:cubicBezTo>
                    <a:pt x="3853" y="548"/>
                    <a:pt x="3840" y="548"/>
                    <a:pt x="3825" y="549"/>
                  </a:cubicBezTo>
                  <a:cubicBezTo>
                    <a:pt x="3718" y="565"/>
                    <a:pt x="3657" y="717"/>
                    <a:pt x="3490" y="717"/>
                  </a:cubicBezTo>
                  <a:cubicBezTo>
                    <a:pt x="3398" y="717"/>
                    <a:pt x="3307" y="671"/>
                    <a:pt x="3215" y="625"/>
                  </a:cubicBezTo>
                  <a:cubicBezTo>
                    <a:pt x="3185" y="610"/>
                    <a:pt x="3139" y="519"/>
                    <a:pt x="3109" y="519"/>
                  </a:cubicBezTo>
                  <a:cubicBezTo>
                    <a:pt x="3098" y="514"/>
                    <a:pt x="3089" y="512"/>
                    <a:pt x="3080" y="512"/>
                  </a:cubicBezTo>
                  <a:cubicBezTo>
                    <a:pt x="3041" y="512"/>
                    <a:pt x="3014" y="551"/>
                    <a:pt x="2973" y="551"/>
                  </a:cubicBezTo>
                  <a:cubicBezTo>
                    <a:pt x="2967" y="551"/>
                    <a:pt x="2962" y="551"/>
                    <a:pt x="2956" y="549"/>
                  </a:cubicBezTo>
                  <a:cubicBezTo>
                    <a:pt x="2880" y="519"/>
                    <a:pt x="2819" y="488"/>
                    <a:pt x="2789" y="412"/>
                  </a:cubicBezTo>
                  <a:cubicBezTo>
                    <a:pt x="2560" y="412"/>
                    <a:pt x="2606" y="168"/>
                    <a:pt x="2484" y="92"/>
                  </a:cubicBezTo>
                  <a:cubicBezTo>
                    <a:pt x="2456" y="78"/>
                    <a:pt x="2426" y="72"/>
                    <a:pt x="2395" y="72"/>
                  </a:cubicBezTo>
                  <a:cubicBezTo>
                    <a:pt x="2227" y="72"/>
                    <a:pt x="2031" y="252"/>
                    <a:pt x="1890" y="290"/>
                  </a:cubicBezTo>
                  <a:cubicBezTo>
                    <a:pt x="1830" y="301"/>
                    <a:pt x="1756" y="307"/>
                    <a:pt x="1675" y="307"/>
                  </a:cubicBezTo>
                  <a:cubicBezTo>
                    <a:pt x="1408" y="307"/>
                    <a:pt x="1073" y="235"/>
                    <a:pt x="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2"/>
            <p:cNvSpPr/>
            <p:nvPr/>
          </p:nvSpPr>
          <p:spPr>
            <a:xfrm>
              <a:off x="7604210" y="681549"/>
              <a:ext cx="283186" cy="119548"/>
            </a:xfrm>
            <a:custGeom>
              <a:avLst/>
              <a:gdLst/>
              <a:ahLst/>
              <a:cxnLst/>
              <a:rect l="l" t="t" r="r" b="b"/>
              <a:pathLst>
                <a:path w="9615" h="4059" extrusionOk="0">
                  <a:moveTo>
                    <a:pt x="5654" y="0"/>
                  </a:moveTo>
                  <a:cubicBezTo>
                    <a:pt x="5519" y="0"/>
                    <a:pt x="5417" y="47"/>
                    <a:pt x="5440" y="227"/>
                  </a:cubicBezTo>
                  <a:cubicBezTo>
                    <a:pt x="5431" y="227"/>
                    <a:pt x="5422" y="227"/>
                    <a:pt x="5414" y="227"/>
                  </a:cubicBezTo>
                  <a:cubicBezTo>
                    <a:pt x="5227" y="227"/>
                    <a:pt x="4978" y="341"/>
                    <a:pt x="4766" y="341"/>
                  </a:cubicBezTo>
                  <a:cubicBezTo>
                    <a:pt x="4702" y="341"/>
                    <a:pt x="4641" y="331"/>
                    <a:pt x="4586" y="304"/>
                  </a:cubicBezTo>
                  <a:cubicBezTo>
                    <a:pt x="4566" y="344"/>
                    <a:pt x="4549" y="352"/>
                    <a:pt x="4531" y="352"/>
                  </a:cubicBezTo>
                  <a:cubicBezTo>
                    <a:pt x="4520" y="352"/>
                    <a:pt x="4508" y="348"/>
                    <a:pt x="4495" y="348"/>
                  </a:cubicBezTo>
                  <a:cubicBezTo>
                    <a:pt x="4481" y="348"/>
                    <a:pt x="4466" y="352"/>
                    <a:pt x="4449" y="365"/>
                  </a:cubicBezTo>
                  <a:cubicBezTo>
                    <a:pt x="4419" y="380"/>
                    <a:pt x="4388" y="471"/>
                    <a:pt x="4358" y="471"/>
                  </a:cubicBezTo>
                  <a:cubicBezTo>
                    <a:pt x="4291" y="505"/>
                    <a:pt x="4256" y="524"/>
                    <a:pt x="4225" y="524"/>
                  </a:cubicBezTo>
                  <a:cubicBezTo>
                    <a:pt x="4186" y="524"/>
                    <a:pt x="4153" y="494"/>
                    <a:pt x="4068" y="425"/>
                  </a:cubicBezTo>
                  <a:cubicBezTo>
                    <a:pt x="3966" y="357"/>
                    <a:pt x="3974" y="297"/>
                    <a:pt x="3908" y="297"/>
                  </a:cubicBezTo>
                  <a:cubicBezTo>
                    <a:pt x="3886" y="297"/>
                    <a:pt x="3855" y="304"/>
                    <a:pt x="3809" y="319"/>
                  </a:cubicBezTo>
                  <a:cubicBezTo>
                    <a:pt x="3687" y="365"/>
                    <a:pt x="3581" y="471"/>
                    <a:pt x="3535" y="593"/>
                  </a:cubicBezTo>
                  <a:cubicBezTo>
                    <a:pt x="3276" y="593"/>
                    <a:pt x="3246" y="989"/>
                    <a:pt x="3520" y="1020"/>
                  </a:cubicBezTo>
                  <a:cubicBezTo>
                    <a:pt x="3352" y="1157"/>
                    <a:pt x="3901" y="1538"/>
                    <a:pt x="3322" y="1538"/>
                  </a:cubicBezTo>
                  <a:cubicBezTo>
                    <a:pt x="3303" y="1493"/>
                    <a:pt x="3273" y="1475"/>
                    <a:pt x="3241" y="1475"/>
                  </a:cubicBezTo>
                  <a:cubicBezTo>
                    <a:pt x="3197" y="1475"/>
                    <a:pt x="3150" y="1509"/>
                    <a:pt x="3124" y="1553"/>
                  </a:cubicBezTo>
                  <a:cubicBezTo>
                    <a:pt x="3063" y="1660"/>
                    <a:pt x="3230" y="1690"/>
                    <a:pt x="3063" y="1827"/>
                  </a:cubicBezTo>
                  <a:cubicBezTo>
                    <a:pt x="2941" y="1903"/>
                    <a:pt x="2789" y="1858"/>
                    <a:pt x="2682" y="1903"/>
                  </a:cubicBezTo>
                  <a:cubicBezTo>
                    <a:pt x="2672" y="1907"/>
                    <a:pt x="2663" y="1908"/>
                    <a:pt x="2653" y="1908"/>
                  </a:cubicBezTo>
                  <a:cubicBezTo>
                    <a:pt x="2627" y="1908"/>
                    <a:pt x="2600" y="1899"/>
                    <a:pt x="2574" y="1899"/>
                  </a:cubicBezTo>
                  <a:cubicBezTo>
                    <a:pt x="2564" y="1899"/>
                    <a:pt x="2554" y="1900"/>
                    <a:pt x="2545" y="1903"/>
                  </a:cubicBezTo>
                  <a:cubicBezTo>
                    <a:pt x="2484" y="1934"/>
                    <a:pt x="2484" y="2040"/>
                    <a:pt x="2438" y="2071"/>
                  </a:cubicBezTo>
                  <a:cubicBezTo>
                    <a:pt x="2408" y="2082"/>
                    <a:pt x="2379" y="2086"/>
                    <a:pt x="2349" y="2086"/>
                  </a:cubicBezTo>
                  <a:cubicBezTo>
                    <a:pt x="2205" y="2086"/>
                    <a:pt x="2061" y="1983"/>
                    <a:pt x="1916" y="1983"/>
                  </a:cubicBezTo>
                  <a:cubicBezTo>
                    <a:pt x="1877" y="1983"/>
                    <a:pt x="1838" y="1990"/>
                    <a:pt x="1798" y="2010"/>
                  </a:cubicBezTo>
                  <a:cubicBezTo>
                    <a:pt x="1722" y="2056"/>
                    <a:pt x="1676" y="2162"/>
                    <a:pt x="1570" y="2193"/>
                  </a:cubicBezTo>
                  <a:cubicBezTo>
                    <a:pt x="1561" y="2194"/>
                    <a:pt x="1552" y="2195"/>
                    <a:pt x="1542" y="2195"/>
                  </a:cubicBezTo>
                  <a:cubicBezTo>
                    <a:pt x="1492" y="2195"/>
                    <a:pt x="1436" y="2179"/>
                    <a:pt x="1390" y="2179"/>
                  </a:cubicBezTo>
                  <a:cubicBezTo>
                    <a:pt x="1341" y="2179"/>
                    <a:pt x="1303" y="2197"/>
                    <a:pt x="1295" y="2269"/>
                  </a:cubicBezTo>
                  <a:cubicBezTo>
                    <a:pt x="945" y="2269"/>
                    <a:pt x="838" y="2452"/>
                    <a:pt x="808" y="2757"/>
                  </a:cubicBezTo>
                  <a:cubicBezTo>
                    <a:pt x="640" y="2817"/>
                    <a:pt x="427" y="2802"/>
                    <a:pt x="259" y="2848"/>
                  </a:cubicBezTo>
                  <a:cubicBezTo>
                    <a:pt x="46" y="2924"/>
                    <a:pt x="153" y="3077"/>
                    <a:pt x="0" y="3183"/>
                  </a:cubicBezTo>
                  <a:cubicBezTo>
                    <a:pt x="92" y="3290"/>
                    <a:pt x="244" y="3259"/>
                    <a:pt x="351" y="3366"/>
                  </a:cubicBezTo>
                  <a:cubicBezTo>
                    <a:pt x="437" y="3317"/>
                    <a:pt x="484" y="3247"/>
                    <a:pt x="563" y="3247"/>
                  </a:cubicBezTo>
                  <a:cubicBezTo>
                    <a:pt x="582" y="3247"/>
                    <a:pt x="602" y="3251"/>
                    <a:pt x="625" y="3259"/>
                  </a:cubicBezTo>
                  <a:cubicBezTo>
                    <a:pt x="633" y="3340"/>
                    <a:pt x="692" y="3378"/>
                    <a:pt x="757" y="3378"/>
                  </a:cubicBezTo>
                  <a:cubicBezTo>
                    <a:pt x="815" y="3378"/>
                    <a:pt x="879" y="3347"/>
                    <a:pt x="914" y="3290"/>
                  </a:cubicBezTo>
                  <a:cubicBezTo>
                    <a:pt x="945" y="3336"/>
                    <a:pt x="1006" y="3351"/>
                    <a:pt x="1036" y="3366"/>
                  </a:cubicBezTo>
                  <a:cubicBezTo>
                    <a:pt x="1036" y="3259"/>
                    <a:pt x="1021" y="3077"/>
                    <a:pt x="1189" y="3077"/>
                  </a:cubicBezTo>
                  <a:cubicBezTo>
                    <a:pt x="1372" y="3077"/>
                    <a:pt x="1311" y="3198"/>
                    <a:pt x="1326" y="3305"/>
                  </a:cubicBezTo>
                  <a:cubicBezTo>
                    <a:pt x="1341" y="3366"/>
                    <a:pt x="1295" y="3381"/>
                    <a:pt x="1311" y="3442"/>
                  </a:cubicBezTo>
                  <a:cubicBezTo>
                    <a:pt x="1326" y="3503"/>
                    <a:pt x="1402" y="3488"/>
                    <a:pt x="1417" y="3518"/>
                  </a:cubicBezTo>
                  <a:cubicBezTo>
                    <a:pt x="1448" y="3564"/>
                    <a:pt x="1524" y="3716"/>
                    <a:pt x="1554" y="3732"/>
                  </a:cubicBezTo>
                  <a:cubicBezTo>
                    <a:pt x="1600" y="3747"/>
                    <a:pt x="1798" y="3793"/>
                    <a:pt x="1844" y="3793"/>
                  </a:cubicBezTo>
                  <a:cubicBezTo>
                    <a:pt x="1905" y="3793"/>
                    <a:pt x="1981" y="3747"/>
                    <a:pt x="2027" y="3747"/>
                  </a:cubicBezTo>
                  <a:cubicBezTo>
                    <a:pt x="2088" y="3747"/>
                    <a:pt x="2149" y="3808"/>
                    <a:pt x="2179" y="3808"/>
                  </a:cubicBezTo>
                  <a:cubicBezTo>
                    <a:pt x="2188" y="3808"/>
                    <a:pt x="2197" y="3809"/>
                    <a:pt x="2206" y="3809"/>
                  </a:cubicBezTo>
                  <a:cubicBezTo>
                    <a:pt x="2399" y="3809"/>
                    <a:pt x="2506" y="3667"/>
                    <a:pt x="2704" y="3667"/>
                  </a:cubicBezTo>
                  <a:cubicBezTo>
                    <a:pt x="2721" y="3667"/>
                    <a:pt x="2739" y="3668"/>
                    <a:pt x="2758" y="3671"/>
                  </a:cubicBezTo>
                  <a:cubicBezTo>
                    <a:pt x="2712" y="3869"/>
                    <a:pt x="2849" y="3823"/>
                    <a:pt x="2987" y="3838"/>
                  </a:cubicBezTo>
                  <a:cubicBezTo>
                    <a:pt x="3076" y="3864"/>
                    <a:pt x="3187" y="3922"/>
                    <a:pt x="3274" y="3922"/>
                  </a:cubicBezTo>
                  <a:cubicBezTo>
                    <a:pt x="3291" y="3922"/>
                    <a:pt x="3307" y="3919"/>
                    <a:pt x="3322" y="3914"/>
                  </a:cubicBezTo>
                  <a:cubicBezTo>
                    <a:pt x="3348" y="3822"/>
                    <a:pt x="3420" y="3741"/>
                    <a:pt x="3529" y="3741"/>
                  </a:cubicBezTo>
                  <a:cubicBezTo>
                    <a:pt x="3545" y="3741"/>
                    <a:pt x="3563" y="3743"/>
                    <a:pt x="3581" y="3747"/>
                  </a:cubicBezTo>
                  <a:lnTo>
                    <a:pt x="3581" y="3975"/>
                  </a:lnTo>
                  <a:cubicBezTo>
                    <a:pt x="3660" y="4007"/>
                    <a:pt x="3779" y="4024"/>
                    <a:pt x="3908" y="4024"/>
                  </a:cubicBezTo>
                  <a:cubicBezTo>
                    <a:pt x="4155" y="4024"/>
                    <a:pt x="4441" y="3963"/>
                    <a:pt x="4571" y="3823"/>
                  </a:cubicBezTo>
                  <a:cubicBezTo>
                    <a:pt x="4617" y="3762"/>
                    <a:pt x="4602" y="3655"/>
                    <a:pt x="4693" y="3640"/>
                  </a:cubicBezTo>
                  <a:cubicBezTo>
                    <a:pt x="4705" y="3637"/>
                    <a:pt x="4715" y="3635"/>
                    <a:pt x="4725" y="3635"/>
                  </a:cubicBezTo>
                  <a:cubicBezTo>
                    <a:pt x="4801" y="3635"/>
                    <a:pt x="4810" y="3733"/>
                    <a:pt x="4891" y="3747"/>
                  </a:cubicBezTo>
                  <a:cubicBezTo>
                    <a:pt x="4908" y="3752"/>
                    <a:pt x="4925" y="3754"/>
                    <a:pt x="4941" y="3754"/>
                  </a:cubicBezTo>
                  <a:cubicBezTo>
                    <a:pt x="5073" y="3754"/>
                    <a:pt x="5159" y="3609"/>
                    <a:pt x="5286" y="3609"/>
                  </a:cubicBezTo>
                  <a:cubicBezTo>
                    <a:pt x="5291" y="3609"/>
                    <a:pt x="5297" y="3609"/>
                    <a:pt x="5302" y="3610"/>
                  </a:cubicBezTo>
                  <a:cubicBezTo>
                    <a:pt x="5302" y="3811"/>
                    <a:pt x="5506" y="3881"/>
                    <a:pt x="5712" y="3881"/>
                  </a:cubicBezTo>
                  <a:cubicBezTo>
                    <a:pt x="5848" y="3881"/>
                    <a:pt x="5985" y="3850"/>
                    <a:pt x="6064" y="3808"/>
                  </a:cubicBezTo>
                  <a:cubicBezTo>
                    <a:pt x="6140" y="3914"/>
                    <a:pt x="6217" y="4021"/>
                    <a:pt x="6369" y="4052"/>
                  </a:cubicBezTo>
                  <a:cubicBezTo>
                    <a:pt x="6391" y="4057"/>
                    <a:pt x="6413" y="4059"/>
                    <a:pt x="6433" y="4059"/>
                  </a:cubicBezTo>
                  <a:cubicBezTo>
                    <a:pt x="6584" y="4059"/>
                    <a:pt x="6701" y="3942"/>
                    <a:pt x="6833" y="3942"/>
                  </a:cubicBezTo>
                  <a:cubicBezTo>
                    <a:pt x="6846" y="3942"/>
                    <a:pt x="6859" y="3943"/>
                    <a:pt x="6872" y="3945"/>
                  </a:cubicBezTo>
                  <a:cubicBezTo>
                    <a:pt x="6978" y="3945"/>
                    <a:pt x="7055" y="4036"/>
                    <a:pt x="7192" y="4052"/>
                  </a:cubicBezTo>
                  <a:cubicBezTo>
                    <a:pt x="7268" y="4052"/>
                    <a:pt x="7405" y="4036"/>
                    <a:pt x="7481" y="4036"/>
                  </a:cubicBezTo>
                  <a:cubicBezTo>
                    <a:pt x="7694" y="4036"/>
                    <a:pt x="7954" y="3975"/>
                    <a:pt x="8121" y="3838"/>
                  </a:cubicBezTo>
                  <a:cubicBezTo>
                    <a:pt x="8220" y="3783"/>
                    <a:pt x="8367" y="3569"/>
                    <a:pt x="8486" y="3569"/>
                  </a:cubicBezTo>
                  <a:cubicBezTo>
                    <a:pt x="8533" y="3569"/>
                    <a:pt x="8575" y="3601"/>
                    <a:pt x="8609" y="3686"/>
                  </a:cubicBezTo>
                  <a:cubicBezTo>
                    <a:pt x="8700" y="3610"/>
                    <a:pt x="8609" y="3534"/>
                    <a:pt x="8624" y="3457"/>
                  </a:cubicBezTo>
                  <a:cubicBezTo>
                    <a:pt x="8639" y="3366"/>
                    <a:pt x="8715" y="3351"/>
                    <a:pt x="8731" y="3275"/>
                  </a:cubicBezTo>
                  <a:cubicBezTo>
                    <a:pt x="8776" y="3153"/>
                    <a:pt x="8654" y="3122"/>
                    <a:pt x="8776" y="3031"/>
                  </a:cubicBezTo>
                  <a:cubicBezTo>
                    <a:pt x="8827" y="2980"/>
                    <a:pt x="8864" y="2962"/>
                    <a:pt x="8893" y="2962"/>
                  </a:cubicBezTo>
                  <a:cubicBezTo>
                    <a:pt x="8942" y="2962"/>
                    <a:pt x="8972" y="3012"/>
                    <a:pt x="9020" y="3031"/>
                  </a:cubicBezTo>
                  <a:cubicBezTo>
                    <a:pt x="9036" y="3032"/>
                    <a:pt x="9056" y="3033"/>
                    <a:pt x="9078" y="3033"/>
                  </a:cubicBezTo>
                  <a:cubicBezTo>
                    <a:pt x="9263" y="3033"/>
                    <a:pt x="9615" y="2968"/>
                    <a:pt x="9492" y="2696"/>
                  </a:cubicBezTo>
                  <a:cubicBezTo>
                    <a:pt x="9401" y="2513"/>
                    <a:pt x="9157" y="2574"/>
                    <a:pt x="9264" y="2269"/>
                  </a:cubicBezTo>
                  <a:cubicBezTo>
                    <a:pt x="9196" y="2269"/>
                    <a:pt x="9116" y="2221"/>
                    <a:pt x="9046" y="2221"/>
                  </a:cubicBezTo>
                  <a:cubicBezTo>
                    <a:pt x="9037" y="2221"/>
                    <a:pt x="9028" y="2222"/>
                    <a:pt x="9020" y="2223"/>
                  </a:cubicBezTo>
                  <a:cubicBezTo>
                    <a:pt x="8953" y="2223"/>
                    <a:pt x="8887" y="2305"/>
                    <a:pt x="8810" y="2305"/>
                  </a:cubicBezTo>
                  <a:cubicBezTo>
                    <a:pt x="8799" y="2305"/>
                    <a:pt x="8788" y="2303"/>
                    <a:pt x="8776" y="2299"/>
                  </a:cubicBezTo>
                  <a:cubicBezTo>
                    <a:pt x="8609" y="2208"/>
                    <a:pt x="8791" y="1980"/>
                    <a:pt x="8776" y="1842"/>
                  </a:cubicBezTo>
                  <a:cubicBezTo>
                    <a:pt x="8761" y="1766"/>
                    <a:pt x="8654" y="1766"/>
                    <a:pt x="8639" y="1690"/>
                  </a:cubicBezTo>
                  <a:cubicBezTo>
                    <a:pt x="8624" y="1614"/>
                    <a:pt x="8731" y="1522"/>
                    <a:pt x="8685" y="1446"/>
                  </a:cubicBezTo>
                  <a:cubicBezTo>
                    <a:pt x="8639" y="1385"/>
                    <a:pt x="8502" y="1401"/>
                    <a:pt x="8456" y="1324"/>
                  </a:cubicBezTo>
                  <a:cubicBezTo>
                    <a:pt x="8411" y="1279"/>
                    <a:pt x="8411" y="1157"/>
                    <a:pt x="8411" y="1081"/>
                  </a:cubicBezTo>
                  <a:cubicBezTo>
                    <a:pt x="8380" y="1081"/>
                    <a:pt x="8352" y="1081"/>
                    <a:pt x="8326" y="1081"/>
                  </a:cubicBezTo>
                  <a:cubicBezTo>
                    <a:pt x="8223" y="1081"/>
                    <a:pt x="8155" y="1071"/>
                    <a:pt x="8106" y="974"/>
                  </a:cubicBezTo>
                  <a:cubicBezTo>
                    <a:pt x="8075" y="822"/>
                    <a:pt x="8197" y="745"/>
                    <a:pt x="8075" y="593"/>
                  </a:cubicBezTo>
                  <a:cubicBezTo>
                    <a:pt x="8045" y="563"/>
                    <a:pt x="7862" y="441"/>
                    <a:pt x="7816" y="410"/>
                  </a:cubicBezTo>
                  <a:cubicBezTo>
                    <a:pt x="7811" y="410"/>
                    <a:pt x="7806" y="409"/>
                    <a:pt x="7800" y="409"/>
                  </a:cubicBezTo>
                  <a:cubicBezTo>
                    <a:pt x="7722" y="409"/>
                    <a:pt x="7639" y="475"/>
                    <a:pt x="7579" y="475"/>
                  </a:cubicBezTo>
                  <a:cubicBezTo>
                    <a:pt x="7550" y="475"/>
                    <a:pt x="7526" y="459"/>
                    <a:pt x="7512" y="410"/>
                  </a:cubicBezTo>
                  <a:cubicBezTo>
                    <a:pt x="7484" y="405"/>
                    <a:pt x="7460" y="401"/>
                    <a:pt x="7438" y="401"/>
                  </a:cubicBezTo>
                  <a:cubicBezTo>
                    <a:pt x="7400" y="401"/>
                    <a:pt x="7367" y="412"/>
                    <a:pt x="7329" y="441"/>
                  </a:cubicBezTo>
                  <a:cubicBezTo>
                    <a:pt x="7221" y="354"/>
                    <a:pt x="7067" y="314"/>
                    <a:pt x="6916" y="314"/>
                  </a:cubicBezTo>
                  <a:cubicBezTo>
                    <a:pt x="6854" y="314"/>
                    <a:pt x="6792" y="321"/>
                    <a:pt x="6735" y="334"/>
                  </a:cubicBezTo>
                  <a:lnTo>
                    <a:pt x="6735" y="395"/>
                  </a:lnTo>
                  <a:cubicBezTo>
                    <a:pt x="6711" y="390"/>
                    <a:pt x="6691" y="388"/>
                    <a:pt x="6672" y="388"/>
                  </a:cubicBezTo>
                  <a:cubicBezTo>
                    <a:pt x="6451" y="388"/>
                    <a:pt x="6569" y="701"/>
                    <a:pt x="6415" y="715"/>
                  </a:cubicBezTo>
                  <a:cubicBezTo>
                    <a:pt x="6323" y="715"/>
                    <a:pt x="6247" y="471"/>
                    <a:pt x="6201" y="365"/>
                  </a:cubicBezTo>
                  <a:cubicBezTo>
                    <a:pt x="6140" y="227"/>
                    <a:pt x="6217" y="212"/>
                    <a:pt x="6095" y="106"/>
                  </a:cubicBezTo>
                  <a:cubicBezTo>
                    <a:pt x="6019" y="60"/>
                    <a:pt x="5881" y="29"/>
                    <a:pt x="5805" y="14"/>
                  </a:cubicBezTo>
                  <a:cubicBezTo>
                    <a:pt x="5754" y="6"/>
                    <a:pt x="5702" y="0"/>
                    <a:pt x="5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2"/>
            <p:cNvSpPr/>
            <p:nvPr/>
          </p:nvSpPr>
          <p:spPr>
            <a:xfrm>
              <a:off x="7702932" y="756386"/>
              <a:ext cx="157983" cy="46417"/>
            </a:xfrm>
            <a:custGeom>
              <a:avLst/>
              <a:gdLst/>
              <a:ahLst/>
              <a:cxnLst/>
              <a:rect l="l" t="t" r="r" b="b"/>
              <a:pathLst>
                <a:path w="5364" h="1576" extrusionOk="0">
                  <a:moveTo>
                    <a:pt x="3856" y="0"/>
                  </a:moveTo>
                  <a:cubicBezTo>
                    <a:pt x="3753" y="0"/>
                    <a:pt x="3620" y="69"/>
                    <a:pt x="3550" y="124"/>
                  </a:cubicBezTo>
                  <a:cubicBezTo>
                    <a:pt x="3444" y="200"/>
                    <a:pt x="3520" y="124"/>
                    <a:pt x="3444" y="276"/>
                  </a:cubicBezTo>
                  <a:cubicBezTo>
                    <a:pt x="3383" y="383"/>
                    <a:pt x="3459" y="444"/>
                    <a:pt x="3306" y="505"/>
                  </a:cubicBezTo>
                  <a:cubicBezTo>
                    <a:pt x="3302" y="506"/>
                    <a:pt x="3298" y="506"/>
                    <a:pt x="3295" y="506"/>
                  </a:cubicBezTo>
                  <a:cubicBezTo>
                    <a:pt x="3247" y="506"/>
                    <a:pt x="3216" y="449"/>
                    <a:pt x="3163" y="449"/>
                  </a:cubicBezTo>
                  <a:cubicBezTo>
                    <a:pt x="3140" y="449"/>
                    <a:pt x="3113" y="459"/>
                    <a:pt x="3078" y="490"/>
                  </a:cubicBezTo>
                  <a:cubicBezTo>
                    <a:pt x="3101" y="650"/>
                    <a:pt x="2998" y="707"/>
                    <a:pt x="2872" y="707"/>
                  </a:cubicBezTo>
                  <a:cubicBezTo>
                    <a:pt x="2747" y="707"/>
                    <a:pt x="2598" y="650"/>
                    <a:pt x="2529" y="581"/>
                  </a:cubicBezTo>
                  <a:cubicBezTo>
                    <a:pt x="2480" y="675"/>
                    <a:pt x="2438" y="709"/>
                    <a:pt x="2401" y="709"/>
                  </a:cubicBezTo>
                  <a:cubicBezTo>
                    <a:pt x="2335" y="709"/>
                    <a:pt x="2283" y="604"/>
                    <a:pt x="2225" y="536"/>
                  </a:cubicBezTo>
                  <a:cubicBezTo>
                    <a:pt x="2170" y="494"/>
                    <a:pt x="2053" y="379"/>
                    <a:pt x="1952" y="379"/>
                  </a:cubicBezTo>
                  <a:cubicBezTo>
                    <a:pt x="1941" y="379"/>
                    <a:pt x="1930" y="380"/>
                    <a:pt x="1920" y="383"/>
                  </a:cubicBezTo>
                  <a:cubicBezTo>
                    <a:pt x="1707" y="429"/>
                    <a:pt x="1798" y="612"/>
                    <a:pt x="1691" y="749"/>
                  </a:cubicBezTo>
                  <a:cubicBezTo>
                    <a:pt x="1630" y="828"/>
                    <a:pt x="1569" y="859"/>
                    <a:pt x="1509" y="859"/>
                  </a:cubicBezTo>
                  <a:cubicBezTo>
                    <a:pt x="1419" y="859"/>
                    <a:pt x="1332" y="791"/>
                    <a:pt x="1250" y="718"/>
                  </a:cubicBezTo>
                  <a:cubicBezTo>
                    <a:pt x="1220" y="742"/>
                    <a:pt x="1185" y="752"/>
                    <a:pt x="1148" y="752"/>
                  </a:cubicBezTo>
                  <a:cubicBezTo>
                    <a:pt x="991" y="752"/>
                    <a:pt x="784" y="582"/>
                    <a:pt x="686" y="520"/>
                  </a:cubicBezTo>
                  <a:cubicBezTo>
                    <a:pt x="570" y="462"/>
                    <a:pt x="339" y="413"/>
                    <a:pt x="155" y="413"/>
                  </a:cubicBezTo>
                  <a:cubicBezTo>
                    <a:pt x="97" y="413"/>
                    <a:pt x="44" y="418"/>
                    <a:pt x="0" y="429"/>
                  </a:cubicBezTo>
                  <a:cubicBezTo>
                    <a:pt x="168" y="505"/>
                    <a:pt x="183" y="490"/>
                    <a:pt x="305" y="642"/>
                  </a:cubicBezTo>
                  <a:cubicBezTo>
                    <a:pt x="457" y="825"/>
                    <a:pt x="457" y="764"/>
                    <a:pt x="640" y="840"/>
                  </a:cubicBezTo>
                  <a:cubicBezTo>
                    <a:pt x="808" y="916"/>
                    <a:pt x="853" y="1038"/>
                    <a:pt x="716" y="1191"/>
                  </a:cubicBezTo>
                  <a:cubicBezTo>
                    <a:pt x="640" y="1267"/>
                    <a:pt x="549" y="1290"/>
                    <a:pt x="454" y="1290"/>
                  </a:cubicBezTo>
                  <a:cubicBezTo>
                    <a:pt x="358" y="1290"/>
                    <a:pt x="259" y="1267"/>
                    <a:pt x="168" y="1252"/>
                  </a:cubicBezTo>
                  <a:lnTo>
                    <a:pt x="168" y="1267"/>
                  </a:lnTo>
                  <a:lnTo>
                    <a:pt x="198" y="1267"/>
                  </a:lnTo>
                  <a:lnTo>
                    <a:pt x="198" y="1495"/>
                  </a:lnTo>
                  <a:cubicBezTo>
                    <a:pt x="277" y="1527"/>
                    <a:pt x="398" y="1544"/>
                    <a:pt x="530" y="1544"/>
                  </a:cubicBezTo>
                  <a:cubicBezTo>
                    <a:pt x="779" y="1544"/>
                    <a:pt x="1069" y="1483"/>
                    <a:pt x="1189" y="1343"/>
                  </a:cubicBezTo>
                  <a:cubicBezTo>
                    <a:pt x="1250" y="1282"/>
                    <a:pt x="1234" y="1175"/>
                    <a:pt x="1326" y="1145"/>
                  </a:cubicBezTo>
                  <a:cubicBezTo>
                    <a:pt x="1331" y="1144"/>
                    <a:pt x="1336" y="1144"/>
                    <a:pt x="1341" y="1144"/>
                  </a:cubicBezTo>
                  <a:cubicBezTo>
                    <a:pt x="1418" y="1144"/>
                    <a:pt x="1423" y="1252"/>
                    <a:pt x="1524" y="1267"/>
                  </a:cubicBezTo>
                  <a:cubicBezTo>
                    <a:pt x="1537" y="1269"/>
                    <a:pt x="1549" y="1270"/>
                    <a:pt x="1561" y="1270"/>
                  </a:cubicBezTo>
                  <a:cubicBezTo>
                    <a:pt x="1700" y="1270"/>
                    <a:pt x="1787" y="1129"/>
                    <a:pt x="1917" y="1129"/>
                  </a:cubicBezTo>
                  <a:cubicBezTo>
                    <a:pt x="1923" y="1129"/>
                    <a:pt x="1929" y="1129"/>
                    <a:pt x="1935" y="1130"/>
                  </a:cubicBezTo>
                  <a:cubicBezTo>
                    <a:pt x="1935" y="1322"/>
                    <a:pt x="2133" y="1393"/>
                    <a:pt x="2337" y="1393"/>
                  </a:cubicBezTo>
                  <a:cubicBezTo>
                    <a:pt x="2473" y="1393"/>
                    <a:pt x="2612" y="1361"/>
                    <a:pt x="2697" y="1313"/>
                  </a:cubicBezTo>
                  <a:cubicBezTo>
                    <a:pt x="2773" y="1434"/>
                    <a:pt x="2849" y="1526"/>
                    <a:pt x="3002" y="1572"/>
                  </a:cubicBezTo>
                  <a:cubicBezTo>
                    <a:pt x="3018" y="1574"/>
                    <a:pt x="3034" y="1575"/>
                    <a:pt x="3050" y="1575"/>
                  </a:cubicBezTo>
                  <a:cubicBezTo>
                    <a:pt x="3212" y="1575"/>
                    <a:pt x="3326" y="1449"/>
                    <a:pt x="3481" y="1449"/>
                  </a:cubicBezTo>
                  <a:cubicBezTo>
                    <a:pt x="3489" y="1449"/>
                    <a:pt x="3497" y="1449"/>
                    <a:pt x="3505" y="1450"/>
                  </a:cubicBezTo>
                  <a:cubicBezTo>
                    <a:pt x="3611" y="1450"/>
                    <a:pt x="3687" y="1556"/>
                    <a:pt x="3824" y="1572"/>
                  </a:cubicBezTo>
                  <a:cubicBezTo>
                    <a:pt x="3901" y="1572"/>
                    <a:pt x="4038" y="1556"/>
                    <a:pt x="4114" y="1556"/>
                  </a:cubicBezTo>
                  <a:cubicBezTo>
                    <a:pt x="4312" y="1556"/>
                    <a:pt x="4586" y="1495"/>
                    <a:pt x="4754" y="1358"/>
                  </a:cubicBezTo>
                  <a:cubicBezTo>
                    <a:pt x="4853" y="1303"/>
                    <a:pt x="5000" y="1089"/>
                    <a:pt x="5114" y="1089"/>
                  </a:cubicBezTo>
                  <a:cubicBezTo>
                    <a:pt x="5157" y="1089"/>
                    <a:pt x="5197" y="1121"/>
                    <a:pt x="5226" y="1206"/>
                  </a:cubicBezTo>
                  <a:cubicBezTo>
                    <a:pt x="5333" y="1130"/>
                    <a:pt x="5226" y="1054"/>
                    <a:pt x="5257" y="977"/>
                  </a:cubicBezTo>
                  <a:cubicBezTo>
                    <a:pt x="5272" y="810"/>
                    <a:pt x="5333" y="795"/>
                    <a:pt x="5348" y="718"/>
                  </a:cubicBezTo>
                  <a:cubicBezTo>
                    <a:pt x="5363" y="612"/>
                    <a:pt x="5302" y="581"/>
                    <a:pt x="5348" y="505"/>
                  </a:cubicBezTo>
                  <a:lnTo>
                    <a:pt x="5226" y="505"/>
                  </a:lnTo>
                  <a:cubicBezTo>
                    <a:pt x="5119" y="523"/>
                    <a:pt x="5016" y="609"/>
                    <a:pt x="4938" y="609"/>
                  </a:cubicBezTo>
                  <a:cubicBezTo>
                    <a:pt x="4883" y="609"/>
                    <a:pt x="4840" y="567"/>
                    <a:pt x="4815" y="429"/>
                  </a:cubicBezTo>
                  <a:cubicBezTo>
                    <a:pt x="4763" y="481"/>
                    <a:pt x="4711" y="505"/>
                    <a:pt x="4664" y="505"/>
                  </a:cubicBezTo>
                  <a:cubicBezTo>
                    <a:pt x="4574" y="505"/>
                    <a:pt x="4505" y="417"/>
                    <a:pt x="4495" y="276"/>
                  </a:cubicBezTo>
                  <a:cubicBezTo>
                    <a:pt x="4427" y="290"/>
                    <a:pt x="4371" y="340"/>
                    <a:pt x="4306" y="340"/>
                  </a:cubicBezTo>
                  <a:cubicBezTo>
                    <a:pt x="4298" y="340"/>
                    <a:pt x="4290" y="339"/>
                    <a:pt x="4282" y="337"/>
                  </a:cubicBezTo>
                  <a:cubicBezTo>
                    <a:pt x="4221" y="337"/>
                    <a:pt x="4221" y="216"/>
                    <a:pt x="4190" y="216"/>
                  </a:cubicBezTo>
                  <a:cubicBezTo>
                    <a:pt x="4038" y="155"/>
                    <a:pt x="3840" y="261"/>
                    <a:pt x="3885" y="2"/>
                  </a:cubicBezTo>
                  <a:cubicBezTo>
                    <a:pt x="3876" y="1"/>
                    <a:pt x="386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2"/>
            <p:cNvSpPr/>
            <p:nvPr/>
          </p:nvSpPr>
          <p:spPr>
            <a:xfrm>
              <a:off x="7652658" y="378019"/>
              <a:ext cx="466734" cy="224605"/>
            </a:xfrm>
            <a:custGeom>
              <a:avLst/>
              <a:gdLst/>
              <a:ahLst/>
              <a:cxnLst/>
              <a:rect l="l" t="t" r="r" b="b"/>
              <a:pathLst>
                <a:path w="15847" h="7626" extrusionOk="0">
                  <a:moveTo>
                    <a:pt x="11875" y="1"/>
                  </a:moveTo>
                  <a:cubicBezTo>
                    <a:pt x="11805" y="1"/>
                    <a:pt x="11735" y="18"/>
                    <a:pt x="11656" y="36"/>
                  </a:cubicBezTo>
                  <a:cubicBezTo>
                    <a:pt x="11580" y="51"/>
                    <a:pt x="11565" y="97"/>
                    <a:pt x="11489" y="112"/>
                  </a:cubicBezTo>
                  <a:cubicBezTo>
                    <a:pt x="11382" y="158"/>
                    <a:pt x="11275" y="97"/>
                    <a:pt x="11199" y="203"/>
                  </a:cubicBezTo>
                  <a:cubicBezTo>
                    <a:pt x="11093" y="341"/>
                    <a:pt x="11245" y="584"/>
                    <a:pt x="11108" y="706"/>
                  </a:cubicBezTo>
                  <a:cubicBezTo>
                    <a:pt x="11072" y="737"/>
                    <a:pt x="11020" y="740"/>
                    <a:pt x="10966" y="740"/>
                  </a:cubicBezTo>
                  <a:cubicBezTo>
                    <a:pt x="10950" y="740"/>
                    <a:pt x="10935" y="740"/>
                    <a:pt x="10919" y="740"/>
                  </a:cubicBezTo>
                  <a:cubicBezTo>
                    <a:pt x="10827" y="740"/>
                    <a:pt x="10742" y="750"/>
                    <a:pt x="10742" y="889"/>
                  </a:cubicBezTo>
                  <a:cubicBezTo>
                    <a:pt x="10483" y="920"/>
                    <a:pt x="10331" y="843"/>
                    <a:pt x="10255" y="1118"/>
                  </a:cubicBezTo>
                  <a:cubicBezTo>
                    <a:pt x="10194" y="1316"/>
                    <a:pt x="10239" y="1422"/>
                    <a:pt x="10057" y="1544"/>
                  </a:cubicBezTo>
                  <a:cubicBezTo>
                    <a:pt x="9965" y="1605"/>
                    <a:pt x="9858" y="1620"/>
                    <a:pt x="9752" y="1620"/>
                  </a:cubicBezTo>
                  <a:cubicBezTo>
                    <a:pt x="9721" y="1544"/>
                    <a:pt x="9478" y="1468"/>
                    <a:pt x="9386" y="1453"/>
                  </a:cubicBezTo>
                  <a:cubicBezTo>
                    <a:pt x="9315" y="1424"/>
                    <a:pt x="9218" y="1413"/>
                    <a:pt x="9119" y="1413"/>
                  </a:cubicBezTo>
                  <a:cubicBezTo>
                    <a:pt x="9005" y="1413"/>
                    <a:pt x="8889" y="1428"/>
                    <a:pt x="8807" y="1453"/>
                  </a:cubicBezTo>
                  <a:cubicBezTo>
                    <a:pt x="8716" y="1483"/>
                    <a:pt x="8655" y="1559"/>
                    <a:pt x="8579" y="1575"/>
                  </a:cubicBezTo>
                  <a:cubicBezTo>
                    <a:pt x="8457" y="1620"/>
                    <a:pt x="8365" y="1544"/>
                    <a:pt x="8335" y="1712"/>
                  </a:cubicBezTo>
                  <a:cubicBezTo>
                    <a:pt x="8304" y="1788"/>
                    <a:pt x="8350" y="1879"/>
                    <a:pt x="8304" y="1956"/>
                  </a:cubicBezTo>
                  <a:cubicBezTo>
                    <a:pt x="8289" y="2062"/>
                    <a:pt x="8198" y="2138"/>
                    <a:pt x="8152" y="2230"/>
                  </a:cubicBezTo>
                  <a:cubicBezTo>
                    <a:pt x="8137" y="2226"/>
                    <a:pt x="8122" y="2224"/>
                    <a:pt x="8109" y="2224"/>
                  </a:cubicBezTo>
                  <a:cubicBezTo>
                    <a:pt x="7998" y="2224"/>
                    <a:pt x="7951" y="2352"/>
                    <a:pt x="7832" y="2352"/>
                  </a:cubicBezTo>
                  <a:cubicBezTo>
                    <a:pt x="7810" y="2352"/>
                    <a:pt x="7785" y="2348"/>
                    <a:pt x="7756" y="2336"/>
                  </a:cubicBezTo>
                  <a:lnTo>
                    <a:pt x="7756" y="2321"/>
                  </a:lnTo>
                  <a:cubicBezTo>
                    <a:pt x="7665" y="2260"/>
                    <a:pt x="7619" y="2138"/>
                    <a:pt x="7543" y="2062"/>
                  </a:cubicBezTo>
                  <a:cubicBezTo>
                    <a:pt x="7451" y="1940"/>
                    <a:pt x="7390" y="1940"/>
                    <a:pt x="7284" y="1925"/>
                  </a:cubicBezTo>
                  <a:cubicBezTo>
                    <a:pt x="7229" y="1925"/>
                    <a:pt x="7175" y="1877"/>
                    <a:pt x="7132" y="1877"/>
                  </a:cubicBezTo>
                  <a:cubicBezTo>
                    <a:pt x="7126" y="1877"/>
                    <a:pt x="7121" y="1878"/>
                    <a:pt x="7116" y="1879"/>
                  </a:cubicBezTo>
                  <a:cubicBezTo>
                    <a:pt x="7040" y="1910"/>
                    <a:pt x="7009" y="1986"/>
                    <a:pt x="6933" y="2017"/>
                  </a:cubicBezTo>
                  <a:cubicBezTo>
                    <a:pt x="6924" y="2020"/>
                    <a:pt x="6913" y="2021"/>
                    <a:pt x="6902" y="2021"/>
                  </a:cubicBezTo>
                  <a:cubicBezTo>
                    <a:pt x="6872" y="2021"/>
                    <a:pt x="6837" y="2012"/>
                    <a:pt x="6797" y="2012"/>
                  </a:cubicBezTo>
                  <a:cubicBezTo>
                    <a:pt x="6782" y="2012"/>
                    <a:pt x="6766" y="2013"/>
                    <a:pt x="6750" y="2017"/>
                  </a:cubicBezTo>
                  <a:cubicBezTo>
                    <a:pt x="6628" y="2032"/>
                    <a:pt x="6598" y="2138"/>
                    <a:pt x="6522" y="2215"/>
                  </a:cubicBezTo>
                  <a:cubicBezTo>
                    <a:pt x="6400" y="2321"/>
                    <a:pt x="6385" y="2367"/>
                    <a:pt x="6324" y="2519"/>
                  </a:cubicBezTo>
                  <a:cubicBezTo>
                    <a:pt x="6298" y="2607"/>
                    <a:pt x="6236" y="2659"/>
                    <a:pt x="6163" y="2659"/>
                  </a:cubicBezTo>
                  <a:cubicBezTo>
                    <a:pt x="6108" y="2659"/>
                    <a:pt x="6047" y="2630"/>
                    <a:pt x="5989" y="2565"/>
                  </a:cubicBezTo>
                  <a:cubicBezTo>
                    <a:pt x="5943" y="2535"/>
                    <a:pt x="5973" y="2474"/>
                    <a:pt x="5928" y="2443"/>
                  </a:cubicBezTo>
                  <a:cubicBezTo>
                    <a:pt x="5900" y="2422"/>
                    <a:pt x="5854" y="2414"/>
                    <a:pt x="5807" y="2414"/>
                  </a:cubicBezTo>
                  <a:cubicBezTo>
                    <a:pt x="5751" y="2414"/>
                    <a:pt x="5694" y="2426"/>
                    <a:pt x="5669" y="2443"/>
                  </a:cubicBezTo>
                  <a:cubicBezTo>
                    <a:pt x="5608" y="2458"/>
                    <a:pt x="5577" y="2519"/>
                    <a:pt x="5531" y="2535"/>
                  </a:cubicBezTo>
                  <a:cubicBezTo>
                    <a:pt x="5471" y="2550"/>
                    <a:pt x="5410" y="2535"/>
                    <a:pt x="5349" y="2565"/>
                  </a:cubicBezTo>
                  <a:cubicBezTo>
                    <a:pt x="5272" y="2611"/>
                    <a:pt x="5318" y="2687"/>
                    <a:pt x="5257" y="2717"/>
                  </a:cubicBezTo>
                  <a:cubicBezTo>
                    <a:pt x="5233" y="2742"/>
                    <a:pt x="5213" y="2747"/>
                    <a:pt x="5195" y="2747"/>
                  </a:cubicBezTo>
                  <a:cubicBezTo>
                    <a:pt x="5182" y="2747"/>
                    <a:pt x="5171" y="2744"/>
                    <a:pt x="5158" y="2744"/>
                  </a:cubicBezTo>
                  <a:cubicBezTo>
                    <a:pt x="5142" y="2744"/>
                    <a:pt x="5125" y="2748"/>
                    <a:pt x="5105" y="2763"/>
                  </a:cubicBezTo>
                  <a:cubicBezTo>
                    <a:pt x="4937" y="2839"/>
                    <a:pt x="4953" y="2992"/>
                    <a:pt x="5074" y="3098"/>
                  </a:cubicBezTo>
                  <a:cubicBezTo>
                    <a:pt x="4968" y="3174"/>
                    <a:pt x="4876" y="3174"/>
                    <a:pt x="4770" y="3174"/>
                  </a:cubicBezTo>
                  <a:cubicBezTo>
                    <a:pt x="4770" y="3251"/>
                    <a:pt x="4754" y="3327"/>
                    <a:pt x="4648" y="3327"/>
                  </a:cubicBezTo>
                  <a:cubicBezTo>
                    <a:pt x="4633" y="3525"/>
                    <a:pt x="4846" y="3662"/>
                    <a:pt x="4572" y="3830"/>
                  </a:cubicBezTo>
                  <a:cubicBezTo>
                    <a:pt x="4506" y="3868"/>
                    <a:pt x="4457" y="3886"/>
                    <a:pt x="4418" y="3886"/>
                  </a:cubicBezTo>
                  <a:cubicBezTo>
                    <a:pt x="4347" y="3886"/>
                    <a:pt x="4312" y="3825"/>
                    <a:pt x="4282" y="3708"/>
                  </a:cubicBezTo>
                  <a:lnTo>
                    <a:pt x="4191" y="3708"/>
                  </a:lnTo>
                  <a:cubicBezTo>
                    <a:pt x="4191" y="3778"/>
                    <a:pt x="4158" y="3802"/>
                    <a:pt x="4111" y="3802"/>
                  </a:cubicBezTo>
                  <a:cubicBezTo>
                    <a:pt x="4015" y="3802"/>
                    <a:pt x="3861" y="3703"/>
                    <a:pt x="3810" y="3692"/>
                  </a:cubicBezTo>
                  <a:cubicBezTo>
                    <a:pt x="3802" y="3691"/>
                    <a:pt x="3794" y="3691"/>
                    <a:pt x="3786" y="3691"/>
                  </a:cubicBezTo>
                  <a:cubicBezTo>
                    <a:pt x="3631" y="3691"/>
                    <a:pt x="3519" y="3944"/>
                    <a:pt x="3379" y="3944"/>
                  </a:cubicBezTo>
                  <a:cubicBezTo>
                    <a:pt x="3365" y="3944"/>
                    <a:pt x="3352" y="3941"/>
                    <a:pt x="3338" y="3936"/>
                  </a:cubicBezTo>
                  <a:cubicBezTo>
                    <a:pt x="3338" y="4043"/>
                    <a:pt x="3231" y="4134"/>
                    <a:pt x="3139" y="4165"/>
                  </a:cubicBezTo>
                  <a:cubicBezTo>
                    <a:pt x="3094" y="4210"/>
                    <a:pt x="3002" y="4195"/>
                    <a:pt x="2941" y="4226"/>
                  </a:cubicBezTo>
                  <a:cubicBezTo>
                    <a:pt x="2865" y="4287"/>
                    <a:pt x="2926" y="4287"/>
                    <a:pt x="2865" y="4348"/>
                  </a:cubicBezTo>
                  <a:cubicBezTo>
                    <a:pt x="2743" y="4515"/>
                    <a:pt x="2500" y="4439"/>
                    <a:pt x="2362" y="4591"/>
                  </a:cubicBezTo>
                  <a:lnTo>
                    <a:pt x="2378" y="4591"/>
                  </a:lnTo>
                  <a:cubicBezTo>
                    <a:pt x="2301" y="4652"/>
                    <a:pt x="2195" y="4698"/>
                    <a:pt x="2134" y="4744"/>
                  </a:cubicBezTo>
                  <a:cubicBezTo>
                    <a:pt x="2068" y="4744"/>
                    <a:pt x="1928" y="4721"/>
                    <a:pt x="1801" y="4721"/>
                  </a:cubicBezTo>
                  <a:cubicBezTo>
                    <a:pt x="1721" y="4721"/>
                    <a:pt x="1647" y="4730"/>
                    <a:pt x="1601" y="4759"/>
                  </a:cubicBezTo>
                  <a:cubicBezTo>
                    <a:pt x="1509" y="4820"/>
                    <a:pt x="1494" y="4957"/>
                    <a:pt x="1403" y="5003"/>
                  </a:cubicBezTo>
                  <a:cubicBezTo>
                    <a:pt x="1339" y="5038"/>
                    <a:pt x="1272" y="5051"/>
                    <a:pt x="1203" y="5051"/>
                  </a:cubicBezTo>
                  <a:cubicBezTo>
                    <a:pt x="1124" y="5051"/>
                    <a:pt x="1042" y="5034"/>
                    <a:pt x="961" y="5018"/>
                  </a:cubicBezTo>
                  <a:cubicBezTo>
                    <a:pt x="928" y="5014"/>
                    <a:pt x="897" y="5012"/>
                    <a:pt x="871" y="5012"/>
                  </a:cubicBezTo>
                  <a:cubicBezTo>
                    <a:pt x="786" y="5012"/>
                    <a:pt x="736" y="5039"/>
                    <a:pt x="747" y="5155"/>
                  </a:cubicBezTo>
                  <a:cubicBezTo>
                    <a:pt x="443" y="5277"/>
                    <a:pt x="214" y="5368"/>
                    <a:pt x="1" y="5612"/>
                  </a:cubicBezTo>
                  <a:cubicBezTo>
                    <a:pt x="62" y="5673"/>
                    <a:pt x="199" y="5688"/>
                    <a:pt x="275" y="5719"/>
                  </a:cubicBezTo>
                  <a:cubicBezTo>
                    <a:pt x="299" y="5719"/>
                    <a:pt x="304" y="5738"/>
                    <a:pt x="329" y="5738"/>
                  </a:cubicBezTo>
                  <a:cubicBezTo>
                    <a:pt x="335" y="5738"/>
                    <a:pt x="342" y="5737"/>
                    <a:pt x="351" y="5734"/>
                  </a:cubicBezTo>
                  <a:cubicBezTo>
                    <a:pt x="378" y="5734"/>
                    <a:pt x="405" y="5686"/>
                    <a:pt x="433" y="5686"/>
                  </a:cubicBezTo>
                  <a:cubicBezTo>
                    <a:pt x="436" y="5686"/>
                    <a:pt x="439" y="5687"/>
                    <a:pt x="443" y="5688"/>
                  </a:cubicBezTo>
                  <a:cubicBezTo>
                    <a:pt x="560" y="5728"/>
                    <a:pt x="543" y="5902"/>
                    <a:pt x="700" y="5902"/>
                  </a:cubicBezTo>
                  <a:cubicBezTo>
                    <a:pt x="726" y="5902"/>
                    <a:pt x="757" y="5897"/>
                    <a:pt x="793" y="5886"/>
                  </a:cubicBezTo>
                  <a:cubicBezTo>
                    <a:pt x="793" y="5759"/>
                    <a:pt x="793" y="5579"/>
                    <a:pt x="953" y="5579"/>
                  </a:cubicBezTo>
                  <a:cubicBezTo>
                    <a:pt x="965" y="5579"/>
                    <a:pt x="977" y="5580"/>
                    <a:pt x="991" y="5582"/>
                  </a:cubicBezTo>
                  <a:cubicBezTo>
                    <a:pt x="1022" y="5658"/>
                    <a:pt x="961" y="5734"/>
                    <a:pt x="915" y="5780"/>
                  </a:cubicBezTo>
                  <a:cubicBezTo>
                    <a:pt x="1022" y="5856"/>
                    <a:pt x="915" y="5917"/>
                    <a:pt x="1067" y="5963"/>
                  </a:cubicBezTo>
                  <a:cubicBezTo>
                    <a:pt x="1174" y="5993"/>
                    <a:pt x="1220" y="5963"/>
                    <a:pt x="1326" y="6039"/>
                  </a:cubicBezTo>
                  <a:cubicBezTo>
                    <a:pt x="1420" y="5932"/>
                    <a:pt x="1548" y="5802"/>
                    <a:pt x="1691" y="5802"/>
                  </a:cubicBezTo>
                  <a:cubicBezTo>
                    <a:pt x="1712" y="5802"/>
                    <a:pt x="1732" y="5805"/>
                    <a:pt x="1753" y="5810"/>
                  </a:cubicBezTo>
                  <a:cubicBezTo>
                    <a:pt x="1875" y="5837"/>
                    <a:pt x="1876" y="5889"/>
                    <a:pt x="1962" y="5889"/>
                  </a:cubicBezTo>
                  <a:cubicBezTo>
                    <a:pt x="1972" y="5889"/>
                    <a:pt x="1984" y="5888"/>
                    <a:pt x="1997" y="5886"/>
                  </a:cubicBezTo>
                  <a:cubicBezTo>
                    <a:pt x="2094" y="5874"/>
                    <a:pt x="2192" y="5774"/>
                    <a:pt x="2259" y="5774"/>
                  </a:cubicBezTo>
                  <a:cubicBezTo>
                    <a:pt x="2275" y="5774"/>
                    <a:pt x="2289" y="5780"/>
                    <a:pt x="2301" y="5795"/>
                  </a:cubicBezTo>
                  <a:cubicBezTo>
                    <a:pt x="2347" y="5841"/>
                    <a:pt x="2332" y="6039"/>
                    <a:pt x="2347" y="6115"/>
                  </a:cubicBezTo>
                  <a:cubicBezTo>
                    <a:pt x="2362" y="6176"/>
                    <a:pt x="2378" y="6191"/>
                    <a:pt x="2408" y="6252"/>
                  </a:cubicBezTo>
                  <a:cubicBezTo>
                    <a:pt x="2416" y="6249"/>
                    <a:pt x="2425" y="6248"/>
                    <a:pt x="2433" y="6248"/>
                  </a:cubicBezTo>
                  <a:cubicBezTo>
                    <a:pt x="2518" y="6248"/>
                    <a:pt x="2613" y="6378"/>
                    <a:pt x="2682" y="6420"/>
                  </a:cubicBezTo>
                  <a:cubicBezTo>
                    <a:pt x="2743" y="6450"/>
                    <a:pt x="2804" y="6511"/>
                    <a:pt x="2865" y="6511"/>
                  </a:cubicBezTo>
                  <a:cubicBezTo>
                    <a:pt x="2872" y="6513"/>
                    <a:pt x="2879" y="6513"/>
                    <a:pt x="2886" y="6513"/>
                  </a:cubicBezTo>
                  <a:cubicBezTo>
                    <a:pt x="2942" y="6513"/>
                    <a:pt x="2997" y="6473"/>
                    <a:pt x="3038" y="6473"/>
                  </a:cubicBezTo>
                  <a:cubicBezTo>
                    <a:pt x="3047" y="6473"/>
                    <a:pt x="3056" y="6475"/>
                    <a:pt x="3063" y="6481"/>
                  </a:cubicBezTo>
                  <a:cubicBezTo>
                    <a:pt x="3170" y="6496"/>
                    <a:pt x="3216" y="6603"/>
                    <a:pt x="3322" y="6633"/>
                  </a:cubicBezTo>
                  <a:cubicBezTo>
                    <a:pt x="3347" y="6637"/>
                    <a:pt x="3375" y="6639"/>
                    <a:pt x="3404" y="6639"/>
                  </a:cubicBezTo>
                  <a:cubicBezTo>
                    <a:pt x="3483" y="6639"/>
                    <a:pt x="3571" y="6625"/>
                    <a:pt x="3627" y="6603"/>
                  </a:cubicBezTo>
                  <a:cubicBezTo>
                    <a:pt x="3808" y="6561"/>
                    <a:pt x="3950" y="6494"/>
                    <a:pt x="4135" y="6494"/>
                  </a:cubicBezTo>
                  <a:cubicBezTo>
                    <a:pt x="4153" y="6494"/>
                    <a:pt x="4172" y="6495"/>
                    <a:pt x="4191" y="6496"/>
                  </a:cubicBezTo>
                  <a:lnTo>
                    <a:pt x="4191" y="6557"/>
                  </a:lnTo>
                  <a:cubicBezTo>
                    <a:pt x="4200" y="6558"/>
                    <a:pt x="4209" y="6558"/>
                    <a:pt x="4217" y="6558"/>
                  </a:cubicBezTo>
                  <a:cubicBezTo>
                    <a:pt x="4325" y="6558"/>
                    <a:pt x="4402" y="6494"/>
                    <a:pt x="4485" y="6494"/>
                  </a:cubicBezTo>
                  <a:cubicBezTo>
                    <a:pt x="4508" y="6494"/>
                    <a:pt x="4532" y="6499"/>
                    <a:pt x="4556" y="6511"/>
                  </a:cubicBezTo>
                  <a:cubicBezTo>
                    <a:pt x="4587" y="6526"/>
                    <a:pt x="4633" y="6587"/>
                    <a:pt x="4663" y="6603"/>
                  </a:cubicBezTo>
                  <a:cubicBezTo>
                    <a:pt x="4686" y="6618"/>
                    <a:pt x="4716" y="6618"/>
                    <a:pt x="4745" y="6618"/>
                  </a:cubicBezTo>
                  <a:cubicBezTo>
                    <a:pt x="4773" y="6618"/>
                    <a:pt x="4800" y="6618"/>
                    <a:pt x="4815" y="6633"/>
                  </a:cubicBezTo>
                  <a:cubicBezTo>
                    <a:pt x="4922" y="6663"/>
                    <a:pt x="4937" y="6816"/>
                    <a:pt x="4998" y="6862"/>
                  </a:cubicBezTo>
                  <a:cubicBezTo>
                    <a:pt x="5009" y="6866"/>
                    <a:pt x="5022" y="6868"/>
                    <a:pt x="5036" y="6868"/>
                  </a:cubicBezTo>
                  <a:cubicBezTo>
                    <a:pt x="5164" y="6868"/>
                    <a:pt x="5417" y="6698"/>
                    <a:pt x="5486" y="6603"/>
                  </a:cubicBezTo>
                  <a:cubicBezTo>
                    <a:pt x="5486" y="6587"/>
                    <a:pt x="5471" y="6587"/>
                    <a:pt x="5471" y="6572"/>
                  </a:cubicBezTo>
                  <a:cubicBezTo>
                    <a:pt x="5508" y="6548"/>
                    <a:pt x="5535" y="6538"/>
                    <a:pt x="5555" y="6538"/>
                  </a:cubicBezTo>
                  <a:cubicBezTo>
                    <a:pt x="5653" y="6538"/>
                    <a:pt x="5596" y="6765"/>
                    <a:pt x="5684" y="6816"/>
                  </a:cubicBezTo>
                  <a:cubicBezTo>
                    <a:pt x="5696" y="6828"/>
                    <a:pt x="5722" y="6833"/>
                    <a:pt x="5755" y="6833"/>
                  </a:cubicBezTo>
                  <a:cubicBezTo>
                    <a:pt x="5843" y="6833"/>
                    <a:pt x="5979" y="6801"/>
                    <a:pt x="6034" y="6801"/>
                  </a:cubicBezTo>
                  <a:cubicBezTo>
                    <a:pt x="6156" y="6801"/>
                    <a:pt x="6309" y="6801"/>
                    <a:pt x="6415" y="6755"/>
                  </a:cubicBezTo>
                  <a:cubicBezTo>
                    <a:pt x="6552" y="6724"/>
                    <a:pt x="6613" y="6526"/>
                    <a:pt x="6705" y="6526"/>
                  </a:cubicBezTo>
                  <a:cubicBezTo>
                    <a:pt x="6692" y="6617"/>
                    <a:pt x="6712" y="6685"/>
                    <a:pt x="6793" y="6685"/>
                  </a:cubicBezTo>
                  <a:cubicBezTo>
                    <a:pt x="6807" y="6685"/>
                    <a:pt x="6823" y="6683"/>
                    <a:pt x="6842" y="6679"/>
                  </a:cubicBezTo>
                  <a:cubicBezTo>
                    <a:pt x="6979" y="6679"/>
                    <a:pt x="6918" y="6587"/>
                    <a:pt x="6979" y="6526"/>
                  </a:cubicBezTo>
                  <a:cubicBezTo>
                    <a:pt x="7015" y="6484"/>
                    <a:pt x="7054" y="6473"/>
                    <a:pt x="7095" y="6473"/>
                  </a:cubicBezTo>
                  <a:cubicBezTo>
                    <a:pt x="7141" y="6473"/>
                    <a:pt x="7190" y="6487"/>
                    <a:pt x="7242" y="6487"/>
                  </a:cubicBezTo>
                  <a:cubicBezTo>
                    <a:pt x="7261" y="6487"/>
                    <a:pt x="7280" y="6485"/>
                    <a:pt x="7299" y="6481"/>
                  </a:cubicBezTo>
                  <a:cubicBezTo>
                    <a:pt x="7299" y="6496"/>
                    <a:pt x="7314" y="6557"/>
                    <a:pt x="7314" y="6572"/>
                  </a:cubicBezTo>
                  <a:cubicBezTo>
                    <a:pt x="7207" y="6633"/>
                    <a:pt x="7086" y="6709"/>
                    <a:pt x="7131" y="6831"/>
                  </a:cubicBezTo>
                  <a:cubicBezTo>
                    <a:pt x="7157" y="6934"/>
                    <a:pt x="7241" y="6960"/>
                    <a:pt x="7334" y="6960"/>
                  </a:cubicBezTo>
                  <a:cubicBezTo>
                    <a:pt x="7406" y="6960"/>
                    <a:pt x="7483" y="6944"/>
                    <a:pt x="7543" y="6938"/>
                  </a:cubicBezTo>
                  <a:cubicBezTo>
                    <a:pt x="7622" y="6938"/>
                    <a:pt x="7726" y="6963"/>
                    <a:pt x="7817" y="6963"/>
                  </a:cubicBezTo>
                  <a:cubicBezTo>
                    <a:pt x="7900" y="6963"/>
                    <a:pt x="7971" y="6942"/>
                    <a:pt x="8000" y="6862"/>
                  </a:cubicBezTo>
                  <a:cubicBezTo>
                    <a:pt x="8049" y="6905"/>
                    <a:pt x="8090" y="6922"/>
                    <a:pt x="8130" y="6922"/>
                  </a:cubicBezTo>
                  <a:cubicBezTo>
                    <a:pt x="8201" y="6922"/>
                    <a:pt x="8268" y="6870"/>
                    <a:pt x="8365" y="6831"/>
                  </a:cubicBezTo>
                  <a:cubicBezTo>
                    <a:pt x="8365" y="6816"/>
                    <a:pt x="8365" y="6785"/>
                    <a:pt x="8350" y="6755"/>
                  </a:cubicBezTo>
                  <a:cubicBezTo>
                    <a:pt x="8411" y="6724"/>
                    <a:pt x="8487" y="6709"/>
                    <a:pt x="8533" y="6709"/>
                  </a:cubicBezTo>
                  <a:cubicBezTo>
                    <a:pt x="8533" y="6740"/>
                    <a:pt x="8563" y="6785"/>
                    <a:pt x="8533" y="6816"/>
                  </a:cubicBezTo>
                  <a:cubicBezTo>
                    <a:pt x="8543" y="6814"/>
                    <a:pt x="8552" y="6814"/>
                    <a:pt x="8560" y="6814"/>
                  </a:cubicBezTo>
                  <a:cubicBezTo>
                    <a:pt x="8643" y="6814"/>
                    <a:pt x="8663" y="6877"/>
                    <a:pt x="8746" y="6877"/>
                  </a:cubicBezTo>
                  <a:cubicBezTo>
                    <a:pt x="8755" y="6878"/>
                    <a:pt x="8763" y="6879"/>
                    <a:pt x="8772" y="6879"/>
                  </a:cubicBezTo>
                  <a:cubicBezTo>
                    <a:pt x="8851" y="6879"/>
                    <a:pt x="8947" y="6829"/>
                    <a:pt x="9037" y="6829"/>
                  </a:cubicBezTo>
                  <a:cubicBezTo>
                    <a:pt x="9047" y="6829"/>
                    <a:pt x="9056" y="6830"/>
                    <a:pt x="9066" y="6831"/>
                  </a:cubicBezTo>
                  <a:cubicBezTo>
                    <a:pt x="9142" y="7060"/>
                    <a:pt x="9219" y="7044"/>
                    <a:pt x="9432" y="7090"/>
                  </a:cubicBezTo>
                  <a:cubicBezTo>
                    <a:pt x="9584" y="7121"/>
                    <a:pt x="9676" y="7258"/>
                    <a:pt x="9813" y="7288"/>
                  </a:cubicBezTo>
                  <a:cubicBezTo>
                    <a:pt x="9841" y="7297"/>
                    <a:pt x="9866" y="7300"/>
                    <a:pt x="9888" y="7300"/>
                  </a:cubicBezTo>
                  <a:cubicBezTo>
                    <a:pt x="9989" y="7300"/>
                    <a:pt x="10046" y="7226"/>
                    <a:pt x="10133" y="7151"/>
                  </a:cubicBezTo>
                  <a:cubicBezTo>
                    <a:pt x="10164" y="7132"/>
                    <a:pt x="10188" y="7125"/>
                    <a:pt x="10208" y="7125"/>
                  </a:cubicBezTo>
                  <a:cubicBezTo>
                    <a:pt x="10279" y="7125"/>
                    <a:pt x="10300" y="7215"/>
                    <a:pt x="10401" y="7215"/>
                  </a:cubicBezTo>
                  <a:cubicBezTo>
                    <a:pt x="10412" y="7215"/>
                    <a:pt x="10424" y="7214"/>
                    <a:pt x="10437" y="7212"/>
                  </a:cubicBezTo>
                  <a:cubicBezTo>
                    <a:pt x="10437" y="7130"/>
                    <a:pt x="10523" y="7073"/>
                    <a:pt x="10596" y="7073"/>
                  </a:cubicBezTo>
                  <a:cubicBezTo>
                    <a:pt x="10604" y="7073"/>
                    <a:pt x="10612" y="7073"/>
                    <a:pt x="10620" y="7075"/>
                  </a:cubicBezTo>
                  <a:cubicBezTo>
                    <a:pt x="10666" y="7303"/>
                    <a:pt x="10575" y="7380"/>
                    <a:pt x="10849" y="7410"/>
                  </a:cubicBezTo>
                  <a:cubicBezTo>
                    <a:pt x="11047" y="7410"/>
                    <a:pt x="11032" y="7517"/>
                    <a:pt x="11184" y="7593"/>
                  </a:cubicBezTo>
                  <a:cubicBezTo>
                    <a:pt x="11238" y="7616"/>
                    <a:pt x="11290" y="7625"/>
                    <a:pt x="11340" y="7625"/>
                  </a:cubicBezTo>
                  <a:cubicBezTo>
                    <a:pt x="11488" y="7625"/>
                    <a:pt x="11619" y="7543"/>
                    <a:pt x="11733" y="7486"/>
                  </a:cubicBezTo>
                  <a:cubicBezTo>
                    <a:pt x="11794" y="7455"/>
                    <a:pt x="11856" y="7442"/>
                    <a:pt x="11916" y="7442"/>
                  </a:cubicBezTo>
                  <a:cubicBezTo>
                    <a:pt x="12005" y="7442"/>
                    <a:pt x="12093" y="7471"/>
                    <a:pt x="12174" y="7517"/>
                  </a:cubicBezTo>
                  <a:cubicBezTo>
                    <a:pt x="12190" y="7517"/>
                    <a:pt x="12251" y="7532"/>
                    <a:pt x="12266" y="7532"/>
                  </a:cubicBezTo>
                  <a:cubicBezTo>
                    <a:pt x="12296" y="7562"/>
                    <a:pt x="12327" y="7578"/>
                    <a:pt x="12372" y="7593"/>
                  </a:cubicBezTo>
                  <a:cubicBezTo>
                    <a:pt x="12388" y="7595"/>
                    <a:pt x="12405" y="7597"/>
                    <a:pt x="12423" y="7597"/>
                  </a:cubicBezTo>
                  <a:cubicBezTo>
                    <a:pt x="12509" y="7597"/>
                    <a:pt x="12614" y="7567"/>
                    <a:pt x="12677" y="7517"/>
                  </a:cubicBezTo>
                  <a:cubicBezTo>
                    <a:pt x="12728" y="7588"/>
                    <a:pt x="12835" y="7620"/>
                    <a:pt x="12953" y="7620"/>
                  </a:cubicBezTo>
                  <a:cubicBezTo>
                    <a:pt x="13190" y="7620"/>
                    <a:pt x="13474" y="7491"/>
                    <a:pt x="13454" y="7288"/>
                  </a:cubicBezTo>
                  <a:cubicBezTo>
                    <a:pt x="13637" y="7273"/>
                    <a:pt x="13835" y="7273"/>
                    <a:pt x="14003" y="7212"/>
                  </a:cubicBezTo>
                  <a:cubicBezTo>
                    <a:pt x="14016" y="7238"/>
                    <a:pt x="14036" y="7249"/>
                    <a:pt x="14061" y="7249"/>
                  </a:cubicBezTo>
                  <a:cubicBezTo>
                    <a:pt x="14152" y="7249"/>
                    <a:pt x="14299" y="7101"/>
                    <a:pt x="14323" y="7029"/>
                  </a:cubicBezTo>
                  <a:cubicBezTo>
                    <a:pt x="14397" y="7035"/>
                    <a:pt x="14459" y="7042"/>
                    <a:pt x="14517" y="7042"/>
                  </a:cubicBezTo>
                  <a:cubicBezTo>
                    <a:pt x="14600" y="7042"/>
                    <a:pt x="14674" y="7029"/>
                    <a:pt x="14764" y="6983"/>
                  </a:cubicBezTo>
                  <a:cubicBezTo>
                    <a:pt x="14780" y="6968"/>
                    <a:pt x="14856" y="6922"/>
                    <a:pt x="14902" y="6907"/>
                  </a:cubicBezTo>
                  <a:cubicBezTo>
                    <a:pt x="14978" y="6846"/>
                    <a:pt x="15039" y="6816"/>
                    <a:pt x="15039" y="6724"/>
                  </a:cubicBezTo>
                  <a:cubicBezTo>
                    <a:pt x="15359" y="6618"/>
                    <a:pt x="15648" y="6222"/>
                    <a:pt x="15679" y="5902"/>
                  </a:cubicBezTo>
                  <a:cubicBezTo>
                    <a:pt x="15694" y="5810"/>
                    <a:pt x="15679" y="5765"/>
                    <a:pt x="15694" y="5673"/>
                  </a:cubicBezTo>
                  <a:cubicBezTo>
                    <a:pt x="15740" y="5551"/>
                    <a:pt x="15770" y="5627"/>
                    <a:pt x="15694" y="5475"/>
                  </a:cubicBezTo>
                  <a:cubicBezTo>
                    <a:pt x="15694" y="5384"/>
                    <a:pt x="15694" y="5429"/>
                    <a:pt x="15755" y="5292"/>
                  </a:cubicBezTo>
                  <a:cubicBezTo>
                    <a:pt x="15800" y="5201"/>
                    <a:pt x="15846" y="5140"/>
                    <a:pt x="15800" y="5048"/>
                  </a:cubicBezTo>
                  <a:cubicBezTo>
                    <a:pt x="15755" y="4972"/>
                    <a:pt x="15648" y="4972"/>
                    <a:pt x="15602" y="4850"/>
                  </a:cubicBezTo>
                  <a:cubicBezTo>
                    <a:pt x="15572" y="4759"/>
                    <a:pt x="15602" y="4652"/>
                    <a:pt x="15587" y="4546"/>
                  </a:cubicBezTo>
                  <a:cubicBezTo>
                    <a:pt x="15541" y="4454"/>
                    <a:pt x="15465" y="4302"/>
                    <a:pt x="15420" y="4210"/>
                  </a:cubicBezTo>
                  <a:cubicBezTo>
                    <a:pt x="15374" y="4150"/>
                    <a:pt x="15359" y="4089"/>
                    <a:pt x="15282" y="4073"/>
                  </a:cubicBezTo>
                  <a:cubicBezTo>
                    <a:pt x="15237" y="4058"/>
                    <a:pt x="15191" y="4073"/>
                    <a:pt x="15145" y="4043"/>
                  </a:cubicBezTo>
                  <a:cubicBezTo>
                    <a:pt x="15054" y="3936"/>
                    <a:pt x="15130" y="3708"/>
                    <a:pt x="15115" y="3586"/>
                  </a:cubicBezTo>
                  <a:cubicBezTo>
                    <a:pt x="15084" y="3479"/>
                    <a:pt x="14978" y="3449"/>
                    <a:pt x="14932" y="3357"/>
                  </a:cubicBezTo>
                  <a:cubicBezTo>
                    <a:pt x="14902" y="3251"/>
                    <a:pt x="14932" y="3159"/>
                    <a:pt x="14886" y="3068"/>
                  </a:cubicBezTo>
                  <a:cubicBezTo>
                    <a:pt x="14825" y="2976"/>
                    <a:pt x="14810" y="2915"/>
                    <a:pt x="14764" y="2794"/>
                  </a:cubicBezTo>
                  <a:cubicBezTo>
                    <a:pt x="14734" y="2702"/>
                    <a:pt x="14658" y="2641"/>
                    <a:pt x="14612" y="2550"/>
                  </a:cubicBezTo>
                  <a:cubicBezTo>
                    <a:pt x="14538" y="2343"/>
                    <a:pt x="14622" y="2093"/>
                    <a:pt x="14516" y="1926"/>
                  </a:cubicBezTo>
                  <a:lnTo>
                    <a:pt x="14516" y="1926"/>
                  </a:lnTo>
                  <a:cubicBezTo>
                    <a:pt x="14540" y="1954"/>
                    <a:pt x="14587" y="1986"/>
                    <a:pt x="14612" y="1986"/>
                  </a:cubicBezTo>
                  <a:cubicBezTo>
                    <a:pt x="14673" y="1712"/>
                    <a:pt x="14429" y="1727"/>
                    <a:pt x="14292" y="1681"/>
                  </a:cubicBezTo>
                  <a:cubicBezTo>
                    <a:pt x="14155" y="1620"/>
                    <a:pt x="14231" y="1498"/>
                    <a:pt x="14140" y="1422"/>
                  </a:cubicBezTo>
                  <a:cubicBezTo>
                    <a:pt x="14098" y="1390"/>
                    <a:pt x="14061" y="1383"/>
                    <a:pt x="14029" y="1383"/>
                  </a:cubicBezTo>
                  <a:cubicBezTo>
                    <a:pt x="14005" y="1383"/>
                    <a:pt x="13984" y="1386"/>
                    <a:pt x="13964" y="1386"/>
                  </a:cubicBezTo>
                  <a:cubicBezTo>
                    <a:pt x="13922" y="1386"/>
                    <a:pt x="13886" y="1370"/>
                    <a:pt x="13850" y="1270"/>
                  </a:cubicBezTo>
                  <a:cubicBezTo>
                    <a:pt x="13820" y="1163"/>
                    <a:pt x="13789" y="1072"/>
                    <a:pt x="13774" y="935"/>
                  </a:cubicBezTo>
                  <a:cubicBezTo>
                    <a:pt x="13753" y="932"/>
                    <a:pt x="13730" y="931"/>
                    <a:pt x="13707" y="931"/>
                  </a:cubicBezTo>
                  <a:cubicBezTo>
                    <a:pt x="13692" y="931"/>
                    <a:pt x="13677" y="931"/>
                    <a:pt x="13661" y="931"/>
                  </a:cubicBezTo>
                  <a:cubicBezTo>
                    <a:pt x="13585" y="931"/>
                    <a:pt x="13510" y="925"/>
                    <a:pt x="13469" y="843"/>
                  </a:cubicBezTo>
                  <a:cubicBezTo>
                    <a:pt x="13408" y="721"/>
                    <a:pt x="13485" y="737"/>
                    <a:pt x="13485" y="645"/>
                  </a:cubicBezTo>
                  <a:cubicBezTo>
                    <a:pt x="13485" y="554"/>
                    <a:pt x="13454" y="569"/>
                    <a:pt x="13408" y="493"/>
                  </a:cubicBezTo>
                  <a:cubicBezTo>
                    <a:pt x="13363" y="356"/>
                    <a:pt x="13424" y="264"/>
                    <a:pt x="13302" y="203"/>
                  </a:cubicBezTo>
                  <a:cubicBezTo>
                    <a:pt x="13210" y="173"/>
                    <a:pt x="13028" y="173"/>
                    <a:pt x="12936" y="158"/>
                  </a:cubicBezTo>
                  <a:cubicBezTo>
                    <a:pt x="12936" y="173"/>
                    <a:pt x="12921" y="203"/>
                    <a:pt x="12906" y="234"/>
                  </a:cubicBezTo>
                  <a:cubicBezTo>
                    <a:pt x="12857" y="179"/>
                    <a:pt x="12812" y="161"/>
                    <a:pt x="12764" y="161"/>
                  </a:cubicBezTo>
                  <a:cubicBezTo>
                    <a:pt x="12707" y="161"/>
                    <a:pt x="12645" y="187"/>
                    <a:pt x="12570" y="203"/>
                  </a:cubicBezTo>
                  <a:cubicBezTo>
                    <a:pt x="12570" y="249"/>
                    <a:pt x="12555" y="280"/>
                    <a:pt x="12525" y="325"/>
                  </a:cubicBezTo>
                  <a:cubicBezTo>
                    <a:pt x="12388" y="310"/>
                    <a:pt x="12159" y="82"/>
                    <a:pt x="12037" y="36"/>
                  </a:cubicBezTo>
                  <a:cubicBezTo>
                    <a:pt x="11979" y="10"/>
                    <a:pt x="11927" y="1"/>
                    <a:pt x="118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2"/>
            <p:cNvSpPr/>
            <p:nvPr/>
          </p:nvSpPr>
          <p:spPr>
            <a:xfrm>
              <a:off x="7851487" y="541859"/>
              <a:ext cx="228846" cy="60319"/>
            </a:xfrm>
            <a:custGeom>
              <a:avLst/>
              <a:gdLst/>
              <a:ahLst/>
              <a:cxnLst/>
              <a:rect l="l" t="t" r="r" b="b"/>
              <a:pathLst>
                <a:path w="7770" h="2048" extrusionOk="0">
                  <a:moveTo>
                    <a:pt x="3388" y="0"/>
                  </a:moveTo>
                  <a:cubicBezTo>
                    <a:pt x="3296" y="0"/>
                    <a:pt x="3199" y="133"/>
                    <a:pt x="3123" y="171"/>
                  </a:cubicBezTo>
                  <a:cubicBezTo>
                    <a:pt x="3079" y="188"/>
                    <a:pt x="3042" y="195"/>
                    <a:pt x="3008" y="195"/>
                  </a:cubicBezTo>
                  <a:cubicBezTo>
                    <a:pt x="2923" y="195"/>
                    <a:pt x="2859" y="156"/>
                    <a:pt x="2772" y="156"/>
                  </a:cubicBezTo>
                  <a:cubicBezTo>
                    <a:pt x="2620" y="156"/>
                    <a:pt x="2480" y="282"/>
                    <a:pt x="2330" y="282"/>
                  </a:cubicBezTo>
                  <a:cubicBezTo>
                    <a:pt x="2315" y="282"/>
                    <a:pt x="2300" y="281"/>
                    <a:pt x="2285" y="278"/>
                  </a:cubicBezTo>
                  <a:cubicBezTo>
                    <a:pt x="2285" y="202"/>
                    <a:pt x="2270" y="232"/>
                    <a:pt x="2239" y="171"/>
                  </a:cubicBezTo>
                  <a:cubicBezTo>
                    <a:pt x="2132" y="308"/>
                    <a:pt x="1965" y="278"/>
                    <a:pt x="1812" y="354"/>
                  </a:cubicBezTo>
                  <a:cubicBezTo>
                    <a:pt x="1706" y="415"/>
                    <a:pt x="1660" y="491"/>
                    <a:pt x="1523" y="491"/>
                  </a:cubicBezTo>
                  <a:cubicBezTo>
                    <a:pt x="1432" y="491"/>
                    <a:pt x="1371" y="384"/>
                    <a:pt x="1294" y="354"/>
                  </a:cubicBezTo>
                  <a:cubicBezTo>
                    <a:pt x="1272" y="350"/>
                    <a:pt x="1254" y="349"/>
                    <a:pt x="1238" y="349"/>
                  </a:cubicBezTo>
                  <a:cubicBezTo>
                    <a:pt x="1123" y="349"/>
                    <a:pt x="1154" y="437"/>
                    <a:pt x="1020" y="491"/>
                  </a:cubicBezTo>
                  <a:cubicBezTo>
                    <a:pt x="1000" y="496"/>
                    <a:pt x="973" y="498"/>
                    <a:pt x="943" y="498"/>
                  </a:cubicBezTo>
                  <a:cubicBezTo>
                    <a:pt x="883" y="498"/>
                    <a:pt x="812" y="491"/>
                    <a:pt x="761" y="491"/>
                  </a:cubicBezTo>
                  <a:cubicBezTo>
                    <a:pt x="611" y="504"/>
                    <a:pt x="472" y="598"/>
                    <a:pt x="342" y="598"/>
                  </a:cubicBezTo>
                  <a:cubicBezTo>
                    <a:pt x="314" y="598"/>
                    <a:pt x="286" y="593"/>
                    <a:pt x="258" y="582"/>
                  </a:cubicBezTo>
                  <a:cubicBezTo>
                    <a:pt x="197" y="735"/>
                    <a:pt x="228" y="918"/>
                    <a:pt x="15" y="948"/>
                  </a:cubicBezTo>
                  <a:cubicBezTo>
                    <a:pt x="1" y="1032"/>
                    <a:pt x="25" y="1102"/>
                    <a:pt x="122" y="1102"/>
                  </a:cubicBezTo>
                  <a:cubicBezTo>
                    <a:pt x="131" y="1102"/>
                    <a:pt x="141" y="1102"/>
                    <a:pt x="152" y="1100"/>
                  </a:cubicBezTo>
                  <a:cubicBezTo>
                    <a:pt x="289" y="1100"/>
                    <a:pt x="228" y="1009"/>
                    <a:pt x="289" y="948"/>
                  </a:cubicBezTo>
                  <a:cubicBezTo>
                    <a:pt x="327" y="904"/>
                    <a:pt x="367" y="894"/>
                    <a:pt x="410" y="894"/>
                  </a:cubicBezTo>
                  <a:cubicBezTo>
                    <a:pt x="447" y="894"/>
                    <a:pt x="486" y="901"/>
                    <a:pt x="526" y="901"/>
                  </a:cubicBezTo>
                  <a:cubicBezTo>
                    <a:pt x="553" y="901"/>
                    <a:pt x="580" y="898"/>
                    <a:pt x="609" y="887"/>
                  </a:cubicBezTo>
                  <a:cubicBezTo>
                    <a:pt x="609" y="918"/>
                    <a:pt x="624" y="963"/>
                    <a:pt x="624" y="994"/>
                  </a:cubicBezTo>
                  <a:cubicBezTo>
                    <a:pt x="517" y="1040"/>
                    <a:pt x="395" y="1116"/>
                    <a:pt x="441" y="1253"/>
                  </a:cubicBezTo>
                  <a:cubicBezTo>
                    <a:pt x="467" y="1347"/>
                    <a:pt x="550" y="1374"/>
                    <a:pt x="643" y="1374"/>
                  </a:cubicBezTo>
                  <a:cubicBezTo>
                    <a:pt x="715" y="1374"/>
                    <a:pt x="793" y="1358"/>
                    <a:pt x="853" y="1344"/>
                  </a:cubicBezTo>
                  <a:cubicBezTo>
                    <a:pt x="935" y="1344"/>
                    <a:pt x="1043" y="1375"/>
                    <a:pt x="1135" y="1375"/>
                  </a:cubicBezTo>
                  <a:cubicBezTo>
                    <a:pt x="1214" y="1375"/>
                    <a:pt x="1282" y="1352"/>
                    <a:pt x="1310" y="1268"/>
                  </a:cubicBezTo>
                  <a:cubicBezTo>
                    <a:pt x="1362" y="1321"/>
                    <a:pt x="1406" y="1340"/>
                    <a:pt x="1448" y="1340"/>
                  </a:cubicBezTo>
                  <a:cubicBezTo>
                    <a:pt x="1516" y="1340"/>
                    <a:pt x="1581" y="1290"/>
                    <a:pt x="1675" y="1253"/>
                  </a:cubicBezTo>
                  <a:cubicBezTo>
                    <a:pt x="1675" y="1238"/>
                    <a:pt x="1675" y="1192"/>
                    <a:pt x="1660" y="1177"/>
                  </a:cubicBezTo>
                  <a:cubicBezTo>
                    <a:pt x="1706" y="1146"/>
                    <a:pt x="1782" y="1116"/>
                    <a:pt x="1843" y="1116"/>
                  </a:cubicBezTo>
                  <a:cubicBezTo>
                    <a:pt x="1843" y="1161"/>
                    <a:pt x="1858" y="1192"/>
                    <a:pt x="1843" y="1238"/>
                  </a:cubicBezTo>
                  <a:cubicBezTo>
                    <a:pt x="1851" y="1236"/>
                    <a:pt x="1859" y="1236"/>
                    <a:pt x="1866" y="1236"/>
                  </a:cubicBezTo>
                  <a:cubicBezTo>
                    <a:pt x="1940" y="1236"/>
                    <a:pt x="1973" y="1299"/>
                    <a:pt x="2056" y="1299"/>
                  </a:cubicBezTo>
                  <a:cubicBezTo>
                    <a:pt x="2065" y="1300"/>
                    <a:pt x="2073" y="1301"/>
                    <a:pt x="2082" y="1301"/>
                  </a:cubicBezTo>
                  <a:cubicBezTo>
                    <a:pt x="2161" y="1301"/>
                    <a:pt x="2257" y="1251"/>
                    <a:pt x="2346" y="1251"/>
                  </a:cubicBezTo>
                  <a:cubicBezTo>
                    <a:pt x="2356" y="1251"/>
                    <a:pt x="2366" y="1251"/>
                    <a:pt x="2376" y="1253"/>
                  </a:cubicBezTo>
                  <a:cubicBezTo>
                    <a:pt x="2452" y="1481"/>
                    <a:pt x="2529" y="1466"/>
                    <a:pt x="2742" y="1497"/>
                  </a:cubicBezTo>
                  <a:cubicBezTo>
                    <a:pt x="2894" y="1542"/>
                    <a:pt x="2986" y="1679"/>
                    <a:pt x="3123" y="1710"/>
                  </a:cubicBezTo>
                  <a:cubicBezTo>
                    <a:pt x="3148" y="1718"/>
                    <a:pt x="3171" y="1721"/>
                    <a:pt x="3192" y="1721"/>
                  </a:cubicBezTo>
                  <a:cubicBezTo>
                    <a:pt x="3297" y="1721"/>
                    <a:pt x="3354" y="1636"/>
                    <a:pt x="3443" y="1573"/>
                  </a:cubicBezTo>
                  <a:cubicBezTo>
                    <a:pt x="3476" y="1553"/>
                    <a:pt x="3501" y="1545"/>
                    <a:pt x="3522" y="1545"/>
                  </a:cubicBezTo>
                  <a:cubicBezTo>
                    <a:pt x="3593" y="1545"/>
                    <a:pt x="3614" y="1635"/>
                    <a:pt x="3726" y="1635"/>
                  </a:cubicBezTo>
                  <a:cubicBezTo>
                    <a:pt x="3733" y="1635"/>
                    <a:pt x="3740" y="1634"/>
                    <a:pt x="3747" y="1634"/>
                  </a:cubicBezTo>
                  <a:cubicBezTo>
                    <a:pt x="3747" y="1552"/>
                    <a:pt x="3821" y="1494"/>
                    <a:pt x="3891" y="1494"/>
                  </a:cubicBezTo>
                  <a:cubicBezTo>
                    <a:pt x="3899" y="1494"/>
                    <a:pt x="3907" y="1495"/>
                    <a:pt x="3915" y="1497"/>
                  </a:cubicBezTo>
                  <a:cubicBezTo>
                    <a:pt x="3976" y="1725"/>
                    <a:pt x="3885" y="1801"/>
                    <a:pt x="4144" y="1832"/>
                  </a:cubicBezTo>
                  <a:cubicBezTo>
                    <a:pt x="4357" y="1832"/>
                    <a:pt x="4342" y="1938"/>
                    <a:pt x="4494" y="2015"/>
                  </a:cubicBezTo>
                  <a:cubicBezTo>
                    <a:pt x="4548" y="2038"/>
                    <a:pt x="4600" y="2047"/>
                    <a:pt x="4650" y="2047"/>
                  </a:cubicBezTo>
                  <a:cubicBezTo>
                    <a:pt x="4798" y="2047"/>
                    <a:pt x="4929" y="1965"/>
                    <a:pt x="5042" y="1908"/>
                  </a:cubicBezTo>
                  <a:cubicBezTo>
                    <a:pt x="5104" y="1877"/>
                    <a:pt x="5165" y="1864"/>
                    <a:pt x="5226" y="1864"/>
                  </a:cubicBezTo>
                  <a:cubicBezTo>
                    <a:pt x="5315" y="1864"/>
                    <a:pt x="5403" y="1893"/>
                    <a:pt x="5484" y="1938"/>
                  </a:cubicBezTo>
                  <a:cubicBezTo>
                    <a:pt x="5500" y="1938"/>
                    <a:pt x="5560" y="1954"/>
                    <a:pt x="5576" y="1954"/>
                  </a:cubicBezTo>
                  <a:cubicBezTo>
                    <a:pt x="5591" y="1984"/>
                    <a:pt x="5637" y="1999"/>
                    <a:pt x="5667" y="2015"/>
                  </a:cubicBezTo>
                  <a:cubicBezTo>
                    <a:pt x="5685" y="2017"/>
                    <a:pt x="5704" y="2019"/>
                    <a:pt x="5723" y="2019"/>
                  </a:cubicBezTo>
                  <a:cubicBezTo>
                    <a:pt x="5814" y="2019"/>
                    <a:pt x="5909" y="1989"/>
                    <a:pt x="5972" y="1938"/>
                  </a:cubicBezTo>
                  <a:cubicBezTo>
                    <a:pt x="6023" y="2010"/>
                    <a:pt x="6131" y="2042"/>
                    <a:pt x="6252" y="2042"/>
                  </a:cubicBezTo>
                  <a:cubicBezTo>
                    <a:pt x="6493" y="2042"/>
                    <a:pt x="6784" y="1913"/>
                    <a:pt x="6764" y="1710"/>
                  </a:cubicBezTo>
                  <a:cubicBezTo>
                    <a:pt x="6856" y="1710"/>
                    <a:pt x="6947" y="1695"/>
                    <a:pt x="7038" y="1695"/>
                  </a:cubicBezTo>
                  <a:cubicBezTo>
                    <a:pt x="7038" y="1679"/>
                    <a:pt x="7038" y="1649"/>
                    <a:pt x="7069" y="1634"/>
                  </a:cubicBezTo>
                  <a:cubicBezTo>
                    <a:pt x="6871" y="1618"/>
                    <a:pt x="6703" y="1649"/>
                    <a:pt x="6536" y="1573"/>
                  </a:cubicBezTo>
                  <a:cubicBezTo>
                    <a:pt x="6459" y="1542"/>
                    <a:pt x="6475" y="1451"/>
                    <a:pt x="6398" y="1420"/>
                  </a:cubicBezTo>
                  <a:cubicBezTo>
                    <a:pt x="6353" y="1420"/>
                    <a:pt x="6277" y="1481"/>
                    <a:pt x="6231" y="1481"/>
                  </a:cubicBezTo>
                  <a:cubicBezTo>
                    <a:pt x="6189" y="1491"/>
                    <a:pt x="6158" y="1495"/>
                    <a:pt x="6133" y="1495"/>
                  </a:cubicBezTo>
                  <a:cubicBezTo>
                    <a:pt x="6044" y="1495"/>
                    <a:pt x="6049" y="1438"/>
                    <a:pt x="5941" y="1390"/>
                  </a:cubicBezTo>
                  <a:cubicBezTo>
                    <a:pt x="5878" y="1365"/>
                    <a:pt x="5841" y="1352"/>
                    <a:pt x="5808" y="1352"/>
                  </a:cubicBezTo>
                  <a:cubicBezTo>
                    <a:pt x="5762" y="1352"/>
                    <a:pt x="5725" y="1376"/>
                    <a:pt x="5637" y="1420"/>
                  </a:cubicBezTo>
                  <a:cubicBezTo>
                    <a:pt x="5637" y="1390"/>
                    <a:pt x="5591" y="1329"/>
                    <a:pt x="5591" y="1268"/>
                  </a:cubicBezTo>
                  <a:cubicBezTo>
                    <a:pt x="5567" y="1274"/>
                    <a:pt x="5543" y="1277"/>
                    <a:pt x="5519" y="1277"/>
                  </a:cubicBezTo>
                  <a:cubicBezTo>
                    <a:pt x="5426" y="1277"/>
                    <a:pt x="5338" y="1238"/>
                    <a:pt x="5241" y="1238"/>
                  </a:cubicBezTo>
                  <a:cubicBezTo>
                    <a:pt x="5229" y="1236"/>
                    <a:pt x="5216" y="1236"/>
                    <a:pt x="5204" y="1236"/>
                  </a:cubicBezTo>
                  <a:cubicBezTo>
                    <a:pt x="5161" y="1236"/>
                    <a:pt x="5117" y="1242"/>
                    <a:pt x="5080" y="1242"/>
                  </a:cubicBezTo>
                  <a:cubicBezTo>
                    <a:pt x="5009" y="1242"/>
                    <a:pt x="4966" y="1217"/>
                    <a:pt x="5012" y="1070"/>
                  </a:cubicBezTo>
                  <a:cubicBezTo>
                    <a:pt x="5037" y="959"/>
                    <a:pt x="5114" y="932"/>
                    <a:pt x="5206" y="932"/>
                  </a:cubicBezTo>
                  <a:cubicBezTo>
                    <a:pt x="5299" y="932"/>
                    <a:pt x="5407" y="959"/>
                    <a:pt x="5495" y="959"/>
                  </a:cubicBezTo>
                  <a:cubicBezTo>
                    <a:pt x="5587" y="959"/>
                    <a:pt x="5657" y="930"/>
                    <a:pt x="5667" y="811"/>
                  </a:cubicBezTo>
                  <a:cubicBezTo>
                    <a:pt x="5677" y="810"/>
                    <a:pt x="5687" y="809"/>
                    <a:pt x="5697" y="809"/>
                  </a:cubicBezTo>
                  <a:cubicBezTo>
                    <a:pt x="5768" y="809"/>
                    <a:pt x="5839" y="841"/>
                    <a:pt x="5905" y="841"/>
                  </a:cubicBezTo>
                  <a:cubicBezTo>
                    <a:pt x="5928" y="841"/>
                    <a:pt x="5950" y="837"/>
                    <a:pt x="5972" y="826"/>
                  </a:cubicBezTo>
                  <a:cubicBezTo>
                    <a:pt x="6048" y="811"/>
                    <a:pt x="6078" y="704"/>
                    <a:pt x="6170" y="674"/>
                  </a:cubicBezTo>
                  <a:cubicBezTo>
                    <a:pt x="6246" y="639"/>
                    <a:pt x="6329" y="630"/>
                    <a:pt x="6412" y="630"/>
                  </a:cubicBezTo>
                  <a:cubicBezTo>
                    <a:pt x="6511" y="630"/>
                    <a:pt x="6612" y="643"/>
                    <a:pt x="6703" y="643"/>
                  </a:cubicBezTo>
                  <a:cubicBezTo>
                    <a:pt x="6916" y="628"/>
                    <a:pt x="7069" y="491"/>
                    <a:pt x="7236" y="400"/>
                  </a:cubicBezTo>
                  <a:cubicBezTo>
                    <a:pt x="7434" y="293"/>
                    <a:pt x="7572" y="171"/>
                    <a:pt x="7770" y="3"/>
                  </a:cubicBezTo>
                  <a:lnTo>
                    <a:pt x="7770" y="3"/>
                  </a:lnTo>
                  <a:cubicBezTo>
                    <a:pt x="7541" y="125"/>
                    <a:pt x="7206" y="247"/>
                    <a:pt x="6947" y="278"/>
                  </a:cubicBezTo>
                  <a:cubicBezTo>
                    <a:pt x="6938" y="278"/>
                    <a:pt x="6929" y="279"/>
                    <a:pt x="6919" y="279"/>
                  </a:cubicBezTo>
                  <a:cubicBezTo>
                    <a:pt x="6720" y="279"/>
                    <a:pt x="6573" y="125"/>
                    <a:pt x="6383" y="125"/>
                  </a:cubicBezTo>
                  <a:cubicBezTo>
                    <a:pt x="6292" y="354"/>
                    <a:pt x="6048" y="247"/>
                    <a:pt x="5880" y="308"/>
                  </a:cubicBezTo>
                  <a:cubicBezTo>
                    <a:pt x="5768" y="331"/>
                    <a:pt x="5622" y="486"/>
                    <a:pt x="5486" y="486"/>
                  </a:cubicBezTo>
                  <a:cubicBezTo>
                    <a:pt x="5438" y="486"/>
                    <a:pt x="5391" y="467"/>
                    <a:pt x="5347" y="415"/>
                  </a:cubicBezTo>
                  <a:cubicBezTo>
                    <a:pt x="5305" y="450"/>
                    <a:pt x="5253" y="465"/>
                    <a:pt x="5200" y="465"/>
                  </a:cubicBezTo>
                  <a:cubicBezTo>
                    <a:pt x="5044" y="465"/>
                    <a:pt x="4875" y="334"/>
                    <a:pt x="4875" y="186"/>
                  </a:cubicBezTo>
                  <a:cubicBezTo>
                    <a:pt x="4862" y="185"/>
                    <a:pt x="4849" y="184"/>
                    <a:pt x="4837" y="184"/>
                  </a:cubicBezTo>
                  <a:cubicBezTo>
                    <a:pt x="4590" y="184"/>
                    <a:pt x="4481" y="461"/>
                    <a:pt x="4220" y="461"/>
                  </a:cubicBezTo>
                  <a:cubicBezTo>
                    <a:pt x="4052" y="461"/>
                    <a:pt x="3991" y="323"/>
                    <a:pt x="3869" y="308"/>
                  </a:cubicBezTo>
                  <a:cubicBezTo>
                    <a:pt x="3858" y="305"/>
                    <a:pt x="3847" y="304"/>
                    <a:pt x="3835" y="304"/>
                  </a:cubicBezTo>
                  <a:cubicBezTo>
                    <a:pt x="3758" y="304"/>
                    <a:pt x="3664" y="362"/>
                    <a:pt x="3588" y="362"/>
                  </a:cubicBezTo>
                  <a:cubicBezTo>
                    <a:pt x="3563" y="362"/>
                    <a:pt x="3539" y="356"/>
                    <a:pt x="3519" y="339"/>
                  </a:cubicBezTo>
                  <a:cubicBezTo>
                    <a:pt x="3427" y="262"/>
                    <a:pt x="3534" y="95"/>
                    <a:pt x="3443" y="19"/>
                  </a:cubicBezTo>
                  <a:cubicBezTo>
                    <a:pt x="3425" y="6"/>
                    <a:pt x="3406" y="0"/>
                    <a:pt x="3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2"/>
            <p:cNvSpPr/>
            <p:nvPr/>
          </p:nvSpPr>
          <p:spPr>
            <a:xfrm>
              <a:off x="7709147" y="459158"/>
              <a:ext cx="517952" cy="714635"/>
            </a:xfrm>
            <a:custGeom>
              <a:avLst/>
              <a:gdLst/>
              <a:ahLst/>
              <a:cxnLst/>
              <a:rect l="l" t="t" r="r" b="b"/>
              <a:pathLst>
                <a:path w="17586" h="24264" extrusionOk="0">
                  <a:moveTo>
                    <a:pt x="9242" y="0"/>
                  </a:moveTo>
                  <a:cubicBezTo>
                    <a:pt x="9241" y="0"/>
                    <a:pt x="9239" y="3"/>
                    <a:pt x="9236" y="8"/>
                  </a:cubicBezTo>
                  <a:cubicBezTo>
                    <a:pt x="9175" y="130"/>
                    <a:pt x="9098" y="313"/>
                    <a:pt x="9022" y="480"/>
                  </a:cubicBezTo>
                  <a:cubicBezTo>
                    <a:pt x="8946" y="648"/>
                    <a:pt x="8855" y="846"/>
                    <a:pt x="8794" y="1044"/>
                  </a:cubicBezTo>
                  <a:cubicBezTo>
                    <a:pt x="8718" y="1257"/>
                    <a:pt x="8641" y="1471"/>
                    <a:pt x="8565" y="1699"/>
                  </a:cubicBezTo>
                  <a:cubicBezTo>
                    <a:pt x="8519" y="1806"/>
                    <a:pt x="8489" y="1913"/>
                    <a:pt x="8428" y="2019"/>
                  </a:cubicBezTo>
                  <a:cubicBezTo>
                    <a:pt x="8398" y="2141"/>
                    <a:pt x="8337" y="2233"/>
                    <a:pt x="8276" y="2339"/>
                  </a:cubicBezTo>
                  <a:cubicBezTo>
                    <a:pt x="8062" y="2766"/>
                    <a:pt x="7788" y="3147"/>
                    <a:pt x="7529" y="3482"/>
                  </a:cubicBezTo>
                  <a:cubicBezTo>
                    <a:pt x="7285" y="3832"/>
                    <a:pt x="7072" y="4152"/>
                    <a:pt x="6950" y="4426"/>
                  </a:cubicBezTo>
                  <a:cubicBezTo>
                    <a:pt x="6889" y="4533"/>
                    <a:pt x="6813" y="4701"/>
                    <a:pt x="6722" y="4899"/>
                  </a:cubicBezTo>
                  <a:cubicBezTo>
                    <a:pt x="6676" y="4990"/>
                    <a:pt x="6615" y="5112"/>
                    <a:pt x="6584" y="5219"/>
                  </a:cubicBezTo>
                  <a:cubicBezTo>
                    <a:pt x="6539" y="5341"/>
                    <a:pt x="6524" y="5447"/>
                    <a:pt x="6493" y="5569"/>
                  </a:cubicBezTo>
                  <a:cubicBezTo>
                    <a:pt x="6447" y="5691"/>
                    <a:pt x="6432" y="5828"/>
                    <a:pt x="6417" y="5950"/>
                  </a:cubicBezTo>
                  <a:cubicBezTo>
                    <a:pt x="6310" y="5584"/>
                    <a:pt x="6188" y="5234"/>
                    <a:pt x="6066" y="4914"/>
                  </a:cubicBezTo>
                  <a:cubicBezTo>
                    <a:pt x="5929" y="4518"/>
                    <a:pt x="5823" y="4137"/>
                    <a:pt x="5655" y="3771"/>
                  </a:cubicBezTo>
                  <a:cubicBezTo>
                    <a:pt x="5503" y="3406"/>
                    <a:pt x="5320" y="3086"/>
                    <a:pt x="5244" y="2766"/>
                  </a:cubicBezTo>
                  <a:cubicBezTo>
                    <a:pt x="5213" y="2674"/>
                    <a:pt x="5137" y="2370"/>
                    <a:pt x="5122" y="2080"/>
                  </a:cubicBezTo>
                  <a:lnTo>
                    <a:pt x="5122" y="1882"/>
                  </a:lnTo>
                  <a:cubicBezTo>
                    <a:pt x="5122" y="1836"/>
                    <a:pt x="5137" y="1775"/>
                    <a:pt x="5137" y="1730"/>
                  </a:cubicBezTo>
                  <a:cubicBezTo>
                    <a:pt x="5137" y="1673"/>
                    <a:pt x="5145" y="1642"/>
                    <a:pt x="5144" y="1642"/>
                  </a:cubicBezTo>
                  <a:lnTo>
                    <a:pt x="5144" y="1642"/>
                  </a:lnTo>
                  <a:cubicBezTo>
                    <a:pt x="5143" y="1642"/>
                    <a:pt x="5141" y="1646"/>
                    <a:pt x="5137" y="1654"/>
                  </a:cubicBezTo>
                  <a:cubicBezTo>
                    <a:pt x="5046" y="1989"/>
                    <a:pt x="5061" y="2370"/>
                    <a:pt x="5152" y="2766"/>
                  </a:cubicBezTo>
                  <a:cubicBezTo>
                    <a:pt x="5213" y="2979"/>
                    <a:pt x="5274" y="3162"/>
                    <a:pt x="5366" y="3375"/>
                  </a:cubicBezTo>
                  <a:cubicBezTo>
                    <a:pt x="5396" y="3467"/>
                    <a:pt x="5457" y="3589"/>
                    <a:pt x="5503" y="3680"/>
                  </a:cubicBezTo>
                  <a:cubicBezTo>
                    <a:pt x="5533" y="3787"/>
                    <a:pt x="5579" y="3893"/>
                    <a:pt x="5609" y="4000"/>
                  </a:cubicBezTo>
                  <a:cubicBezTo>
                    <a:pt x="5762" y="4442"/>
                    <a:pt x="5899" y="4914"/>
                    <a:pt x="6051" y="5386"/>
                  </a:cubicBezTo>
                  <a:cubicBezTo>
                    <a:pt x="6127" y="5645"/>
                    <a:pt x="6204" y="5874"/>
                    <a:pt x="6265" y="6118"/>
                  </a:cubicBezTo>
                  <a:lnTo>
                    <a:pt x="6295" y="6301"/>
                  </a:lnTo>
                  <a:cubicBezTo>
                    <a:pt x="6310" y="6361"/>
                    <a:pt x="6310" y="6422"/>
                    <a:pt x="6310" y="6499"/>
                  </a:cubicBezTo>
                  <a:cubicBezTo>
                    <a:pt x="6325" y="6605"/>
                    <a:pt x="6325" y="6742"/>
                    <a:pt x="6325" y="6879"/>
                  </a:cubicBezTo>
                  <a:lnTo>
                    <a:pt x="6325" y="7641"/>
                  </a:lnTo>
                  <a:lnTo>
                    <a:pt x="6325" y="8022"/>
                  </a:lnTo>
                  <a:cubicBezTo>
                    <a:pt x="6356" y="8159"/>
                    <a:pt x="6356" y="8266"/>
                    <a:pt x="6371" y="8403"/>
                  </a:cubicBezTo>
                  <a:cubicBezTo>
                    <a:pt x="6386" y="8647"/>
                    <a:pt x="6432" y="8891"/>
                    <a:pt x="6447" y="9150"/>
                  </a:cubicBezTo>
                  <a:cubicBezTo>
                    <a:pt x="6493" y="9393"/>
                    <a:pt x="6508" y="9622"/>
                    <a:pt x="6539" y="9850"/>
                  </a:cubicBezTo>
                  <a:cubicBezTo>
                    <a:pt x="6554" y="9957"/>
                    <a:pt x="6584" y="10079"/>
                    <a:pt x="6584" y="10170"/>
                  </a:cubicBezTo>
                  <a:cubicBezTo>
                    <a:pt x="6584" y="10292"/>
                    <a:pt x="6584" y="10384"/>
                    <a:pt x="6600" y="10506"/>
                  </a:cubicBezTo>
                  <a:cubicBezTo>
                    <a:pt x="6600" y="10704"/>
                    <a:pt x="6615" y="10917"/>
                    <a:pt x="6615" y="11115"/>
                  </a:cubicBezTo>
                  <a:cubicBezTo>
                    <a:pt x="6630" y="11313"/>
                    <a:pt x="6615" y="11511"/>
                    <a:pt x="6661" y="11679"/>
                  </a:cubicBezTo>
                  <a:cubicBezTo>
                    <a:pt x="6676" y="11846"/>
                    <a:pt x="6691" y="12029"/>
                    <a:pt x="6706" y="12166"/>
                  </a:cubicBezTo>
                  <a:cubicBezTo>
                    <a:pt x="6737" y="12303"/>
                    <a:pt x="6767" y="12471"/>
                    <a:pt x="6813" y="12669"/>
                  </a:cubicBezTo>
                  <a:cubicBezTo>
                    <a:pt x="6843" y="12852"/>
                    <a:pt x="6904" y="13065"/>
                    <a:pt x="6965" y="13294"/>
                  </a:cubicBezTo>
                  <a:cubicBezTo>
                    <a:pt x="6981" y="13355"/>
                    <a:pt x="6996" y="13431"/>
                    <a:pt x="7011" y="13492"/>
                  </a:cubicBezTo>
                  <a:cubicBezTo>
                    <a:pt x="7042" y="13538"/>
                    <a:pt x="7042" y="13614"/>
                    <a:pt x="7057" y="13675"/>
                  </a:cubicBezTo>
                  <a:cubicBezTo>
                    <a:pt x="7072" y="13751"/>
                    <a:pt x="7087" y="13827"/>
                    <a:pt x="7087" y="13903"/>
                  </a:cubicBezTo>
                  <a:cubicBezTo>
                    <a:pt x="6828" y="13614"/>
                    <a:pt x="6478" y="13385"/>
                    <a:pt x="6158" y="13157"/>
                  </a:cubicBezTo>
                  <a:cubicBezTo>
                    <a:pt x="6082" y="13111"/>
                    <a:pt x="5990" y="13050"/>
                    <a:pt x="5914" y="12989"/>
                  </a:cubicBezTo>
                  <a:cubicBezTo>
                    <a:pt x="5838" y="12928"/>
                    <a:pt x="5762" y="12852"/>
                    <a:pt x="5686" y="12806"/>
                  </a:cubicBezTo>
                  <a:lnTo>
                    <a:pt x="5396" y="12578"/>
                  </a:lnTo>
                  <a:cubicBezTo>
                    <a:pt x="5244" y="12425"/>
                    <a:pt x="5091" y="12273"/>
                    <a:pt x="4924" y="12136"/>
                  </a:cubicBezTo>
                  <a:cubicBezTo>
                    <a:pt x="4650" y="11923"/>
                    <a:pt x="4375" y="11770"/>
                    <a:pt x="4116" y="11587"/>
                  </a:cubicBezTo>
                  <a:cubicBezTo>
                    <a:pt x="3994" y="11511"/>
                    <a:pt x="3888" y="11389"/>
                    <a:pt x="3796" y="11298"/>
                  </a:cubicBezTo>
                  <a:cubicBezTo>
                    <a:pt x="3720" y="11206"/>
                    <a:pt x="3690" y="11069"/>
                    <a:pt x="3644" y="10932"/>
                  </a:cubicBezTo>
                  <a:cubicBezTo>
                    <a:pt x="3613" y="10795"/>
                    <a:pt x="3613" y="10643"/>
                    <a:pt x="3537" y="10521"/>
                  </a:cubicBezTo>
                  <a:cubicBezTo>
                    <a:pt x="3476" y="10399"/>
                    <a:pt x="3400" y="10262"/>
                    <a:pt x="3339" y="10155"/>
                  </a:cubicBezTo>
                  <a:cubicBezTo>
                    <a:pt x="3269" y="10029"/>
                    <a:pt x="2914" y="9410"/>
                    <a:pt x="2883" y="9410"/>
                  </a:cubicBezTo>
                  <a:cubicBezTo>
                    <a:pt x="2880" y="9410"/>
                    <a:pt x="2880" y="9414"/>
                    <a:pt x="2882" y="9424"/>
                  </a:cubicBezTo>
                  <a:cubicBezTo>
                    <a:pt x="3004" y="9652"/>
                    <a:pt x="3111" y="9911"/>
                    <a:pt x="3248" y="10170"/>
                  </a:cubicBezTo>
                  <a:cubicBezTo>
                    <a:pt x="3309" y="10308"/>
                    <a:pt x="3385" y="10460"/>
                    <a:pt x="3431" y="10612"/>
                  </a:cubicBezTo>
                  <a:cubicBezTo>
                    <a:pt x="3476" y="10765"/>
                    <a:pt x="3476" y="10932"/>
                    <a:pt x="3537" y="11130"/>
                  </a:cubicBezTo>
                  <a:cubicBezTo>
                    <a:pt x="3553" y="11161"/>
                    <a:pt x="3553" y="11222"/>
                    <a:pt x="3568" y="11252"/>
                  </a:cubicBezTo>
                  <a:lnTo>
                    <a:pt x="3644" y="11374"/>
                  </a:lnTo>
                  <a:cubicBezTo>
                    <a:pt x="3659" y="11389"/>
                    <a:pt x="3690" y="11405"/>
                    <a:pt x="3690" y="11435"/>
                  </a:cubicBezTo>
                  <a:cubicBezTo>
                    <a:pt x="3598" y="11389"/>
                    <a:pt x="3476" y="11359"/>
                    <a:pt x="3415" y="11328"/>
                  </a:cubicBezTo>
                  <a:cubicBezTo>
                    <a:pt x="3278" y="11298"/>
                    <a:pt x="3111" y="11222"/>
                    <a:pt x="2928" y="11146"/>
                  </a:cubicBezTo>
                  <a:cubicBezTo>
                    <a:pt x="2882" y="11130"/>
                    <a:pt x="2836" y="11100"/>
                    <a:pt x="2791" y="11085"/>
                  </a:cubicBezTo>
                  <a:cubicBezTo>
                    <a:pt x="2699" y="11024"/>
                    <a:pt x="2608" y="10993"/>
                    <a:pt x="2486" y="10932"/>
                  </a:cubicBezTo>
                  <a:lnTo>
                    <a:pt x="1968" y="10704"/>
                  </a:lnTo>
                  <a:cubicBezTo>
                    <a:pt x="1633" y="10551"/>
                    <a:pt x="1313" y="10414"/>
                    <a:pt x="1023" y="10292"/>
                  </a:cubicBezTo>
                  <a:cubicBezTo>
                    <a:pt x="847" y="10238"/>
                    <a:pt x="80" y="9894"/>
                    <a:pt x="9" y="9894"/>
                  </a:cubicBezTo>
                  <a:cubicBezTo>
                    <a:pt x="1" y="9894"/>
                    <a:pt x="3" y="9900"/>
                    <a:pt x="18" y="9911"/>
                  </a:cubicBezTo>
                  <a:cubicBezTo>
                    <a:pt x="292" y="10033"/>
                    <a:pt x="597" y="10216"/>
                    <a:pt x="962" y="10368"/>
                  </a:cubicBezTo>
                  <a:cubicBezTo>
                    <a:pt x="1328" y="10536"/>
                    <a:pt x="1709" y="10704"/>
                    <a:pt x="2105" y="10902"/>
                  </a:cubicBezTo>
                  <a:cubicBezTo>
                    <a:pt x="2197" y="10947"/>
                    <a:pt x="2318" y="10993"/>
                    <a:pt x="2410" y="11054"/>
                  </a:cubicBezTo>
                  <a:cubicBezTo>
                    <a:pt x="2501" y="11100"/>
                    <a:pt x="2623" y="11161"/>
                    <a:pt x="2715" y="11222"/>
                  </a:cubicBezTo>
                  <a:cubicBezTo>
                    <a:pt x="2928" y="11328"/>
                    <a:pt x="3126" y="11435"/>
                    <a:pt x="3339" y="11557"/>
                  </a:cubicBezTo>
                  <a:cubicBezTo>
                    <a:pt x="3553" y="11679"/>
                    <a:pt x="3766" y="11816"/>
                    <a:pt x="3964" y="11923"/>
                  </a:cubicBezTo>
                  <a:lnTo>
                    <a:pt x="4604" y="12273"/>
                  </a:lnTo>
                  <a:cubicBezTo>
                    <a:pt x="4848" y="12441"/>
                    <a:pt x="5091" y="12623"/>
                    <a:pt x="5320" y="12837"/>
                  </a:cubicBezTo>
                  <a:cubicBezTo>
                    <a:pt x="5533" y="13050"/>
                    <a:pt x="5747" y="13279"/>
                    <a:pt x="5990" y="13446"/>
                  </a:cubicBezTo>
                  <a:cubicBezTo>
                    <a:pt x="6310" y="13675"/>
                    <a:pt x="6600" y="13842"/>
                    <a:pt x="6828" y="14071"/>
                  </a:cubicBezTo>
                  <a:cubicBezTo>
                    <a:pt x="7057" y="14299"/>
                    <a:pt x="7194" y="14574"/>
                    <a:pt x="7301" y="14833"/>
                  </a:cubicBezTo>
                  <a:cubicBezTo>
                    <a:pt x="7346" y="14909"/>
                    <a:pt x="7362" y="14985"/>
                    <a:pt x="7392" y="15092"/>
                  </a:cubicBezTo>
                  <a:cubicBezTo>
                    <a:pt x="7422" y="15168"/>
                    <a:pt x="7438" y="15214"/>
                    <a:pt x="7453" y="15290"/>
                  </a:cubicBezTo>
                  <a:cubicBezTo>
                    <a:pt x="7575" y="15640"/>
                    <a:pt x="7681" y="15945"/>
                    <a:pt x="7773" y="16250"/>
                  </a:cubicBezTo>
                  <a:cubicBezTo>
                    <a:pt x="7971" y="16859"/>
                    <a:pt x="8215" y="17392"/>
                    <a:pt x="8428" y="17849"/>
                  </a:cubicBezTo>
                  <a:cubicBezTo>
                    <a:pt x="8611" y="18291"/>
                    <a:pt x="8916" y="18916"/>
                    <a:pt x="9220" y="19632"/>
                  </a:cubicBezTo>
                  <a:cubicBezTo>
                    <a:pt x="9373" y="19998"/>
                    <a:pt x="9525" y="20378"/>
                    <a:pt x="9647" y="20775"/>
                  </a:cubicBezTo>
                  <a:cubicBezTo>
                    <a:pt x="9723" y="20973"/>
                    <a:pt x="9754" y="21186"/>
                    <a:pt x="9815" y="21384"/>
                  </a:cubicBezTo>
                  <a:cubicBezTo>
                    <a:pt x="9875" y="21597"/>
                    <a:pt x="9936" y="21795"/>
                    <a:pt x="9967" y="21978"/>
                  </a:cubicBezTo>
                  <a:cubicBezTo>
                    <a:pt x="10043" y="22374"/>
                    <a:pt x="10150" y="22755"/>
                    <a:pt x="10195" y="23121"/>
                  </a:cubicBezTo>
                  <a:cubicBezTo>
                    <a:pt x="10256" y="23487"/>
                    <a:pt x="10317" y="23807"/>
                    <a:pt x="10348" y="24081"/>
                  </a:cubicBezTo>
                  <a:cubicBezTo>
                    <a:pt x="10348" y="24127"/>
                    <a:pt x="10363" y="24203"/>
                    <a:pt x="10363" y="24264"/>
                  </a:cubicBezTo>
                  <a:lnTo>
                    <a:pt x="12313" y="24264"/>
                  </a:lnTo>
                  <a:cubicBezTo>
                    <a:pt x="12085" y="23883"/>
                    <a:pt x="11765" y="23334"/>
                    <a:pt x="11399" y="22725"/>
                  </a:cubicBezTo>
                  <a:cubicBezTo>
                    <a:pt x="11247" y="22466"/>
                    <a:pt x="11094" y="22176"/>
                    <a:pt x="10942" y="21887"/>
                  </a:cubicBezTo>
                  <a:cubicBezTo>
                    <a:pt x="10805" y="21597"/>
                    <a:pt x="10652" y="21323"/>
                    <a:pt x="10546" y="21049"/>
                  </a:cubicBezTo>
                  <a:cubicBezTo>
                    <a:pt x="10424" y="20759"/>
                    <a:pt x="10317" y="20516"/>
                    <a:pt x="10241" y="20272"/>
                  </a:cubicBezTo>
                  <a:cubicBezTo>
                    <a:pt x="10165" y="20013"/>
                    <a:pt x="10089" y="19815"/>
                    <a:pt x="10043" y="19632"/>
                  </a:cubicBezTo>
                  <a:cubicBezTo>
                    <a:pt x="10013" y="19449"/>
                    <a:pt x="9967" y="19251"/>
                    <a:pt x="9921" y="19053"/>
                  </a:cubicBezTo>
                  <a:cubicBezTo>
                    <a:pt x="9875" y="18840"/>
                    <a:pt x="9815" y="18626"/>
                    <a:pt x="9845" y="18413"/>
                  </a:cubicBezTo>
                  <a:cubicBezTo>
                    <a:pt x="9845" y="18185"/>
                    <a:pt x="9875" y="17956"/>
                    <a:pt x="9936" y="17758"/>
                  </a:cubicBezTo>
                  <a:cubicBezTo>
                    <a:pt x="9982" y="17529"/>
                    <a:pt x="10089" y="17301"/>
                    <a:pt x="10195" y="17088"/>
                  </a:cubicBezTo>
                  <a:cubicBezTo>
                    <a:pt x="10683" y="16189"/>
                    <a:pt x="11460" y="15396"/>
                    <a:pt x="12176" y="14513"/>
                  </a:cubicBezTo>
                  <a:lnTo>
                    <a:pt x="12222" y="14482"/>
                  </a:lnTo>
                  <a:lnTo>
                    <a:pt x="12298" y="14406"/>
                  </a:lnTo>
                  <a:cubicBezTo>
                    <a:pt x="12481" y="14208"/>
                    <a:pt x="12679" y="14025"/>
                    <a:pt x="12831" y="13812"/>
                  </a:cubicBezTo>
                  <a:cubicBezTo>
                    <a:pt x="12862" y="13751"/>
                    <a:pt x="12923" y="13690"/>
                    <a:pt x="12968" y="13644"/>
                  </a:cubicBezTo>
                  <a:cubicBezTo>
                    <a:pt x="13075" y="13507"/>
                    <a:pt x="13212" y="13370"/>
                    <a:pt x="13319" y="13233"/>
                  </a:cubicBezTo>
                  <a:cubicBezTo>
                    <a:pt x="13517" y="13035"/>
                    <a:pt x="13700" y="12821"/>
                    <a:pt x="13898" y="12623"/>
                  </a:cubicBezTo>
                  <a:lnTo>
                    <a:pt x="14187" y="12349"/>
                  </a:lnTo>
                  <a:lnTo>
                    <a:pt x="14340" y="12197"/>
                  </a:lnTo>
                  <a:lnTo>
                    <a:pt x="14492" y="12060"/>
                  </a:lnTo>
                  <a:cubicBezTo>
                    <a:pt x="14583" y="11968"/>
                    <a:pt x="14690" y="11892"/>
                    <a:pt x="14797" y="11785"/>
                  </a:cubicBezTo>
                  <a:cubicBezTo>
                    <a:pt x="14888" y="11709"/>
                    <a:pt x="14995" y="11618"/>
                    <a:pt x="15101" y="11542"/>
                  </a:cubicBezTo>
                  <a:cubicBezTo>
                    <a:pt x="15299" y="11374"/>
                    <a:pt x="15498" y="11222"/>
                    <a:pt x="15711" y="11069"/>
                  </a:cubicBezTo>
                  <a:cubicBezTo>
                    <a:pt x="15894" y="10902"/>
                    <a:pt x="16061" y="10719"/>
                    <a:pt x="16244" y="10551"/>
                  </a:cubicBezTo>
                  <a:lnTo>
                    <a:pt x="16701" y="10033"/>
                  </a:lnTo>
                  <a:cubicBezTo>
                    <a:pt x="16777" y="9927"/>
                    <a:pt x="17036" y="9607"/>
                    <a:pt x="17250" y="9302"/>
                  </a:cubicBezTo>
                  <a:cubicBezTo>
                    <a:pt x="17435" y="9037"/>
                    <a:pt x="17586" y="8830"/>
                    <a:pt x="17562" y="8830"/>
                  </a:cubicBezTo>
                  <a:lnTo>
                    <a:pt x="17562" y="8830"/>
                  </a:lnTo>
                  <a:cubicBezTo>
                    <a:pt x="17559" y="8830"/>
                    <a:pt x="17551" y="8835"/>
                    <a:pt x="17539" y="8845"/>
                  </a:cubicBezTo>
                  <a:cubicBezTo>
                    <a:pt x="17021" y="9500"/>
                    <a:pt x="16351" y="10384"/>
                    <a:pt x="15406" y="11130"/>
                  </a:cubicBezTo>
                  <a:cubicBezTo>
                    <a:pt x="14919" y="11511"/>
                    <a:pt x="14385" y="11862"/>
                    <a:pt x="13928" y="12349"/>
                  </a:cubicBezTo>
                  <a:cubicBezTo>
                    <a:pt x="13745" y="12532"/>
                    <a:pt x="13547" y="12745"/>
                    <a:pt x="13349" y="12959"/>
                  </a:cubicBezTo>
                  <a:cubicBezTo>
                    <a:pt x="13364" y="12898"/>
                    <a:pt x="13380" y="12837"/>
                    <a:pt x="13395" y="12761"/>
                  </a:cubicBezTo>
                  <a:cubicBezTo>
                    <a:pt x="13441" y="12654"/>
                    <a:pt x="13502" y="12517"/>
                    <a:pt x="13517" y="12395"/>
                  </a:cubicBezTo>
                  <a:cubicBezTo>
                    <a:pt x="13532" y="12288"/>
                    <a:pt x="13578" y="12151"/>
                    <a:pt x="13593" y="12044"/>
                  </a:cubicBezTo>
                  <a:cubicBezTo>
                    <a:pt x="13608" y="11923"/>
                    <a:pt x="13608" y="11785"/>
                    <a:pt x="13623" y="11679"/>
                  </a:cubicBezTo>
                  <a:cubicBezTo>
                    <a:pt x="13654" y="11435"/>
                    <a:pt x="13669" y="11222"/>
                    <a:pt x="13684" y="10993"/>
                  </a:cubicBezTo>
                  <a:cubicBezTo>
                    <a:pt x="13700" y="10780"/>
                    <a:pt x="13745" y="10567"/>
                    <a:pt x="13776" y="10368"/>
                  </a:cubicBezTo>
                  <a:cubicBezTo>
                    <a:pt x="13776" y="10308"/>
                    <a:pt x="13806" y="10170"/>
                    <a:pt x="13837" y="10018"/>
                  </a:cubicBezTo>
                  <a:cubicBezTo>
                    <a:pt x="13882" y="9866"/>
                    <a:pt x="13898" y="9683"/>
                    <a:pt x="13959" y="9531"/>
                  </a:cubicBezTo>
                  <a:cubicBezTo>
                    <a:pt x="14024" y="9242"/>
                    <a:pt x="14090" y="9009"/>
                    <a:pt x="14068" y="9009"/>
                  </a:cubicBezTo>
                  <a:lnTo>
                    <a:pt x="14068" y="9009"/>
                  </a:lnTo>
                  <a:cubicBezTo>
                    <a:pt x="14064" y="9009"/>
                    <a:pt x="14058" y="9015"/>
                    <a:pt x="14050" y="9028"/>
                  </a:cubicBezTo>
                  <a:cubicBezTo>
                    <a:pt x="13989" y="9226"/>
                    <a:pt x="13928" y="9424"/>
                    <a:pt x="13852" y="9637"/>
                  </a:cubicBezTo>
                  <a:cubicBezTo>
                    <a:pt x="13806" y="9850"/>
                    <a:pt x="13745" y="10079"/>
                    <a:pt x="13684" y="10323"/>
                  </a:cubicBezTo>
                  <a:cubicBezTo>
                    <a:pt x="13578" y="10795"/>
                    <a:pt x="13517" y="11359"/>
                    <a:pt x="13456" y="11907"/>
                  </a:cubicBezTo>
                  <a:cubicBezTo>
                    <a:pt x="13441" y="12044"/>
                    <a:pt x="13395" y="12166"/>
                    <a:pt x="13364" y="12319"/>
                  </a:cubicBezTo>
                  <a:cubicBezTo>
                    <a:pt x="13349" y="12395"/>
                    <a:pt x="13319" y="12456"/>
                    <a:pt x="13304" y="12532"/>
                  </a:cubicBezTo>
                  <a:cubicBezTo>
                    <a:pt x="13288" y="12608"/>
                    <a:pt x="13243" y="12669"/>
                    <a:pt x="13227" y="12745"/>
                  </a:cubicBezTo>
                  <a:cubicBezTo>
                    <a:pt x="13182" y="12882"/>
                    <a:pt x="13090" y="13004"/>
                    <a:pt x="13029" y="13141"/>
                  </a:cubicBezTo>
                  <a:cubicBezTo>
                    <a:pt x="12999" y="13218"/>
                    <a:pt x="12938" y="13309"/>
                    <a:pt x="12907" y="13385"/>
                  </a:cubicBezTo>
                  <a:cubicBezTo>
                    <a:pt x="12786" y="13522"/>
                    <a:pt x="12648" y="13644"/>
                    <a:pt x="12542" y="13766"/>
                  </a:cubicBezTo>
                  <a:cubicBezTo>
                    <a:pt x="12328" y="13995"/>
                    <a:pt x="12115" y="14223"/>
                    <a:pt x="11932" y="14452"/>
                  </a:cubicBezTo>
                  <a:cubicBezTo>
                    <a:pt x="11795" y="14574"/>
                    <a:pt x="11658" y="14711"/>
                    <a:pt x="11536" y="14833"/>
                  </a:cubicBezTo>
                  <a:cubicBezTo>
                    <a:pt x="11094" y="15290"/>
                    <a:pt x="10729" y="15792"/>
                    <a:pt x="10363" y="16265"/>
                  </a:cubicBezTo>
                  <a:cubicBezTo>
                    <a:pt x="10165" y="16554"/>
                    <a:pt x="9906" y="16798"/>
                    <a:pt x="9708" y="17088"/>
                  </a:cubicBezTo>
                  <a:cubicBezTo>
                    <a:pt x="9555" y="17255"/>
                    <a:pt x="9418" y="17453"/>
                    <a:pt x="9312" y="17636"/>
                  </a:cubicBezTo>
                  <a:cubicBezTo>
                    <a:pt x="9266" y="17697"/>
                    <a:pt x="9220" y="17773"/>
                    <a:pt x="9190" y="17849"/>
                  </a:cubicBezTo>
                  <a:cubicBezTo>
                    <a:pt x="8778" y="17042"/>
                    <a:pt x="8321" y="16112"/>
                    <a:pt x="8093" y="15640"/>
                  </a:cubicBezTo>
                  <a:cubicBezTo>
                    <a:pt x="8047" y="15564"/>
                    <a:pt x="8017" y="15503"/>
                    <a:pt x="7986" y="15427"/>
                  </a:cubicBezTo>
                  <a:cubicBezTo>
                    <a:pt x="7971" y="15351"/>
                    <a:pt x="7956" y="15274"/>
                    <a:pt x="7910" y="15198"/>
                  </a:cubicBezTo>
                  <a:cubicBezTo>
                    <a:pt x="7834" y="15000"/>
                    <a:pt x="7758" y="14787"/>
                    <a:pt x="7681" y="14558"/>
                  </a:cubicBezTo>
                  <a:cubicBezTo>
                    <a:pt x="7529" y="14101"/>
                    <a:pt x="7346" y="13614"/>
                    <a:pt x="7224" y="13172"/>
                  </a:cubicBezTo>
                  <a:cubicBezTo>
                    <a:pt x="7148" y="12959"/>
                    <a:pt x="7118" y="12745"/>
                    <a:pt x="7072" y="12547"/>
                  </a:cubicBezTo>
                  <a:cubicBezTo>
                    <a:pt x="7057" y="12425"/>
                    <a:pt x="7042" y="12303"/>
                    <a:pt x="7026" y="12166"/>
                  </a:cubicBezTo>
                  <a:cubicBezTo>
                    <a:pt x="6981" y="11816"/>
                    <a:pt x="6920" y="11450"/>
                    <a:pt x="6889" y="11085"/>
                  </a:cubicBezTo>
                  <a:cubicBezTo>
                    <a:pt x="6889" y="10993"/>
                    <a:pt x="6874" y="10902"/>
                    <a:pt x="6874" y="10795"/>
                  </a:cubicBezTo>
                  <a:cubicBezTo>
                    <a:pt x="6874" y="10704"/>
                    <a:pt x="6874" y="10628"/>
                    <a:pt x="6843" y="10536"/>
                  </a:cubicBezTo>
                  <a:cubicBezTo>
                    <a:pt x="6828" y="10338"/>
                    <a:pt x="6828" y="10155"/>
                    <a:pt x="6813" y="9942"/>
                  </a:cubicBezTo>
                  <a:cubicBezTo>
                    <a:pt x="6798" y="9744"/>
                    <a:pt x="6752" y="9500"/>
                    <a:pt x="6722" y="9302"/>
                  </a:cubicBezTo>
                  <a:cubicBezTo>
                    <a:pt x="6691" y="9150"/>
                    <a:pt x="6676" y="8997"/>
                    <a:pt x="6676" y="8845"/>
                  </a:cubicBezTo>
                  <a:cubicBezTo>
                    <a:pt x="6645" y="8464"/>
                    <a:pt x="6600" y="8098"/>
                    <a:pt x="6584" y="7717"/>
                  </a:cubicBezTo>
                  <a:cubicBezTo>
                    <a:pt x="6569" y="7352"/>
                    <a:pt x="6539" y="6971"/>
                    <a:pt x="6584" y="6636"/>
                  </a:cubicBezTo>
                  <a:cubicBezTo>
                    <a:pt x="6615" y="6270"/>
                    <a:pt x="6737" y="5950"/>
                    <a:pt x="6920" y="5661"/>
                  </a:cubicBezTo>
                  <a:cubicBezTo>
                    <a:pt x="7316" y="5082"/>
                    <a:pt x="7940" y="4731"/>
                    <a:pt x="8489" y="4350"/>
                  </a:cubicBezTo>
                  <a:cubicBezTo>
                    <a:pt x="8748" y="4152"/>
                    <a:pt x="9037" y="3969"/>
                    <a:pt x="9281" y="3771"/>
                  </a:cubicBezTo>
                  <a:cubicBezTo>
                    <a:pt x="9540" y="3589"/>
                    <a:pt x="9784" y="3390"/>
                    <a:pt x="9997" y="3177"/>
                  </a:cubicBezTo>
                  <a:cubicBezTo>
                    <a:pt x="10043" y="3131"/>
                    <a:pt x="10195" y="2994"/>
                    <a:pt x="10348" y="2842"/>
                  </a:cubicBezTo>
                  <a:lnTo>
                    <a:pt x="10866" y="2324"/>
                  </a:lnTo>
                  <a:cubicBezTo>
                    <a:pt x="11172" y="2031"/>
                    <a:pt x="11408" y="1774"/>
                    <a:pt x="11392" y="1774"/>
                  </a:cubicBezTo>
                  <a:lnTo>
                    <a:pt x="11392" y="1774"/>
                  </a:lnTo>
                  <a:cubicBezTo>
                    <a:pt x="11390" y="1774"/>
                    <a:pt x="11382" y="1779"/>
                    <a:pt x="11369" y="1791"/>
                  </a:cubicBezTo>
                  <a:cubicBezTo>
                    <a:pt x="11231" y="1928"/>
                    <a:pt x="11079" y="2065"/>
                    <a:pt x="10851" y="2293"/>
                  </a:cubicBezTo>
                  <a:cubicBezTo>
                    <a:pt x="10424" y="2690"/>
                    <a:pt x="9952" y="3131"/>
                    <a:pt x="9403" y="3543"/>
                  </a:cubicBezTo>
                  <a:cubicBezTo>
                    <a:pt x="8855" y="3985"/>
                    <a:pt x="8199" y="4350"/>
                    <a:pt x="7575" y="4823"/>
                  </a:cubicBezTo>
                  <a:cubicBezTo>
                    <a:pt x="7270" y="5051"/>
                    <a:pt x="6965" y="5341"/>
                    <a:pt x="6737" y="5691"/>
                  </a:cubicBezTo>
                  <a:cubicBezTo>
                    <a:pt x="6722" y="5722"/>
                    <a:pt x="6722" y="5737"/>
                    <a:pt x="6691" y="5767"/>
                  </a:cubicBezTo>
                  <a:cubicBezTo>
                    <a:pt x="6722" y="5722"/>
                    <a:pt x="6722" y="5645"/>
                    <a:pt x="6737" y="5584"/>
                  </a:cubicBezTo>
                  <a:cubicBezTo>
                    <a:pt x="6752" y="5463"/>
                    <a:pt x="6798" y="5371"/>
                    <a:pt x="6813" y="5264"/>
                  </a:cubicBezTo>
                  <a:cubicBezTo>
                    <a:pt x="6843" y="5143"/>
                    <a:pt x="6889" y="5051"/>
                    <a:pt x="6920" y="4960"/>
                  </a:cubicBezTo>
                  <a:cubicBezTo>
                    <a:pt x="6996" y="4762"/>
                    <a:pt x="7103" y="4579"/>
                    <a:pt x="7148" y="4457"/>
                  </a:cubicBezTo>
                  <a:cubicBezTo>
                    <a:pt x="7270" y="4213"/>
                    <a:pt x="7438" y="3924"/>
                    <a:pt x="7666" y="3634"/>
                  </a:cubicBezTo>
                  <a:cubicBezTo>
                    <a:pt x="7880" y="3330"/>
                    <a:pt x="8108" y="3010"/>
                    <a:pt x="8321" y="2644"/>
                  </a:cubicBezTo>
                  <a:cubicBezTo>
                    <a:pt x="8367" y="2552"/>
                    <a:pt x="8413" y="2461"/>
                    <a:pt x="8443" y="2385"/>
                  </a:cubicBezTo>
                  <a:cubicBezTo>
                    <a:pt x="8489" y="2293"/>
                    <a:pt x="8550" y="2187"/>
                    <a:pt x="8565" y="2095"/>
                  </a:cubicBezTo>
                  <a:cubicBezTo>
                    <a:pt x="8641" y="1913"/>
                    <a:pt x="8702" y="1714"/>
                    <a:pt x="8748" y="1532"/>
                  </a:cubicBezTo>
                  <a:cubicBezTo>
                    <a:pt x="8809" y="1334"/>
                    <a:pt x="8870" y="1166"/>
                    <a:pt x="8931" y="998"/>
                  </a:cubicBezTo>
                  <a:cubicBezTo>
                    <a:pt x="8977" y="816"/>
                    <a:pt x="9037" y="663"/>
                    <a:pt x="9098" y="511"/>
                  </a:cubicBezTo>
                  <a:cubicBezTo>
                    <a:pt x="9113" y="426"/>
                    <a:pt x="9258" y="0"/>
                    <a:pt x="9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2"/>
            <p:cNvSpPr/>
            <p:nvPr/>
          </p:nvSpPr>
          <p:spPr>
            <a:xfrm>
              <a:off x="7891836" y="526691"/>
              <a:ext cx="29" cy="29"/>
            </a:xfrm>
            <a:custGeom>
              <a:avLst/>
              <a:gdLst/>
              <a:ahLst/>
              <a:cxnLst/>
              <a:rect l="l" t="t" r="r" b="b"/>
              <a:pathLst>
                <a:path w="1" h="1" extrusionOk="0">
                  <a:moveTo>
                    <a:pt x="1" y="0"/>
                  </a:moveTo>
                  <a:lnTo>
                    <a:pt x="1" y="0"/>
                  </a:lnTo>
                  <a:close/>
                </a:path>
              </a:pathLst>
            </a:custGeom>
            <a:solidFill>
              <a:srgbClr val="BFA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80"/>
        <p:cNvGrpSpPr/>
        <p:nvPr/>
      </p:nvGrpSpPr>
      <p:grpSpPr>
        <a:xfrm>
          <a:off x="0" y="0"/>
          <a:ext cx="0" cy="0"/>
          <a:chOff x="0" y="0"/>
          <a:chExt cx="0" cy="0"/>
        </a:xfrm>
      </p:grpSpPr>
      <p:sp>
        <p:nvSpPr>
          <p:cNvPr id="2581" name="Google Shape;2581;p7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smtClean="0">
                <a:latin typeface="Open Sans" panose="020B0604020202020204" charset="0"/>
                <a:ea typeface="Open Sans" panose="020B0604020202020204" charset="0"/>
                <a:cs typeface="Open Sans" panose="020B0604020202020204" charset="0"/>
              </a:rPr>
              <a:t>Oficina de Fotografia</a:t>
            </a:r>
            <a:endParaRPr sz="2000" dirty="0">
              <a:latin typeface="Open Sans" panose="020B0604020202020204" charset="0"/>
              <a:ea typeface="Open Sans" panose="020B0604020202020204" charset="0"/>
              <a:cs typeface="Open Sans" panose="020B0604020202020204" charset="0"/>
            </a:endParaRPr>
          </a:p>
        </p:txBody>
      </p:sp>
      <p:sp>
        <p:nvSpPr>
          <p:cNvPr id="2584" name="Google Shape;2584;p72"/>
          <p:cNvSpPr txBox="1">
            <a:spLocks noGrp="1"/>
          </p:cNvSpPr>
          <p:nvPr>
            <p:ph type="subTitle" idx="3"/>
          </p:nvPr>
        </p:nvSpPr>
        <p:spPr>
          <a:xfrm>
            <a:off x="3510572" y="1788504"/>
            <a:ext cx="4798200" cy="2237294"/>
          </a:xfrm>
          <a:prstGeom prst="rect">
            <a:avLst/>
          </a:prstGeom>
        </p:spPr>
        <p:txBody>
          <a:bodyPr spcFirstLastPara="1" wrap="square" lIns="91425" tIns="91425" rIns="91425" bIns="91425" anchor="t" anchorCtr="0">
            <a:noAutofit/>
          </a:bodyPr>
          <a:lstStyle/>
          <a:p>
            <a:pPr marL="139700" indent="0">
              <a:buNone/>
            </a:pPr>
            <a:r>
              <a:rPr lang="pt-BR" sz="1100" dirty="0" smtClean="0"/>
              <a:t>Porém </a:t>
            </a:r>
            <a:r>
              <a:rPr lang="pt-BR" sz="1100" dirty="0"/>
              <a:t>uma boa fotografia também </a:t>
            </a:r>
            <a:r>
              <a:rPr lang="pt-BR" sz="1100" b="1" dirty="0"/>
              <a:t>expressa</a:t>
            </a:r>
            <a:r>
              <a:rPr lang="pt-BR" sz="1100" dirty="0"/>
              <a:t> algo, que gera um processo irracional, que indica sentimentos, que se relacionam com experiência de vida de cada observador. Uma boa fotografia deve conseguir comunicar e expressar ao mesmo tempo, transmitir certa empatia e apresentar um “novo olhar” sobre uma cena qualquer</a:t>
            </a:r>
            <a:r>
              <a:rPr lang="pt-BR" sz="1100" dirty="0" smtClean="0"/>
              <a:t>.</a:t>
            </a:r>
          </a:p>
          <a:p>
            <a:pPr marL="139700" indent="0">
              <a:buNone/>
            </a:pPr>
            <a:endParaRPr lang="pt-BR" sz="1100" dirty="0"/>
          </a:p>
          <a:p>
            <a:pPr marL="139700" indent="0">
              <a:buNone/>
            </a:pPr>
            <a:r>
              <a:rPr lang="pt-BR" sz="1100" dirty="0"/>
              <a:t>Um dos elementos chave das fotografias é sua </a:t>
            </a:r>
            <a:r>
              <a:rPr lang="pt-BR" sz="1100" b="1" dirty="0"/>
              <a:t>composição</a:t>
            </a:r>
            <a:r>
              <a:rPr lang="pt-BR" sz="1100" dirty="0"/>
              <a:t>, </a:t>
            </a:r>
            <a:r>
              <a:rPr lang="pt-BR" sz="1100" b="1" dirty="0"/>
              <a:t>os planos da imagem</a:t>
            </a:r>
            <a:r>
              <a:rPr lang="pt-BR" sz="1100" dirty="0"/>
              <a:t>, a </a:t>
            </a:r>
            <a:r>
              <a:rPr lang="pt-BR" sz="1100" b="1" dirty="0"/>
              <a:t>quantidade de informação</a:t>
            </a:r>
            <a:r>
              <a:rPr lang="pt-BR" sz="1100" dirty="0"/>
              <a:t> que está se retratando. Fotografar significa selecionar uma parcela da realidade, fazer um recorte de um conjunto, portanto há uma necessidade em saber o contexto em que tal cena se enquadra e fazer o recorte focando em algo que se queira transmitir ou expressar</a:t>
            </a:r>
            <a:r>
              <a:rPr lang="pt-BR" sz="1100" dirty="0" smtClean="0"/>
              <a:t>.</a:t>
            </a:r>
            <a:endParaRPr lang="pt-BR" sz="1100" dirty="0"/>
          </a:p>
        </p:txBody>
      </p:sp>
      <p:sp>
        <p:nvSpPr>
          <p:cNvPr id="2585" name="Google Shape;2585;p72"/>
          <p:cNvSpPr txBox="1">
            <a:spLocks noGrp="1"/>
          </p:cNvSpPr>
          <p:nvPr>
            <p:ph type="subTitle" idx="4"/>
          </p:nvPr>
        </p:nvSpPr>
        <p:spPr>
          <a:xfrm>
            <a:off x="777275" y="1397213"/>
            <a:ext cx="2181600" cy="4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O que fotografar?</a:t>
            </a:r>
            <a:endParaRPr dirty="0"/>
          </a:p>
        </p:txBody>
      </p:sp>
      <p:sp>
        <p:nvSpPr>
          <p:cNvPr id="2586" name="Google Shape;2586;p72"/>
          <p:cNvSpPr txBox="1">
            <a:spLocks noGrp="1"/>
          </p:cNvSpPr>
          <p:nvPr>
            <p:ph type="subTitle" idx="5"/>
          </p:nvPr>
        </p:nvSpPr>
        <p:spPr>
          <a:xfrm>
            <a:off x="777275" y="2834888"/>
            <a:ext cx="2181600" cy="455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Por que fotografar?</a:t>
            </a:r>
            <a:endParaRPr dirty="0"/>
          </a:p>
        </p:txBody>
      </p:sp>
      <p:sp>
        <p:nvSpPr>
          <p:cNvPr id="2587" name="Google Shape;2587;p72"/>
          <p:cNvSpPr txBox="1">
            <a:spLocks noGrp="1"/>
          </p:cNvSpPr>
          <p:nvPr>
            <p:ph type="subTitle" idx="6"/>
          </p:nvPr>
        </p:nvSpPr>
        <p:spPr>
          <a:xfrm>
            <a:off x="3625800" y="979619"/>
            <a:ext cx="4798200" cy="455700"/>
          </a:xfrm>
          <a:prstGeom prst="rect">
            <a:avLst/>
          </a:prstGeom>
        </p:spPr>
        <p:txBody>
          <a:bodyPr spcFirstLastPara="1" wrap="square" lIns="91425" tIns="91425" rIns="91425" bIns="91425" anchor="b" anchorCtr="0">
            <a:noAutofit/>
          </a:bodyPr>
          <a:lstStyle/>
          <a:p>
            <a:r>
              <a:rPr lang="en" sz="1200" b="0" dirty="0">
                <a:latin typeface="Open Sans" panose="020B0604020202020204" charset="0"/>
                <a:ea typeface="Open Sans" panose="020B0604020202020204" charset="0"/>
                <a:cs typeface="Open Sans" panose="020B0604020202020204" charset="0"/>
              </a:rPr>
              <a:t>F</a:t>
            </a:r>
            <a:r>
              <a:rPr lang="pt-BR" sz="1200" b="0" i="1" dirty="0" err="1" smtClean="0">
                <a:latin typeface="Open Sans" panose="020B0604020202020204" charset="0"/>
                <a:ea typeface="Open Sans" panose="020B0604020202020204" charset="0"/>
                <a:cs typeface="Open Sans" panose="020B0604020202020204" charset="0"/>
              </a:rPr>
              <a:t>otografar</a:t>
            </a:r>
            <a:r>
              <a:rPr lang="pt-BR" sz="1200" b="0" i="1" dirty="0" smtClean="0">
                <a:latin typeface="Open Sans" panose="020B0604020202020204" charset="0"/>
                <a:ea typeface="Open Sans" panose="020B0604020202020204" charset="0"/>
                <a:cs typeface="Open Sans" panose="020B0604020202020204" charset="0"/>
              </a:rPr>
              <a:t> </a:t>
            </a:r>
            <a:r>
              <a:rPr lang="pt-BR" sz="1200" b="0" i="1" dirty="0">
                <a:latin typeface="Open Sans" panose="020B0604020202020204" charset="0"/>
                <a:ea typeface="Open Sans" panose="020B0604020202020204" charset="0"/>
                <a:cs typeface="Open Sans" panose="020B0604020202020204" charset="0"/>
              </a:rPr>
              <a:t>é colocar na mesma linha de mira a cabeça, o olho e o coração</a:t>
            </a:r>
            <a:r>
              <a:rPr lang="pt-BR" sz="1200" b="0" dirty="0">
                <a:latin typeface="Open Sans" panose="020B0604020202020204" charset="0"/>
                <a:ea typeface="Open Sans" panose="020B0604020202020204" charset="0"/>
                <a:cs typeface="Open Sans" panose="020B0604020202020204" charset="0"/>
              </a:rPr>
              <a:t>”. </a:t>
            </a:r>
            <a:r>
              <a:rPr lang="pt-BR" sz="1200" b="0" dirty="0" smtClean="0">
                <a:latin typeface="Open Sans" panose="020B0604020202020204" charset="0"/>
                <a:ea typeface="Open Sans" panose="020B0604020202020204" charset="0"/>
                <a:cs typeface="Open Sans" panose="020B0604020202020204" charset="0"/>
              </a:rPr>
              <a:t> </a:t>
            </a:r>
            <a:r>
              <a:rPr lang="pt-BR" sz="1200" b="0" dirty="0">
                <a:latin typeface="Open Sans" panose="020B0604020202020204" charset="0"/>
                <a:ea typeface="Open Sans" panose="020B0604020202020204" charset="0"/>
                <a:cs typeface="Open Sans" panose="020B0604020202020204" charset="0"/>
              </a:rPr>
              <a:t>Henri </a:t>
            </a:r>
            <a:r>
              <a:rPr lang="pt-BR" sz="1200" b="0" dirty="0" err="1">
                <a:latin typeface="Open Sans" panose="020B0604020202020204" charset="0"/>
                <a:ea typeface="Open Sans" panose="020B0604020202020204" charset="0"/>
                <a:cs typeface="Open Sans" panose="020B0604020202020204" charset="0"/>
              </a:rPr>
              <a:t>Cartier</a:t>
            </a:r>
            <a:r>
              <a:rPr lang="pt-BR" sz="1200" b="0" dirty="0">
                <a:latin typeface="Open Sans" panose="020B0604020202020204" charset="0"/>
                <a:ea typeface="Open Sans" panose="020B0604020202020204" charset="0"/>
                <a:cs typeface="Open Sans" panose="020B0604020202020204" charset="0"/>
              </a:rPr>
              <a:t> Bresson</a:t>
            </a:r>
            <a:r>
              <a:rPr lang="pt-BR" sz="1200" b="0" dirty="0" smtClean="0">
                <a:latin typeface="Open Sans" panose="020B0604020202020204" charset="0"/>
                <a:ea typeface="Open Sans" panose="020B0604020202020204" charset="0"/>
                <a:cs typeface="Open Sans" panose="020B0604020202020204" charset="0"/>
              </a:rPr>
              <a:t>.</a:t>
            </a:r>
            <a:endParaRPr lang="pt-BR" sz="1200" b="0" dirty="0">
              <a:latin typeface="Open Sans" panose="020B0604020202020204" charset="0"/>
              <a:ea typeface="Open Sans" panose="020B0604020202020204" charset="0"/>
              <a:cs typeface="Open Sans" panose="020B0604020202020204" charset="0"/>
            </a:endParaRPr>
          </a:p>
        </p:txBody>
      </p:sp>
      <p:cxnSp>
        <p:nvCxnSpPr>
          <p:cNvPr id="2588" name="Google Shape;2588;p72"/>
          <p:cNvCxnSpPr/>
          <p:nvPr/>
        </p:nvCxnSpPr>
        <p:spPr>
          <a:xfrm>
            <a:off x="3263675" y="1383500"/>
            <a:ext cx="0" cy="3205800"/>
          </a:xfrm>
          <a:prstGeom prst="straightConnector1">
            <a:avLst/>
          </a:prstGeom>
          <a:noFill/>
          <a:ln w="19050" cap="flat" cmpd="sng">
            <a:solidFill>
              <a:schemeClr val="accent6"/>
            </a:solidFill>
            <a:prstDash val="solid"/>
            <a:round/>
            <a:headEnd type="none" w="med" len="med"/>
            <a:tailEnd type="none" w="med" len="med"/>
          </a:ln>
        </p:spPr>
      </p:cxnSp>
      <p:grpSp>
        <p:nvGrpSpPr>
          <p:cNvPr id="2589" name="Google Shape;2589;p72"/>
          <p:cNvGrpSpPr/>
          <p:nvPr/>
        </p:nvGrpSpPr>
        <p:grpSpPr>
          <a:xfrm>
            <a:off x="-369150" y="3510965"/>
            <a:ext cx="1676690" cy="1824155"/>
            <a:chOff x="7604210" y="378019"/>
            <a:chExt cx="731444" cy="795775"/>
          </a:xfrm>
        </p:grpSpPr>
        <p:sp>
          <p:nvSpPr>
            <p:cNvPr id="2590" name="Google Shape;2590;p72"/>
            <p:cNvSpPr/>
            <p:nvPr/>
          </p:nvSpPr>
          <p:spPr>
            <a:xfrm>
              <a:off x="7969471" y="595520"/>
              <a:ext cx="366183" cy="206757"/>
            </a:xfrm>
            <a:custGeom>
              <a:avLst/>
              <a:gdLst/>
              <a:ahLst/>
              <a:cxnLst/>
              <a:rect l="l" t="t" r="r" b="b"/>
              <a:pathLst>
                <a:path w="12433" h="7020" extrusionOk="0">
                  <a:moveTo>
                    <a:pt x="6402" y="1"/>
                  </a:moveTo>
                  <a:cubicBezTo>
                    <a:pt x="6300" y="1"/>
                    <a:pt x="6317" y="114"/>
                    <a:pt x="6278" y="193"/>
                  </a:cubicBezTo>
                  <a:cubicBezTo>
                    <a:pt x="6125" y="406"/>
                    <a:pt x="5897" y="360"/>
                    <a:pt x="5638" y="467"/>
                  </a:cubicBezTo>
                  <a:cubicBezTo>
                    <a:pt x="5303" y="589"/>
                    <a:pt x="4998" y="741"/>
                    <a:pt x="5104" y="1168"/>
                  </a:cubicBezTo>
                  <a:cubicBezTo>
                    <a:pt x="5044" y="1190"/>
                    <a:pt x="4996" y="1198"/>
                    <a:pt x="4951" y="1198"/>
                  </a:cubicBezTo>
                  <a:cubicBezTo>
                    <a:pt x="4870" y="1198"/>
                    <a:pt x="4800" y="1172"/>
                    <a:pt x="4693" y="1152"/>
                  </a:cubicBezTo>
                  <a:cubicBezTo>
                    <a:pt x="4627" y="1138"/>
                    <a:pt x="4517" y="1109"/>
                    <a:pt x="4425" y="1109"/>
                  </a:cubicBezTo>
                  <a:cubicBezTo>
                    <a:pt x="4328" y="1109"/>
                    <a:pt x="4251" y="1141"/>
                    <a:pt x="4266" y="1259"/>
                  </a:cubicBezTo>
                  <a:cubicBezTo>
                    <a:pt x="3931" y="1351"/>
                    <a:pt x="4160" y="1640"/>
                    <a:pt x="3886" y="1731"/>
                  </a:cubicBezTo>
                  <a:cubicBezTo>
                    <a:pt x="3841" y="1750"/>
                    <a:pt x="3792" y="1757"/>
                    <a:pt x="3742" y="1757"/>
                  </a:cubicBezTo>
                  <a:cubicBezTo>
                    <a:pt x="3610" y="1757"/>
                    <a:pt x="3466" y="1711"/>
                    <a:pt x="3342" y="1711"/>
                  </a:cubicBezTo>
                  <a:cubicBezTo>
                    <a:pt x="3319" y="1711"/>
                    <a:pt x="3297" y="1713"/>
                    <a:pt x="3276" y="1716"/>
                  </a:cubicBezTo>
                  <a:cubicBezTo>
                    <a:pt x="3307" y="1762"/>
                    <a:pt x="3261" y="1808"/>
                    <a:pt x="3276" y="1869"/>
                  </a:cubicBezTo>
                  <a:cubicBezTo>
                    <a:pt x="3259" y="1870"/>
                    <a:pt x="3242" y="1870"/>
                    <a:pt x="3224" y="1870"/>
                  </a:cubicBezTo>
                  <a:cubicBezTo>
                    <a:pt x="3136" y="1870"/>
                    <a:pt x="3037" y="1860"/>
                    <a:pt x="2945" y="1860"/>
                  </a:cubicBezTo>
                  <a:cubicBezTo>
                    <a:pt x="2766" y="1860"/>
                    <a:pt x="2609" y="1897"/>
                    <a:pt x="2591" y="2112"/>
                  </a:cubicBezTo>
                  <a:cubicBezTo>
                    <a:pt x="2575" y="2249"/>
                    <a:pt x="2697" y="2189"/>
                    <a:pt x="2575" y="2310"/>
                  </a:cubicBezTo>
                  <a:cubicBezTo>
                    <a:pt x="2499" y="2387"/>
                    <a:pt x="2377" y="2387"/>
                    <a:pt x="2286" y="2463"/>
                  </a:cubicBezTo>
                  <a:cubicBezTo>
                    <a:pt x="2118" y="2676"/>
                    <a:pt x="2469" y="2874"/>
                    <a:pt x="2210" y="3027"/>
                  </a:cubicBezTo>
                  <a:cubicBezTo>
                    <a:pt x="2164" y="3060"/>
                    <a:pt x="2112" y="3073"/>
                    <a:pt x="2057" y="3073"/>
                  </a:cubicBezTo>
                  <a:cubicBezTo>
                    <a:pt x="1912" y="3073"/>
                    <a:pt x="1744" y="2983"/>
                    <a:pt x="1600" y="2950"/>
                  </a:cubicBezTo>
                  <a:cubicBezTo>
                    <a:pt x="1535" y="2939"/>
                    <a:pt x="1509" y="2931"/>
                    <a:pt x="1495" y="2931"/>
                  </a:cubicBezTo>
                  <a:cubicBezTo>
                    <a:pt x="1471" y="2931"/>
                    <a:pt x="1477" y="2949"/>
                    <a:pt x="1402" y="2996"/>
                  </a:cubicBezTo>
                  <a:cubicBezTo>
                    <a:pt x="1280" y="3072"/>
                    <a:pt x="1265" y="3133"/>
                    <a:pt x="1250" y="3225"/>
                  </a:cubicBezTo>
                  <a:cubicBezTo>
                    <a:pt x="1046" y="3211"/>
                    <a:pt x="843" y="3161"/>
                    <a:pt x="661" y="3161"/>
                  </a:cubicBezTo>
                  <a:cubicBezTo>
                    <a:pt x="638" y="3161"/>
                    <a:pt x="616" y="3162"/>
                    <a:pt x="595" y="3164"/>
                  </a:cubicBezTo>
                  <a:cubicBezTo>
                    <a:pt x="564" y="3529"/>
                    <a:pt x="412" y="3468"/>
                    <a:pt x="198" y="3636"/>
                  </a:cubicBezTo>
                  <a:cubicBezTo>
                    <a:pt x="0" y="3819"/>
                    <a:pt x="92" y="4139"/>
                    <a:pt x="153" y="4367"/>
                  </a:cubicBezTo>
                  <a:cubicBezTo>
                    <a:pt x="153" y="4367"/>
                    <a:pt x="183" y="4367"/>
                    <a:pt x="183" y="4352"/>
                  </a:cubicBezTo>
                  <a:cubicBezTo>
                    <a:pt x="256" y="4507"/>
                    <a:pt x="349" y="4599"/>
                    <a:pt x="473" y="4599"/>
                  </a:cubicBezTo>
                  <a:cubicBezTo>
                    <a:pt x="532" y="4599"/>
                    <a:pt x="598" y="4579"/>
                    <a:pt x="671" y="4535"/>
                  </a:cubicBezTo>
                  <a:cubicBezTo>
                    <a:pt x="784" y="4661"/>
                    <a:pt x="843" y="4706"/>
                    <a:pt x="895" y="4706"/>
                  </a:cubicBezTo>
                  <a:cubicBezTo>
                    <a:pt x="970" y="4706"/>
                    <a:pt x="1032" y="4615"/>
                    <a:pt x="1219" y="4535"/>
                  </a:cubicBezTo>
                  <a:cubicBezTo>
                    <a:pt x="1361" y="4476"/>
                    <a:pt x="1558" y="4453"/>
                    <a:pt x="1731" y="4453"/>
                  </a:cubicBezTo>
                  <a:cubicBezTo>
                    <a:pt x="1782" y="4453"/>
                    <a:pt x="1830" y="4455"/>
                    <a:pt x="1874" y="4459"/>
                  </a:cubicBezTo>
                  <a:cubicBezTo>
                    <a:pt x="1798" y="4596"/>
                    <a:pt x="1478" y="4702"/>
                    <a:pt x="1631" y="4885"/>
                  </a:cubicBezTo>
                  <a:cubicBezTo>
                    <a:pt x="1768" y="5038"/>
                    <a:pt x="2012" y="4824"/>
                    <a:pt x="1905" y="5160"/>
                  </a:cubicBezTo>
                  <a:cubicBezTo>
                    <a:pt x="1914" y="5159"/>
                    <a:pt x="1922" y="5159"/>
                    <a:pt x="1930" y="5159"/>
                  </a:cubicBezTo>
                  <a:cubicBezTo>
                    <a:pt x="2256" y="5159"/>
                    <a:pt x="1964" y="5452"/>
                    <a:pt x="1905" y="5571"/>
                  </a:cubicBezTo>
                  <a:cubicBezTo>
                    <a:pt x="1813" y="5754"/>
                    <a:pt x="1966" y="5906"/>
                    <a:pt x="2012" y="6074"/>
                  </a:cubicBezTo>
                  <a:cubicBezTo>
                    <a:pt x="2088" y="6378"/>
                    <a:pt x="1905" y="6561"/>
                    <a:pt x="2332" y="6592"/>
                  </a:cubicBezTo>
                  <a:cubicBezTo>
                    <a:pt x="2606" y="6607"/>
                    <a:pt x="2697" y="6561"/>
                    <a:pt x="2773" y="6835"/>
                  </a:cubicBezTo>
                  <a:cubicBezTo>
                    <a:pt x="3007" y="6865"/>
                    <a:pt x="3226" y="7019"/>
                    <a:pt x="3485" y="7019"/>
                  </a:cubicBezTo>
                  <a:cubicBezTo>
                    <a:pt x="3496" y="7019"/>
                    <a:pt x="3508" y="7019"/>
                    <a:pt x="3520" y="7018"/>
                  </a:cubicBezTo>
                  <a:cubicBezTo>
                    <a:pt x="3692" y="6997"/>
                    <a:pt x="4098" y="6650"/>
                    <a:pt x="4297" y="6650"/>
                  </a:cubicBezTo>
                  <a:cubicBezTo>
                    <a:pt x="4380" y="6650"/>
                    <a:pt x="4426" y="6710"/>
                    <a:pt x="4404" y="6881"/>
                  </a:cubicBezTo>
                  <a:cubicBezTo>
                    <a:pt x="4425" y="6884"/>
                    <a:pt x="4445" y="6886"/>
                    <a:pt x="4465" y="6886"/>
                  </a:cubicBezTo>
                  <a:cubicBezTo>
                    <a:pt x="4625" y="6886"/>
                    <a:pt x="4725" y="6783"/>
                    <a:pt x="4861" y="6729"/>
                  </a:cubicBezTo>
                  <a:cubicBezTo>
                    <a:pt x="4983" y="6683"/>
                    <a:pt x="5211" y="6729"/>
                    <a:pt x="5303" y="6668"/>
                  </a:cubicBezTo>
                  <a:cubicBezTo>
                    <a:pt x="5455" y="6576"/>
                    <a:pt x="5394" y="6378"/>
                    <a:pt x="5501" y="6257"/>
                  </a:cubicBezTo>
                  <a:cubicBezTo>
                    <a:pt x="5607" y="6104"/>
                    <a:pt x="5805" y="6074"/>
                    <a:pt x="5973" y="6074"/>
                  </a:cubicBezTo>
                  <a:cubicBezTo>
                    <a:pt x="5973" y="6119"/>
                    <a:pt x="5988" y="6150"/>
                    <a:pt x="5973" y="6180"/>
                  </a:cubicBezTo>
                  <a:cubicBezTo>
                    <a:pt x="6036" y="6180"/>
                    <a:pt x="6202" y="6108"/>
                    <a:pt x="6292" y="6108"/>
                  </a:cubicBezTo>
                  <a:cubicBezTo>
                    <a:pt x="6312" y="6108"/>
                    <a:pt x="6328" y="6111"/>
                    <a:pt x="6339" y="6119"/>
                  </a:cubicBezTo>
                  <a:cubicBezTo>
                    <a:pt x="6460" y="6211"/>
                    <a:pt x="6308" y="6348"/>
                    <a:pt x="6308" y="6455"/>
                  </a:cubicBezTo>
                  <a:cubicBezTo>
                    <a:pt x="6308" y="6637"/>
                    <a:pt x="6339" y="6592"/>
                    <a:pt x="6460" y="6683"/>
                  </a:cubicBezTo>
                  <a:cubicBezTo>
                    <a:pt x="6521" y="6729"/>
                    <a:pt x="6674" y="6866"/>
                    <a:pt x="6735" y="6881"/>
                  </a:cubicBezTo>
                  <a:cubicBezTo>
                    <a:pt x="6759" y="6892"/>
                    <a:pt x="6785" y="6896"/>
                    <a:pt x="6810" y="6896"/>
                  </a:cubicBezTo>
                  <a:cubicBezTo>
                    <a:pt x="6966" y="6896"/>
                    <a:pt x="7134" y="6728"/>
                    <a:pt x="7323" y="6728"/>
                  </a:cubicBezTo>
                  <a:cubicBezTo>
                    <a:pt x="7330" y="6728"/>
                    <a:pt x="7337" y="6728"/>
                    <a:pt x="7344" y="6729"/>
                  </a:cubicBezTo>
                  <a:cubicBezTo>
                    <a:pt x="7484" y="6741"/>
                    <a:pt x="7687" y="6860"/>
                    <a:pt x="7870" y="6860"/>
                  </a:cubicBezTo>
                  <a:cubicBezTo>
                    <a:pt x="7926" y="6860"/>
                    <a:pt x="7980" y="6849"/>
                    <a:pt x="8030" y="6820"/>
                  </a:cubicBezTo>
                  <a:cubicBezTo>
                    <a:pt x="8213" y="6714"/>
                    <a:pt x="8197" y="6409"/>
                    <a:pt x="8441" y="6287"/>
                  </a:cubicBezTo>
                  <a:lnTo>
                    <a:pt x="8441" y="6287"/>
                  </a:lnTo>
                  <a:cubicBezTo>
                    <a:pt x="8426" y="6561"/>
                    <a:pt x="8593" y="6439"/>
                    <a:pt x="8731" y="6516"/>
                  </a:cubicBezTo>
                  <a:cubicBezTo>
                    <a:pt x="8883" y="6592"/>
                    <a:pt x="8898" y="6714"/>
                    <a:pt x="9111" y="6744"/>
                  </a:cubicBezTo>
                  <a:cubicBezTo>
                    <a:pt x="9145" y="6748"/>
                    <a:pt x="9177" y="6750"/>
                    <a:pt x="9207" y="6750"/>
                  </a:cubicBezTo>
                  <a:cubicBezTo>
                    <a:pt x="9495" y="6750"/>
                    <a:pt x="9659" y="6571"/>
                    <a:pt x="9934" y="6516"/>
                  </a:cubicBezTo>
                  <a:cubicBezTo>
                    <a:pt x="9947" y="6514"/>
                    <a:pt x="9961" y="6513"/>
                    <a:pt x="9975" y="6513"/>
                  </a:cubicBezTo>
                  <a:cubicBezTo>
                    <a:pt x="10058" y="6513"/>
                    <a:pt x="10155" y="6535"/>
                    <a:pt x="10243" y="6535"/>
                  </a:cubicBezTo>
                  <a:cubicBezTo>
                    <a:pt x="10298" y="6535"/>
                    <a:pt x="10349" y="6527"/>
                    <a:pt x="10391" y="6500"/>
                  </a:cubicBezTo>
                  <a:cubicBezTo>
                    <a:pt x="10483" y="6424"/>
                    <a:pt x="10452" y="6257"/>
                    <a:pt x="10559" y="6150"/>
                  </a:cubicBezTo>
                  <a:cubicBezTo>
                    <a:pt x="10650" y="6074"/>
                    <a:pt x="10803" y="6104"/>
                    <a:pt x="10909" y="5998"/>
                  </a:cubicBezTo>
                  <a:cubicBezTo>
                    <a:pt x="11016" y="5876"/>
                    <a:pt x="10925" y="5815"/>
                    <a:pt x="11138" y="5738"/>
                  </a:cubicBezTo>
                  <a:cubicBezTo>
                    <a:pt x="11610" y="5586"/>
                    <a:pt x="12052" y="5601"/>
                    <a:pt x="12433" y="5220"/>
                  </a:cubicBezTo>
                  <a:lnTo>
                    <a:pt x="12433" y="5220"/>
                  </a:lnTo>
                  <a:cubicBezTo>
                    <a:pt x="12395" y="5224"/>
                    <a:pt x="12361" y="5226"/>
                    <a:pt x="12331" y="5226"/>
                  </a:cubicBezTo>
                  <a:cubicBezTo>
                    <a:pt x="12213" y="5226"/>
                    <a:pt x="12156" y="5189"/>
                    <a:pt x="12204" y="5007"/>
                  </a:cubicBezTo>
                  <a:cubicBezTo>
                    <a:pt x="12006" y="4977"/>
                    <a:pt x="11930" y="4916"/>
                    <a:pt x="11930" y="4702"/>
                  </a:cubicBezTo>
                  <a:cubicBezTo>
                    <a:pt x="11839" y="4748"/>
                    <a:pt x="11763" y="4885"/>
                    <a:pt x="11641" y="4931"/>
                  </a:cubicBezTo>
                  <a:cubicBezTo>
                    <a:pt x="11473" y="4733"/>
                    <a:pt x="11839" y="4611"/>
                    <a:pt x="11686" y="4382"/>
                  </a:cubicBezTo>
                  <a:cubicBezTo>
                    <a:pt x="11610" y="4291"/>
                    <a:pt x="11549" y="4306"/>
                    <a:pt x="11519" y="4200"/>
                  </a:cubicBezTo>
                  <a:cubicBezTo>
                    <a:pt x="11458" y="4093"/>
                    <a:pt x="11473" y="4017"/>
                    <a:pt x="11382" y="3910"/>
                  </a:cubicBezTo>
                  <a:cubicBezTo>
                    <a:pt x="11265" y="3776"/>
                    <a:pt x="11191" y="3726"/>
                    <a:pt x="11109" y="3726"/>
                  </a:cubicBezTo>
                  <a:cubicBezTo>
                    <a:pt x="11052" y="3726"/>
                    <a:pt x="10991" y="3751"/>
                    <a:pt x="10909" y="3788"/>
                  </a:cubicBezTo>
                  <a:cubicBezTo>
                    <a:pt x="10845" y="3821"/>
                    <a:pt x="10707" y="3875"/>
                    <a:pt x="10592" y="3875"/>
                  </a:cubicBezTo>
                  <a:cubicBezTo>
                    <a:pt x="10490" y="3875"/>
                    <a:pt x="10407" y="3833"/>
                    <a:pt x="10407" y="3697"/>
                  </a:cubicBezTo>
                  <a:cubicBezTo>
                    <a:pt x="10327" y="3697"/>
                    <a:pt x="10221" y="3774"/>
                    <a:pt x="10122" y="3774"/>
                  </a:cubicBezTo>
                  <a:cubicBezTo>
                    <a:pt x="10088" y="3774"/>
                    <a:pt x="10056" y="3765"/>
                    <a:pt x="10026" y="3743"/>
                  </a:cubicBezTo>
                  <a:cubicBezTo>
                    <a:pt x="9873" y="3621"/>
                    <a:pt x="10041" y="3529"/>
                    <a:pt x="10087" y="3407"/>
                  </a:cubicBezTo>
                  <a:cubicBezTo>
                    <a:pt x="10148" y="3255"/>
                    <a:pt x="10071" y="3209"/>
                    <a:pt x="10010" y="3087"/>
                  </a:cubicBezTo>
                  <a:cubicBezTo>
                    <a:pt x="9949" y="2950"/>
                    <a:pt x="9904" y="2920"/>
                    <a:pt x="9934" y="2752"/>
                  </a:cubicBezTo>
                  <a:cubicBezTo>
                    <a:pt x="9949" y="2463"/>
                    <a:pt x="9904" y="2189"/>
                    <a:pt x="9645" y="1990"/>
                  </a:cubicBezTo>
                  <a:cubicBezTo>
                    <a:pt x="9569" y="1930"/>
                    <a:pt x="9371" y="1838"/>
                    <a:pt x="9279" y="1808"/>
                  </a:cubicBezTo>
                  <a:cubicBezTo>
                    <a:pt x="9270" y="1807"/>
                    <a:pt x="9261" y="1806"/>
                    <a:pt x="9252" y="1806"/>
                  </a:cubicBezTo>
                  <a:cubicBezTo>
                    <a:pt x="9130" y="1806"/>
                    <a:pt x="9037" y="1889"/>
                    <a:pt x="8928" y="1889"/>
                  </a:cubicBezTo>
                  <a:cubicBezTo>
                    <a:pt x="8913" y="1889"/>
                    <a:pt x="8898" y="1887"/>
                    <a:pt x="8883" y="1884"/>
                  </a:cubicBezTo>
                  <a:cubicBezTo>
                    <a:pt x="8807" y="1869"/>
                    <a:pt x="8807" y="1808"/>
                    <a:pt x="8746" y="1808"/>
                  </a:cubicBezTo>
                  <a:cubicBezTo>
                    <a:pt x="8731" y="1808"/>
                    <a:pt x="8578" y="1777"/>
                    <a:pt x="8563" y="1777"/>
                  </a:cubicBezTo>
                  <a:cubicBezTo>
                    <a:pt x="8411" y="1701"/>
                    <a:pt x="8380" y="1655"/>
                    <a:pt x="8502" y="1472"/>
                  </a:cubicBezTo>
                  <a:cubicBezTo>
                    <a:pt x="8441" y="1427"/>
                    <a:pt x="8426" y="1396"/>
                    <a:pt x="8365" y="1351"/>
                  </a:cubicBezTo>
                  <a:cubicBezTo>
                    <a:pt x="8274" y="1305"/>
                    <a:pt x="8197" y="1335"/>
                    <a:pt x="8121" y="1305"/>
                  </a:cubicBezTo>
                  <a:cubicBezTo>
                    <a:pt x="7954" y="1229"/>
                    <a:pt x="7801" y="1076"/>
                    <a:pt x="7893" y="878"/>
                  </a:cubicBezTo>
                  <a:cubicBezTo>
                    <a:pt x="7802" y="810"/>
                    <a:pt x="7715" y="791"/>
                    <a:pt x="7630" y="791"/>
                  </a:cubicBezTo>
                  <a:cubicBezTo>
                    <a:pt x="7515" y="791"/>
                    <a:pt x="7403" y="826"/>
                    <a:pt x="7285" y="826"/>
                  </a:cubicBezTo>
                  <a:cubicBezTo>
                    <a:pt x="7254" y="826"/>
                    <a:pt x="7223" y="823"/>
                    <a:pt x="7192" y="817"/>
                  </a:cubicBezTo>
                  <a:cubicBezTo>
                    <a:pt x="7009" y="787"/>
                    <a:pt x="7039" y="665"/>
                    <a:pt x="6963" y="558"/>
                  </a:cubicBezTo>
                  <a:cubicBezTo>
                    <a:pt x="6887" y="436"/>
                    <a:pt x="6811" y="406"/>
                    <a:pt x="6704" y="315"/>
                  </a:cubicBezTo>
                  <a:cubicBezTo>
                    <a:pt x="6628" y="238"/>
                    <a:pt x="6598" y="25"/>
                    <a:pt x="6460" y="10"/>
                  </a:cubicBezTo>
                  <a:cubicBezTo>
                    <a:pt x="6438" y="4"/>
                    <a:pt x="6418" y="1"/>
                    <a:pt x="6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2"/>
            <p:cNvSpPr/>
            <p:nvPr/>
          </p:nvSpPr>
          <p:spPr>
            <a:xfrm>
              <a:off x="8025106" y="730851"/>
              <a:ext cx="216329" cy="72306"/>
            </a:xfrm>
            <a:custGeom>
              <a:avLst/>
              <a:gdLst/>
              <a:ahLst/>
              <a:cxnLst/>
              <a:rect l="l" t="t" r="r" b="b"/>
              <a:pathLst>
                <a:path w="7345" h="2455" extrusionOk="0">
                  <a:moveTo>
                    <a:pt x="991" y="1"/>
                  </a:moveTo>
                  <a:cubicBezTo>
                    <a:pt x="900" y="92"/>
                    <a:pt x="808" y="214"/>
                    <a:pt x="656" y="260"/>
                  </a:cubicBezTo>
                  <a:lnTo>
                    <a:pt x="884" y="260"/>
                  </a:lnTo>
                  <a:cubicBezTo>
                    <a:pt x="915" y="382"/>
                    <a:pt x="991" y="473"/>
                    <a:pt x="1113" y="488"/>
                  </a:cubicBezTo>
                  <a:cubicBezTo>
                    <a:pt x="1113" y="599"/>
                    <a:pt x="1190" y="633"/>
                    <a:pt x="1287" y="633"/>
                  </a:cubicBezTo>
                  <a:cubicBezTo>
                    <a:pt x="1432" y="633"/>
                    <a:pt x="1622" y="558"/>
                    <a:pt x="1677" y="549"/>
                  </a:cubicBezTo>
                  <a:cubicBezTo>
                    <a:pt x="1688" y="548"/>
                    <a:pt x="1699" y="548"/>
                    <a:pt x="1710" y="548"/>
                  </a:cubicBezTo>
                  <a:cubicBezTo>
                    <a:pt x="1912" y="548"/>
                    <a:pt x="2113" y="674"/>
                    <a:pt x="2286" y="717"/>
                  </a:cubicBezTo>
                  <a:cubicBezTo>
                    <a:pt x="2277" y="893"/>
                    <a:pt x="2192" y="983"/>
                    <a:pt x="2089" y="983"/>
                  </a:cubicBezTo>
                  <a:cubicBezTo>
                    <a:pt x="2014" y="983"/>
                    <a:pt x="1930" y="935"/>
                    <a:pt x="1859" y="839"/>
                  </a:cubicBezTo>
                  <a:cubicBezTo>
                    <a:pt x="1798" y="915"/>
                    <a:pt x="1677" y="991"/>
                    <a:pt x="1631" y="1067"/>
                  </a:cubicBezTo>
                  <a:cubicBezTo>
                    <a:pt x="1570" y="1159"/>
                    <a:pt x="1600" y="1250"/>
                    <a:pt x="1524" y="1357"/>
                  </a:cubicBezTo>
                  <a:cubicBezTo>
                    <a:pt x="1472" y="1418"/>
                    <a:pt x="1356" y="1444"/>
                    <a:pt x="1237" y="1444"/>
                  </a:cubicBezTo>
                  <a:cubicBezTo>
                    <a:pt x="1148" y="1444"/>
                    <a:pt x="1057" y="1429"/>
                    <a:pt x="991" y="1403"/>
                  </a:cubicBezTo>
                  <a:cubicBezTo>
                    <a:pt x="915" y="1372"/>
                    <a:pt x="808" y="1220"/>
                    <a:pt x="747" y="1204"/>
                  </a:cubicBezTo>
                  <a:cubicBezTo>
                    <a:pt x="671" y="1204"/>
                    <a:pt x="564" y="1387"/>
                    <a:pt x="503" y="1448"/>
                  </a:cubicBezTo>
                  <a:cubicBezTo>
                    <a:pt x="366" y="1540"/>
                    <a:pt x="229" y="1540"/>
                    <a:pt x="107" y="1540"/>
                  </a:cubicBezTo>
                  <a:cubicBezTo>
                    <a:pt x="183" y="1844"/>
                    <a:pt x="1" y="2012"/>
                    <a:pt x="427" y="2042"/>
                  </a:cubicBezTo>
                  <a:cubicBezTo>
                    <a:pt x="686" y="2058"/>
                    <a:pt x="793" y="1997"/>
                    <a:pt x="869" y="2286"/>
                  </a:cubicBezTo>
                  <a:cubicBezTo>
                    <a:pt x="1102" y="2301"/>
                    <a:pt x="1322" y="2455"/>
                    <a:pt x="1567" y="2455"/>
                  </a:cubicBezTo>
                  <a:cubicBezTo>
                    <a:pt x="1578" y="2455"/>
                    <a:pt x="1589" y="2454"/>
                    <a:pt x="1600" y="2454"/>
                  </a:cubicBezTo>
                  <a:cubicBezTo>
                    <a:pt x="1784" y="2443"/>
                    <a:pt x="2198" y="2095"/>
                    <a:pt x="2396" y="2095"/>
                  </a:cubicBezTo>
                  <a:cubicBezTo>
                    <a:pt x="2477" y="2095"/>
                    <a:pt x="2521" y="2153"/>
                    <a:pt x="2499" y="2317"/>
                  </a:cubicBezTo>
                  <a:cubicBezTo>
                    <a:pt x="2527" y="2323"/>
                    <a:pt x="2553" y="2326"/>
                    <a:pt x="2577" y="2326"/>
                  </a:cubicBezTo>
                  <a:cubicBezTo>
                    <a:pt x="2728" y="2326"/>
                    <a:pt x="2825" y="2217"/>
                    <a:pt x="2956" y="2164"/>
                  </a:cubicBezTo>
                  <a:cubicBezTo>
                    <a:pt x="3078" y="2134"/>
                    <a:pt x="3307" y="2164"/>
                    <a:pt x="3398" y="2119"/>
                  </a:cubicBezTo>
                  <a:cubicBezTo>
                    <a:pt x="3551" y="2012"/>
                    <a:pt x="3490" y="1829"/>
                    <a:pt x="3581" y="1692"/>
                  </a:cubicBezTo>
                  <a:cubicBezTo>
                    <a:pt x="3703" y="1540"/>
                    <a:pt x="3886" y="1524"/>
                    <a:pt x="4069" y="1524"/>
                  </a:cubicBezTo>
                  <a:cubicBezTo>
                    <a:pt x="4069" y="1555"/>
                    <a:pt x="4084" y="1601"/>
                    <a:pt x="4069" y="1616"/>
                  </a:cubicBezTo>
                  <a:cubicBezTo>
                    <a:pt x="4134" y="1616"/>
                    <a:pt x="4311" y="1549"/>
                    <a:pt x="4389" y="1549"/>
                  </a:cubicBezTo>
                  <a:cubicBezTo>
                    <a:pt x="4402" y="1549"/>
                    <a:pt x="4413" y="1551"/>
                    <a:pt x="4419" y="1555"/>
                  </a:cubicBezTo>
                  <a:cubicBezTo>
                    <a:pt x="4556" y="1662"/>
                    <a:pt x="4404" y="1783"/>
                    <a:pt x="4404" y="1905"/>
                  </a:cubicBezTo>
                  <a:cubicBezTo>
                    <a:pt x="4404" y="2073"/>
                    <a:pt x="4419" y="2042"/>
                    <a:pt x="4556" y="2134"/>
                  </a:cubicBezTo>
                  <a:cubicBezTo>
                    <a:pt x="4617" y="2164"/>
                    <a:pt x="4770" y="2301"/>
                    <a:pt x="4830" y="2317"/>
                  </a:cubicBezTo>
                  <a:cubicBezTo>
                    <a:pt x="4855" y="2327"/>
                    <a:pt x="4880" y="2331"/>
                    <a:pt x="4906" y="2331"/>
                  </a:cubicBezTo>
                  <a:cubicBezTo>
                    <a:pt x="5062" y="2331"/>
                    <a:pt x="5230" y="2164"/>
                    <a:pt x="5419" y="2164"/>
                  </a:cubicBezTo>
                  <a:cubicBezTo>
                    <a:pt x="5426" y="2164"/>
                    <a:pt x="5433" y="2164"/>
                    <a:pt x="5440" y="2164"/>
                  </a:cubicBezTo>
                  <a:cubicBezTo>
                    <a:pt x="5409" y="2088"/>
                    <a:pt x="5409" y="2012"/>
                    <a:pt x="5455" y="1936"/>
                  </a:cubicBezTo>
                  <a:cubicBezTo>
                    <a:pt x="5490" y="1936"/>
                    <a:pt x="5560" y="1946"/>
                    <a:pt x="5619" y="1946"/>
                  </a:cubicBezTo>
                  <a:cubicBezTo>
                    <a:pt x="5663" y="1946"/>
                    <a:pt x="5701" y="1940"/>
                    <a:pt x="5714" y="1921"/>
                  </a:cubicBezTo>
                  <a:cubicBezTo>
                    <a:pt x="5790" y="1860"/>
                    <a:pt x="5699" y="1829"/>
                    <a:pt x="5714" y="1753"/>
                  </a:cubicBezTo>
                  <a:cubicBezTo>
                    <a:pt x="5745" y="1707"/>
                    <a:pt x="5821" y="1463"/>
                    <a:pt x="5836" y="1433"/>
                  </a:cubicBezTo>
                  <a:cubicBezTo>
                    <a:pt x="5896" y="1362"/>
                    <a:pt x="5974" y="1356"/>
                    <a:pt x="6049" y="1356"/>
                  </a:cubicBezTo>
                  <a:cubicBezTo>
                    <a:pt x="6064" y="1356"/>
                    <a:pt x="6080" y="1356"/>
                    <a:pt x="6095" y="1356"/>
                  </a:cubicBezTo>
                  <a:cubicBezTo>
                    <a:pt x="6208" y="1356"/>
                    <a:pt x="6302" y="1340"/>
                    <a:pt x="6293" y="1083"/>
                  </a:cubicBezTo>
                  <a:lnTo>
                    <a:pt x="6293" y="1083"/>
                  </a:lnTo>
                  <a:cubicBezTo>
                    <a:pt x="6315" y="1092"/>
                    <a:pt x="6336" y="1097"/>
                    <a:pt x="6355" y="1097"/>
                  </a:cubicBezTo>
                  <a:cubicBezTo>
                    <a:pt x="6455" y="1097"/>
                    <a:pt x="6519" y="984"/>
                    <a:pt x="6583" y="945"/>
                  </a:cubicBezTo>
                  <a:cubicBezTo>
                    <a:pt x="6598" y="793"/>
                    <a:pt x="6918" y="824"/>
                    <a:pt x="7055" y="763"/>
                  </a:cubicBezTo>
                  <a:cubicBezTo>
                    <a:pt x="7070" y="764"/>
                    <a:pt x="7084" y="765"/>
                    <a:pt x="7097" y="765"/>
                  </a:cubicBezTo>
                  <a:cubicBezTo>
                    <a:pt x="7208" y="765"/>
                    <a:pt x="7276" y="712"/>
                    <a:pt x="7344" y="671"/>
                  </a:cubicBezTo>
                  <a:cubicBezTo>
                    <a:pt x="7162" y="641"/>
                    <a:pt x="6963" y="488"/>
                    <a:pt x="6826" y="473"/>
                  </a:cubicBezTo>
                  <a:cubicBezTo>
                    <a:pt x="6803" y="468"/>
                    <a:pt x="6780" y="466"/>
                    <a:pt x="6758" y="466"/>
                  </a:cubicBezTo>
                  <a:cubicBezTo>
                    <a:pt x="6475" y="466"/>
                    <a:pt x="6311" y="861"/>
                    <a:pt x="6038" y="861"/>
                  </a:cubicBezTo>
                  <a:cubicBezTo>
                    <a:pt x="6017" y="861"/>
                    <a:pt x="5996" y="859"/>
                    <a:pt x="5973" y="854"/>
                  </a:cubicBezTo>
                  <a:cubicBezTo>
                    <a:pt x="5821" y="824"/>
                    <a:pt x="5790" y="717"/>
                    <a:pt x="5638" y="717"/>
                  </a:cubicBezTo>
                  <a:cubicBezTo>
                    <a:pt x="5562" y="717"/>
                    <a:pt x="5379" y="778"/>
                    <a:pt x="5318" y="824"/>
                  </a:cubicBezTo>
                  <a:cubicBezTo>
                    <a:pt x="5248" y="853"/>
                    <a:pt x="5041" y="1008"/>
                    <a:pt x="4911" y="1008"/>
                  </a:cubicBezTo>
                  <a:cubicBezTo>
                    <a:pt x="4842" y="1008"/>
                    <a:pt x="4795" y="965"/>
                    <a:pt x="4800" y="839"/>
                  </a:cubicBezTo>
                  <a:lnTo>
                    <a:pt x="4800" y="839"/>
                  </a:lnTo>
                  <a:cubicBezTo>
                    <a:pt x="4788" y="840"/>
                    <a:pt x="4776" y="840"/>
                    <a:pt x="4764" y="840"/>
                  </a:cubicBezTo>
                  <a:cubicBezTo>
                    <a:pt x="4593" y="840"/>
                    <a:pt x="4423" y="745"/>
                    <a:pt x="4267" y="717"/>
                  </a:cubicBezTo>
                  <a:cubicBezTo>
                    <a:pt x="4250" y="714"/>
                    <a:pt x="4233" y="714"/>
                    <a:pt x="4218" y="714"/>
                  </a:cubicBezTo>
                  <a:cubicBezTo>
                    <a:pt x="4177" y="714"/>
                    <a:pt x="4141" y="719"/>
                    <a:pt x="4104" y="719"/>
                  </a:cubicBezTo>
                  <a:cubicBezTo>
                    <a:pt x="4064" y="719"/>
                    <a:pt x="4023" y="713"/>
                    <a:pt x="3977" y="686"/>
                  </a:cubicBezTo>
                  <a:cubicBezTo>
                    <a:pt x="3879" y="630"/>
                    <a:pt x="4002" y="548"/>
                    <a:pt x="3864" y="548"/>
                  </a:cubicBezTo>
                  <a:cubicBezTo>
                    <a:pt x="3853" y="548"/>
                    <a:pt x="3840" y="548"/>
                    <a:pt x="3825" y="549"/>
                  </a:cubicBezTo>
                  <a:cubicBezTo>
                    <a:pt x="3718" y="565"/>
                    <a:pt x="3657" y="717"/>
                    <a:pt x="3490" y="717"/>
                  </a:cubicBezTo>
                  <a:cubicBezTo>
                    <a:pt x="3398" y="717"/>
                    <a:pt x="3307" y="671"/>
                    <a:pt x="3215" y="625"/>
                  </a:cubicBezTo>
                  <a:cubicBezTo>
                    <a:pt x="3185" y="610"/>
                    <a:pt x="3139" y="519"/>
                    <a:pt x="3109" y="519"/>
                  </a:cubicBezTo>
                  <a:cubicBezTo>
                    <a:pt x="3098" y="514"/>
                    <a:pt x="3089" y="512"/>
                    <a:pt x="3080" y="512"/>
                  </a:cubicBezTo>
                  <a:cubicBezTo>
                    <a:pt x="3041" y="512"/>
                    <a:pt x="3014" y="551"/>
                    <a:pt x="2973" y="551"/>
                  </a:cubicBezTo>
                  <a:cubicBezTo>
                    <a:pt x="2967" y="551"/>
                    <a:pt x="2962" y="551"/>
                    <a:pt x="2956" y="549"/>
                  </a:cubicBezTo>
                  <a:cubicBezTo>
                    <a:pt x="2880" y="519"/>
                    <a:pt x="2819" y="488"/>
                    <a:pt x="2789" y="412"/>
                  </a:cubicBezTo>
                  <a:cubicBezTo>
                    <a:pt x="2560" y="412"/>
                    <a:pt x="2606" y="168"/>
                    <a:pt x="2484" y="92"/>
                  </a:cubicBezTo>
                  <a:cubicBezTo>
                    <a:pt x="2456" y="78"/>
                    <a:pt x="2426" y="72"/>
                    <a:pt x="2395" y="72"/>
                  </a:cubicBezTo>
                  <a:cubicBezTo>
                    <a:pt x="2227" y="72"/>
                    <a:pt x="2031" y="252"/>
                    <a:pt x="1890" y="290"/>
                  </a:cubicBezTo>
                  <a:cubicBezTo>
                    <a:pt x="1830" y="301"/>
                    <a:pt x="1756" y="307"/>
                    <a:pt x="1675" y="307"/>
                  </a:cubicBezTo>
                  <a:cubicBezTo>
                    <a:pt x="1408" y="307"/>
                    <a:pt x="1073" y="235"/>
                    <a:pt x="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2"/>
            <p:cNvSpPr/>
            <p:nvPr/>
          </p:nvSpPr>
          <p:spPr>
            <a:xfrm>
              <a:off x="7604210" y="681549"/>
              <a:ext cx="283186" cy="119548"/>
            </a:xfrm>
            <a:custGeom>
              <a:avLst/>
              <a:gdLst/>
              <a:ahLst/>
              <a:cxnLst/>
              <a:rect l="l" t="t" r="r" b="b"/>
              <a:pathLst>
                <a:path w="9615" h="4059" extrusionOk="0">
                  <a:moveTo>
                    <a:pt x="5654" y="0"/>
                  </a:moveTo>
                  <a:cubicBezTo>
                    <a:pt x="5519" y="0"/>
                    <a:pt x="5417" y="47"/>
                    <a:pt x="5440" y="227"/>
                  </a:cubicBezTo>
                  <a:cubicBezTo>
                    <a:pt x="5431" y="227"/>
                    <a:pt x="5422" y="227"/>
                    <a:pt x="5414" y="227"/>
                  </a:cubicBezTo>
                  <a:cubicBezTo>
                    <a:pt x="5227" y="227"/>
                    <a:pt x="4978" y="341"/>
                    <a:pt x="4766" y="341"/>
                  </a:cubicBezTo>
                  <a:cubicBezTo>
                    <a:pt x="4702" y="341"/>
                    <a:pt x="4641" y="331"/>
                    <a:pt x="4586" y="304"/>
                  </a:cubicBezTo>
                  <a:cubicBezTo>
                    <a:pt x="4566" y="344"/>
                    <a:pt x="4549" y="352"/>
                    <a:pt x="4531" y="352"/>
                  </a:cubicBezTo>
                  <a:cubicBezTo>
                    <a:pt x="4520" y="352"/>
                    <a:pt x="4508" y="348"/>
                    <a:pt x="4495" y="348"/>
                  </a:cubicBezTo>
                  <a:cubicBezTo>
                    <a:pt x="4481" y="348"/>
                    <a:pt x="4466" y="352"/>
                    <a:pt x="4449" y="365"/>
                  </a:cubicBezTo>
                  <a:cubicBezTo>
                    <a:pt x="4419" y="380"/>
                    <a:pt x="4388" y="471"/>
                    <a:pt x="4358" y="471"/>
                  </a:cubicBezTo>
                  <a:cubicBezTo>
                    <a:pt x="4291" y="505"/>
                    <a:pt x="4256" y="524"/>
                    <a:pt x="4225" y="524"/>
                  </a:cubicBezTo>
                  <a:cubicBezTo>
                    <a:pt x="4186" y="524"/>
                    <a:pt x="4153" y="494"/>
                    <a:pt x="4068" y="425"/>
                  </a:cubicBezTo>
                  <a:cubicBezTo>
                    <a:pt x="3966" y="357"/>
                    <a:pt x="3974" y="297"/>
                    <a:pt x="3908" y="297"/>
                  </a:cubicBezTo>
                  <a:cubicBezTo>
                    <a:pt x="3886" y="297"/>
                    <a:pt x="3855" y="304"/>
                    <a:pt x="3809" y="319"/>
                  </a:cubicBezTo>
                  <a:cubicBezTo>
                    <a:pt x="3687" y="365"/>
                    <a:pt x="3581" y="471"/>
                    <a:pt x="3535" y="593"/>
                  </a:cubicBezTo>
                  <a:cubicBezTo>
                    <a:pt x="3276" y="593"/>
                    <a:pt x="3246" y="989"/>
                    <a:pt x="3520" y="1020"/>
                  </a:cubicBezTo>
                  <a:cubicBezTo>
                    <a:pt x="3352" y="1157"/>
                    <a:pt x="3901" y="1538"/>
                    <a:pt x="3322" y="1538"/>
                  </a:cubicBezTo>
                  <a:cubicBezTo>
                    <a:pt x="3303" y="1493"/>
                    <a:pt x="3273" y="1475"/>
                    <a:pt x="3241" y="1475"/>
                  </a:cubicBezTo>
                  <a:cubicBezTo>
                    <a:pt x="3197" y="1475"/>
                    <a:pt x="3150" y="1509"/>
                    <a:pt x="3124" y="1553"/>
                  </a:cubicBezTo>
                  <a:cubicBezTo>
                    <a:pt x="3063" y="1660"/>
                    <a:pt x="3230" y="1690"/>
                    <a:pt x="3063" y="1827"/>
                  </a:cubicBezTo>
                  <a:cubicBezTo>
                    <a:pt x="2941" y="1903"/>
                    <a:pt x="2789" y="1858"/>
                    <a:pt x="2682" y="1903"/>
                  </a:cubicBezTo>
                  <a:cubicBezTo>
                    <a:pt x="2672" y="1907"/>
                    <a:pt x="2663" y="1908"/>
                    <a:pt x="2653" y="1908"/>
                  </a:cubicBezTo>
                  <a:cubicBezTo>
                    <a:pt x="2627" y="1908"/>
                    <a:pt x="2600" y="1899"/>
                    <a:pt x="2574" y="1899"/>
                  </a:cubicBezTo>
                  <a:cubicBezTo>
                    <a:pt x="2564" y="1899"/>
                    <a:pt x="2554" y="1900"/>
                    <a:pt x="2545" y="1903"/>
                  </a:cubicBezTo>
                  <a:cubicBezTo>
                    <a:pt x="2484" y="1934"/>
                    <a:pt x="2484" y="2040"/>
                    <a:pt x="2438" y="2071"/>
                  </a:cubicBezTo>
                  <a:cubicBezTo>
                    <a:pt x="2408" y="2082"/>
                    <a:pt x="2379" y="2086"/>
                    <a:pt x="2349" y="2086"/>
                  </a:cubicBezTo>
                  <a:cubicBezTo>
                    <a:pt x="2205" y="2086"/>
                    <a:pt x="2061" y="1983"/>
                    <a:pt x="1916" y="1983"/>
                  </a:cubicBezTo>
                  <a:cubicBezTo>
                    <a:pt x="1877" y="1983"/>
                    <a:pt x="1838" y="1990"/>
                    <a:pt x="1798" y="2010"/>
                  </a:cubicBezTo>
                  <a:cubicBezTo>
                    <a:pt x="1722" y="2056"/>
                    <a:pt x="1676" y="2162"/>
                    <a:pt x="1570" y="2193"/>
                  </a:cubicBezTo>
                  <a:cubicBezTo>
                    <a:pt x="1561" y="2194"/>
                    <a:pt x="1552" y="2195"/>
                    <a:pt x="1542" y="2195"/>
                  </a:cubicBezTo>
                  <a:cubicBezTo>
                    <a:pt x="1492" y="2195"/>
                    <a:pt x="1436" y="2179"/>
                    <a:pt x="1390" y="2179"/>
                  </a:cubicBezTo>
                  <a:cubicBezTo>
                    <a:pt x="1341" y="2179"/>
                    <a:pt x="1303" y="2197"/>
                    <a:pt x="1295" y="2269"/>
                  </a:cubicBezTo>
                  <a:cubicBezTo>
                    <a:pt x="945" y="2269"/>
                    <a:pt x="838" y="2452"/>
                    <a:pt x="808" y="2757"/>
                  </a:cubicBezTo>
                  <a:cubicBezTo>
                    <a:pt x="640" y="2817"/>
                    <a:pt x="427" y="2802"/>
                    <a:pt x="259" y="2848"/>
                  </a:cubicBezTo>
                  <a:cubicBezTo>
                    <a:pt x="46" y="2924"/>
                    <a:pt x="153" y="3077"/>
                    <a:pt x="0" y="3183"/>
                  </a:cubicBezTo>
                  <a:cubicBezTo>
                    <a:pt x="92" y="3290"/>
                    <a:pt x="244" y="3259"/>
                    <a:pt x="351" y="3366"/>
                  </a:cubicBezTo>
                  <a:cubicBezTo>
                    <a:pt x="437" y="3317"/>
                    <a:pt x="484" y="3247"/>
                    <a:pt x="563" y="3247"/>
                  </a:cubicBezTo>
                  <a:cubicBezTo>
                    <a:pt x="582" y="3247"/>
                    <a:pt x="602" y="3251"/>
                    <a:pt x="625" y="3259"/>
                  </a:cubicBezTo>
                  <a:cubicBezTo>
                    <a:pt x="633" y="3340"/>
                    <a:pt x="692" y="3378"/>
                    <a:pt x="757" y="3378"/>
                  </a:cubicBezTo>
                  <a:cubicBezTo>
                    <a:pt x="815" y="3378"/>
                    <a:pt x="879" y="3347"/>
                    <a:pt x="914" y="3290"/>
                  </a:cubicBezTo>
                  <a:cubicBezTo>
                    <a:pt x="945" y="3336"/>
                    <a:pt x="1006" y="3351"/>
                    <a:pt x="1036" y="3366"/>
                  </a:cubicBezTo>
                  <a:cubicBezTo>
                    <a:pt x="1036" y="3259"/>
                    <a:pt x="1021" y="3077"/>
                    <a:pt x="1189" y="3077"/>
                  </a:cubicBezTo>
                  <a:cubicBezTo>
                    <a:pt x="1372" y="3077"/>
                    <a:pt x="1311" y="3198"/>
                    <a:pt x="1326" y="3305"/>
                  </a:cubicBezTo>
                  <a:cubicBezTo>
                    <a:pt x="1341" y="3366"/>
                    <a:pt x="1295" y="3381"/>
                    <a:pt x="1311" y="3442"/>
                  </a:cubicBezTo>
                  <a:cubicBezTo>
                    <a:pt x="1326" y="3503"/>
                    <a:pt x="1402" y="3488"/>
                    <a:pt x="1417" y="3518"/>
                  </a:cubicBezTo>
                  <a:cubicBezTo>
                    <a:pt x="1448" y="3564"/>
                    <a:pt x="1524" y="3716"/>
                    <a:pt x="1554" y="3732"/>
                  </a:cubicBezTo>
                  <a:cubicBezTo>
                    <a:pt x="1600" y="3747"/>
                    <a:pt x="1798" y="3793"/>
                    <a:pt x="1844" y="3793"/>
                  </a:cubicBezTo>
                  <a:cubicBezTo>
                    <a:pt x="1905" y="3793"/>
                    <a:pt x="1981" y="3747"/>
                    <a:pt x="2027" y="3747"/>
                  </a:cubicBezTo>
                  <a:cubicBezTo>
                    <a:pt x="2088" y="3747"/>
                    <a:pt x="2149" y="3808"/>
                    <a:pt x="2179" y="3808"/>
                  </a:cubicBezTo>
                  <a:cubicBezTo>
                    <a:pt x="2188" y="3808"/>
                    <a:pt x="2197" y="3809"/>
                    <a:pt x="2206" y="3809"/>
                  </a:cubicBezTo>
                  <a:cubicBezTo>
                    <a:pt x="2399" y="3809"/>
                    <a:pt x="2506" y="3667"/>
                    <a:pt x="2704" y="3667"/>
                  </a:cubicBezTo>
                  <a:cubicBezTo>
                    <a:pt x="2721" y="3667"/>
                    <a:pt x="2739" y="3668"/>
                    <a:pt x="2758" y="3671"/>
                  </a:cubicBezTo>
                  <a:cubicBezTo>
                    <a:pt x="2712" y="3869"/>
                    <a:pt x="2849" y="3823"/>
                    <a:pt x="2987" y="3838"/>
                  </a:cubicBezTo>
                  <a:cubicBezTo>
                    <a:pt x="3076" y="3864"/>
                    <a:pt x="3187" y="3922"/>
                    <a:pt x="3274" y="3922"/>
                  </a:cubicBezTo>
                  <a:cubicBezTo>
                    <a:pt x="3291" y="3922"/>
                    <a:pt x="3307" y="3919"/>
                    <a:pt x="3322" y="3914"/>
                  </a:cubicBezTo>
                  <a:cubicBezTo>
                    <a:pt x="3348" y="3822"/>
                    <a:pt x="3420" y="3741"/>
                    <a:pt x="3529" y="3741"/>
                  </a:cubicBezTo>
                  <a:cubicBezTo>
                    <a:pt x="3545" y="3741"/>
                    <a:pt x="3563" y="3743"/>
                    <a:pt x="3581" y="3747"/>
                  </a:cubicBezTo>
                  <a:lnTo>
                    <a:pt x="3581" y="3975"/>
                  </a:lnTo>
                  <a:cubicBezTo>
                    <a:pt x="3660" y="4007"/>
                    <a:pt x="3779" y="4024"/>
                    <a:pt x="3908" y="4024"/>
                  </a:cubicBezTo>
                  <a:cubicBezTo>
                    <a:pt x="4155" y="4024"/>
                    <a:pt x="4441" y="3963"/>
                    <a:pt x="4571" y="3823"/>
                  </a:cubicBezTo>
                  <a:cubicBezTo>
                    <a:pt x="4617" y="3762"/>
                    <a:pt x="4602" y="3655"/>
                    <a:pt x="4693" y="3640"/>
                  </a:cubicBezTo>
                  <a:cubicBezTo>
                    <a:pt x="4705" y="3637"/>
                    <a:pt x="4715" y="3635"/>
                    <a:pt x="4725" y="3635"/>
                  </a:cubicBezTo>
                  <a:cubicBezTo>
                    <a:pt x="4801" y="3635"/>
                    <a:pt x="4810" y="3733"/>
                    <a:pt x="4891" y="3747"/>
                  </a:cubicBezTo>
                  <a:cubicBezTo>
                    <a:pt x="4908" y="3752"/>
                    <a:pt x="4925" y="3754"/>
                    <a:pt x="4941" y="3754"/>
                  </a:cubicBezTo>
                  <a:cubicBezTo>
                    <a:pt x="5073" y="3754"/>
                    <a:pt x="5159" y="3609"/>
                    <a:pt x="5286" y="3609"/>
                  </a:cubicBezTo>
                  <a:cubicBezTo>
                    <a:pt x="5291" y="3609"/>
                    <a:pt x="5297" y="3609"/>
                    <a:pt x="5302" y="3610"/>
                  </a:cubicBezTo>
                  <a:cubicBezTo>
                    <a:pt x="5302" y="3811"/>
                    <a:pt x="5506" y="3881"/>
                    <a:pt x="5712" y="3881"/>
                  </a:cubicBezTo>
                  <a:cubicBezTo>
                    <a:pt x="5848" y="3881"/>
                    <a:pt x="5985" y="3850"/>
                    <a:pt x="6064" y="3808"/>
                  </a:cubicBezTo>
                  <a:cubicBezTo>
                    <a:pt x="6140" y="3914"/>
                    <a:pt x="6217" y="4021"/>
                    <a:pt x="6369" y="4052"/>
                  </a:cubicBezTo>
                  <a:cubicBezTo>
                    <a:pt x="6391" y="4057"/>
                    <a:pt x="6413" y="4059"/>
                    <a:pt x="6433" y="4059"/>
                  </a:cubicBezTo>
                  <a:cubicBezTo>
                    <a:pt x="6584" y="4059"/>
                    <a:pt x="6701" y="3942"/>
                    <a:pt x="6833" y="3942"/>
                  </a:cubicBezTo>
                  <a:cubicBezTo>
                    <a:pt x="6846" y="3942"/>
                    <a:pt x="6859" y="3943"/>
                    <a:pt x="6872" y="3945"/>
                  </a:cubicBezTo>
                  <a:cubicBezTo>
                    <a:pt x="6978" y="3945"/>
                    <a:pt x="7055" y="4036"/>
                    <a:pt x="7192" y="4052"/>
                  </a:cubicBezTo>
                  <a:cubicBezTo>
                    <a:pt x="7268" y="4052"/>
                    <a:pt x="7405" y="4036"/>
                    <a:pt x="7481" y="4036"/>
                  </a:cubicBezTo>
                  <a:cubicBezTo>
                    <a:pt x="7694" y="4036"/>
                    <a:pt x="7954" y="3975"/>
                    <a:pt x="8121" y="3838"/>
                  </a:cubicBezTo>
                  <a:cubicBezTo>
                    <a:pt x="8220" y="3783"/>
                    <a:pt x="8367" y="3569"/>
                    <a:pt x="8486" y="3569"/>
                  </a:cubicBezTo>
                  <a:cubicBezTo>
                    <a:pt x="8533" y="3569"/>
                    <a:pt x="8575" y="3601"/>
                    <a:pt x="8609" y="3686"/>
                  </a:cubicBezTo>
                  <a:cubicBezTo>
                    <a:pt x="8700" y="3610"/>
                    <a:pt x="8609" y="3534"/>
                    <a:pt x="8624" y="3457"/>
                  </a:cubicBezTo>
                  <a:cubicBezTo>
                    <a:pt x="8639" y="3366"/>
                    <a:pt x="8715" y="3351"/>
                    <a:pt x="8731" y="3275"/>
                  </a:cubicBezTo>
                  <a:cubicBezTo>
                    <a:pt x="8776" y="3153"/>
                    <a:pt x="8654" y="3122"/>
                    <a:pt x="8776" y="3031"/>
                  </a:cubicBezTo>
                  <a:cubicBezTo>
                    <a:pt x="8827" y="2980"/>
                    <a:pt x="8864" y="2962"/>
                    <a:pt x="8893" y="2962"/>
                  </a:cubicBezTo>
                  <a:cubicBezTo>
                    <a:pt x="8942" y="2962"/>
                    <a:pt x="8972" y="3012"/>
                    <a:pt x="9020" y="3031"/>
                  </a:cubicBezTo>
                  <a:cubicBezTo>
                    <a:pt x="9036" y="3032"/>
                    <a:pt x="9056" y="3033"/>
                    <a:pt x="9078" y="3033"/>
                  </a:cubicBezTo>
                  <a:cubicBezTo>
                    <a:pt x="9263" y="3033"/>
                    <a:pt x="9615" y="2968"/>
                    <a:pt x="9492" y="2696"/>
                  </a:cubicBezTo>
                  <a:cubicBezTo>
                    <a:pt x="9401" y="2513"/>
                    <a:pt x="9157" y="2574"/>
                    <a:pt x="9264" y="2269"/>
                  </a:cubicBezTo>
                  <a:cubicBezTo>
                    <a:pt x="9196" y="2269"/>
                    <a:pt x="9116" y="2221"/>
                    <a:pt x="9046" y="2221"/>
                  </a:cubicBezTo>
                  <a:cubicBezTo>
                    <a:pt x="9037" y="2221"/>
                    <a:pt x="9028" y="2222"/>
                    <a:pt x="9020" y="2223"/>
                  </a:cubicBezTo>
                  <a:cubicBezTo>
                    <a:pt x="8953" y="2223"/>
                    <a:pt x="8887" y="2305"/>
                    <a:pt x="8810" y="2305"/>
                  </a:cubicBezTo>
                  <a:cubicBezTo>
                    <a:pt x="8799" y="2305"/>
                    <a:pt x="8788" y="2303"/>
                    <a:pt x="8776" y="2299"/>
                  </a:cubicBezTo>
                  <a:cubicBezTo>
                    <a:pt x="8609" y="2208"/>
                    <a:pt x="8791" y="1980"/>
                    <a:pt x="8776" y="1842"/>
                  </a:cubicBezTo>
                  <a:cubicBezTo>
                    <a:pt x="8761" y="1766"/>
                    <a:pt x="8654" y="1766"/>
                    <a:pt x="8639" y="1690"/>
                  </a:cubicBezTo>
                  <a:cubicBezTo>
                    <a:pt x="8624" y="1614"/>
                    <a:pt x="8731" y="1522"/>
                    <a:pt x="8685" y="1446"/>
                  </a:cubicBezTo>
                  <a:cubicBezTo>
                    <a:pt x="8639" y="1385"/>
                    <a:pt x="8502" y="1401"/>
                    <a:pt x="8456" y="1324"/>
                  </a:cubicBezTo>
                  <a:cubicBezTo>
                    <a:pt x="8411" y="1279"/>
                    <a:pt x="8411" y="1157"/>
                    <a:pt x="8411" y="1081"/>
                  </a:cubicBezTo>
                  <a:cubicBezTo>
                    <a:pt x="8380" y="1081"/>
                    <a:pt x="8352" y="1081"/>
                    <a:pt x="8326" y="1081"/>
                  </a:cubicBezTo>
                  <a:cubicBezTo>
                    <a:pt x="8223" y="1081"/>
                    <a:pt x="8155" y="1071"/>
                    <a:pt x="8106" y="974"/>
                  </a:cubicBezTo>
                  <a:cubicBezTo>
                    <a:pt x="8075" y="822"/>
                    <a:pt x="8197" y="745"/>
                    <a:pt x="8075" y="593"/>
                  </a:cubicBezTo>
                  <a:cubicBezTo>
                    <a:pt x="8045" y="563"/>
                    <a:pt x="7862" y="441"/>
                    <a:pt x="7816" y="410"/>
                  </a:cubicBezTo>
                  <a:cubicBezTo>
                    <a:pt x="7811" y="410"/>
                    <a:pt x="7806" y="409"/>
                    <a:pt x="7800" y="409"/>
                  </a:cubicBezTo>
                  <a:cubicBezTo>
                    <a:pt x="7722" y="409"/>
                    <a:pt x="7639" y="475"/>
                    <a:pt x="7579" y="475"/>
                  </a:cubicBezTo>
                  <a:cubicBezTo>
                    <a:pt x="7550" y="475"/>
                    <a:pt x="7526" y="459"/>
                    <a:pt x="7512" y="410"/>
                  </a:cubicBezTo>
                  <a:cubicBezTo>
                    <a:pt x="7484" y="405"/>
                    <a:pt x="7460" y="401"/>
                    <a:pt x="7438" y="401"/>
                  </a:cubicBezTo>
                  <a:cubicBezTo>
                    <a:pt x="7400" y="401"/>
                    <a:pt x="7367" y="412"/>
                    <a:pt x="7329" y="441"/>
                  </a:cubicBezTo>
                  <a:cubicBezTo>
                    <a:pt x="7221" y="354"/>
                    <a:pt x="7067" y="314"/>
                    <a:pt x="6916" y="314"/>
                  </a:cubicBezTo>
                  <a:cubicBezTo>
                    <a:pt x="6854" y="314"/>
                    <a:pt x="6792" y="321"/>
                    <a:pt x="6735" y="334"/>
                  </a:cubicBezTo>
                  <a:lnTo>
                    <a:pt x="6735" y="395"/>
                  </a:lnTo>
                  <a:cubicBezTo>
                    <a:pt x="6711" y="390"/>
                    <a:pt x="6691" y="388"/>
                    <a:pt x="6672" y="388"/>
                  </a:cubicBezTo>
                  <a:cubicBezTo>
                    <a:pt x="6451" y="388"/>
                    <a:pt x="6569" y="701"/>
                    <a:pt x="6415" y="715"/>
                  </a:cubicBezTo>
                  <a:cubicBezTo>
                    <a:pt x="6323" y="715"/>
                    <a:pt x="6247" y="471"/>
                    <a:pt x="6201" y="365"/>
                  </a:cubicBezTo>
                  <a:cubicBezTo>
                    <a:pt x="6140" y="227"/>
                    <a:pt x="6217" y="212"/>
                    <a:pt x="6095" y="106"/>
                  </a:cubicBezTo>
                  <a:cubicBezTo>
                    <a:pt x="6019" y="60"/>
                    <a:pt x="5881" y="29"/>
                    <a:pt x="5805" y="14"/>
                  </a:cubicBezTo>
                  <a:cubicBezTo>
                    <a:pt x="5754" y="6"/>
                    <a:pt x="5702" y="0"/>
                    <a:pt x="5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2"/>
            <p:cNvSpPr/>
            <p:nvPr/>
          </p:nvSpPr>
          <p:spPr>
            <a:xfrm>
              <a:off x="7702932" y="756386"/>
              <a:ext cx="157983" cy="46417"/>
            </a:xfrm>
            <a:custGeom>
              <a:avLst/>
              <a:gdLst/>
              <a:ahLst/>
              <a:cxnLst/>
              <a:rect l="l" t="t" r="r" b="b"/>
              <a:pathLst>
                <a:path w="5364" h="1576" extrusionOk="0">
                  <a:moveTo>
                    <a:pt x="3856" y="0"/>
                  </a:moveTo>
                  <a:cubicBezTo>
                    <a:pt x="3753" y="0"/>
                    <a:pt x="3620" y="69"/>
                    <a:pt x="3550" y="124"/>
                  </a:cubicBezTo>
                  <a:cubicBezTo>
                    <a:pt x="3444" y="200"/>
                    <a:pt x="3520" y="124"/>
                    <a:pt x="3444" y="276"/>
                  </a:cubicBezTo>
                  <a:cubicBezTo>
                    <a:pt x="3383" y="383"/>
                    <a:pt x="3459" y="444"/>
                    <a:pt x="3306" y="505"/>
                  </a:cubicBezTo>
                  <a:cubicBezTo>
                    <a:pt x="3302" y="506"/>
                    <a:pt x="3298" y="506"/>
                    <a:pt x="3295" y="506"/>
                  </a:cubicBezTo>
                  <a:cubicBezTo>
                    <a:pt x="3247" y="506"/>
                    <a:pt x="3216" y="449"/>
                    <a:pt x="3163" y="449"/>
                  </a:cubicBezTo>
                  <a:cubicBezTo>
                    <a:pt x="3140" y="449"/>
                    <a:pt x="3113" y="459"/>
                    <a:pt x="3078" y="490"/>
                  </a:cubicBezTo>
                  <a:cubicBezTo>
                    <a:pt x="3101" y="650"/>
                    <a:pt x="2998" y="707"/>
                    <a:pt x="2872" y="707"/>
                  </a:cubicBezTo>
                  <a:cubicBezTo>
                    <a:pt x="2747" y="707"/>
                    <a:pt x="2598" y="650"/>
                    <a:pt x="2529" y="581"/>
                  </a:cubicBezTo>
                  <a:cubicBezTo>
                    <a:pt x="2480" y="675"/>
                    <a:pt x="2438" y="709"/>
                    <a:pt x="2401" y="709"/>
                  </a:cubicBezTo>
                  <a:cubicBezTo>
                    <a:pt x="2335" y="709"/>
                    <a:pt x="2283" y="604"/>
                    <a:pt x="2225" y="536"/>
                  </a:cubicBezTo>
                  <a:cubicBezTo>
                    <a:pt x="2170" y="494"/>
                    <a:pt x="2053" y="379"/>
                    <a:pt x="1952" y="379"/>
                  </a:cubicBezTo>
                  <a:cubicBezTo>
                    <a:pt x="1941" y="379"/>
                    <a:pt x="1930" y="380"/>
                    <a:pt x="1920" y="383"/>
                  </a:cubicBezTo>
                  <a:cubicBezTo>
                    <a:pt x="1707" y="429"/>
                    <a:pt x="1798" y="612"/>
                    <a:pt x="1691" y="749"/>
                  </a:cubicBezTo>
                  <a:cubicBezTo>
                    <a:pt x="1630" y="828"/>
                    <a:pt x="1569" y="859"/>
                    <a:pt x="1509" y="859"/>
                  </a:cubicBezTo>
                  <a:cubicBezTo>
                    <a:pt x="1419" y="859"/>
                    <a:pt x="1332" y="791"/>
                    <a:pt x="1250" y="718"/>
                  </a:cubicBezTo>
                  <a:cubicBezTo>
                    <a:pt x="1220" y="742"/>
                    <a:pt x="1185" y="752"/>
                    <a:pt x="1148" y="752"/>
                  </a:cubicBezTo>
                  <a:cubicBezTo>
                    <a:pt x="991" y="752"/>
                    <a:pt x="784" y="582"/>
                    <a:pt x="686" y="520"/>
                  </a:cubicBezTo>
                  <a:cubicBezTo>
                    <a:pt x="570" y="462"/>
                    <a:pt x="339" y="413"/>
                    <a:pt x="155" y="413"/>
                  </a:cubicBezTo>
                  <a:cubicBezTo>
                    <a:pt x="97" y="413"/>
                    <a:pt x="44" y="418"/>
                    <a:pt x="0" y="429"/>
                  </a:cubicBezTo>
                  <a:cubicBezTo>
                    <a:pt x="168" y="505"/>
                    <a:pt x="183" y="490"/>
                    <a:pt x="305" y="642"/>
                  </a:cubicBezTo>
                  <a:cubicBezTo>
                    <a:pt x="457" y="825"/>
                    <a:pt x="457" y="764"/>
                    <a:pt x="640" y="840"/>
                  </a:cubicBezTo>
                  <a:cubicBezTo>
                    <a:pt x="808" y="916"/>
                    <a:pt x="853" y="1038"/>
                    <a:pt x="716" y="1191"/>
                  </a:cubicBezTo>
                  <a:cubicBezTo>
                    <a:pt x="640" y="1267"/>
                    <a:pt x="549" y="1290"/>
                    <a:pt x="454" y="1290"/>
                  </a:cubicBezTo>
                  <a:cubicBezTo>
                    <a:pt x="358" y="1290"/>
                    <a:pt x="259" y="1267"/>
                    <a:pt x="168" y="1252"/>
                  </a:cubicBezTo>
                  <a:lnTo>
                    <a:pt x="168" y="1267"/>
                  </a:lnTo>
                  <a:lnTo>
                    <a:pt x="198" y="1267"/>
                  </a:lnTo>
                  <a:lnTo>
                    <a:pt x="198" y="1495"/>
                  </a:lnTo>
                  <a:cubicBezTo>
                    <a:pt x="277" y="1527"/>
                    <a:pt x="398" y="1544"/>
                    <a:pt x="530" y="1544"/>
                  </a:cubicBezTo>
                  <a:cubicBezTo>
                    <a:pt x="779" y="1544"/>
                    <a:pt x="1069" y="1483"/>
                    <a:pt x="1189" y="1343"/>
                  </a:cubicBezTo>
                  <a:cubicBezTo>
                    <a:pt x="1250" y="1282"/>
                    <a:pt x="1234" y="1175"/>
                    <a:pt x="1326" y="1145"/>
                  </a:cubicBezTo>
                  <a:cubicBezTo>
                    <a:pt x="1331" y="1144"/>
                    <a:pt x="1336" y="1144"/>
                    <a:pt x="1341" y="1144"/>
                  </a:cubicBezTo>
                  <a:cubicBezTo>
                    <a:pt x="1418" y="1144"/>
                    <a:pt x="1423" y="1252"/>
                    <a:pt x="1524" y="1267"/>
                  </a:cubicBezTo>
                  <a:cubicBezTo>
                    <a:pt x="1537" y="1269"/>
                    <a:pt x="1549" y="1270"/>
                    <a:pt x="1561" y="1270"/>
                  </a:cubicBezTo>
                  <a:cubicBezTo>
                    <a:pt x="1700" y="1270"/>
                    <a:pt x="1787" y="1129"/>
                    <a:pt x="1917" y="1129"/>
                  </a:cubicBezTo>
                  <a:cubicBezTo>
                    <a:pt x="1923" y="1129"/>
                    <a:pt x="1929" y="1129"/>
                    <a:pt x="1935" y="1130"/>
                  </a:cubicBezTo>
                  <a:cubicBezTo>
                    <a:pt x="1935" y="1322"/>
                    <a:pt x="2133" y="1393"/>
                    <a:pt x="2337" y="1393"/>
                  </a:cubicBezTo>
                  <a:cubicBezTo>
                    <a:pt x="2473" y="1393"/>
                    <a:pt x="2612" y="1361"/>
                    <a:pt x="2697" y="1313"/>
                  </a:cubicBezTo>
                  <a:cubicBezTo>
                    <a:pt x="2773" y="1434"/>
                    <a:pt x="2849" y="1526"/>
                    <a:pt x="3002" y="1572"/>
                  </a:cubicBezTo>
                  <a:cubicBezTo>
                    <a:pt x="3018" y="1574"/>
                    <a:pt x="3034" y="1575"/>
                    <a:pt x="3050" y="1575"/>
                  </a:cubicBezTo>
                  <a:cubicBezTo>
                    <a:pt x="3212" y="1575"/>
                    <a:pt x="3326" y="1449"/>
                    <a:pt x="3481" y="1449"/>
                  </a:cubicBezTo>
                  <a:cubicBezTo>
                    <a:pt x="3489" y="1449"/>
                    <a:pt x="3497" y="1449"/>
                    <a:pt x="3505" y="1450"/>
                  </a:cubicBezTo>
                  <a:cubicBezTo>
                    <a:pt x="3611" y="1450"/>
                    <a:pt x="3687" y="1556"/>
                    <a:pt x="3824" y="1572"/>
                  </a:cubicBezTo>
                  <a:cubicBezTo>
                    <a:pt x="3901" y="1572"/>
                    <a:pt x="4038" y="1556"/>
                    <a:pt x="4114" y="1556"/>
                  </a:cubicBezTo>
                  <a:cubicBezTo>
                    <a:pt x="4312" y="1556"/>
                    <a:pt x="4586" y="1495"/>
                    <a:pt x="4754" y="1358"/>
                  </a:cubicBezTo>
                  <a:cubicBezTo>
                    <a:pt x="4853" y="1303"/>
                    <a:pt x="5000" y="1089"/>
                    <a:pt x="5114" y="1089"/>
                  </a:cubicBezTo>
                  <a:cubicBezTo>
                    <a:pt x="5157" y="1089"/>
                    <a:pt x="5197" y="1121"/>
                    <a:pt x="5226" y="1206"/>
                  </a:cubicBezTo>
                  <a:cubicBezTo>
                    <a:pt x="5333" y="1130"/>
                    <a:pt x="5226" y="1054"/>
                    <a:pt x="5257" y="977"/>
                  </a:cubicBezTo>
                  <a:cubicBezTo>
                    <a:pt x="5272" y="810"/>
                    <a:pt x="5333" y="795"/>
                    <a:pt x="5348" y="718"/>
                  </a:cubicBezTo>
                  <a:cubicBezTo>
                    <a:pt x="5363" y="612"/>
                    <a:pt x="5302" y="581"/>
                    <a:pt x="5348" y="505"/>
                  </a:cubicBezTo>
                  <a:lnTo>
                    <a:pt x="5226" y="505"/>
                  </a:lnTo>
                  <a:cubicBezTo>
                    <a:pt x="5119" y="523"/>
                    <a:pt x="5016" y="609"/>
                    <a:pt x="4938" y="609"/>
                  </a:cubicBezTo>
                  <a:cubicBezTo>
                    <a:pt x="4883" y="609"/>
                    <a:pt x="4840" y="567"/>
                    <a:pt x="4815" y="429"/>
                  </a:cubicBezTo>
                  <a:cubicBezTo>
                    <a:pt x="4763" y="481"/>
                    <a:pt x="4711" y="505"/>
                    <a:pt x="4664" y="505"/>
                  </a:cubicBezTo>
                  <a:cubicBezTo>
                    <a:pt x="4574" y="505"/>
                    <a:pt x="4505" y="417"/>
                    <a:pt x="4495" y="276"/>
                  </a:cubicBezTo>
                  <a:cubicBezTo>
                    <a:pt x="4427" y="290"/>
                    <a:pt x="4371" y="340"/>
                    <a:pt x="4306" y="340"/>
                  </a:cubicBezTo>
                  <a:cubicBezTo>
                    <a:pt x="4298" y="340"/>
                    <a:pt x="4290" y="339"/>
                    <a:pt x="4282" y="337"/>
                  </a:cubicBezTo>
                  <a:cubicBezTo>
                    <a:pt x="4221" y="337"/>
                    <a:pt x="4221" y="216"/>
                    <a:pt x="4190" y="216"/>
                  </a:cubicBezTo>
                  <a:cubicBezTo>
                    <a:pt x="4038" y="155"/>
                    <a:pt x="3840" y="261"/>
                    <a:pt x="3885" y="2"/>
                  </a:cubicBezTo>
                  <a:cubicBezTo>
                    <a:pt x="3876" y="1"/>
                    <a:pt x="386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2"/>
            <p:cNvSpPr/>
            <p:nvPr/>
          </p:nvSpPr>
          <p:spPr>
            <a:xfrm>
              <a:off x="7652658" y="378019"/>
              <a:ext cx="466734" cy="224605"/>
            </a:xfrm>
            <a:custGeom>
              <a:avLst/>
              <a:gdLst/>
              <a:ahLst/>
              <a:cxnLst/>
              <a:rect l="l" t="t" r="r" b="b"/>
              <a:pathLst>
                <a:path w="15847" h="7626" extrusionOk="0">
                  <a:moveTo>
                    <a:pt x="11875" y="1"/>
                  </a:moveTo>
                  <a:cubicBezTo>
                    <a:pt x="11805" y="1"/>
                    <a:pt x="11735" y="18"/>
                    <a:pt x="11656" y="36"/>
                  </a:cubicBezTo>
                  <a:cubicBezTo>
                    <a:pt x="11580" y="51"/>
                    <a:pt x="11565" y="97"/>
                    <a:pt x="11489" y="112"/>
                  </a:cubicBezTo>
                  <a:cubicBezTo>
                    <a:pt x="11382" y="158"/>
                    <a:pt x="11275" y="97"/>
                    <a:pt x="11199" y="203"/>
                  </a:cubicBezTo>
                  <a:cubicBezTo>
                    <a:pt x="11093" y="341"/>
                    <a:pt x="11245" y="584"/>
                    <a:pt x="11108" y="706"/>
                  </a:cubicBezTo>
                  <a:cubicBezTo>
                    <a:pt x="11072" y="737"/>
                    <a:pt x="11020" y="740"/>
                    <a:pt x="10966" y="740"/>
                  </a:cubicBezTo>
                  <a:cubicBezTo>
                    <a:pt x="10950" y="740"/>
                    <a:pt x="10935" y="740"/>
                    <a:pt x="10919" y="740"/>
                  </a:cubicBezTo>
                  <a:cubicBezTo>
                    <a:pt x="10827" y="740"/>
                    <a:pt x="10742" y="750"/>
                    <a:pt x="10742" y="889"/>
                  </a:cubicBezTo>
                  <a:cubicBezTo>
                    <a:pt x="10483" y="920"/>
                    <a:pt x="10331" y="843"/>
                    <a:pt x="10255" y="1118"/>
                  </a:cubicBezTo>
                  <a:cubicBezTo>
                    <a:pt x="10194" y="1316"/>
                    <a:pt x="10239" y="1422"/>
                    <a:pt x="10057" y="1544"/>
                  </a:cubicBezTo>
                  <a:cubicBezTo>
                    <a:pt x="9965" y="1605"/>
                    <a:pt x="9858" y="1620"/>
                    <a:pt x="9752" y="1620"/>
                  </a:cubicBezTo>
                  <a:cubicBezTo>
                    <a:pt x="9721" y="1544"/>
                    <a:pt x="9478" y="1468"/>
                    <a:pt x="9386" y="1453"/>
                  </a:cubicBezTo>
                  <a:cubicBezTo>
                    <a:pt x="9315" y="1424"/>
                    <a:pt x="9218" y="1413"/>
                    <a:pt x="9119" y="1413"/>
                  </a:cubicBezTo>
                  <a:cubicBezTo>
                    <a:pt x="9005" y="1413"/>
                    <a:pt x="8889" y="1428"/>
                    <a:pt x="8807" y="1453"/>
                  </a:cubicBezTo>
                  <a:cubicBezTo>
                    <a:pt x="8716" y="1483"/>
                    <a:pt x="8655" y="1559"/>
                    <a:pt x="8579" y="1575"/>
                  </a:cubicBezTo>
                  <a:cubicBezTo>
                    <a:pt x="8457" y="1620"/>
                    <a:pt x="8365" y="1544"/>
                    <a:pt x="8335" y="1712"/>
                  </a:cubicBezTo>
                  <a:cubicBezTo>
                    <a:pt x="8304" y="1788"/>
                    <a:pt x="8350" y="1879"/>
                    <a:pt x="8304" y="1956"/>
                  </a:cubicBezTo>
                  <a:cubicBezTo>
                    <a:pt x="8289" y="2062"/>
                    <a:pt x="8198" y="2138"/>
                    <a:pt x="8152" y="2230"/>
                  </a:cubicBezTo>
                  <a:cubicBezTo>
                    <a:pt x="8137" y="2226"/>
                    <a:pt x="8122" y="2224"/>
                    <a:pt x="8109" y="2224"/>
                  </a:cubicBezTo>
                  <a:cubicBezTo>
                    <a:pt x="7998" y="2224"/>
                    <a:pt x="7951" y="2352"/>
                    <a:pt x="7832" y="2352"/>
                  </a:cubicBezTo>
                  <a:cubicBezTo>
                    <a:pt x="7810" y="2352"/>
                    <a:pt x="7785" y="2348"/>
                    <a:pt x="7756" y="2336"/>
                  </a:cubicBezTo>
                  <a:lnTo>
                    <a:pt x="7756" y="2321"/>
                  </a:lnTo>
                  <a:cubicBezTo>
                    <a:pt x="7665" y="2260"/>
                    <a:pt x="7619" y="2138"/>
                    <a:pt x="7543" y="2062"/>
                  </a:cubicBezTo>
                  <a:cubicBezTo>
                    <a:pt x="7451" y="1940"/>
                    <a:pt x="7390" y="1940"/>
                    <a:pt x="7284" y="1925"/>
                  </a:cubicBezTo>
                  <a:cubicBezTo>
                    <a:pt x="7229" y="1925"/>
                    <a:pt x="7175" y="1877"/>
                    <a:pt x="7132" y="1877"/>
                  </a:cubicBezTo>
                  <a:cubicBezTo>
                    <a:pt x="7126" y="1877"/>
                    <a:pt x="7121" y="1878"/>
                    <a:pt x="7116" y="1879"/>
                  </a:cubicBezTo>
                  <a:cubicBezTo>
                    <a:pt x="7040" y="1910"/>
                    <a:pt x="7009" y="1986"/>
                    <a:pt x="6933" y="2017"/>
                  </a:cubicBezTo>
                  <a:cubicBezTo>
                    <a:pt x="6924" y="2020"/>
                    <a:pt x="6913" y="2021"/>
                    <a:pt x="6902" y="2021"/>
                  </a:cubicBezTo>
                  <a:cubicBezTo>
                    <a:pt x="6872" y="2021"/>
                    <a:pt x="6837" y="2012"/>
                    <a:pt x="6797" y="2012"/>
                  </a:cubicBezTo>
                  <a:cubicBezTo>
                    <a:pt x="6782" y="2012"/>
                    <a:pt x="6766" y="2013"/>
                    <a:pt x="6750" y="2017"/>
                  </a:cubicBezTo>
                  <a:cubicBezTo>
                    <a:pt x="6628" y="2032"/>
                    <a:pt x="6598" y="2138"/>
                    <a:pt x="6522" y="2215"/>
                  </a:cubicBezTo>
                  <a:cubicBezTo>
                    <a:pt x="6400" y="2321"/>
                    <a:pt x="6385" y="2367"/>
                    <a:pt x="6324" y="2519"/>
                  </a:cubicBezTo>
                  <a:cubicBezTo>
                    <a:pt x="6298" y="2607"/>
                    <a:pt x="6236" y="2659"/>
                    <a:pt x="6163" y="2659"/>
                  </a:cubicBezTo>
                  <a:cubicBezTo>
                    <a:pt x="6108" y="2659"/>
                    <a:pt x="6047" y="2630"/>
                    <a:pt x="5989" y="2565"/>
                  </a:cubicBezTo>
                  <a:cubicBezTo>
                    <a:pt x="5943" y="2535"/>
                    <a:pt x="5973" y="2474"/>
                    <a:pt x="5928" y="2443"/>
                  </a:cubicBezTo>
                  <a:cubicBezTo>
                    <a:pt x="5900" y="2422"/>
                    <a:pt x="5854" y="2414"/>
                    <a:pt x="5807" y="2414"/>
                  </a:cubicBezTo>
                  <a:cubicBezTo>
                    <a:pt x="5751" y="2414"/>
                    <a:pt x="5694" y="2426"/>
                    <a:pt x="5669" y="2443"/>
                  </a:cubicBezTo>
                  <a:cubicBezTo>
                    <a:pt x="5608" y="2458"/>
                    <a:pt x="5577" y="2519"/>
                    <a:pt x="5531" y="2535"/>
                  </a:cubicBezTo>
                  <a:cubicBezTo>
                    <a:pt x="5471" y="2550"/>
                    <a:pt x="5410" y="2535"/>
                    <a:pt x="5349" y="2565"/>
                  </a:cubicBezTo>
                  <a:cubicBezTo>
                    <a:pt x="5272" y="2611"/>
                    <a:pt x="5318" y="2687"/>
                    <a:pt x="5257" y="2717"/>
                  </a:cubicBezTo>
                  <a:cubicBezTo>
                    <a:pt x="5233" y="2742"/>
                    <a:pt x="5213" y="2747"/>
                    <a:pt x="5195" y="2747"/>
                  </a:cubicBezTo>
                  <a:cubicBezTo>
                    <a:pt x="5182" y="2747"/>
                    <a:pt x="5171" y="2744"/>
                    <a:pt x="5158" y="2744"/>
                  </a:cubicBezTo>
                  <a:cubicBezTo>
                    <a:pt x="5142" y="2744"/>
                    <a:pt x="5125" y="2748"/>
                    <a:pt x="5105" y="2763"/>
                  </a:cubicBezTo>
                  <a:cubicBezTo>
                    <a:pt x="4937" y="2839"/>
                    <a:pt x="4953" y="2992"/>
                    <a:pt x="5074" y="3098"/>
                  </a:cubicBezTo>
                  <a:cubicBezTo>
                    <a:pt x="4968" y="3174"/>
                    <a:pt x="4876" y="3174"/>
                    <a:pt x="4770" y="3174"/>
                  </a:cubicBezTo>
                  <a:cubicBezTo>
                    <a:pt x="4770" y="3251"/>
                    <a:pt x="4754" y="3327"/>
                    <a:pt x="4648" y="3327"/>
                  </a:cubicBezTo>
                  <a:cubicBezTo>
                    <a:pt x="4633" y="3525"/>
                    <a:pt x="4846" y="3662"/>
                    <a:pt x="4572" y="3830"/>
                  </a:cubicBezTo>
                  <a:cubicBezTo>
                    <a:pt x="4506" y="3868"/>
                    <a:pt x="4457" y="3886"/>
                    <a:pt x="4418" y="3886"/>
                  </a:cubicBezTo>
                  <a:cubicBezTo>
                    <a:pt x="4347" y="3886"/>
                    <a:pt x="4312" y="3825"/>
                    <a:pt x="4282" y="3708"/>
                  </a:cubicBezTo>
                  <a:lnTo>
                    <a:pt x="4191" y="3708"/>
                  </a:lnTo>
                  <a:cubicBezTo>
                    <a:pt x="4191" y="3778"/>
                    <a:pt x="4158" y="3802"/>
                    <a:pt x="4111" y="3802"/>
                  </a:cubicBezTo>
                  <a:cubicBezTo>
                    <a:pt x="4015" y="3802"/>
                    <a:pt x="3861" y="3703"/>
                    <a:pt x="3810" y="3692"/>
                  </a:cubicBezTo>
                  <a:cubicBezTo>
                    <a:pt x="3802" y="3691"/>
                    <a:pt x="3794" y="3691"/>
                    <a:pt x="3786" y="3691"/>
                  </a:cubicBezTo>
                  <a:cubicBezTo>
                    <a:pt x="3631" y="3691"/>
                    <a:pt x="3519" y="3944"/>
                    <a:pt x="3379" y="3944"/>
                  </a:cubicBezTo>
                  <a:cubicBezTo>
                    <a:pt x="3365" y="3944"/>
                    <a:pt x="3352" y="3941"/>
                    <a:pt x="3338" y="3936"/>
                  </a:cubicBezTo>
                  <a:cubicBezTo>
                    <a:pt x="3338" y="4043"/>
                    <a:pt x="3231" y="4134"/>
                    <a:pt x="3139" y="4165"/>
                  </a:cubicBezTo>
                  <a:cubicBezTo>
                    <a:pt x="3094" y="4210"/>
                    <a:pt x="3002" y="4195"/>
                    <a:pt x="2941" y="4226"/>
                  </a:cubicBezTo>
                  <a:cubicBezTo>
                    <a:pt x="2865" y="4287"/>
                    <a:pt x="2926" y="4287"/>
                    <a:pt x="2865" y="4348"/>
                  </a:cubicBezTo>
                  <a:cubicBezTo>
                    <a:pt x="2743" y="4515"/>
                    <a:pt x="2500" y="4439"/>
                    <a:pt x="2362" y="4591"/>
                  </a:cubicBezTo>
                  <a:lnTo>
                    <a:pt x="2378" y="4591"/>
                  </a:lnTo>
                  <a:cubicBezTo>
                    <a:pt x="2301" y="4652"/>
                    <a:pt x="2195" y="4698"/>
                    <a:pt x="2134" y="4744"/>
                  </a:cubicBezTo>
                  <a:cubicBezTo>
                    <a:pt x="2068" y="4744"/>
                    <a:pt x="1928" y="4721"/>
                    <a:pt x="1801" y="4721"/>
                  </a:cubicBezTo>
                  <a:cubicBezTo>
                    <a:pt x="1721" y="4721"/>
                    <a:pt x="1647" y="4730"/>
                    <a:pt x="1601" y="4759"/>
                  </a:cubicBezTo>
                  <a:cubicBezTo>
                    <a:pt x="1509" y="4820"/>
                    <a:pt x="1494" y="4957"/>
                    <a:pt x="1403" y="5003"/>
                  </a:cubicBezTo>
                  <a:cubicBezTo>
                    <a:pt x="1339" y="5038"/>
                    <a:pt x="1272" y="5051"/>
                    <a:pt x="1203" y="5051"/>
                  </a:cubicBezTo>
                  <a:cubicBezTo>
                    <a:pt x="1124" y="5051"/>
                    <a:pt x="1042" y="5034"/>
                    <a:pt x="961" y="5018"/>
                  </a:cubicBezTo>
                  <a:cubicBezTo>
                    <a:pt x="928" y="5014"/>
                    <a:pt x="897" y="5012"/>
                    <a:pt x="871" y="5012"/>
                  </a:cubicBezTo>
                  <a:cubicBezTo>
                    <a:pt x="786" y="5012"/>
                    <a:pt x="736" y="5039"/>
                    <a:pt x="747" y="5155"/>
                  </a:cubicBezTo>
                  <a:cubicBezTo>
                    <a:pt x="443" y="5277"/>
                    <a:pt x="214" y="5368"/>
                    <a:pt x="1" y="5612"/>
                  </a:cubicBezTo>
                  <a:cubicBezTo>
                    <a:pt x="62" y="5673"/>
                    <a:pt x="199" y="5688"/>
                    <a:pt x="275" y="5719"/>
                  </a:cubicBezTo>
                  <a:cubicBezTo>
                    <a:pt x="299" y="5719"/>
                    <a:pt x="304" y="5738"/>
                    <a:pt x="329" y="5738"/>
                  </a:cubicBezTo>
                  <a:cubicBezTo>
                    <a:pt x="335" y="5738"/>
                    <a:pt x="342" y="5737"/>
                    <a:pt x="351" y="5734"/>
                  </a:cubicBezTo>
                  <a:cubicBezTo>
                    <a:pt x="378" y="5734"/>
                    <a:pt x="405" y="5686"/>
                    <a:pt x="433" y="5686"/>
                  </a:cubicBezTo>
                  <a:cubicBezTo>
                    <a:pt x="436" y="5686"/>
                    <a:pt x="439" y="5687"/>
                    <a:pt x="443" y="5688"/>
                  </a:cubicBezTo>
                  <a:cubicBezTo>
                    <a:pt x="560" y="5728"/>
                    <a:pt x="543" y="5902"/>
                    <a:pt x="700" y="5902"/>
                  </a:cubicBezTo>
                  <a:cubicBezTo>
                    <a:pt x="726" y="5902"/>
                    <a:pt x="757" y="5897"/>
                    <a:pt x="793" y="5886"/>
                  </a:cubicBezTo>
                  <a:cubicBezTo>
                    <a:pt x="793" y="5759"/>
                    <a:pt x="793" y="5579"/>
                    <a:pt x="953" y="5579"/>
                  </a:cubicBezTo>
                  <a:cubicBezTo>
                    <a:pt x="965" y="5579"/>
                    <a:pt x="977" y="5580"/>
                    <a:pt x="991" y="5582"/>
                  </a:cubicBezTo>
                  <a:cubicBezTo>
                    <a:pt x="1022" y="5658"/>
                    <a:pt x="961" y="5734"/>
                    <a:pt x="915" y="5780"/>
                  </a:cubicBezTo>
                  <a:cubicBezTo>
                    <a:pt x="1022" y="5856"/>
                    <a:pt x="915" y="5917"/>
                    <a:pt x="1067" y="5963"/>
                  </a:cubicBezTo>
                  <a:cubicBezTo>
                    <a:pt x="1174" y="5993"/>
                    <a:pt x="1220" y="5963"/>
                    <a:pt x="1326" y="6039"/>
                  </a:cubicBezTo>
                  <a:cubicBezTo>
                    <a:pt x="1420" y="5932"/>
                    <a:pt x="1548" y="5802"/>
                    <a:pt x="1691" y="5802"/>
                  </a:cubicBezTo>
                  <a:cubicBezTo>
                    <a:pt x="1712" y="5802"/>
                    <a:pt x="1732" y="5805"/>
                    <a:pt x="1753" y="5810"/>
                  </a:cubicBezTo>
                  <a:cubicBezTo>
                    <a:pt x="1875" y="5837"/>
                    <a:pt x="1876" y="5889"/>
                    <a:pt x="1962" y="5889"/>
                  </a:cubicBezTo>
                  <a:cubicBezTo>
                    <a:pt x="1972" y="5889"/>
                    <a:pt x="1984" y="5888"/>
                    <a:pt x="1997" y="5886"/>
                  </a:cubicBezTo>
                  <a:cubicBezTo>
                    <a:pt x="2094" y="5874"/>
                    <a:pt x="2192" y="5774"/>
                    <a:pt x="2259" y="5774"/>
                  </a:cubicBezTo>
                  <a:cubicBezTo>
                    <a:pt x="2275" y="5774"/>
                    <a:pt x="2289" y="5780"/>
                    <a:pt x="2301" y="5795"/>
                  </a:cubicBezTo>
                  <a:cubicBezTo>
                    <a:pt x="2347" y="5841"/>
                    <a:pt x="2332" y="6039"/>
                    <a:pt x="2347" y="6115"/>
                  </a:cubicBezTo>
                  <a:cubicBezTo>
                    <a:pt x="2362" y="6176"/>
                    <a:pt x="2378" y="6191"/>
                    <a:pt x="2408" y="6252"/>
                  </a:cubicBezTo>
                  <a:cubicBezTo>
                    <a:pt x="2416" y="6249"/>
                    <a:pt x="2425" y="6248"/>
                    <a:pt x="2433" y="6248"/>
                  </a:cubicBezTo>
                  <a:cubicBezTo>
                    <a:pt x="2518" y="6248"/>
                    <a:pt x="2613" y="6378"/>
                    <a:pt x="2682" y="6420"/>
                  </a:cubicBezTo>
                  <a:cubicBezTo>
                    <a:pt x="2743" y="6450"/>
                    <a:pt x="2804" y="6511"/>
                    <a:pt x="2865" y="6511"/>
                  </a:cubicBezTo>
                  <a:cubicBezTo>
                    <a:pt x="2872" y="6513"/>
                    <a:pt x="2879" y="6513"/>
                    <a:pt x="2886" y="6513"/>
                  </a:cubicBezTo>
                  <a:cubicBezTo>
                    <a:pt x="2942" y="6513"/>
                    <a:pt x="2997" y="6473"/>
                    <a:pt x="3038" y="6473"/>
                  </a:cubicBezTo>
                  <a:cubicBezTo>
                    <a:pt x="3047" y="6473"/>
                    <a:pt x="3056" y="6475"/>
                    <a:pt x="3063" y="6481"/>
                  </a:cubicBezTo>
                  <a:cubicBezTo>
                    <a:pt x="3170" y="6496"/>
                    <a:pt x="3216" y="6603"/>
                    <a:pt x="3322" y="6633"/>
                  </a:cubicBezTo>
                  <a:cubicBezTo>
                    <a:pt x="3347" y="6637"/>
                    <a:pt x="3375" y="6639"/>
                    <a:pt x="3404" y="6639"/>
                  </a:cubicBezTo>
                  <a:cubicBezTo>
                    <a:pt x="3483" y="6639"/>
                    <a:pt x="3571" y="6625"/>
                    <a:pt x="3627" y="6603"/>
                  </a:cubicBezTo>
                  <a:cubicBezTo>
                    <a:pt x="3808" y="6561"/>
                    <a:pt x="3950" y="6494"/>
                    <a:pt x="4135" y="6494"/>
                  </a:cubicBezTo>
                  <a:cubicBezTo>
                    <a:pt x="4153" y="6494"/>
                    <a:pt x="4172" y="6495"/>
                    <a:pt x="4191" y="6496"/>
                  </a:cubicBezTo>
                  <a:lnTo>
                    <a:pt x="4191" y="6557"/>
                  </a:lnTo>
                  <a:cubicBezTo>
                    <a:pt x="4200" y="6558"/>
                    <a:pt x="4209" y="6558"/>
                    <a:pt x="4217" y="6558"/>
                  </a:cubicBezTo>
                  <a:cubicBezTo>
                    <a:pt x="4325" y="6558"/>
                    <a:pt x="4402" y="6494"/>
                    <a:pt x="4485" y="6494"/>
                  </a:cubicBezTo>
                  <a:cubicBezTo>
                    <a:pt x="4508" y="6494"/>
                    <a:pt x="4532" y="6499"/>
                    <a:pt x="4556" y="6511"/>
                  </a:cubicBezTo>
                  <a:cubicBezTo>
                    <a:pt x="4587" y="6526"/>
                    <a:pt x="4633" y="6587"/>
                    <a:pt x="4663" y="6603"/>
                  </a:cubicBezTo>
                  <a:cubicBezTo>
                    <a:pt x="4686" y="6618"/>
                    <a:pt x="4716" y="6618"/>
                    <a:pt x="4745" y="6618"/>
                  </a:cubicBezTo>
                  <a:cubicBezTo>
                    <a:pt x="4773" y="6618"/>
                    <a:pt x="4800" y="6618"/>
                    <a:pt x="4815" y="6633"/>
                  </a:cubicBezTo>
                  <a:cubicBezTo>
                    <a:pt x="4922" y="6663"/>
                    <a:pt x="4937" y="6816"/>
                    <a:pt x="4998" y="6862"/>
                  </a:cubicBezTo>
                  <a:cubicBezTo>
                    <a:pt x="5009" y="6866"/>
                    <a:pt x="5022" y="6868"/>
                    <a:pt x="5036" y="6868"/>
                  </a:cubicBezTo>
                  <a:cubicBezTo>
                    <a:pt x="5164" y="6868"/>
                    <a:pt x="5417" y="6698"/>
                    <a:pt x="5486" y="6603"/>
                  </a:cubicBezTo>
                  <a:cubicBezTo>
                    <a:pt x="5486" y="6587"/>
                    <a:pt x="5471" y="6587"/>
                    <a:pt x="5471" y="6572"/>
                  </a:cubicBezTo>
                  <a:cubicBezTo>
                    <a:pt x="5508" y="6548"/>
                    <a:pt x="5535" y="6538"/>
                    <a:pt x="5555" y="6538"/>
                  </a:cubicBezTo>
                  <a:cubicBezTo>
                    <a:pt x="5653" y="6538"/>
                    <a:pt x="5596" y="6765"/>
                    <a:pt x="5684" y="6816"/>
                  </a:cubicBezTo>
                  <a:cubicBezTo>
                    <a:pt x="5696" y="6828"/>
                    <a:pt x="5722" y="6833"/>
                    <a:pt x="5755" y="6833"/>
                  </a:cubicBezTo>
                  <a:cubicBezTo>
                    <a:pt x="5843" y="6833"/>
                    <a:pt x="5979" y="6801"/>
                    <a:pt x="6034" y="6801"/>
                  </a:cubicBezTo>
                  <a:cubicBezTo>
                    <a:pt x="6156" y="6801"/>
                    <a:pt x="6309" y="6801"/>
                    <a:pt x="6415" y="6755"/>
                  </a:cubicBezTo>
                  <a:cubicBezTo>
                    <a:pt x="6552" y="6724"/>
                    <a:pt x="6613" y="6526"/>
                    <a:pt x="6705" y="6526"/>
                  </a:cubicBezTo>
                  <a:cubicBezTo>
                    <a:pt x="6692" y="6617"/>
                    <a:pt x="6712" y="6685"/>
                    <a:pt x="6793" y="6685"/>
                  </a:cubicBezTo>
                  <a:cubicBezTo>
                    <a:pt x="6807" y="6685"/>
                    <a:pt x="6823" y="6683"/>
                    <a:pt x="6842" y="6679"/>
                  </a:cubicBezTo>
                  <a:cubicBezTo>
                    <a:pt x="6979" y="6679"/>
                    <a:pt x="6918" y="6587"/>
                    <a:pt x="6979" y="6526"/>
                  </a:cubicBezTo>
                  <a:cubicBezTo>
                    <a:pt x="7015" y="6484"/>
                    <a:pt x="7054" y="6473"/>
                    <a:pt x="7095" y="6473"/>
                  </a:cubicBezTo>
                  <a:cubicBezTo>
                    <a:pt x="7141" y="6473"/>
                    <a:pt x="7190" y="6487"/>
                    <a:pt x="7242" y="6487"/>
                  </a:cubicBezTo>
                  <a:cubicBezTo>
                    <a:pt x="7261" y="6487"/>
                    <a:pt x="7280" y="6485"/>
                    <a:pt x="7299" y="6481"/>
                  </a:cubicBezTo>
                  <a:cubicBezTo>
                    <a:pt x="7299" y="6496"/>
                    <a:pt x="7314" y="6557"/>
                    <a:pt x="7314" y="6572"/>
                  </a:cubicBezTo>
                  <a:cubicBezTo>
                    <a:pt x="7207" y="6633"/>
                    <a:pt x="7086" y="6709"/>
                    <a:pt x="7131" y="6831"/>
                  </a:cubicBezTo>
                  <a:cubicBezTo>
                    <a:pt x="7157" y="6934"/>
                    <a:pt x="7241" y="6960"/>
                    <a:pt x="7334" y="6960"/>
                  </a:cubicBezTo>
                  <a:cubicBezTo>
                    <a:pt x="7406" y="6960"/>
                    <a:pt x="7483" y="6944"/>
                    <a:pt x="7543" y="6938"/>
                  </a:cubicBezTo>
                  <a:cubicBezTo>
                    <a:pt x="7622" y="6938"/>
                    <a:pt x="7726" y="6963"/>
                    <a:pt x="7817" y="6963"/>
                  </a:cubicBezTo>
                  <a:cubicBezTo>
                    <a:pt x="7900" y="6963"/>
                    <a:pt x="7971" y="6942"/>
                    <a:pt x="8000" y="6862"/>
                  </a:cubicBezTo>
                  <a:cubicBezTo>
                    <a:pt x="8049" y="6905"/>
                    <a:pt x="8090" y="6922"/>
                    <a:pt x="8130" y="6922"/>
                  </a:cubicBezTo>
                  <a:cubicBezTo>
                    <a:pt x="8201" y="6922"/>
                    <a:pt x="8268" y="6870"/>
                    <a:pt x="8365" y="6831"/>
                  </a:cubicBezTo>
                  <a:cubicBezTo>
                    <a:pt x="8365" y="6816"/>
                    <a:pt x="8365" y="6785"/>
                    <a:pt x="8350" y="6755"/>
                  </a:cubicBezTo>
                  <a:cubicBezTo>
                    <a:pt x="8411" y="6724"/>
                    <a:pt x="8487" y="6709"/>
                    <a:pt x="8533" y="6709"/>
                  </a:cubicBezTo>
                  <a:cubicBezTo>
                    <a:pt x="8533" y="6740"/>
                    <a:pt x="8563" y="6785"/>
                    <a:pt x="8533" y="6816"/>
                  </a:cubicBezTo>
                  <a:cubicBezTo>
                    <a:pt x="8543" y="6814"/>
                    <a:pt x="8552" y="6814"/>
                    <a:pt x="8560" y="6814"/>
                  </a:cubicBezTo>
                  <a:cubicBezTo>
                    <a:pt x="8643" y="6814"/>
                    <a:pt x="8663" y="6877"/>
                    <a:pt x="8746" y="6877"/>
                  </a:cubicBezTo>
                  <a:cubicBezTo>
                    <a:pt x="8755" y="6878"/>
                    <a:pt x="8763" y="6879"/>
                    <a:pt x="8772" y="6879"/>
                  </a:cubicBezTo>
                  <a:cubicBezTo>
                    <a:pt x="8851" y="6879"/>
                    <a:pt x="8947" y="6829"/>
                    <a:pt x="9037" y="6829"/>
                  </a:cubicBezTo>
                  <a:cubicBezTo>
                    <a:pt x="9047" y="6829"/>
                    <a:pt x="9056" y="6830"/>
                    <a:pt x="9066" y="6831"/>
                  </a:cubicBezTo>
                  <a:cubicBezTo>
                    <a:pt x="9142" y="7060"/>
                    <a:pt x="9219" y="7044"/>
                    <a:pt x="9432" y="7090"/>
                  </a:cubicBezTo>
                  <a:cubicBezTo>
                    <a:pt x="9584" y="7121"/>
                    <a:pt x="9676" y="7258"/>
                    <a:pt x="9813" y="7288"/>
                  </a:cubicBezTo>
                  <a:cubicBezTo>
                    <a:pt x="9841" y="7297"/>
                    <a:pt x="9866" y="7300"/>
                    <a:pt x="9888" y="7300"/>
                  </a:cubicBezTo>
                  <a:cubicBezTo>
                    <a:pt x="9989" y="7300"/>
                    <a:pt x="10046" y="7226"/>
                    <a:pt x="10133" y="7151"/>
                  </a:cubicBezTo>
                  <a:cubicBezTo>
                    <a:pt x="10164" y="7132"/>
                    <a:pt x="10188" y="7125"/>
                    <a:pt x="10208" y="7125"/>
                  </a:cubicBezTo>
                  <a:cubicBezTo>
                    <a:pt x="10279" y="7125"/>
                    <a:pt x="10300" y="7215"/>
                    <a:pt x="10401" y="7215"/>
                  </a:cubicBezTo>
                  <a:cubicBezTo>
                    <a:pt x="10412" y="7215"/>
                    <a:pt x="10424" y="7214"/>
                    <a:pt x="10437" y="7212"/>
                  </a:cubicBezTo>
                  <a:cubicBezTo>
                    <a:pt x="10437" y="7130"/>
                    <a:pt x="10523" y="7073"/>
                    <a:pt x="10596" y="7073"/>
                  </a:cubicBezTo>
                  <a:cubicBezTo>
                    <a:pt x="10604" y="7073"/>
                    <a:pt x="10612" y="7073"/>
                    <a:pt x="10620" y="7075"/>
                  </a:cubicBezTo>
                  <a:cubicBezTo>
                    <a:pt x="10666" y="7303"/>
                    <a:pt x="10575" y="7380"/>
                    <a:pt x="10849" y="7410"/>
                  </a:cubicBezTo>
                  <a:cubicBezTo>
                    <a:pt x="11047" y="7410"/>
                    <a:pt x="11032" y="7517"/>
                    <a:pt x="11184" y="7593"/>
                  </a:cubicBezTo>
                  <a:cubicBezTo>
                    <a:pt x="11238" y="7616"/>
                    <a:pt x="11290" y="7625"/>
                    <a:pt x="11340" y="7625"/>
                  </a:cubicBezTo>
                  <a:cubicBezTo>
                    <a:pt x="11488" y="7625"/>
                    <a:pt x="11619" y="7543"/>
                    <a:pt x="11733" y="7486"/>
                  </a:cubicBezTo>
                  <a:cubicBezTo>
                    <a:pt x="11794" y="7455"/>
                    <a:pt x="11856" y="7442"/>
                    <a:pt x="11916" y="7442"/>
                  </a:cubicBezTo>
                  <a:cubicBezTo>
                    <a:pt x="12005" y="7442"/>
                    <a:pt x="12093" y="7471"/>
                    <a:pt x="12174" y="7517"/>
                  </a:cubicBezTo>
                  <a:cubicBezTo>
                    <a:pt x="12190" y="7517"/>
                    <a:pt x="12251" y="7532"/>
                    <a:pt x="12266" y="7532"/>
                  </a:cubicBezTo>
                  <a:cubicBezTo>
                    <a:pt x="12296" y="7562"/>
                    <a:pt x="12327" y="7578"/>
                    <a:pt x="12372" y="7593"/>
                  </a:cubicBezTo>
                  <a:cubicBezTo>
                    <a:pt x="12388" y="7595"/>
                    <a:pt x="12405" y="7597"/>
                    <a:pt x="12423" y="7597"/>
                  </a:cubicBezTo>
                  <a:cubicBezTo>
                    <a:pt x="12509" y="7597"/>
                    <a:pt x="12614" y="7567"/>
                    <a:pt x="12677" y="7517"/>
                  </a:cubicBezTo>
                  <a:cubicBezTo>
                    <a:pt x="12728" y="7588"/>
                    <a:pt x="12835" y="7620"/>
                    <a:pt x="12953" y="7620"/>
                  </a:cubicBezTo>
                  <a:cubicBezTo>
                    <a:pt x="13190" y="7620"/>
                    <a:pt x="13474" y="7491"/>
                    <a:pt x="13454" y="7288"/>
                  </a:cubicBezTo>
                  <a:cubicBezTo>
                    <a:pt x="13637" y="7273"/>
                    <a:pt x="13835" y="7273"/>
                    <a:pt x="14003" y="7212"/>
                  </a:cubicBezTo>
                  <a:cubicBezTo>
                    <a:pt x="14016" y="7238"/>
                    <a:pt x="14036" y="7249"/>
                    <a:pt x="14061" y="7249"/>
                  </a:cubicBezTo>
                  <a:cubicBezTo>
                    <a:pt x="14152" y="7249"/>
                    <a:pt x="14299" y="7101"/>
                    <a:pt x="14323" y="7029"/>
                  </a:cubicBezTo>
                  <a:cubicBezTo>
                    <a:pt x="14397" y="7035"/>
                    <a:pt x="14459" y="7042"/>
                    <a:pt x="14517" y="7042"/>
                  </a:cubicBezTo>
                  <a:cubicBezTo>
                    <a:pt x="14600" y="7042"/>
                    <a:pt x="14674" y="7029"/>
                    <a:pt x="14764" y="6983"/>
                  </a:cubicBezTo>
                  <a:cubicBezTo>
                    <a:pt x="14780" y="6968"/>
                    <a:pt x="14856" y="6922"/>
                    <a:pt x="14902" y="6907"/>
                  </a:cubicBezTo>
                  <a:cubicBezTo>
                    <a:pt x="14978" y="6846"/>
                    <a:pt x="15039" y="6816"/>
                    <a:pt x="15039" y="6724"/>
                  </a:cubicBezTo>
                  <a:cubicBezTo>
                    <a:pt x="15359" y="6618"/>
                    <a:pt x="15648" y="6222"/>
                    <a:pt x="15679" y="5902"/>
                  </a:cubicBezTo>
                  <a:cubicBezTo>
                    <a:pt x="15694" y="5810"/>
                    <a:pt x="15679" y="5765"/>
                    <a:pt x="15694" y="5673"/>
                  </a:cubicBezTo>
                  <a:cubicBezTo>
                    <a:pt x="15740" y="5551"/>
                    <a:pt x="15770" y="5627"/>
                    <a:pt x="15694" y="5475"/>
                  </a:cubicBezTo>
                  <a:cubicBezTo>
                    <a:pt x="15694" y="5384"/>
                    <a:pt x="15694" y="5429"/>
                    <a:pt x="15755" y="5292"/>
                  </a:cubicBezTo>
                  <a:cubicBezTo>
                    <a:pt x="15800" y="5201"/>
                    <a:pt x="15846" y="5140"/>
                    <a:pt x="15800" y="5048"/>
                  </a:cubicBezTo>
                  <a:cubicBezTo>
                    <a:pt x="15755" y="4972"/>
                    <a:pt x="15648" y="4972"/>
                    <a:pt x="15602" y="4850"/>
                  </a:cubicBezTo>
                  <a:cubicBezTo>
                    <a:pt x="15572" y="4759"/>
                    <a:pt x="15602" y="4652"/>
                    <a:pt x="15587" y="4546"/>
                  </a:cubicBezTo>
                  <a:cubicBezTo>
                    <a:pt x="15541" y="4454"/>
                    <a:pt x="15465" y="4302"/>
                    <a:pt x="15420" y="4210"/>
                  </a:cubicBezTo>
                  <a:cubicBezTo>
                    <a:pt x="15374" y="4150"/>
                    <a:pt x="15359" y="4089"/>
                    <a:pt x="15282" y="4073"/>
                  </a:cubicBezTo>
                  <a:cubicBezTo>
                    <a:pt x="15237" y="4058"/>
                    <a:pt x="15191" y="4073"/>
                    <a:pt x="15145" y="4043"/>
                  </a:cubicBezTo>
                  <a:cubicBezTo>
                    <a:pt x="15054" y="3936"/>
                    <a:pt x="15130" y="3708"/>
                    <a:pt x="15115" y="3586"/>
                  </a:cubicBezTo>
                  <a:cubicBezTo>
                    <a:pt x="15084" y="3479"/>
                    <a:pt x="14978" y="3449"/>
                    <a:pt x="14932" y="3357"/>
                  </a:cubicBezTo>
                  <a:cubicBezTo>
                    <a:pt x="14902" y="3251"/>
                    <a:pt x="14932" y="3159"/>
                    <a:pt x="14886" y="3068"/>
                  </a:cubicBezTo>
                  <a:cubicBezTo>
                    <a:pt x="14825" y="2976"/>
                    <a:pt x="14810" y="2915"/>
                    <a:pt x="14764" y="2794"/>
                  </a:cubicBezTo>
                  <a:cubicBezTo>
                    <a:pt x="14734" y="2702"/>
                    <a:pt x="14658" y="2641"/>
                    <a:pt x="14612" y="2550"/>
                  </a:cubicBezTo>
                  <a:cubicBezTo>
                    <a:pt x="14538" y="2343"/>
                    <a:pt x="14622" y="2093"/>
                    <a:pt x="14516" y="1926"/>
                  </a:cubicBezTo>
                  <a:lnTo>
                    <a:pt x="14516" y="1926"/>
                  </a:lnTo>
                  <a:cubicBezTo>
                    <a:pt x="14540" y="1954"/>
                    <a:pt x="14587" y="1986"/>
                    <a:pt x="14612" y="1986"/>
                  </a:cubicBezTo>
                  <a:cubicBezTo>
                    <a:pt x="14673" y="1712"/>
                    <a:pt x="14429" y="1727"/>
                    <a:pt x="14292" y="1681"/>
                  </a:cubicBezTo>
                  <a:cubicBezTo>
                    <a:pt x="14155" y="1620"/>
                    <a:pt x="14231" y="1498"/>
                    <a:pt x="14140" y="1422"/>
                  </a:cubicBezTo>
                  <a:cubicBezTo>
                    <a:pt x="14098" y="1390"/>
                    <a:pt x="14061" y="1383"/>
                    <a:pt x="14029" y="1383"/>
                  </a:cubicBezTo>
                  <a:cubicBezTo>
                    <a:pt x="14005" y="1383"/>
                    <a:pt x="13984" y="1386"/>
                    <a:pt x="13964" y="1386"/>
                  </a:cubicBezTo>
                  <a:cubicBezTo>
                    <a:pt x="13922" y="1386"/>
                    <a:pt x="13886" y="1370"/>
                    <a:pt x="13850" y="1270"/>
                  </a:cubicBezTo>
                  <a:cubicBezTo>
                    <a:pt x="13820" y="1163"/>
                    <a:pt x="13789" y="1072"/>
                    <a:pt x="13774" y="935"/>
                  </a:cubicBezTo>
                  <a:cubicBezTo>
                    <a:pt x="13753" y="932"/>
                    <a:pt x="13730" y="931"/>
                    <a:pt x="13707" y="931"/>
                  </a:cubicBezTo>
                  <a:cubicBezTo>
                    <a:pt x="13692" y="931"/>
                    <a:pt x="13677" y="931"/>
                    <a:pt x="13661" y="931"/>
                  </a:cubicBezTo>
                  <a:cubicBezTo>
                    <a:pt x="13585" y="931"/>
                    <a:pt x="13510" y="925"/>
                    <a:pt x="13469" y="843"/>
                  </a:cubicBezTo>
                  <a:cubicBezTo>
                    <a:pt x="13408" y="721"/>
                    <a:pt x="13485" y="737"/>
                    <a:pt x="13485" y="645"/>
                  </a:cubicBezTo>
                  <a:cubicBezTo>
                    <a:pt x="13485" y="554"/>
                    <a:pt x="13454" y="569"/>
                    <a:pt x="13408" y="493"/>
                  </a:cubicBezTo>
                  <a:cubicBezTo>
                    <a:pt x="13363" y="356"/>
                    <a:pt x="13424" y="264"/>
                    <a:pt x="13302" y="203"/>
                  </a:cubicBezTo>
                  <a:cubicBezTo>
                    <a:pt x="13210" y="173"/>
                    <a:pt x="13028" y="173"/>
                    <a:pt x="12936" y="158"/>
                  </a:cubicBezTo>
                  <a:cubicBezTo>
                    <a:pt x="12936" y="173"/>
                    <a:pt x="12921" y="203"/>
                    <a:pt x="12906" y="234"/>
                  </a:cubicBezTo>
                  <a:cubicBezTo>
                    <a:pt x="12857" y="179"/>
                    <a:pt x="12812" y="161"/>
                    <a:pt x="12764" y="161"/>
                  </a:cubicBezTo>
                  <a:cubicBezTo>
                    <a:pt x="12707" y="161"/>
                    <a:pt x="12645" y="187"/>
                    <a:pt x="12570" y="203"/>
                  </a:cubicBezTo>
                  <a:cubicBezTo>
                    <a:pt x="12570" y="249"/>
                    <a:pt x="12555" y="280"/>
                    <a:pt x="12525" y="325"/>
                  </a:cubicBezTo>
                  <a:cubicBezTo>
                    <a:pt x="12388" y="310"/>
                    <a:pt x="12159" y="82"/>
                    <a:pt x="12037" y="36"/>
                  </a:cubicBezTo>
                  <a:cubicBezTo>
                    <a:pt x="11979" y="10"/>
                    <a:pt x="11927" y="1"/>
                    <a:pt x="118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2"/>
            <p:cNvSpPr/>
            <p:nvPr/>
          </p:nvSpPr>
          <p:spPr>
            <a:xfrm>
              <a:off x="7851487" y="541859"/>
              <a:ext cx="228846" cy="60319"/>
            </a:xfrm>
            <a:custGeom>
              <a:avLst/>
              <a:gdLst/>
              <a:ahLst/>
              <a:cxnLst/>
              <a:rect l="l" t="t" r="r" b="b"/>
              <a:pathLst>
                <a:path w="7770" h="2048" extrusionOk="0">
                  <a:moveTo>
                    <a:pt x="3388" y="0"/>
                  </a:moveTo>
                  <a:cubicBezTo>
                    <a:pt x="3296" y="0"/>
                    <a:pt x="3199" y="133"/>
                    <a:pt x="3123" y="171"/>
                  </a:cubicBezTo>
                  <a:cubicBezTo>
                    <a:pt x="3079" y="188"/>
                    <a:pt x="3042" y="195"/>
                    <a:pt x="3008" y="195"/>
                  </a:cubicBezTo>
                  <a:cubicBezTo>
                    <a:pt x="2923" y="195"/>
                    <a:pt x="2859" y="156"/>
                    <a:pt x="2772" y="156"/>
                  </a:cubicBezTo>
                  <a:cubicBezTo>
                    <a:pt x="2620" y="156"/>
                    <a:pt x="2480" y="282"/>
                    <a:pt x="2330" y="282"/>
                  </a:cubicBezTo>
                  <a:cubicBezTo>
                    <a:pt x="2315" y="282"/>
                    <a:pt x="2300" y="281"/>
                    <a:pt x="2285" y="278"/>
                  </a:cubicBezTo>
                  <a:cubicBezTo>
                    <a:pt x="2285" y="202"/>
                    <a:pt x="2270" y="232"/>
                    <a:pt x="2239" y="171"/>
                  </a:cubicBezTo>
                  <a:cubicBezTo>
                    <a:pt x="2132" y="308"/>
                    <a:pt x="1965" y="278"/>
                    <a:pt x="1812" y="354"/>
                  </a:cubicBezTo>
                  <a:cubicBezTo>
                    <a:pt x="1706" y="415"/>
                    <a:pt x="1660" y="491"/>
                    <a:pt x="1523" y="491"/>
                  </a:cubicBezTo>
                  <a:cubicBezTo>
                    <a:pt x="1432" y="491"/>
                    <a:pt x="1371" y="384"/>
                    <a:pt x="1294" y="354"/>
                  </a:cubicBezTo>
                  <a:cubicBezTo>
                    <a:pt x="1272" y="350"/>
                    <a:pt x="1254" y="349"/>
                    <a:pt x="1238" y="349"/>
                  </a:cubicBezTo>
                  <a:cubicBezTo>
                    <a:pt x="1123" y="349"/>
                    <a:pt x="1154" y="437"/>
                    <a:pt x="1020" y="491"/>
                  </a:cubicBezTo>
                  <a:cubicBezTo>
                    <a:pt x="1000" y="496"/>
                    <a:pt x="973" y="498"/>
                    <a:pt x="943" y="498"/>
                  </a:cubicBezTo>
                  <a:cubicBezTo>
                    <a:pt x="883" y="498"/>
                    <a:pt x="812" y="491"/>
                    <a:pt x="761" y="491"/>
                  </a:cubicBezTo>
                  <a:cubicBezTo>
                    <a:pt x="611" y="504"/>
                    <a:pt x="472" y="598"/>
                    <a:pt x="342" y="598"/>
                  </a:cubicBezTo>
                  <a:cubicBezTo>
                    <a:pt x="314" y="598"/>
                    <a:pt x="286" y="593"/>
                    <a:pt x="258" y="582"/>
                  </a:cubicBezTo>
                  <a:cubicBezTo>
                    <a:pt x="197" y="735"/>
                    <a:pt x="228" y="918"/>
                    <a:pt x="15" y="948"/>
                  </a:cubicBezTo>
                  <a:cubicBezTo>
                    <a:pt x="1" y="1032"/>
                    <a:pt x="25" y="1102"/>
                    <a:pt x="122" y="1102"/>
                  </a:cubicBezTo>
                  <a:cubicBezTo>
                    <a:pt x="131" y="1102"/>
                    <a:pt x="141" y="1102"/>
                    <a:pt x="152" y="1100"/>
                  </a:cubicBezTo>
                  <a:cubicBezTo>
                    <a:pt x="289" y="1100"/>
                    <a:pt x="228" y="1009"/>
                    <a:pt x="289" y="948"/>
                  </a:cubicBezTo>
                  <a:cubicBezTo>
                    <a:pt x="327" y="904"/>
                    <a:pt x="367" y="894"/>
                    <a:pt x="410" y="894"/>
                  </a:cubicBezTo>
                  <a:cubicBezTo>
                    <a:pt x="447" y="894"/>
                    <a:pt x="486" y="901"/>
                    <a:pt x="526" y="901"/>
                  </a:cubicBezTo>
                  <a:cubicBezTo>
                    <a:pt x="553" y="901"/>
                    <a:pt x="580" y="898"/>
                    <a:pt x="609" y="887"/>
                  </a:cubicBezTo>
                  <a:cubicBezTo>
                    <a:pt x="609" y="918"/>
                    <a:pt x="624" y="963"/>
                    <a:pt x="624" y="994"/>
                  </a:cubicBezTo>
                  <a:cubicBezTo>
                    <a:pt x="517" y="1040"/>
                    <a:pt x="395" y="1116"/>
                    <a:pt x="441" y="1253"/>
                  </a:cubicBezTo>
                  <a:cubicBezTo>
                    <a:pt x="467" y="1347"/>
                    <a:pt x="550" y="1374"/>
                    <a:pt x="643" y="1374"/>
                  </a:cubicBezTo>
                  <a:cubicBezTo>
                    <a:pt x="715" y="1374"/>
                    <a:pt x="793" y="1358"/>
                    <a:pt x="853" y="1344"/>
                  </a:cubicBezTo>
                  <a:cubicBezTo>
                    <a:pt x="935" y="1344"/>
                    <a:pt x="1043" y="1375"/>
                    <a:pt x="1135" y="1375"/>
                  </a:cubicBezTo>
                  <a:cubicBezTo>
                    <a:pt x="1214" y="1375"/>
                    <a:pt x="1282" y="1352"/>
                    <a:pt x="1310" y="1268"/>
                  </a:cubicBezTo>
                  <a:cubicBezTo>
                    <a:pt x="1362" y="1321"/>
                    <a:pt x="1406" y="1340"/>
                    <a:pt x="1448" y="1340"/>
                  </a:cubicBezTo>
                  <a:cubicBezTo>
                    <a:pt x="1516" y="1340"/>
                    <a:pt x="1581" y="1290"/>
                    <a:pt x="1675" y="1253"/>
                  </a:cubicBezTo>
                  <a:cubicBezTo>
                    <a:pt x="1675" y="1238"/>
                    <a:pt x="1675" y="1192"/>
                    <a:pt x="1660" y="1177"/>
                  </a:cubicBezTo>
                  <a:cubicBezTo>
                    <a:pt x="1706" y="1146"/>
                    <a:pt x="1782" y="1116"/>
                    <a:pt x="1843" y="1116"/>
                  </a:cubicBezTo>
                  <a:cubicBezTo>
                    <a:pt x="1843" y="1161"/>
                    <a:pt x="1858" y="1192"/>
                    <a:pt x="1843" y="1238"/>
                  </a:cubicBezTo>
                  <a:cubicBezTo>
                    <a:pt x="1851" y="1236"/>
                    <a:pt x="1859" y="1236"/>
                    <a:pt x="1866" y="1236"/>
                  </a:cubicBezTo>
                  <a:cubicBezTo>
                    <a:pt x="1940" y="1236"/>
                    <a:pt x="1973" y="1299"/>
                    <a:pt x="2056" y="1299"/>
                  </a:cubicBezTo>
                  <a:cubicBezTo>
                    <a:pt x="2065" y="1300"/>
                    <a:pt x="2073" y="1301"/>
                    <a:pt x="2082" y="1301"/>
                  </a:cubicBezTo>
                  <a:cubicBezTo>
                    <a:pt x="2161" y="1301"/>
                    <a:pt x="2257" y="1251"/>
                    <a:pt x="2346" y="1251"/>
                  </a:cubicBezTo>
                  <a:cubicBezTo>
                    <a:pt x="2356" y="1251"/>
                    <a:pt x="2366" y="1251"/>
                    <a:pt x="2376" y="1253"/>
                  </a:cubicBezTo>
                  <a:cubicBezTo>
                    <a:pt x="2452" y="1481"/>
                    <a:pt x="2529" y="1466"/>
                    <a:pt x="2742" y="1497"/>
                  </a:cubicBezTo>
                  <a:cubicBezTo>
                    <a:pt x="2894" y="1542"/>
                    <a:pt x="2986" y="1679"/>
                    <a:pt x="3123" y="1710"/>
                  </a:cubicBezTo>
                  <a:cubicBezTo>
                    <a:pt x="3148" y="1718"/>
                    <a:pt x="3171" y="1721"/>
                    <a:pt x="3192" y="1721"/>
                  </a:cubicBezTo>
                  <a:cubicBezTo>
                    <a:pt x="3297" y="1721"/>
                    <a:pt x="3354" y="1636"/>
                    <a:pt x="3443" y="1573"/>
                  </a:cubicBezTo>
                  <a:cubicBezTo>
                    <a:pt x="3476" y="1553"/>
                    <a:pt x="3501" y="1545"/>
                    <a:pt x="3522" y="1545"/>
                  </a:cubicBezTo>
                  <a:cubicBezTo>
                    <a:pt x="3593" y="1545"/>
                    <a:pt x="3614" y="1635"/>
                    <a:pt x="3726" y="1635"/>
                  </a:cubicBezTo>
                  <a:cubicBezTo>
                    <a:pt x="3733" y="1635"/>
                    <a:pt x="3740" y="1634"/>
                    <a:pt x="3747" y="1634"/>
                  </a:cubicBezTo>
                  <a:cubicBezTo>
                    <a:pt x="3747" y="1552"/>
                    <a:pt x="3821" y="1494"/>
                    <a:pt x="3891" y="1494"/>
                  </a:cubicBezTo>
                  <a:cubicBezTo>
                    <a:pt x="3899" y="1494"/>
                    <a:pt x="3907" y="1495"/>
                    <a:pt x="3915" y="1497"/>
                  </a:cubicBezTo>
                  <a:cubicBezTo>
                    <a:pt x="3976" y="1725"/>
                    <a:pt x="3885" y="1801"/>
                    <a:pt x="4144" y="1832"/>
                  </a:cubicBezTo>
                  <a:cubicBezTo>
                    <a:pt x="4357" y="1832"/>
                    <a:pt x="4342" y="1938"/>
                    <a:pt x="4494" y="2015"/>
                  </a:cubicBezTo>
                  <a:cubicBezTo>
                    <a:pt x="4548" y="2038"/>
                    <a:pt x="4600" y="2047"/>
                    <a:pt x="4650" y="2047"/>
                  </a:cubicBezTo>
                  <a:cubicBezTo>
                    <a:pt x="4798" y="2047"/>
                    <a:pt x="4929" y="1965"/>
                    <a:pt x="5042" y="1908"/>
                  </a:cubicBezTo>
                  <a:cubicBezTo>
                    <a:pt x="5104" y="1877"/>
                    <a:pt x="5165" y="1864"/>
                    <a:pt x="5226" y="1864"/>
                  </a:cubicBezTo>
                  <a:cubicBezTo>
                    <a:pt x="5315" y="1864"/>
                    <a:pt x="5403" y="1893"/>
                    <a:pt x="5484" y="1938"/>
                  </a:cubicBezTo>
                  <a:cubicBezTo>
                    <a:pt x="5500" y="1938"/>
                    <a:pt x="5560" y="1954"/>
                    <a:pt x="5576" y="1954"/>
                  </a:cubicBezTo>
                  <a:cubicBezTo>
                    <a:pt x="5591" y="1984"/>
                    <a:pt x="5637" y="1999"/>
                    <a:pt x="5667" y="2015"/>
                  </a:cubicBezTo>
                  <a:cubicBezTo>
                    <a:pt x="5685" y="2017"/>
                    <a:pt x="5704" y="2019"/>
                    <a:pt x="5723" y="2019"/>
                  </a:cubicBezTo>
                  <a:cubicBezTo>
                    <a:pt x="5814" y="2019"/>
                    <a:pt x="5909" y="1989"/>
                    <a:pt x="5972" y="1938"/>
                  </a:cubicBezTo>
                  <a:cubicBezTo>
                    <a:pt x="6023" y="2010"/>
                    <a:pt x="6131" y="2042"/>
                    <a:pt x="6252" y="2042"/>
                  </a:cubicBezTo>
                  <a:cubicBezTo>
                    <a:pt x="6493" y="2042"/>
                    <a:pt x="6784" y="1913"/>
                    <a:pt x="6764" y="1710"/>
                  </a:cubicBezTo>
                  <a:cubicBezTo>
                    <a:pt x="6856" y="1710"/>
                    <a:pt x="6947" y="1695"/>
                    <a:pt x="7038" y="1695"/>
                  </a:cubicBezTo>
                  <a:cubicBezTo>
                    <a:pt x="7038" y="1679"/>
                    <a:pt x="7038" y="1649"/>
                    <a:pt x="7069" y="1634"/>
                  </a:cubicBezTo>
                  <a:cubicBezTo>
                    <a:pt x="6871" y="1618"/>
                    <a:pt x="6703" y="1649"/>
                    <a:pt x="6536" y="1573"/>
                  </a:cubicBezTo>
                  <a:cubicBezTo>
                    <a:pt x="6459" y="1542"/>
                    <a:pt x="6475" y="1451"/>
                    <a:pt x="6398" y="1420"/>
                  </a:cubicBezTo>
                  <a:cubicBezTo>
                    <a:pt x="6353" y="1420"/>
                    <a:pt x="6277" y="1481"/>
                    <a:pt x="6231" y="1481"/>
                  </a:cubicBezTo>
                  <a:cubicBezTo>
                    <a:pt x="6189" y="1491"/>
                    <a:pt x="6158" y="1495"/>
                    <a:pt x="6133" y="1495"/>
                  </a:cubicBezTo>
                  <a:cubicBezTo>
                    <a:pt x="6044" y="1495"/>
                    <a:pt x="6049" y="1438"/>
                    <a:pt x="5941" y="1390"/>
                  </a:cubicBezTo>
                  <a:cubicBezTo>
                    <a:pt x="5878" y="1365"/>
                    <a:pt x="5841" y="1352"/>
                    <a:pt x="5808" y="1352"/>
                  </a:cubicBezTo>
                  <a:cubicBezTo>
                    <a:pt x="5762" y="1352"/>
                    <a:pt x="5725" y="1376"/>
                    <a:pt x="5637" y="1420"/>
                  </a:cubicBezTo>
                  <a:cubicBezTo>
                    <a:pt x="5637" y="1390"/>
                    <a:pt x="5591" y="1329"/>
                    <a:pt x="5591" y="1268"/>
                  </a:cubicBezTo>
                  <a:cubicBezTo>
                    <a:pt x="5567" y="1274"/>
                    <a:pt x="5543" y="1277"/>
                    <a:pt x="5519" y="1277"/>
                  </a:cubicBezTo>
                  <a:cubicBezTo>
                    <a:pt x="5426" y="1277"/>
                    <a:pt x="5338" y="1238"/>
                    <a:pt x="5241" y="1238"/>
                  </a:cubicBezTo>
                  <a:cubicBezTo>
                    <a:pt x="5229" y="1236"/>
                    <a:pt x="5216" y="1236"/>
                    <a:pt x="5204" y="1236"/>
                  </a:cubicBezTo>
                  <a:cubicBezTo>
                    <a:pt x="5161" y="1236"/>
                    <a:pt x="5117" y="1242"/>
                    <a:pt x="5080" y="1242"/>
                  </a:cubicBezTo>
                  <a:cubicBezTo>
                    <a:pt x="5009" y="1242"/>
                    <a:pt x="4966" y="1217"/>
                    <a:pt x="5012" y="1070"/>
                  </a:cubicBezTo>
                  <a:cubicBezTo>
                    <a:pt x="5037" y="959"/>
                    <a:pt x="5114" y="932"/>
                    <a:pt x="5206" y="932"/>
                  </a:cubicBezTo>
                  <a:cubicBezTo>
                    <a:pt x="5299" y="932"/>
                    <a:pt x="5407" y="959"/>
                    <a:pt x="5495" y="959"/>
                  </a:cubicBezTo>
                  <a:cubicBezTo>
                    <a:pt x="5587" y="959"/>
                    <a:pt x="5657" y="930"/>
                    <a:pt x="5667" y="811"/>
                  </a:cubicBezTo>
                  <a:cubicBezTo>
                    <a:pt x="5677" y="810"/>
                    <a:pt x="5687" y="809"/>
                    <a:pt x="5697" y="809"/>
                  </a:cubicBezTo>
                  <a:cubicBezTo>
                    <a:pt x="5768" y="809"/>
                    <a:pt x="5839" y="841"/>
                    <a:pt x="5905" y="841"/>
                  </a:cubicBezTo>
                  <a:cubicBezTo>
                    <a:pt x="5928" y="841"/>
                    <a:pt x="5950" y="837"/>
                    <a:pt x="5972" y="826"/>
                  </a:cubicBezTo>
                  <a:cubicBezTo>
                    <a:pt x="6048" y="811"/>
                    <a:pt x="6078" y="704"/>
                    <a:pt x="6170" y="674"/>
                  </a:cubicBezTo>
                  <a:cubicBezTo>
                    <a:pt x="6246" y="639"/>
                    <a:pt x="6329" y="630"/>
                    <a:pt x="6412" y="630"/>
                  </a:cubicBezTo>
                  <a:cubicBezTo>
                    <a:pt x="6511" y="630"/>
                    <a:pt x="6612" y="643"/>
                    <a:pt x="6703" y="643"/>
                  </a:cubicBezTo>
                  <a:cubicBezTo>
                    <a:pt x="6916" y="628"/>
                    <a:pt x="7069" y="491"/>
                    <a:pt x="7236" y="400"/>
                  </a:cubicBezTo>
                  <a:cubicBezTo>
                    <a:pt x="7434" y="293"/>
                    <a:pt x="7572" y="171"/>
                    <a:pt x="7770" y="3"/>
                  </a:cubicBezTo>
                  <a:lnTo>
                    <a:pt x="7770" y="3"/>
                  </a:lnTo>
                  <a:cubicBezTo>
                    <a:pt x="7541" y="125"/>
                    <a:pt x="7206" y="247"/>
                    <a:pt x="6947" y="278"/>
                  </a:cubicBezTo>
                  <a:cubicBezTo>
                    <a:pt x="6938" y="278"/>
                    <a:pt x="6929" y="279"/>
                    <a:pt x="6919" y="279"/>
                  </a:cubicBezTo>
                  <a:cubicBezTo>
                    <a:pt x="6720" y="279"/>
                    <a:pt x="6573" y="125"/>
                    <a:pt x="6383" y="125"/>
                  </a:cubicBezTo>
                  <a:cubicBezTo>
                    <a:pt x="6292" y="354"/>
                    <a:pt x="6048" y="247"/>
                    <a:pt x="5880" y="308"/>
                  </a:cubicBezTo>
                  <a:cubicBezTo>
                    <a:pt x="5768" y="331"/>
                    <a:pt x="5622" y="486"/>
                    <a:pt x="5486" y="486"/>
                  </a:cubicBezTo>
                  <a:cubicBezTo>
                    <a:pt x="5438" y="486"/>
                    <a:pt x="5391" y="467"/>
                    <a:pt x="5347" y="415"/>
                  </a:cubicBezTo>
                  <a:cubicBezTo>
                    <a:pt x="5305" y="450"/>
                    <a:pt x="5253" y="465"/>
                    <a:pt x="5200" y="465"/>
                  </a:cubicBezTo>
                  <a:cubicBezTo>
                    <a:pt x="5044" y="465"/>
                    <a:pt x="4875" y="334"/>
                    <a:pt x="4875" y="186"/>
                  </a:cubicBezTo>
                  <a:cubicBezTo>
                    <a:pt x="4862" y="185"/>
                    <a:pt x="4849" y="184"/>
                    <a:pt x="4837" y="184"/>
                  </a:cubicBezTo>
                  <a:cubicBezTo>
                    <a:pt x="4590" y="184"/>
                    <a:pt x="4481" y="461"/>
                    <a:pt x="4220" y="461"/>
                  </a:cubicBezTo>
                  <a:cubicBezTo>
                    <a:pt x="4052" y="461"/>
                    <a:pt x="3991" y="323"/>
                    <a:pt x="3869" y="308"/>
                  </a:cubicBezTo>
                  <a:cubicBezTo>
                    <a:pt x="3858" y="305"/>
                    <a:pt x="3847" y="304"/>
                    <a:pt x="3835" y="304"/>
                  </a:cubicBezTo>
                  <a:cubicBezTo>
                    <a:pt x="3758" y="304"/>
                    <a:pt x="3664" y="362"/>
                    <a:pt x="3588" y="362"/>
                  </a:cubicBezTo>
                  <a:cubicBezTo>
                    <a:pt x="3563" y="362"/>
                    <a:pt x="3539" y="356"/>
                    <a:pt x="3519" y="339"/>
                  </a:cubicBezTo>
                  <a:cubicBezTo>
                    <a:pt x="3427" y="262"/>
                    <a:pt x="3534" y="95"/>
                    <a:pt x="3443" y="19"/>
                  </a:cubicBezTo>
                  <a:cubicBezTo>
                    <a:pt x="3425" y="6"/>
                    <a:pt x="3406" y="0"/>
                    <a:pt x="3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2"/>
            <p:cNvSpPr/>
            <p:nvPr/>
          </p:nvSpPr>
          <p:spPr>
            <a:xfrm>
              <a:off x="7709147" y="459158"/>
              <a:ext cx="517952" cy="714635"/>
            </a:xfrm>
            <a:custGeom>
              <a:avLst/>
              <a:gdLst/>
              <a:ahLst/>
              <a:cxnLst/>
              <a:rect l="l" t="t" r="r" b="b"/>
              <a:pathLst>
                <a:path w="17586" h="24264" extrusionOk="0">
                  <a:moveTo>
                    <a:pt x="9242" y="0"/>
                  </a:moveTo>
                  <a:cubicBezTo>
                    <a:pt x="9241" y="0"/>
                    <a:pt x="9239" y="3"/>
                    <a:pt x="9236" y="8"/>
                  </a:cubicBezTo>
                  <a:cubicBezTo>
                    <a:pt x="9175" y="130"/>
                    <a:pt x="9098" y="313"/>
                    <a:pt x="9022" y="480"/>
                  </a:cubicBezTo>
                  <a:cubicBezTo>
                    <a:pt x="8946" y="648"/>
                    <a:pt x="8855" y="846"/>
                    <a:pt x="8794" y="1044"/>
                  </a:cubicBezTo>
                  <a:cubicBezTo>
                    <a:pt x="8718" y="1257"/>
                    <a:pt x="8641" y="1471"/>
                    <a:pt x="8565" y="1699"/>
                  </a:cubicBezTo>
                  <a:cubicBezTo>
                    <a:pt x="8519" y="1806"/>
                    <a:pt x="8489" y="1913"/>
                    <a:pt x="8428" y="2019"/>
                  </a:cubicBezTo>
                  <a:cubicBezTo>
                    <a:pt x="8398" y="2141"/>
                    <a:pt x="8337" y="2233"/>
                    <a:pt x="8276" y="2339"/>
                  </a:cubicBezTo>
                  <a:cubicBezTo>
                    <a:pt x="8062" y="2766"/>
                    <a:pt x="7788" y="3147"/>
                    <a:pt x="7529" y="3482"/>
                  </a:cubicBezTo>
                  <a:cubicBezTo>
                    <a:pt x="7285" y="3832"/>
                    <a:pt x="7072" y="4152"/>
                    <a:pt x="6950" y="4426"/>
                  </a:cubicBezTo>
                  <a:cubicBezTo>
                    <a:pt x="6889" y="4533"/>
                    <a:pt x="6813" y="4701"/>
                    <a:pt x="6722" y="4899"/>
                  </a:cubicBezTo>
                  <a:cubicBezTo>
                    <a:pt x="6676" y="4990"/>
                    <a:pt x="6615" y="5112"/>
                    <a:pt x="6584" y="5219"/>
                  </a:cubicBezTo>
                  <a:cubicBezTo>
                    <a:pt x="6539" y="5341"/>
                    <a:pt x="6524" y="5447"/>
                    <a:pt x="6493" y="5569"/>
                  </a:cubicBezTo>
                  <a:cubicBezTo>
                    <a:pt x="6447" y="5691"/>
                    <a:pt x="6432" y="5828"/>
                    <a:pt x="6417" y="5950"/>
                  </a:cubicBezTo>
                  <a:cubicBezTo>
                    <a:pt x="6310" y="5584"/>
                    <a:pt x="6188" y="5234"/>
                    <a:pt x="6066" y="4914"/>
                  </a:cubicBezTo>
                  <a:cubicBezTo>
                    <a:pt x="5929" y="4518"/>
                    <a:pt x="5823" y="4137"/>
                    <a:pt x="5655" y="3771"/>
                  </a:cubicBezTo>
                  <a:cubicBezTo>
                    <a:pt x="5503" y="3406"/>
                    <a:pt x="5320" y="3086"/>
                    <a:pt x="5244" y="2766"/>
                  </a:cubicBezTo>
                  <a:cubicBezTo>
                    <a:pt x="5213" y="2674"/>
                    <a:pt x="5137" y="2370"/>
                    <a:pt x="5122" y="2080"/>
                  </a:cubicBezTo>
                  <a:lnTo>
                    <a:pt x="5122" y="1882"/>
                  </a:lnTo>
                  <a:cubicBezTo>
                    <a:pt x="5122" y="1836"/>
                    <a:pt x="5137" y="1775"/>
                    <a:pt x="5137" y="1730"/>
                  </a:cubicBezTo>
                  <a:cubicBezTo>
                    <a:pt x="5137" y="1673"/>
                    <a:pt x="5145" y="1642"/>
                    <a:pt x="5144" y="1642"/>
                  </a:cubicBezTo>
                  <a:lnTo>
                    <a:pt x="5144" y="1642"/>
                  </a:lnTo>
                  <a:cubicBezTo>
                    <a:pt x="5143" y="1642"/>
                    <a:pt x="5141" y="1646"/>
                    <a:pt x="5137" y="1654"/>
                  </a:cubicBezTo>
                  <a:cubicBezTo>
                    <a:pt x="5046" y="1989"/>
                    <a:pt x="5061" y="2370"/>
                    <a:pt x="5152" y="2766"/>
                  </a:cubicBezTo>
                  <a:cubicBezTo>
                    <a:pt x="5213" y="2979"/>
                    <a:pt x="5274" y="3162"/>
                    <a:pt x="5366" y="3375"/>
                  </a:cubicBezTo>
                  <a:cubicBezTo>
                    <a:pt x="5396" y="3467"/>
                    <a:pt x="5457" y="3589"/>
                    <a:pt x="5503" y="3680"/>
                  </a:cubicBezTo>
                  <a:cubicBezTo>
                    <a:pt x="5533" y="3787"/>
                    <a:pt x="5579" y="3893"/>
                    <a:pt x="5609" y="4000"/>
                  </a:cubicBezTo>
                  <a:cubicBezTo>
                    <a:pt x="5762" y="4442"/>
                    <a:pt x="5899" y="4914"/>
                    <a:pt x="6051" y="5386"/>
                  </a:cubicBezTo>
                  <a:cubicBezTo>
                    <a:pt x="6127" y="5645"/>
                    <a:pt x="6204" y="5874"/>
                    <a:pt x="6265" y="6118"/>
                  </a:cubicBezTo>
                  <a:lnTo>
                    <a:pt x="6295" y="6301"/>
                  </a:lnTo>
                  <a:cubicBezTo>
                    <a:pt x="6310" y="6361"/>
                    <a:pt x="6310" y="6422"/>
                    <a:pt x="6310" y="6499"/>
                  </a:cubicBezTo>
                  <a:cubicBezTo>
                    <a:pt x="6325" y="6605"/>
                    <a:pt x="6325" y="6742"/>
                    <a:pt x="6325" y="6879"/>
                  </a:cubicBezTo>
                  <a:lnTo>
                    <a:pt x="6325" y="7641"/>
                  </a:lnTo>
                  <a:lnTo>
                    <a:pt x="6325" y="8022"/>
                  </a:lnTo>
                  <a:cubicBezTo>
                    <a:pt x="6356" y="8159"/>
                    <a:pt x="6356" y="8266"/>
                    <a:pt x="6371" y="8403"/>
                  </a:cubicBezTo>
                  <a:cubicBezTo>
                    <a:pt x="6386" y="8647"/>
                    <a:pt x="6432" y="8891"/>
                    <a:pt x="6447" y="9150"/>
                  </a:cubicBezTo>
                  <a:cubicBezTo>
                    <a:pt x="6493" y="9393"/>
                    <a:pt x="6508" y="9622"/>
                    <a:pt x="6539" y="9850"/>
                  </a:cubicBezTo>
                  <a:cubicBezTo>
                    <a:pt x="6554" y="9957"/>
                    <a:pt x="6584" y="10079"/>
                    <a:pt x="6584" y="10170"/>
                  </a:cubicBezTo>
                  <a:cubicBezTo>
                    <a:pt x="6584" y="10292"/>
                    <a:pt x="6584" y="10384"/>
                    <a:pt x="6600" y="10506"/>
                  </a:cubicBezTo>
                  <a:cubicBezTo>
                    <a:pt x="6600" y="10704"/>
                    <a:pt x="6615" y="10917"/>
                    <a:pt x="6615" y="11115"/>
                  </a:cubicBezTo>
                  <a:cubicBezTo>
                    <a:pt x="6630" y="11313"/>
                    <a:pt x="6615" y="11511"/>
                    <a:pt x="6661" y="11679"/>
                  </a:cubicBezTo>
                  <a:cubicBezTo>
                    <a:pt x="6676" y="11846"/>
                    <a:pt x="6691" y="12029"/>
                    <a:pt x="6706" y="12166"/>
                  </a:cubicBezTo>
                  <a:cubicBezTo>
                    <a:pt x="6737" y="12303"/>
                    <a:pt x="6767" y="12471"/>
                    <a:pt x="6813" y="12669"/>
                  </a:cubicBezTo>
                  <a:cubicBezTo>
                    <a:pt x="6843" y="12852"/>
                    <a:pt x="6904" y="13065"/>
                    <a:pt x="6965" y="13294"/>
                  </a:cubicBezTo>
                  <a:cubicBezTo>
                    <a:pt x="6981" y="13355"/>
                    <a:pt x="6996" y="13431"/>
                    <a:pt x="7011" y="13492"/>
                  </a:cubicBezTo>
                  <a:cubicBezTo>
                    <a:pt x="7042" y="13538"/>
                    <a:pt x="7042" y="13614"/>
                    <a:pt x="7057" y="13675"/>
                  </a:cubicBezTo>
                  <a:cubicBezTo>
                    <a:pt x="7072" y="13751"/>
                    <a:pt x="7087" y="13827"/>
                    <a:pt x="7087" y="13903"/>
                  </a:cubicBezTo>
                  <a:cubicBezTo>
                    <a:pt x="6828" y="13614"/>
                    <a:pt x="6478" y="13385"/>
                    <a:pt x="6158" y="13157"/>
                  </a:cubicBezTo>
                  <a:cubicBezTo>
                    <a:pt x="6082" y="13111"/>
                    <a:pt x="5990" y="13050"/>
                    <a:pt x="5914" y="12989"/>
                  </a:cubicBezTo>
                  <a:cubicBezTo>
                    <a:pt x="5838" y="12928"/>
                    <a:pt x="5762" y="12852"/>
                    <a:pt x="5686" y="12806"/>
                  </a:cubicBezTo>
                  <a:lnTo>
                    <a:pt x="5396" y="12578"/>
                  </a:lnTo>
                  <a:cubicBezTo>
                    <a:pt x="5244" y="12425"/>
                    <a:pt x="5091" y="12273"/>
                    <a:pt x="4924" y="12136"/>
                  </a:cubicBezTo>
                  <a:cubicBezTo>
                    <a:pt x="4650" y="11923"/>
                    <a:pt x="4375" y="11770"/>
                    <a:pt x="4116" y="11587"/>
                  </a:cubicBezTo>
                  <a:cubicBezTo>
                    <a:pt x="3994" y="11511"/>
                    <a:pt x="3888" y="11389"/>
                    <a:pt x="3796" y="11298"/>
                  </a:cubicBezTo>
                  <a:cubicBezTo>
                    <a:pt x="3720" y="11206"/>
                    <a:pt x="3690" y="11069"/>
                    <a:pt x="3644" y="10932"/>
                  </a:cubicBezTo>
                  <a:cubicBezTo>
                    <a:pt x="3613" y="10795"/>
                    <a:pt x="3613" y="10643"/>
                    <a:pt x="3537" y="10521"/>
                  </a:cubicBezTo>
                  <a:cubicBezTo>
                    <a:pt x="3476" y="10399"/>
                    <a:pt x="3400" y="10262"/>
                    <a:pt x="3339" y="10155"/>
                  </a:cubicBezTo>
                  <a:cubicBezTo>
                    <a:pt x="3269" y="10029"/>
                    <a:pt x="2914" y="9410"/>
                    <a:pt x="2883" y="9410"/>
                  </a:cubicBezTo>
                  <a:cubicBezTo>
                    <a:pt x="2880" y="9410"/>
                    <a:pt x="2880" y="9414"/>
                    <a:pt x="2882" y="9424"/>
                  </a:cubicBezTo>
                  <a:cubicBezTo>
                    <a:pt x="3004" y="9652"/>
                    <a:pt x="3111" y="9911"/>
                    <a:pt x="3248" y="10170"/>
                  </a:cubicBezTo>
                  <a:cubicBezTo>
                    <a:pt x="3309" y="10308"/>
                    <a:pt x="3385" y="10460"/>
                    <a:pt x="3431" y="10612"/>
                  </a:cubicBezTo>
                  <a:cubicBezTo>
                    <a:pt x="3476" y="10765"/>
                    <a:pt x="3476" y="10932"/>
                    <a:pt x="3537" y="11130"/>
                  </a:cubicBezTo>
                  <a:cubicBezTo>
                    <a:pt x="3553" y="11161"/>
                    <a:pt x="3553" y="11222"/>
                    <a:pt x="3568" y="11252"/>
                  </a:cubicBezTo>
                  <a:lnTo>
                    <a:pt x="3644" y="11374"/>
                  </a:lnTo>
                  <a:cubicBezTo>
                    <a:pt x="3659" y="11389"/>
                    <a:pt x="3690" y="11405"/>
                    <a:pt x="3690" y="11435"/>
                  </a:cubicBezTo>
                  <a:cubicBezTo>
                    <a:pt x="3598" y="11389"/>
                    <a:pt x="3476" y="11359"/>
                    <a:pt x="3415" y="11328"/>
                  </a:cubicBezTo>
                  <a:cubicBezTo>
                    <a:pt x="3278" y="11298"/>
                    <a:pt x="3111" y="11222"/>
                    <a:pt x="2928" y="11146"/>
                  </a:cubicBezTo>
                  <a:cubicBezTo>
                    <a:pt x="2882" y="11130"/>
                    <a:pt x="2836" y="11100"/>
                    <a:pt x="2791" y="11085"/>
                  </a:cubicBezTo>
                  <a:cubicBezTo>
                    <a:pt x="2699" y="11024"/>
                    <a:pt x="2608" y="10993"/>
                    <a:pt x="2486" y="10932"/>
                  </a:cubicBezTo>
                  <a:lnTo>
                    <a:pt x="1968" y="10704"/>
                  </a:lnTo>
                  <a:cubicBezTo>
                    <a:pt x="1633" y="10551"/>
                    <a:pt x="1313" y="10414"/>
                    <a:pt x="1023" y="10292"/>
                  </a:cubicBezTo>
                  <a:cubicBezTo>
                    <a:pt x="847" y="10238"/>
                    <a:pt x="80" y="9894"/>
                    <a:pt x="9" y="9894"/>
                  </a:cubicBezTo>
                  <a:cubicBezTo>
                    <a:pt x="1" y="9894"/>
                    <a:pt x="3" y="9900"/>
                    <a:pt x="18" y="9911"/>
                  </a:cubicBezTo>
                  <a:cubicBezTo>
                    <a:pt x="292" y="10033"/>
                    <a:pt x="597" y="10216"/>
                    <a:pt x="962" y="10368"/>
                  </a:cubicBezTo>
                  <a:cubicBezTo>
                    <a:pt x="1328" y="10536"/>
                    <a:pt x="1709" y="10704"/>
                    <a:pt x="2105" y="10902"/>
                  </a:cubicBezTo>
                  <a:cubicBezTo>
                    <a:pt x="2197" y="10947"/>
                    <a:pt x="2318" y="10993"/>
                    <a:pt x="2410" y="11054"/>
                  </a:cubicBezTo>
                  <a:cubicBezTo>
                    <a:pt x="2501" y="11100"/>
                    <a:pt x="2623" y="11161"/>
                    <a:pt x="2715" y="11222"/>
                  </a:cubicBezTo>
                  <a:cubicBezTo>
                    <a:pt x="2928" y="11328"/>
                    <a:pt x="3126" y="11435"/>
                    <a:pt x="3339" y="11557"/>
                  </a:cubicBezTo>
                  <a:cubicBezTo>
                    <a:pt x="3553" y="11679"/>
                    <a:pt x="3766" y="11816"/>
                    <a:pt x="3964" y="11923"/>
                  </a:cubicBezTo>
                  <a:lnTo>
                    <a:pt x="4604" y="12273"/>
                  </a:lnTo>
                  <a:cubicBezTo>
                    <a:pt x="4848" y="12441"/>
                    <a:pt x="5091" y="12623"/>
                    <a:pt x="5320" y="12837"/>
                  </a:cubicBezTo>
                  <a:cubicBezTo>
                    <a:pt x="5533" y="13050"/>
                    <a:pt x="5747" y="13279"/>
                    <a:pt x="5990" y="13446"/>
                  </a:cubicBezTo>
                  <a:cubicBezTo>
                    <a:pt x="6310" y="13675"/>
                    <a:pt x="6600" y="13842"/>
                    <a:pt x="6828" y="14071"/>
                  </a:cubicBezTo>
                  <a:cubicBezTo>
                    <a:pt x="7057" y="14299"/>
                    <a:pt x="7194" y="14574"/>
                    <a:pt x="7301" y="14833"/>
                  </a:cubicBezTo>
                  <a:cubicBezTo>
                    <a:pt x="7346" y="14909"/>
                    <a:pt x="7362" y="14985"/>
                    <a:pt x="7392" y="15092"/>
                  </a:cubicBezTo>
                  <a:cubicBezTo>
                    <a:pt x="7422" y="15168"/>
                    <a:pt x="7438" y="15214"/>
                    <a:pt x="7453" y="15290"/>
                  </a:cubicBezTo>
                  <a:cubicBezTo>
                    <a:pt x="7575" y="15640"/>
                    <a:pt x="7681" y="15945"/>
                    <a:pt x="7773" y="16250"/>
                  </a:cubicBezTo>
                  <a:cubicBezTo>
                    <a:pt x="7971" y="16859"/>
                    <a:pt x="8215" y="17392"/>
                    <a:pt x="8428" y="17849"/>
                  </a:cubicBezTo>
                  <a:cubicBezTo>
                    <a:pt x="8611" y="18291"/>
                    <a:pt x="8916" y="18916"/>
                    <a:pt x="9220" y="19632"/>
                  </a:cubicBezTo>
                  <a:cubicBezTo>
                    <a:pt x="9373" y="19998"/>
                    <a:pt x="9525" y="20378"/>
                    <a:pt x="9647" y="20775"/>
                  </a:cubicBezTo>
                  <a:cubicBezTo>
                    <a:pt x="9723" y="20973"/>
                    <a:pt x="9754" y="21186"/>
                    <a:pt x="9815" y="21384"/>
                  </a:cubicBezTo>
                  <a:cubicBezTo>
                    <a:pt x="9875" y="21597"/>
                    <a:pt x="9936" y="21795"/>
                    <a:pt x="9967" y="21978"/>
                  </a:cubicBezTo>
                  <a:cubicBezTo>
                    <a:pt x="10043" y="22374"/>
                    <a:pt x="10150" y="22755"/>
                    <a:pt x="10195" y="23121"/>
                  </a:cubicBezTo>
                  <a:cubicBezTo>
                    <a:pt x="10256" y="23487"/>
                    <a:pt x="10317" y="23807"/>
                    <a:pt x="10348" y="24081"/>
                  </a:cubicBezTo>
                  <a:cubicBezTo>
                    <a:pt x="10348" y="24127"/>
                    <a:pt x="10363" y="24203"/>
                    <a:pt x="10363" y="24264"/>
                  </a:cubicBezTo>
                  <a:lnTo>
                    <a:pt x="12313" y="24264"/>
                  </a:lnTo>
                  <a:cubicBezTo>
                    <a:pt x="12085" y="23883"/>
                    <a:pt x="11765" y="23334"/>
                    <a:pt x="11399" y="22725"/>
                  </a:cubicBezTo>
                  <a:cubicBezTo>
                    <a:pt x="11247" y="22466"/>
                    <a:pt x="11094" y="22176"/>
                    <a:pt x="10942" y="21887"/>
                  </a:cubicBezTo>
                  <a:cubicBezTo>
                    <a:pt x="10805" y="21597"/>
                    <a:pt x="10652" y="21323"/>
                    <a:pt x="10546" y="21049"/>
                  </a:cubicBezTo>
                  <a:cubicBezTo>
                    <a:pt x="10424" y="20759"/>
                    <a:pt x="10317" y="20516"/>
                    <a:pt x="10241" y="20272"/>
                  </a:cubicBezTo>
                  <a:cubicBezTo>
                    <a:pt x="10165" y="20013"/>
                    <a:pt x="10089" y="19815"/>
                    <a:pt x="10043" y="19632"/>
                  </a:cubicBezTo>
                  <a:cubicBezTo>
                    <a:pt x="10013" y="19449"/>
                    <a:pt x="9967" y="19251"/>
                    <a:pt x="9921" y="19053"/>
                  </a:cubicBezTo>
                  <a:cubicBezTo>
                    <a:pt x="9875" y="18840"/>
                    <a:pt x="9815" y="18626"/>
                    <a:pt x="9845" y="18413"/>
                  </a:cubicBezTo>
                  <a:cubicBezTo>
                    <a:pt x="9845" y="18185"/>
                    <a:pt x="9875" y="17956"/>
                    <a:pt x="9936" y="17758"/>
                  </a:cubicBezTo>
                  <a:cubicBezTo>
                    <a:pt x="9982" y="17529"/>
                    <a:pt x="10089" y="17301"/>
                    <a:pt x="10195" y="17088"/>
                  </a:cubicBezTo>
                  <a:cubicBezTo>
                    <a:pt x="10683" y="16189"/>
                    <a:pt x="11460" y="15396"/>
                    <a:pt x="12176" y="14513"/>
                  </a:cubicBezTo>
                  <a:lnTo>
                    <a:pt x="12222" y="14482"/>
                  </a:lnTo>
                  <a:lnTo>
                    <a:pt x="12298" y="14406"/>
                  </a:lnTo>
                  <a:cubicBezTo>
                    <a:pt x="12481" y="14208"/>
                    <a:pt x="12679" y="14025"/>
                    <a:pt x="12831" y="13812"/>
                  </a:cubicBezTo>
                  <a:cubicBezTo>
                    <a:pt x="12862" y="13751"/>
                    <a:pt x="12923" y="13690"/>
                    <a:pt x="12968" y="13644"/>
                  </a:cubicBezTo>
                  <a:cubicBezTo>
                    <a:pt x="13075" y="13507"/>
                    <a:pt x="13212" y="13370"/>
                    <a:pt x="13319" y="13233"/>
                  </a:cubicBezTo>
                  <a:cubicBezTo>
                    <a:pt x="13517" y="13035"/>
                    <a:pt x="13700" y="12821"/>
                    <a:pt x="13898" y="12623"/>
                  </a:cubicBezTo>
                  <a:lnTo>
                    <a:pt x="14187" y="12349"/>
                  </a:lnTo>
                  <a:lnTo>
                    <a:pt x="14340" y="12197"/>
                  </a:lnTo>
                  <a:lnTo>
                    <a:pt x="14492" y="12060"/>
                  </a:lnTo>
                  <a:cubicBezTo>
                    <a:pt x="14583" y="11968"/>
                    <a:pt x="14690" y="11892"/>
                    <a:pt x="14797" y="11785"/>
                  </a:cubicBezTo>
                  <a:cubicBezTo>
                    <a:pt x="14888" y="11709"/>
                    <a:pt x="14995" y="11618"/>
                    <a:pt x="15101" y="11542"/>
                  </a:cubicBezTo>
                  <a:cubicBezTo>
                    <a:pt x="15299" y="11374"/>
                    <a:pt x="15498" y="11222"/>
                    <a:pt x="15711" y="11069"/>
                  </a:cubicBezTo>
                  <a:cubicBezTo>
                    <a:pt x="15894" y="10902"/>
                    <a:pt x="16061" y="10719"/>
                    <a:pt x="16244" y="10551"/>
                  </a:cubicBezTo>
                  <a:lnTo>
                    <a:pt x="16701" y="10033"/>
                  </a:lnTo>
                  <a:cubicBezTo>
                    <a:pt x="16777" y="9927"/>
                    <a:pt x="17036" y="9607"/>
                    <a:pt x="17250" y="9302"/>
                  </a:cubicBezTo>
                  <a:cubicBezTo>
                    <a:pt x="17435" y="9037"/>
                    <a:pt x="17586" y="8830"/>
                    <a:pt x="17562" y="8830"/>
                  </a:cubicBezTo>
                  <a:lnTo>
                    <a:pt x="17562" y="8830"/>
                  </a:lnTo>
                  <a:cubicBezTo>
                    <a:pt x="17559" y="8830"/>
                    <a:pt x="17551" y="8835"/>
                    <a:pt x="17539" y="8845"/>
                  </a:cubicBezTo>
                  <a:cubicBezTo>
                    <a:pt x="17021" y="9500"/>
                    <a:pt x="16351" y="10384"/>
                    <a:pt x="15406" y="11130"/>
                  </a:cubicBezTo>
                  <a:cubicBezTo>
                    <a:pt x="14919" y="11511"/>
                    <a:pt x="14385" y="11862"/>
                    <a:pt x="13928" y="12349"/>
                  </a:cubicBezTo>
                  <a:cubicBezTo>
                    <a:pt x="13745" y="12532"/>
                    <a:pt x="13547" y="12745"/>
                    <a:pt x="13349" y="12959"/>
                  </a:cubicBezTo>
                  <a:cubicBezTo>
                    <a:pt x="13364" y="12898"/>
                    <a:pt x="13380" y="12837"/>
                    <a:pt x="13395" y="12761"/>
                  </a:cubicBezTo>
                  <a:cubicBezTo>
                    <a:pt x="13441" y="12654"/>
                    <a:pt x="13502" y="12517"/>
                    <a:pt x="13517" y="12395"/>
                  </a:cubicBezTo>
                  <a:cubicBezTo>
                    <a:pt x="13532" y="12288"/>
                    <a:pt x="13578" y="12151"/>
                    <a:pt x="13593" y="12044"/>
                  </a:cubicBezTo>
                  <a:cubicBezTo>
                    <a:pt x="13608" y="11923"/>
                    <a:pt x="13608" y="11785"/>
                    <a:pt x="13623" y="11679"/>
                  </a:cubicBezTo>
                  <a:cubicBezTo>
                    <a:pt x="13654" y="11435"/>
                    <a:pt x="13669" y="11222"/>
                    <a:pt x="13684" y="10993"/>
                  </a:cubicBezTo>
                  <a:cubicBezTo>
                    <a:pt x="13700" y="10780"/>
                    <a:pt x="13745" y="10567"/>
                    <a:pt x="13776" y="10368"/>
                  </a:cubicBezTo>
                  <a:cubicBezTo>
                    <a:pt x="13776" y="10308"/>
                    <a:pt x="13806" y="10170"/>
                    <a:pt x="13837" y="10018"/>
                  </a:cubicBezTo>
                  <a:cubicBezTo>
                    <a:pt x="13882" y="9866"/>
                    <a:pt x="13898" y="9683"/>
                    <a:pt x="13959" y="9531"/>
                  </a:cubicBezTo>
                  <a:cubicBezTo>
                    <a:pt x="14024" y="9242"/>
                    <a:pt x="14090" y="9009"/>
                    <a:pt x="14068" y="9009"/>
                  </a:cubicBezTo>
                  <a:lnTo>
                    <a:pt x="14068" y="9009"/>
                  </a:lnTo>
                  <a:cubicBezTo>
                    <a:pt x="14064" y="9009"/>
                    <a:pt x="14058" y="9015"/>
                    <a:pt x="14050" y="9028"/>
                  </a:cubicBezTo>
                  <a:cubicBezTo>
                    <a:pt x="13989" y="9226"/>
                    <a:pt x="13928" y="9424"/>
                    <a:pt x="13852" y="9637"/>
                  </a:cubicBezTo>
                  <a:cubicBezTo>
                    <a:pt x="13806" y="9850"/>
                    <a:pt x="13745" y="10079"/>
                    <a:pt x="13684" y="10323"/>
                  </a:cubicBezTo>
                  <a:cubicBezTo>
                    <a:pt x="13578" y="10795"/>
                    <a:pt x="13517" y="11359"/>
                    <a:pt x="13456" y="11907"/>
                  </a:cubicBezTo>
                  <a:cubicBezTo>
                    <a:pt x="13441" y="12044"/>
                    <a:pt x="13395" y="12166"/>
                    <a:pt x="13364" y="12319"/>
                  </a:cubicBezTo>
                  <a:cubicBezTo>
                    <a:pt x="13349" y="12395"/>
                    <a:pt x="13319" y="12456"/>
                    <a:pt x="13304" y="12532"/>
                  </a:cubicBezTo>
                  <a:cubicBezTo>
                    <a:pt x="13288" y="12608"/>
                    <a:pt x="13243" y="12669"/>
                    <a:pt x="13227" y="12745"/>
                  </a:cubicBezTo>
                  <a:cubicBezTo>
                    <a:pt x="13182" y="12882"/>
                    <a:pt x="13090" y="13004"/>
                    <a:pt x="13029" y="13141"/>
                  </a:cubicBezTo>
                  <a:cubicBezTo>
                    <a:pt x="12999" y="13218"/>
                    <a:pt x="12938" y="13309"/>
                    <a:pt x="12907" y="13385"/>
                  </a:cubicBezTo>
                  <a:cubicBezTo>
                    <a:pt x="12786" y="13522"/>
                    <a:pt x="12648" y="13644"/>
                    <a:pt x="12542" y="13766"/>
                  </a:cubicBezTo>
                  <a:cubicBezTo>
                    <a:pt x="12328" y="13995"/>
                    <a:pt x="12115" y="14223"/>
                    <a:pt x="11932" y="14452"/>
                  </a:cubicBezTo>
                  <a:cubicBezTo>
                    <a:pt x="11795" y="14574"/>
                    <a:pt x="11658" y="14711"/>
                    <a:pt x="11536" y="14833"/>
                  </a:cubicBezTo>
                  <a:cubicBezTo>
                    <a:pt x="11094" y="15290"/>
                    <a:pt x="10729" y="15792"/>
                    <a:pt x="10363" y="16265"/>
                  </a:cubicBezTo>
                  <a:cubicBezTo>
                    <a:pt x="10165" y="16554"/>
                    <a:pt x="9906" y="16798"/>
                    <a:pt x="9708" y="17088"/>
                  </a:cubicBezTo>
                  <a:cubicBezTo>
                    <a:pt x="9555" y="17255"/>
                    <a:pt x="9418" y="17453"/>
                    <a:pt x="9312" y="17636"/>
                  </a:cubicBezTo>
                  <a:cubicBezTo>
                    <a:pt x="9266" y="17697"/>
                    <a:pt x="9220" y="17773"/>
                    <a:pt x="9190" y="17849"/>
                  </a:cubicBezTo>
                  <a:cubicBezTo>
                    <a:pt x="8778" y="17042"/>
                    <a:pt x="8321" y="16112"/>
                    <a:pt x="8093" y="15640"/>
                  </a:cubicBezTo>
                  <a:cubicBezTo>
                    <a:pt x="8047" y="15564"/>
                    <a:pt x="8017" y="15503"/>
                    <a:pt x="7986" y="15427"/>
                  </a:cubicBezTo>
                  <a:cubicBezTo>
                    <a:pt x="7971" y="15351"/>
                    <a:pt x="7956" y="15274"/>
                    <a:pt x="7910" y="15198"/>
                  </a:cubicBezTo>
                  <a:cubicBezTo>
                    <a:pt x="7834" y="15000"/>
                    <a:pt x="7758" y="14787"/>
                    <a:pt x="7681" y="14558"/>
                  </a:cubicBezTo>
                  <a:cubicBezTo>
                    <a:pt x="7529" y="14101"/>
                    <a:pt x="7346" y="13614"/>
                    <a:pt x="7224" y="13172"/>
                  </a:cubicBezTo>
                  <a:cubicBezTo>
                    <a:pt x="7148" y="12959"/>
                    <a:pt x="7118" y="12745"/>
                    <a:pt x="7072" y="12547"/>
                  </a:cubicBezTo>
                  <a:cubicBezTo>
                    <a:pt x="7057" y="12425"/>
                    <a:pt x="7042" y="12303"/>
                    <a:pt x="7026" y="12166"/>
                  </a:cubicBezTo>
                  <a:cubicBezTo>
                    <a:pt x="6981" y="11816"/>
                    <a:pt x="6920" y="11450"/>
                    <a:pt x="6889" y="11085"/>
                  </a:cubicBezTo>
                  <a:cubicBezTo>
                    <a:pt x="6889" y="10993"/>
                    <a:pt x="6874" y="10902"/>
                    <a:pt x="6874" y="10795"/>
                  </a:cubicBezTo>
                  <a:cubicBezTo>
                    <a:pt x="6874" y="10704"/>
                    <a:pt x="6874" y="10628"/>
                    <a:pt x="6843" y="10536"/>
                  </a:cubicBezTo>
                  <a:cubicBezTo>
                    <a:pt x="6828" y="10338"/>
                    <a:pt x="6828" y="10155"/>
                    <a:pt x="6813" y="9942"/>
                  </a:cubicBezTo>
                  <a:cubicBezTo>
                    <a:pt x="6798" y="9744"/>
                    <a:pt x="6752" y="9500"/>
                    <a:pt x="6722" y="9302"/>
                  </a:cubicBezTo>
                  <a:cubicBezTo>
                    <a:pt x="6691" y="9150"/>
                    <a:pt x="6676" y="8997"/>
                    <a:pt x="6676" y="8845"/>
                  </a:cubicBezTo>
                  <a:cubicBezTo>
                    <a:pt x="6645" y="8464"/>
                    <a:pt x="6600" y="8098"/>
                    <a:pt x="6584" y="7717"/>
                  </a:cubicBezTo>
                  <a:cubicBezTo>
                    <a:pt x="6569" y="7352"/>
                    <a:pt x="6539" y="6971"/>
                    <a:pt x="6584" y="6636"/>
                  </a:cubicBezTo>
                  <a:cubicBezTo>
                    <a:pt x="6615" y="6270"/>
                    <a:pt x="6737" y="5950"/>
                    <a:pt x="6920" y="5661"/>
                  </a:cubicBezTo>
                  <a:cubicBezTo>
                    <a:pt x="7316" y="5082"/>
                    <a:pt x="7940" y="4731"/>
                    <a:pt x="8489" y="4350"/>
                  </a:cubicBezTo>
                  <a:cubicBezTo>
                    <a:pt x="8748" y="4152"/>
                    <a:pt x="9037" y="3969"/>
                    <a:pt x="9281" y="3771"/>
                  </a:cubicBezTo>
                  <a:cubicBezTo>
                    <a:pt x="9540" y="3589"/>
                    <a:pt x="9784" y="3390"/>
                    <a:pt x="9997" y="3177"/>
                  </a:cubicBezTo>
                  <a:cubicBezTo>
                    <a:pt x="10043" y="3131"/>
                    <a:pt x="10195" y="2994"/>
                    <a:pt x="10348" y="2842"/>
                  </a:cubicBezTo>
                  <a:lnTo>
                    <a:pt x="10866" y="2324"/>
                  </a:lnTo>
                  <a:cubicBezTo>
                    <a:pt x="11172" y="2031"/>
                    <a:pt x="11408" y="1774"/>
                    <a:pt x="11392" y="1774"/>
                  </a:cubicBezTo>
                  <a:lnTo>
                    <a:pt x="11392" y="1774"/>
                  </a:lnTo>
                  <a:cubicBezTo>
                    <a:pt x="11390" y="1774"/>
                    <a:pt x="11382" y="1779"/>
                    <a:pt x="11369" y="1791"/>
                  </a:cubicBezTo>
                  <a:cubicBezTo>
                    <a:pt x="11231" y="1928"/>
                    <a:pt x="11079" y="2065"/>
                    <a:pt x="10851" y="2293"/>
                  </a:cubicBezTo>
                  <a:cubicBezTo>
                    <a:pt x="10424" y="2690"/>
                    <a:pt x="9952" y="3131"/>
                    <a:pt x="9403" y="3543"/>
                  </a:cubicBezTo>
                  <a:cubicBezTo>
                    <a:pt x="8855" y="3985"/>
                    <a:pt x="8199" y="4350"/>
                    <a:pt x="7575" y="4823"/>
                  </a:cubicBezTo>
                  <a:cubicBezTo>
                    <a:pt x="7270" y="5051"/>
                    <a:pt x="6965" y="5341"/>
                    <a:pt x="6737" y="5691"/>
                  </a:cubicBezTo>
                  <a:cubicBezTo>
                    <a:pt x="6722" y="5722"/>
                    <a:pt x="6722" y="5737"/>
                    <a:pt x="6691" y="5767"/>
                  </a:cubicBezTo>
                  <a:cubicBezTo>
                    <a:pt x="6722" y="5722"/>
                    <a:pt x="6722" y="5645"/>
                    <a:pt x="6737" y="5584"/>
                  </a:cubicBezTo>
                  <a:cubicBezTo>
                    <a:pt x="6752" y="5463"/>
                    <a:pt x="6798" y="5371"/>
                    <a:pt x="6813" y="5264"/>
                  </a:cubicBezTo>
                  <a:cubicBezTo>
                    <a:pt x="6843" y="5143"/>
                    <a:pt x="6889" y="5051"/>
                    <a:pt x="6920" y="4960"/>
                  </a:cubicBezTo>
                  <a:cubicBezTo>
                    <a:pt x="6996" y="4762"/>
                    <a:pt x="7103" y="4579"/>
                    <a:pt x="7148" y="4457"/>
                  </a:cubicBezTo>
                  <a:cubicBezTo>
                    <a:pt x="7270" y="4213"/>
                    <a:pt x="7438" y="3924"/>
                    <a:pt x="7666" y="3634"/>
                  </a:cubicBezTo>
                  <a:cubicBezTo>
                    <a:pt x="7880" y="3330"/>
                    <a:pt x="8108" y="3010"/>
                    <a:pt x="8321" y="2644"/>
                  </a:cubicBezTo>
                  <a:cubicBezTo>
                    <a:pt x="8367" y="2552"/>
                    <a:pt x="8413" y="2461"/>
                    <a:pt x="8443" y="2385"/>
                  </a:cubicBezTo>
                  <a:cubicBezTo>
                    <a:pt x="8489" y="2293"/>
                    <a:pt x="8550" y="2187"/>
                    <a:pt x="8565" y="2095"/>
                  </a:cubicBezTo>
                  <a:cubicBezTo>
                    <a:pt x="8641" y="1913"/>
                    <a:pt x="8702" y="1714"/>
                    <a:pt x="8748" y="1532"/>
                  </a:cubicBezTo>
                  <a:cubicBezTo>
                    <a:pt x="8809" y="1334"/>
                    <a:pt x="8870" y="1166"/>
                    <a:pt x="8931" y="998"/>
                  </a:cubicBezTo>
                  <a:cubicBezTo>
                    <a:pt x="8977" y="816"/>
                    <a:pt x="9037" y="663"/>
                    <a:pt x="9098" y="511"/>
                  </a:cubicBezTo>
                  <a:cubicBezTo>
                    <a:pt x="9113" y="426"/>
                    <a:pt x="9258" y="0"/>
                    <a:pt x="9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2"/>
            <p:cNvSpPr/>
            <p:nvPr/>
          </p:nvSpPr>
          <p:spPr>
            <a:xfrm>
              <a:off x="7891836" y="526691"/>
              <a:ext cx="29" cy="29"/>
            </a:xfrm>
            <a:custGeom>
              <a:avLst/>
              <a:gdLst/>
              <a:ahLst/>
              <a:cxnLst/>
              <a:rect l="l" t="t" r="r" b="b"/>
              <a:pathLst>
                <a:path w="1" h="1" extrusionOk="0">
                  <a:moveTo>
                    <a:pt x="1" y="0"/>
                  </a:moveTo>
                  <a:lnTo>
                    <a:pt x="1" y="0"/>
                  </a:lnTo>
                  <a:close/>
                </a:path>
              </a:pathLst>
            </a:custGeom>
            <a:solidFill>
              <a:srgbClr val="BFA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4163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5802" y="1103586"/>
            <a:ext cx="3798782" cy="2535687"/>
          </a:xfrm>
          <a:prstGeom prst="rect">
            <a:avLst/>
          </a:prstGeom>
        </p:spPr>
      </p:pic>
      <p:pic>
        <p:nvPicPr>
          <p:cNvPr id="3" name="Imagem 2"/>
          <p:cNvPicPr>
            <a:picLocks noChangeAspect="1"/>
          </p:cNvPicPr>
          <p:nvPr/>
        </p:nvPicPr>
        <p:blipFill>
          <a:blip r:embed="rId3"/>
          <a:stretch>
            <a:fillRect/>
          </a:stretch>
        </p:blipFill>
        <p:spPr>
          <a:xfrm>
            <a:off x="4173428" y="1103586"/>
            <a:ext cx="1743075" cy="2619375"/>
          </a:xfrm>
          <a:prstGeom prst="rect">
            <a:avLst/>
          </a:prstGeom>
        </p:spPr>
      </p:pic>
      <p:pic>
        <p:nvPicPr>
          <p:cNvPr id="4" name="Imagem 3"/>
          <p:cNvPicPr>
            <a:picLocks noChangeAspect="1"/>
          </p:cNvPicPr>
          <p:nvPr/>
        </p:nvPicPr>
        <p:blipFill>
          <a:blip r:embed="rId4"/>
          <a:stretch>
            <a:fillRect/>
          </a:stretch>
        </p:blipFill>
        <p:spPr>
          <a:xfrm>
            <a:off x="6012574" y="851337"/>
            <a:ext cx="2857500" cy="2857500"/>
          </a:xfrm>
          <a:prstGeom prst="rect">
            <a:avLst/>
          </a:prstGeom>
        </p:spPr>
      </p:pic>
      <p:sp>
        <p:nvSpPr>
          <p:cNvPr id="5" name="CaixaDeTexto 4"/>
          <p:cNvSpPr txBox="1"/>
          <p:nvPr/>
        </p:nvSpPr>
        <p:spPr>
          <a:xfrm>
            <a:off x="1166648" y="466659"/>
            <a:ext cx="3876382" cy="307777"/>
          </a:xfrm>
          <a:prstGeom prst="rect">
            <a:avLst/>
          </a:prstGeom>
          <a:noFill/>
        </p:spPr>
        <p:txBody>
          <a:bodyPr wrap="none" rtlCol="0">
            <a:spAutoFit/>
          </a:bodyPr>
          <a:lstStyle/>
          <a:p>
            <a:r>
              <a:rPr lang="pt-BR" dirty="0" smtClean="0"/>
              <a:t>Cabeça, olho e coração de Sebastião Salgado</a:t>
            </a:r>
            <a:endParaRPr lang="pt-BR" dirty="0"/>
          </a:p>
        </p:txBody>
      </p:sp>
    </p:spTree>
    <p:extLst>
      <p:ext uri="{BB962C8B-B14F-4D97-AF65-F5344CB8AC3E}">
        <p14:creationId xmlns:p14="http://schemas.microsoft.com/office/powerpoint/2010/main" val="316582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4" name="Google Shape;1534;p48"/>
          <p:cNvSpPr txBox="1">
            <a:spLocks noGrp="1"/>
          </p:cNvSpPr>
          <p:nvPr>
            <p:ph type="subTitle" idx="2"/>
          </p:nvPr>
        </p:nvSpPr>
        <p:spPr>
          <a:xfrm>
            <a:off x="555414" y="400212"/>
            <a:ext cx="8216053" cy="3968587"/>
          </a:xfrm>
          <a:prstGeom prst="rect">
            <a:avLst/>
          </a:prstGeom>
        </p:spPr>
        <p:txBody>
          <a:bodyPr spcFirstLastPara="1" wrap="square" lIns="91425" tIns="91425" rIns="91425" bIns="91425" anchor="t" anchorCtr="0">
            <a:noAutofit/>
          </a:bodyPr>
          <a:lstStyle/>
          <a:p>
            <a:r>
              <a:rPr lang="pt-BR" dirty="0"/>
              <a:t> </a:t>
            </a:r>
            <a:endParaRPr lang="pt-BR" dirty="0" smtClean="0"/>
          </a:p>
          <a:p>
            <a:r>
              <a:rPr lang="pt-BR" sz="1100" b="1" dirty="0" smtClean="0"/>
              <a:t>Vejam outros exemplos </a:t>
            </a:r>
            <a:r>
              <a:rPr lang="pt-BR" sz="1100" b="1" dirty="0"/>
              <a:t>de descrição da Mata Atlântica, feitas </a:t>
            </a:r>
            <a:r>
              <a:rPr lang="pt-BR" sz="1100" b="1" dirty="0" smtClean="0"/>
              <a:t>por </a:t>
            </a:r>
            <a:r>
              <a:rPr lang="pt-BR" sz="1100" b="1" dirty="0"/>
              <a:t>viajantes </a:t>
            </a:r>
            <a:r>
              <a:rPr lang="pt-BR" sz="1100" b="1" dirty="0" smtClean="0"/>
              <a:t>naturalistas</a:t>
            </a:r>
          </a:p>
          <a:p>
            <a:endParaRPr lang="pt-BR" sz="1100" dirty="0"/>
          </a:p>
          <a:p>
            <a:r>
              <a:rPr lang="pt-PT" sz="1100" dirty="0" smtClean="0"/>
              <a:t>“</a:t>
            </a:r>
            <a:r>
              <a:rPr lang="pt-PT" sz="1100" dirty="0"/>
              <a:t>Pouco a pouco, foi-se fechando a perspectiva cada vez mais; passávamos junto de profundos, pavorosos abismos, cobertos de densa vegetação, e vindo de campos claros, nos vimos de repente de novo na escuridão do mato. Densas grinaldas de lianas, com cortinas de flores de todos os matizes, ligam árvores gigantescas umas às outras, entre as quais se elevam fetos escamosos, formando majestosas alamedas verde-escuras e frescas, que trespassa o viajante, num enlevo solene, interrompido apenas pelos gritos estridentes dos papagaios, o martelar do pica-pau ou os urros dos monos”. (</a:t>
            </a:r>
            <a:r>
              <a:rPr lang="en-US" sz="1100" b="1" dirty="0"/>
              <a:t>SPIX; MARTIUS, </a:t>
            </a:r>
            <a:r>
              <a:rPr lang="pt-PT" sz="1100" b="1" dirty="0"/>
              <a:t>1823, p.218</a:t>
            </a:r>
            <a:r>
              <a:rPr lang="pt-PT" sz="1100" dirty="0"/>
              <a:t>).</a:t>
            </a:r>
            <a:endParaRPr lang="pt-BR" sz="1100" dirty="0"/>
          </a:p>
          <a:p>
            <a:r>
              <a:rPr lang="pt-PT" sz="1100" dirty="0"/>
              <a:t> </a:t>
            </a:r>
            <a:endParaRPr lang="pt-BR" sz="1100" dirty="0"/>
          </a:p>
          <a:p>
            <a:r>
              <a:rPr lang="pt-PT" sz="1100" dirty="0"/>
              <a:t> </a:t>
            </a:r>
            <a:endParaRPr lang="pt-BR" sz="1100" dirty="0"/>
          </a:p>
          <a:p>
            <a:r>
              <a:rPr lang="pt-PT" sz="1100" dirty="0"/>
              <a:t>"Sublime, pitoresca, cores intensas, predomínio do tom azul, grandes plantações de cana-de-açúcar e café, véu natural de mimosas, florestas parecidas, porém mais gloriosas que aquelas nas gravuras, raios de sol, plantas parasitas, bananas, grandes folhas, sol mormacento. Tudo quieto, exceto grandes e brilhantes borboletas. Muita água (...), as margens cheias de árvores e lindas flores". </a:t>
            </a:r>
            <a:r>
              <a:rPr lang="pt-PT" sz="1100" dirty="0" smtClean="0"/>
              <a:t> </a:t>
            </a:r>
            <a:r>
              <a:rPr lang="pt-PT" sz="1100" b="1" dirty="0" smtClean="0"/>
              <a:t>Charles </a:t>
            </a:r>
            <a:r>
              <a:rPr lang="pt-PT" sz="1100" b="1" dirty="0"/>
              <a:t>Darwin (1809-1882), ao passar pelo Rio de Janeiro em </a:t>
            </a:r>
            <a:r>
              <a:rPr lang="pt-PT" sz="1100" b="1" dirty="0" smtClean="0"/>
              <a:t>1832  (na região que vamos estudar)</a:t>
            </a:r>
            <a:endParaRPr lang="pt-BR" sz="1100" dirty="0"/>
          </a:p>
          <a:p>
            <a:r>
              <a:rPr lang="pt-PT" sz="1100" dirty="0"/>
              <a:t> </a:t>
            </a:r>
            <a:endParaRPr lang="pt-BR" sz="1100" dirty="0"/>
          </a:p>
          <a:p>
            <a:r>
              <a:rPr lang="pt-PT" sz="1100" dirty="0"/>
              <a:t> </a:t>
            </a:r>
            <a:endParaRPr lang="pt-BR" sz="1100" dirty="0"/>
          </a:p>
          <a:p>
            <a:r>
              <a:rPr lang="pt-PT" sz="1100" dirty="0"/>
              <a:t>“As Bignonáceas de cinco folhas crescem ao lado de </a:t>
            </a:r>
            <a:r>
              <a:rPr lang="pt-PT" sz="1100" i="1" dirty="0"/>
              <a:t>Caesalpinia</a:t>
            </a:r>
            <a:r>
              <a:rPr lang="pt-PT" sz="1100" dirty="0"/>
              <a:t>, e as flores douradas de </a:t>
            </a:r>
            <a:r>
              <a:rPr lang="pt-PT" sz="1100" i="1" dirty="0"/>
              <a:t>Cassia </a:t>
            </a:r>
            <a:r>
              <a:rPr lang="pt-PT" sz="1100" dirty="0"/>
              <a:t>se espalham, ao cair, sobre os fetos arborescentes. Os ramos multidivididos dos mirtos e </a:t>
            </a:r>
            <a:r>
              <a:rPr lang="pt-PT" sz="1100" i="1" dirty="0"/>
              <a:t>Eugenia </a:t>
            </a:r>
            <a:r>
              <a:rPr lang="pt-PT" sz="1100" dirty="0"/>
              <a:t>fazem ressaltar a simplicidade elegante das </a:t>
            </a:r>
            <a:r>
              <a:rPr lang="pt-PT" sz="1100" i="1" dirty="0"/>
              <a:t>palmeiras</a:t>
            </a:r>
            <a:r>
              <a:rPr lang="pt-PT" sz="1100" dirty="0"/>
              <a:t>, e, entre as Mimosáceas de folíolos pequenos, a </a:t>
            </a:r>
            <a:r>
              <a:rPr lang="pt-PT" sz="1100" i="1" dirty="0"/>
              <a:t>Cecropia </a:t>
            </a:r>
            <a:r>
              <a:rPr lang="pt-PT" sz="1100" dirty="0"/>
              <a:t>estende suas largas folhas e ramos que se assemelham a imensos candelabros”. </a:t>
            </a:r>
            <a:r>
              <a:rPr lang="en-US" sz="1100" dirty="0"/>
              <a:t>(</a:t>
            </a:r>
            <a:r>
              <a:rPr lang="en-US" sz="1100" b="1" dirty="0"/>
              <a:t>SAINT-HILAIRE, 1975. p.20</a:t>
            </a:r>
            <a:r>
              <a:rPr lang="en-US" sz="1100" dirty="0"/>
              <a:t>).</a:t>
            </a:r>
            <a:endParaRPr lang="pt-BR" sz="1100" dirty="0"/>
          </a:p>
          <a:p>
            <a:pPr lvl="0"/>
            <a:r>
              <a:rPr lang="pt-PT" sz="1100" dirty="0"/>
              <a:t> </a:t>
            </a:r>
            <a:endParaRPr lang="pt-BR" sz="1100" dirty="0"/>
          </a:p>
        </p:txBody>
      </p:sp>
    </p:spTree>
    <p:extLst>
      <p:ext uri="{BB962C8B-B14F-4D97-AF65-F5344CB8AC3E}">
        <p14:creationId xmlns:p14="http://schemas.microsoft.com/office/powerpoint/2010/main" val="19679272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p:cNvPicPr>
            <a:picLocks noGrp="1" noChangeAspect="1"/>
          </p:cNvPicPr>
          <p:nvPr>
            <p:ph type="pic" idx="2"/>
          </p:nvPr>
        </p:nvPicPr>
        <p:blipFill>
          <a:blip r:embed="rId2"/>
          <a:srcRect l="12930" r="12930"/>
          <a:stretch>
            <a:fillRect/>
          </a:stretch>
        </p:blipFill>
        <p:spPr>
          <a:xfrm>
            <a:off x="4763832" y="351357"/>
            <a:ext cx="3570952" cy="3602328"/>
          </a:xfrm>
          <a:prstGeom prst="rect">
            <a:avLst/>
          </a:prstGeom>
        </p:spPr>
      </p:pic>
      <p:sp>
        <p:nvSpPr>
          <p:cNvPr id="5" name="Retângulo 4"/>
          <p:cNvSpPr/>
          <p:nvPr/>
        </p:nvSpPr>
        <p:spPr>
          <a:xfrm>
            <a:off x="310129" y="875818"/>
            <a:ext cx="3641614" cy="2800767"/>
          </a:xfrm>
          <a:prstGeom prst="rect">
            <a:avLst/>
          </a:prstGeom>
        </p:spPr>
        <p:txBody>
          <a:bodyPr wrap="square">
            <a:spAutoFit/>
          </a:bodyPr>
          <a:lstStyle/>
          <a:p>
            <a:endParaRPr lang="pt-BR" sz="1100" dirty="0">
              <a:latin typeface="Open Sans" panose="020B0604020202020204" charset="0"/>
              <a:ea typeface="Open Sans" panose="020B0604020202020204" charset="0"/>
              <a:cs typeface="Open Sans" panose="020B0604020202020204" charset="0"/>
            </a:endParaRPr>
          </a:p>
          <a:p>
            <a:pPr marL="228600" indent="-228600">
              <a:buAutoNum type="arabicPeriod"/>
            </a:pPr>
            <a:r>
              <a:rPr lang="pt-BR" sz="1100" b="1" dirty="0" smtClean="0">
                <a:latin typeface="Open Sans" panose="020B0604020202020204" charset="0"/>
                <a:ea typeface="Open Sans" panose="020B0604020202020204" charset="0"/>
                <a:cs typeface="Open Sans" panose="020B0604020202020204" charset="0"/>
              </a:rPr>
              <a:t>ENQUADRAMENTO</a:t>
            </a:r>
          </a:p>
          <a:p>
            <a:endParaRPr lang="pt-BR" sz="1100" b="1"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Após a seleção do objeto da fotografia é pensado em qual a melhor forma para expô-lo.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Tal </a:t>
            </a:r>
            <a:r>
              <a:rPr lang="pt-BR" sz="1100" dirty="0">
                <a:latin typeface="Open Sans" panose="020B0604020202020204" charset="0"/>
                <a:ea typeface="Open Sans" panose="020B0604020202020204" charset="0"/>
                <a:cs typeface="Open Sans" panose="020B0604020202020204" charset="0"/>
              </a:rPr>
              <a:t>reflexão é o que fotógrafos chamam de Enquadramento. </a:t>
            </a:r>
            <a:endParaRPr lang="pt-BR" sz="1100" dirty="0" smtClean="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Há </a:t>
            </a:r>
            <a:r>
              <a:rPr lang="pt-BR" sz="1100" dirty="0">
                <a:latin typeface="Open Sans" panose="020B0604020202020204" charset="0"/>
                <a:ea typeface="Open Sans" panose="020B0604020202020204" charset="0"/>
                <a:cs typeface="Open Sans" panose="020B0604020202020204" charset="0"/>
              </a:rPr>
              <a:t>previamente certos planos de enquadramento que podem ser utilizados:</a:t>
            </a:r>
          </a:p>
          <a:p>
            <a:endParaRPr lang="pt-BR" sz="1100" dirty="0">
              <a:latin typeface="Open Sans" panose="020B0604020202020204" charset="0"/>
              <a:ea typeface="Open Sans" panose="020B0604020202020204" charset="0"/>
              <a:cs typeface="Open Sans" panose="020B0604020202020204" charset="0"/>
            </a:endParaRPr>
          </a:p>
          <a:p>
            <a:r>
              <a:rPr lang="pt-BR" sz="1100" dirty="0" smtClean="0">
                <a:latin typeface="Open Sans" panose="020B0604020202020204" charset="0"/>
                <a:ea typeface="Open Sans" panose="020B0604020202020204" charset="0"/>
                <a:cs typeface="Open Sans" panose="020B0604020202020204" charset="0"/>
              </a:rPr>
              <a:t>a. </a:t>
            </a:r>
            <a:r>
              <a:rPr lang="pt-BR" sz="1100" b="1" dirty="0" smtClean="0">
                <a:latin typeface="Open Sans" panose="020B0604020202020204" charset="0"/>
                <a:ea typeface="Open Sans" panose="020B0604020202020204" charset="0"/>
                <a:cs typeface="Open Sans" panose="020B0604020202020204" charset="0"/>
              </a:rPr>
              <a:t>Grande </a:t>
            </a:r>
            <a:r>
              <a:rPr lang="pt-BR" sz="1100" b="1" dirty="0">
                <a:latin typeface="Open Sans" panose="020B0604020202020204" charset="0"/>
                <a:ea typeface="Open Sans" panose="020B0604020202020204" charset="0"/>
                <a:cs typeface="Open Sans" panose="020B0604020202020204" charset="0"/>
              </a:rPr>
              <a:t>Plano Geral </a:t>
            </a:r>
            <a:r>
              <a:rPr lang="pt-BR" sz="1100" dirty="0">
                <a:latin typeface="Open Sans" panose="020B0604020202020204" charset="0"/>
                <a:ea typeface="Open Sans" panose="020B0604020202020204" charset="0"/>
                <a:cs typeface="Open Sans" panose="020B0604020202020204" charset="0"/>
              </a:rPr>
              <a:t>– Enquadramento geral de uma paisagem, onde geralmente tenta se criar um contexto.</a:t>
            </a:r>
          </a:p>
          <a:p>
            <a:endParaRPr lang="pt-BR" sz="1100" dirty="0">
              <a:latin typeface="Open Sans" panose="020B0604020202020204" charset="0"/>
              <a:ea typeface="Open Sans" panose="020B0604020202020204" charset="0"/>
              <a:cs typeface="Open Sans" panose="020B0604020202020204" charset="0"/>
            </a:endParaRPr>
          </a:p>
        </p:txBody>
      </p:sp>
      <p:sp>
        <p:nvSpPr>
          <p:cNvPr id="7" name="Retângulo 6"/>
          <p:cNvSpPr/>
          <p:nvPr/>
        </p:nvSpPr>
        <p:spPr>
          <a:xfrm>
            <a:off x="4517648" y="4087785"/>
            <a:ext cx="4572000" cy="261610"/>
          </a:xfrm>
          <a:prstGeom prst="rect">
            <a:avLst/>
          </a:prstGeom>
        </p:spPr>
        <p:txBody>
          <a:bodyPr>
            <a:spAutoFit/>
          </a:bodyPr>
          <a:lstStyle/>
          <a:p>
            <a:r>
              <a:rPr lang="pt-BR" sz="1100" dirty="0">
                <a:latin typeface="Open Sans" panose="020B0604020202020204" charset="0"/>
                <a:ea typeface="Open Sans" panose="020B0604020202020204" charset="0"/>
                <a:cs typeface="Open Sans" panose="020B0604020202020204" charset="0"/>
              </a:rPr>
              <a:t>Mata de Araucárias no Parque Estadual de Campos de Jordão </a:t>
            </a:r>
          </a:p>
        </p:txBody>
      </p:sp>
      <p:sp>
        <p:nvSpPr>
          <p:cNvPr id="8" name="Retângulo 7"/>
          <p:cNvSpPr/>
          <p:nvPr/>
        </p:nvSpPr>
        <p:spPr>
          <a:xfrm>
            <a:off x="334570" y="568041"/>
            <a:ext cx="2682145" cy="307777"/>
          </a:xfrm>
          <a:prstGeom prst="rect">
            <a:avLst/>
          </a:prstGeom>
        </p:spPr>
        <p:txBody>
          <a:bodyPr wrap="none">
            <a:spAutoFit/>
          </a:bodyPr>
          <a:lstStyle/>
          <a:p>
            <a:r>
              <a:rPr lang="pt-BR" dirty="0" smtClean="0"/>
              <a:t>Algumas Técnicas Fotográficas</a:t>
            </a:r>
            <a:endParaRPr lang="pt-BR" dirty="0"/>
          </a:p>
        </p:txBody>
      </p:sp>
    </p:spTree>
    <p:extLst>
      <p:ext uri="{BB962C8B-B14F-4D97-AF65-F5344CB8AC3E}">
        <p14:creationId xmlns:p14="http://schemas.microsoft.com/office/powerpoint/2010/main" val="22113918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6674" y="400264"/>
            <a:ext cx="7704000" cy="572700"/>
          </a:xfrm>
        </p:spPr>
        <p:txBody>
          <a:bodyPr/>
          <a:lstStyle/>
          <a:p>
            <a:r>
              <a:rPr lang="pt-BR" sz="1100" b="0" dirty="0" smtClean="0">
                <a:latin typeface="Open Sans" panose="020B0604020202020204" charset="0"/>
                <a:ea typeface="Open Sans" panose="020B0604020202020204" charset="0"/>
                <a:cs typeface="Open Sans" panose="020B0604020202020204" charset="0"/>
              </a:rPr>
              <a:t>b. </a:t>
            </a:r>
            <a:r>
              <a:rPr lang="pt-BR" sz="1100" dirty="0" smtClean="0">
                <a:latin typeface="Open Sans" panose="020B0604020202020204" charset="0"/>
                <a:ea typeface="Open Sans" panose="020B0604020202020204" charset="0"/>
                <a:cs typeface="Open Sans" panose="020B0604020202020204" charset="0"/>
              </a:rPr>
              <a:t>Plano </a:t>
            </a:r>
            <a:r>
              <a:rPr lang="pt-BR" sz="1100" dirty="0">
                <a:latin typeface="Open Sans" panose="020B0604020202020204" charset="0"/>
                <a:ea typeface="Open Sans" panose="020B0604020202020204" charset="0"/>
                <a:cs typeface="Open Sans" panose="020B0604020202020204" charset="0"/>
              </a:rPr>
              <a:t>Geral </a:t>
            </a:r>
            <a:r>
              <a:rPr lang="pt-BR" sz="1100" b="0" dirty="0">
                <a:latin typeface="Open Sans" panose="020B0604020202020204" charset="0"/>
                <a:ea typeface="Open Sans" panose="020B0604020202020204" charset="0"/>
                <a:cs typeface="Open Sans" panose="020B0604020202020204" charset="0"/>
              </a:rPr>
              <a:t>– Destaque de uma pessoa ou objeto em uma paisagem.</a:t>
            </a:r>
            <a:br>
              <a:rPr lang="pt-BR" sz="1100" b="0" dirty="0">
                <a:latin typeface="Open Sans" panose="020B0604020202020204" charset="0"/>
                <a:ea typeface="Open Sans" panose="020B0604020202020204" charset="0"/>
                <a:cs typeface="Open Sans" panose="020B0604020202020204" charset="0"/>
              </a:rPr>
            </a:br>
            <a:endParaRPr lang="pt-BR" sz="1100" b="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3393693" y="972964"/>
            <a:ext cx="4358649" cy="3266527"/>
          </a:xfrm>
          <a:prstGeom prst="rect">
            <a:avLst/>
          </a:prstGeom>
        </p:spPr>
      </p:pic>
      <p:sp>
        <p:nvSpPr>
          <p:cNvPr id="4" name="Retângulo 3"/>
          <p:cNvSpPr/>
          <p:nvPr/>
        </p:nvSpPr>
        <p:spPr>
          <a:xfrm>
            <a:off x="521774" y="2277650"/>
            <a:ext cx="2628687" cy="261610"/>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Araucária no </a:t>
            </a:r>
            <a:r>
              <a:rPr lang="pt-BR" sz="1100" dirty="0" smtClean="0">
                <a:latin typeface="Open Sans" panose="020B0604020202020204" charset="0"/>
                <a:ea typeface="Open Sans" panose="020B0604020202020204" charset="0"/>
                <a:cs typeface="Open Sans" panose="020B0604020202020204" charset="0"/>
              </a:rPr>
              <a:t>PE Campos do Jordão</a:t>
            </a:r>
            <a:endParaRPr lang="pt-BR" sz="11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6461486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14973" y="3990109"/>
            <a:ext cx="2509175" cy="578840"/>
          </a:xfrm>
        </p:spPr>
        <p:txBody>
          <a:bodyPr/>
          <a:lstStyle/>
          <a:p>
            <a:r>
              <a:rPr lang="pt-BR" sz="1200" b="0" i="1" dirty="0">
                <a:latin typeface="Open Sans" panose="020B0604020202020204" charset="0"/>
                <a:ea typeface="Open Sans" panose="020B0604020202020204" charset="0"/>
                <a:cs typeface="Open Sans" panose="020B0604020202020204" charset="0"/>
              </a:rPr>
              <a:t>Araucária </a:t>
            </a:r>
            <a:r>
              <a:rPr lang="pt-BR" sz="1200" b="0" i="1" dirty="0" smtClean="0">
                <a:latin typeface="Open Sans" panose="020B0604020202020204" charset="0"/>
                <a:ea typeface="Open Sans" panose="020B0604020202020204" charset="0"/>
                <a:cs typeface="Open Sans" panose="020B0604020202020204" charset="0"/>
              </a:rPr>
              <a:t>angustifólia</a:t>
            </a:r>
            <a:r>
              <a:rPr lang="pt-BR" sz="1200" b="0" dirty="0">
                <a:latin typeface="Open Sans" panose="020B0604020202020204" charset="0"/>
                <a:ea typeface="Open Sans" panose="020B0604020202020204" charset="0"/>
                <a:cs typeface="Open Sans" panose="020B0604020202020204" charset="0"/>
              </a:rPr>
              <a:t/>
            </a:r>
            <a:br>
              <a:rPr lang="pt-BR" sz="1200" b="0" dirty="0">
                <a:latin typeface="Open Sans" panose="020B0604020202020204" charset="0"/>
                <a:ea typeface="Open Sans" panose="020B0604020202020204" charset="0"/>
                <a:cs typeface="Open Sans" panose="020B0604020202020204" charset="0"/>
              </a:rPr>
            </a:br>
            <a:endParaRPr lang="pt-BR" sz="1200" b="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466793" y="2196524"/>
            <a:ext cx="3747120" cy="1040100"/>
          </a:xfrm>
        </p:spPr>
        <p:txBody>
          <a:bodyPr/>
          <a:lstStyle/>
          <a:p>
            <a:pPr marL="0" indent="0"/>
            <a:r>
              <a:rPr lang="pt-BR" i="1" dirty="0" smtClean="0"/>
              <a:t>c. Plano </a:t>
            </a:r>
            <a:r>
              <a:rPr lang="pt-BR" i="1" dirty="0"/>
              <a:t>Conjunto –</a:t>
            </a:r>
            <a:r>
              <a:rPr lang="pt-BR" dirty="0"/>
              <a:t> Enquadramento de corpo inteiro.</a:t>
            </a:r>
          </a:p>
          <a:p>
            <a:endParaRPr lang="pt-BR" dirty="0"/>
          </a:p>
        </p:txBody>
      </p:sp>
      <p:pic>
        <p:nvPicPr>
          <p:cNvPr id="4" name="Imagem 3"/>
          <p:cNvPicPr>
            <a:picLocks noChangeAspect="1"/>
          </p:cNvPicPr>
          <p:nvPr/>
        </p:nvPicPr>
        <p:blipFill>
          <a:blip r:embed="rId2"/>
          <a:stretch>
            <a:fillRect/>
          </a:stretch>
        </p:blipFill>
        <p:spPr>
          <a:xfrm>
            <a:off x="3965525" y="868686"/>
            <a:ext cx="2658086" cy="3121423"/>
          </a:xfrm>
          <a:prstGeom prst="rect">
            <a:avLst/>
          </a:prstGeom>
        </p:spPr>
      </p:pic>
    </p:spTree>
    <p:extLst>
      <p:ext uri="{BB962C8B-B14F-4D97-AF65-F5344CB8AC3E}">
        <p14:creationId xmlns:p14="http://schemas.microsoft.com/office/powerpoint/2010/main" val="524446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2140" y="4194730"/>
            <a:ext cx="2700900" cy="492370"/>
          </a:xfrm>
        </p:spPr>
        <p:txBody>
          <a:bodyPr/>
          <a:lstStyle/>
          <a:p>
            <a:r>
              <a:rPr lang="pt-BR" sz="1200" dirty="0" smtClean="0">
                <a:latin typeface="Open Sans" panose="020B0604020202020204" charset="0"/>
                <a:ea typeface="Open Sans" panose="020B0604020202020204" charset="0"/>
                <a:cs typeface="Open Sans" panose="020B0604020202020204" charset="0"/>
              </a:rPr>
              <a:t>Sr. </a:t>
            </a:r>
            <a:r>
              <a:rPr lang="pt-BR" sz="1200" dirty="0">
                <a:latin typeface="Open Sans" panose="020B0604020202020204" charset="0"/>
                <a:ea typeface="Open Sans" panose="020B0604020202020204" charset="0"/>
                <a:cs typeface="Open Sans" panose="020B0604020202020204" charset="0"/>
              </a:rPr>
              <a:t>Carlos em seu sítio </a:t>
            </a:r>
            <a:br>
              <a:rPr lang="pt-BR" sz="1200" dirty="0">
                <a:latin typeface="Open Sans" panose="020B0604020202020204" charset="0"/>
                <a:ea typeface="Open Sans" panose="020B0604020202020204" charset="0"/>
                <a:cs typeface="Open Sans" panose="020B0604020202020204" charset="0"/>
              </a:rPr>
            </a:br>
            <a:endParaRPr lang="pt-BR" sz="120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230199" y="2624950"/>
            <a:ext cx="3368253" cy="1040100"/>
          </a:xfrm>
        </p:spPr>
        <p:txBody>
          <a:bodyPr/>
          <a:lstStyle/>
          <a:p>
            <a:pPr marL="0" indent="0"/>
            <a:r>
              <a:rPr lang="pt-BR" i="1" dirty="0" smtClean="0"/>
              <a:t>d. </a:t>
            </a:r>
            <a:r>
              <a:rPr lang="pt-BR" b="1" i="1" dirty="0" smtClean="0"/>
              <a:t>Plano </a:t>
            </a:r>
            <a:r>
              <a:rPr lang="pt-BR" b="1" i="1" dirty="0"/>
              <a:t>Americano </a:t>
            </a:r>
            <a:r>
              <a:rPr lang="pt-BR" i="1" dirty="0"/>
              <a:t>–</a:t>
            </a:r>
            <a:r>
              <a:rPr lang="pt-BR" dirty="0"/>
              <a:t> Plano que corta a figura humana na altura dos joelhos. Tem esse nome por ter sido muito usado em Hollywood.</a:t>
            </a:r>
          </a:p>
          <a:p>
            <a:pPr marL="0" indent="0"/>
            <a:endParaRPr lang="pt-BR" dirty="0"/>
          </a:p>
        </p:txBody>
      </p:sp>
      <p:pic>
        <p:nvPicPr>
          <p:cNvPr id="4" name="image13.png"/>
          <p:cNvPicPr/>
          <p:nvPr/>
        </p:nvPicPr>
        <p:blipFill>
          <a:blip r:embed="rId2"/>
          <a:srcRect/>
          <a:stretch>
            <a:fillRect/>
          </a:stretch>
        </p:blipFill>
        <p:spPr>
          <a:xfrm>
            <a:off x="3598452" y="697159"/>
            <a:ext cx="5029200" cy="3310255"/>
          </a:xfrm>
          <a:prstGeom prst="rect">
            <a:avLst/>
          </a:prstGeom>
          <a:ln/>
        </p:spPr>
      </p:pic>
    </p:spTree>
    <p:extLst>
      <p:ext uri="{BB962C8B-B14F-4D97-AF65-F5344CB8AC3E}">
        <p14:creationId xmlns:p14="http://schemas.microsoft.com/office/powerpoint/2010/main" val="1882296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5187" y="2139541"/>
            <a:ext cx="2515569" cy="961745"/>
          </a:xfrm>
        </p:spPr>
        <p:txBody>
          <a:bodyPr/>
          <a:lstStyle/>
          <a:p>
            <a:r>
              <a:rPr lang="pt-BR" sz="1200" dirty="0" smtClean="0">
                <a:latin typeface="Open Sans" panose="020B0604020202020204" charset="0"/>
                <a:ea typeface="Open Sans" panose="020B0604020202020204" charset="0"/>
                <a:cs typeface="Open Sans" panose="020B0604020202020204" charset="0"/>
              </a:rPr>
              <a:t>d. Plano Americano</a:t>
            </a:r>
            <a:endParaRPr lang="pt-BR" sz="1200" dirty="0">
              <a:latin typeface="Open Sans" panose="020B0604020202020204" charset="0"/>
              <a:ea typeface="Open Sans" panose="020B0604020202020204" charset="0"/>
              <a:cs typeface="Open Sans" panose="020B0604020202020204" charset="0"/>
            </a:endParaRPr>
          </a:p>
        </p:txBody>
      </p:sp>
      <p:pic>
        <p:nvPicPr>
          <p:cNvPr id="3" name="Imagem 2"/>
          <p:cNvPicPr>
            <a:picLocks noChangeAspect="1"/>
          </p:cNvPicPr>
          <p:nvPr/>
        </p:nvPicPr>
        <p:blipFill>
          <a:blip r:embed="rId2"/>
          <a:stretch>
            <a:fillRect/>
          </a:stretch>
        </p:blipFill>
        <p:spPr>
          <a:xfrm>
            <a:off x="1930859" y="0"/>
            <a:ext cx="7660750" cy="5057635"/>
          </a:xfrm>
          <a:prstGeom prst="rect">
            <a:avLst/>
          </a:prstGeom>
        </p:spPr>
      </p:pic>
    </p:spTree>
    <p:extLst>
      <p:ext uri="{BB962C8B-B14F-4D97-AF65-F5344CB8AC3E}">
        <p14:creationId xmlns:p14="http://schemas.microsoft.com/office/powerpoint/2010/main" val="2193686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2834" name="Google Shape;2834;p78"/>
          <p:cNvSpPr txBox="1">
            <a:spLocks noGrp="1"/>
          </p:cNvSpPr>
          <p:nvPr>
            <p:ph type="title"/>
          </p:nvPr>
        </p:nvSpPr>
        <p:spPr>
          <a:xfrm>
            <a:off x="720000" y="445025"/>
            <a:ext cx="3870831" cy="572700"/>
          </a:xfrm>
          <a:prstGeom prst="rect">
            <a:avLst/>
          </a:prstGeom>
        </p:spPr>
        <p:txBody>
          <a:bodyPr spcFirstLastPara="1" wrap="square" lIns="91425" tIns="91425" rIns="91425" bIns="91425" anchor="t" anchorCtr="0">
            <a:noAutofit/>
          </a:bodyPr>
          <a:lstStyle/>
          <a:p>
            <a:pPr lvl="0" fontAlgn="base"/>
            <a:r>
              <a:rPr lang="pt-BR" sz="1200" dirty="0" smtClean="0"/>
              <a:t>e. Plano </a:t>
            </a:r>
            <a:r>
              <a:rPr lang="pt-BR" sz="1200" dirty="0" smtClean="0"/>
              <a:t>Detalhe </a:t>
            </a:r>
            <a:r>
              <a:rPr lang="pt-BR" sz="1200" dirty="0"/>
              <a:t>– </a:t>
            </a:r>
            <a:r>
              <a:rPr lang="pt-BR" sz="1200" b="0" dirty="0" smtClean="0"/>
              <a:t>Close </a:t>
            </a:r>
            <a:r>
              <a:rPr lang="pt-BR" sz="1200" b="0" dirty="0" err="1" smtClean="0"/>
              <a:t>up</a:t>
            </a:r>
            <a:endParaRPr lang="pt-BR" sz="1200" b="0" dirty="0"/>
          </a:p>
        </p:txBody>
      </p:sp>
      <p:grpSp>
        <p:nvGrpSpPr>
          <p:cNvPr id="2855" name="Google Shape;2855;p78"/>
          <p:cNvGrpSpPr/>
          <p:nvPr/>
        </p:nvGrpSpPr>
        <p:grpSpPr>
          <a:xfrm>
            <a:off x="5129484" y="1231597"/>
            <a:ext cx="1274552" cy="1031296"/>
            <a:chOff x="1241885" y="2144944"/>
            <a:chExt cx="2708356" cy="2191449"/>
          </a:xfrm>
        </p:grpSpPr>
        <p:grpSp>
          <p:nvGrpSpPr>
            <p:cNvPr id="2856" name="Google Shape;2856;p78"/>
            <p:cNvGrpSpPr/>
            <p:nvPr/>
          </p:nvGrpSpPr>
          <p:grpSpPr>
            <a:xfrm>
              <a:off x="1241885" y="2144944"/>
              <a:ext cx="928653" cy="1053531"/>
              <a:chOff x="366252" y="4337254"/>
              <a:chExt cx="370247" cy="420052"/>
            </a:xfrm>
          </p:grpSpPr>
          <p:sp>
            <p:nvSpPr>
              <p:cNvPr id="2857" name="Google Shape;2857;p78"/>
              <p:cNvSpPr/>
              <p:nvPr/>
            </p:nvSpPr>
            <p:spPr>
              <a:xfrm>
                <a:off x="385543" y="4337254"/>
                <a:ext cx="350956" cy="273761"/>
              </a:xfrm>
              <a:custGeom>
                <a:avLst/>
                <a:gdLst/>
                <a:ahLst/>
                <a:cxnLst/>
                <a:rect l="l" t="t" r="r" b="b"/>
                <a:pathLst>
                  <a:path w="11916" h="9295" extrusionOk="0">
                    <a:moveTo>
                      <a:pt x="1" y="1"/>
                    </a:moveTo>
                    <a:lnTo>
                      <a:pt x="7680" y="9112"/>
                    </a:lnTo>
                    <a:lnTo>
                      <a:pt x="8411" y="9295"/>
                    </a:lnTo>
                    <a:lnTo>
                      <a:pt x="8411" y="9051"/>
                    </a:lnTo>
                    <a:lnTo>
                      <a:pt x="9051" y="9249"/>
                    </a:lnTo>
                    <a:lnTo>
                      <a:pt x="9051" y="9249"/>
                    </a:lnTo>
                    <a:lnTo>
                      <a:pt x="9020" y="8975"/>
                    </a:lnTo>
                    <a:lnTo>
                      <a:pt x="9020" y="8975"/>
                    </a:lnTo>
                    <a:lnTo>
                      <a:pt x="9599" y="9112"/>
                    </a:lnTo>
                    <a:lnTo>
                      <a:pt x="9584" y="8792"/>
                    </a:lnTo>
                    <a:lnTo>
                      <a:pt x="10239" y="8792"/>
                    </a:lnTo>
                    <a:lnTo>
                      <a:pt x="10117" y="8457"/>
                    </a:lnTo>
                    <a:lnTo>
                      <a:pt x="10651" y="8365"/>
                    </a:lnTo>
                    <a:lnTo>
                      <a:pt x="10575" y="8061"/>
                    </a:lnTo>
                    <a:lnTo>
                      <a:pt x="11184" y="7817"/>
                    </a:lnTo>
                    <a:lnTo>
                      <a:pt x="11001" y="7619"/>
                    </a:lnTo>
                    <a:lnTo>
                      <a:pt x="11489" y="7314"/>
                    </a:lnTo>
                    <a:lnTo>
                      <a:pt x="11230" y="7055"/>
                    </a:lnTo>
                    <a:lnTo>
                      <a:pt x="11717" y="6689"/>
                    </a:lnTo>
                    <a:lnTo>
                      <a:pt x="11534" y="6522"/>
                    </a:lnTo>
                    <a:lnTo>
                      <a:pt x="11915" y="5912"/>
                    </a:lnTo>
                    <a:lnTo>
                      <a:pt x="11626" y="5821"/>
                    </a:lnTo>
                    <a:lnTo>
                      <a:pt x="11793" y="5333"/>
                    </a:lnTo>
                    <a:lnTo>
                      <a:pt x="11504" y="5333"/>
                    </a:lnTo>
                    <a:lnTo>
                      <a:pt x="11641" y="4693"/>
                    </a:lnTo>
                    <a:lnTo>
                      <a:pt x="11245" y="4709"/>
                    </a:lnTo>
                    <a:lnTo>
                      <a:pt x="11245" y="4709"/>
                    </a:lnTo>
                    <a:lnTo>
                      <a:pt x="11397" y="4038"/>
                    </a:lnTo>
                    <a:lnTo>
                      <a:pt x="11093" y="4008"/>
                    </a:lnTo>
                    <a:lnTo>
                      <a:pt x="11108" y="3505"/>
                    </a:lnTo>
                    <a:lnTo>
                      <a:pt x="10879" y="3612"/>
                    </a:lnTo>
                    <a:lnTo>
                      <a:pt x="10849" y="3017"/>
                    </a:lnTo>
                    <a:lnTo>
                      <a:pt x="10559" y="3200"/>
                    </a:lnTo>
                    <a:lnTo>
                      <a:pt x="10422" y="2621"/>
                    </a:lnTo>
                    <a:lnTo>
                      <a:pt x="10102" y="2698"/>
                    </a:lnTo>
                    <a:lnTo>
                      <a:pt x="10011" y="2195"/>
                    </a:lnTo>
                    <a:lnTo>
                      <a:pt x="9737" y="2286"/>
                    </a:lnTo>
                    <a:lnTo>
                      <a:pt x="9478" y="1738"/>
                    </a:lnTo>
                    <a:lnTo>
                      <a:pt x="9203" y="1875"/>
                    </a:lnTo>
                    <a:lnTo>
                      <a:pt x="8975" y="1342"/>
                    </a:lnTo>
                    <a:lnTo>
                      <a:pt x="8792" y="1555"/>
                    </a:lnTo>
                    <a:lnTo>
                      <a:pt x="8457" y="1067"/>
                    </a:lnTo>
                    <a:lnTo>
                      <a:pt x="8304" y="1265"/>
                    </a:lnTo>
                    <a:lnTo>
                      <a:pt x="7969" y="884"/>
                    </a:lnTo>
                    <a:lnTo>
                      <a:pt x="7817" y="1128"/>
                    </a:lnTo>
                    <a:lnTo>
                      <a:pt x="7451" y="763"/>
                    </a:lnTo>
                    <a:lnTo>
                      <a:pt x="7223" y="1052"/>
                    </a:lnTo>
                    <a:lnTo>
                      <a:pt x="6842" y="610"/>
                    </a:lnTo>
                    <a:lnTo>
                      <a:pt x="6537" y="900"/>
                    </a:lnTo>
                    <a:lnTo>
                      <a:pt x="6202" y="519"/>
                    </a:lnTo>
                    <a:lnTo>
                      <a:pt x="5989" y="793"/>
                    </a:lnTo>
                    <a:lnTo>
                      <a:pt x="5638" y="504"/>
                    </a:lnTo>
                    <a:lnTo>
                      <a:pt x="5516" y="808"/>
                    </a:lnTo>
                    <a:lnTo>
                      <a:pt x="5105" y="519"/>
                    </a:lnTo>
                    <a:lnTo>
                      <a:pt x="4998" y="793"/>
                    </a:lnTo>
                    <a:lnTo>
                      <a:pt x="4709" y="534"/>
                    </a:lnTo>
                    <a:lnTo>
                      <a:pt x="4572" y="793"/>
                    </a:lnTo>
                    <a:lnTo>
                      <a:pt x="4252" y="595"/>
                    </a:lnTo>
                    <a:lnTo>
                      <a:pt x="4160" y="839"/>
                    </a:lnTo>
                    <a:lnTo>
                      <a:pt x="3856" y="641"/>
                    </a:lnTo>
                    <a:lnTo>
                      <a:pt x="3734" y="945"/>
                    </a:lnTo>
                    <a:lnTo>
                      <a:pt x="3261" y="732"/>
                    </a:lnTo>
                    <a:lnTo>
                      <a:pt x="3170" y="1022"/>
                    </a:lnTo>
                    <a:lnTo>
                      <a:pt x="2972" y="915"/>
                    </a:lnTo>
                    <a:lnTo>
                      <a:pt x="2850" y="1174"/>
                    </a:lnTo>
                    <a:lnTo>
                      <a:pt x="2637" y="991"/>
                    </a:lnTo>
                    <a:lnTo>
                      <a:pt x="2469" y="1204"/>
                    </a:lnTo>
                    <a:lnTo>
                      <a:pt x="2195" y="991"/>
                    </a:lnTo>
                    <a:lnTo>
                      <a:pt x="2042" y="1204"/>
                    </a:lnTo>
                    <a:lnTo>
                      <a:pt x="1753" y="976"/>
                    </a:lnTo>
                    <a:lnTo>
                      <a:pt x="1570" y="1204"/>
                    </a:lnTo>
                    <a:cubicBezTo>
                      <a:pt x="1570" y="1204"/>
                      <a:pt x="1296" y="808"/>
                      <a:pt x="1067" y="641"/>
                    </a:cubicBezTo>
                    <a:cubicBezTo>
                      <a:pt x="839" y="45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8"/>
              <p:cNvSpPr/>
              <p:nvPr/>
            </p:nvSpPr>
            <p:spPr>
              <a:xfrm>
                <a:off x="366252" y="4337254"/>
                <a:ext cx="245045" cy="375637"/>
              </a:xfrm>
              <a:custGeom>
                <a:avLst/>
                <a:gdLst/>
                <a:ahLst/>
                <a:cxnLst/>
                <a:rect l="l" t="t" r="r" b="b"/>
                <a:pathLst>
                  <a:path w="8320" h="12754" extrusionOk="0">
                    <a:moveTo>
                      <a:pt x="656" y="1"/>
                    </a:moveTo>
                    <a:lnTo>
                      <a:pt x="656" y="1"/>
                    </a:lnTo>
                    <a:cubicBezTo>
                      <a:pt x="656" y="1"/>
                      <a:pt x="945" y="915"/>
                      <a:pt x="1067" y="1174"/>
                    </a:cubicBezTo>
                    <a:cubicBezTo>
                      <a:pt x="1189" y="1418"/>
                      <a:pt x="1539" y="1753"/>
                      <a:pt x="1539" y="1753"/>
                    </a:cubicBezTo>
                    <a:lnTo>
                      <a:pt x="1296" y="1905"/>
                    </a:lnTo>
                    <a:lnTo>
                      <a:pt x="1463" y="2240"/>
                    </a:lnTo>
                    <a:lnTo>
                      <a:pt x="1235" y="2347"/>
                    </a:lnTo>
                    <a:lnTo>
                      <a:pt x="1387" y="2652"/>
                    </a:lnTo>
                    <a:lnTo>
                      <a:pt x="1159" y="2789"/>
                    </a:lnTo>
                    <a:lnTo>
                      <a:pt x="1296" y="3017"/>
                    </a:lnTo>
                    <a:lnTo>
                      <a:pt x="1006" y="3094"/>
                    </a:lnTo>
                    <a:lnTo>
                      <a:pt x="1067" y="3307"/>
                    </a:lnTo>
                    <a:lnTo>
                      <a:pt x="762" y="3337"/>
                    </a:lnTo>
                    <a:lnTo>
                      <a:pt x="884" y="3855"/>
                    </a:lnTo>
                    <a:lnTo>
                      <a:pt x="564" y="3916"/>
                    </a:lnTo>
                    <a:lnTo>
                      <a:pt x="717" y="4252"/>
                    </a:lnTo>
                    <a:lnTo>
                      <a:pt x="473" y="4297"/>
                    </a:lnTo>
                    <a:lnTo>
                      <a:pt x="610" y="4648"/>
                    </a:lnTo>
                    <a:lnTo>
                      <a:pt x="321" y="4724"/>
                    </a:lnTo>
                    <a:lnTo>
                      <a:pt x="503" y="5059"/>
                    </a:lnTo>
                    <a:lnTo>
                      <a:pt x="229" y="5105"/>
                    </a:lnTo>
                    <a:lnTo>
                      <a:pt x="427" y="5562"/>
                    </a:lnTo>
                    <a:lnTo>
                      <a:pt x="107" y="5638"/>
                    </a:lnTo>
                    <a:lnTo>
                      <a:pt x="321" y="6019"/>
                    </a:lnTo>
                    <a:lnTo>
                      <a:pt x="16" y="6171"/>
                    </a:lnTo>
                    <a:lnTo>
                      <a:pt x="336" y="6583"/>
                    </a:lnTo>
                    <a:lnTo>
                      <a:pt x="1" y="6826"/>
                    </a:lnTo>
                    <a:lnTo>
                      <a:pt x="351" y="7284"/>
                    </a:lnTo>
                    <a:lnTo>
                      <a:pt x="31" y="7451"/>
                    </a:lnTo>
                    <a:lnTo>
                      <a:pt x="336" y="7878"/>
                    </a:lnTo>
                    <a:lnTo>
                      <a:pt x="46" y="7984"/>
                    </a:lnTo>
                    <a:lnTo>
                      <a:pt x="382" y="8381"/>
                    </a:lnTo>
                    <a:lnTo>
                      <a:pt x="168" y="8502"/>
                    </a:lnTo>
                    <a:lnTo>
                      <a:pt x="564" y="8899"/>
                    </a:lnTo>
                    <a:lnTo>
                      <a:pt x="336" y="9051"/>
                    </a:lnTo>
                    <a:lnTo>
                      <a:pt x="839" y="9371"/>
                    </a:lnTo>
                    <a:lnTo>
                      <a:pt x="656" y="9599"/>
                    </a:lnTo>
                    <a:lnTo>
                      <a:pt x="1159" y="9965"/>
                    </a:lnTo>
                    <a:lnTo>
                      <a:pt x="1006" y="10194"/>
                    </a:lnTo>
                    <a:lnTo>
                      <a:pt x="1479" y="10392"/>
                    </a:lnTo>
                    <a:lnTo>
                      <a:pt x="1341" y="10696"/>
                    </a:lnTo>
                    <a:lnTo>
                      <a:pt x="1905" y="10925"/>
                    </a:lnTo>
                    <a:lnTo>
                      <a:pt x="1677" y="11169"/>
                    </a:lnTo>
                    <a:lnTo>
                      <a:pt x="2240" y="11321"/>
                    </a:lnTo>
                    <a:lnTo>
                      <a:pt x="2103" y="11534"/>
                    </a:lnTo>
                    <a:lnTo>
                      <a:pt x="2606" y="11580"/>
                    </a:lnTo>
                    <a:lnTo>
                      <a:pt x="2591" y="11885"/>
                    </a:lnTo>
                    <a:lnTo>
                      <a:pt x="3276" y="11870"/>
                    </a:lnTo>
                    <a:lnTo>
                      <a:pt x="3200" y="12250"/>
                    </a:lnTo>
                    <a:lnTo>
                      <a:pt x="3855" y="12235"/>
                    </a:lnTo>
                    <a:lnTo>
                      <a:pt x="3825" y="12525"/>
                    </a:lnTo>
                    <a:lnTo>
                      <a:pt x="4312" y="12448"/>
                    </a:lnTo>
                    <a:lnTo>
                      <a:pt x="4358" y="12753"/>
                    </a:lnTo>
                    <a:lnTo>
                      <a:pt x="5029" y="12494"/>
                    </a:lnTo>
                    <a:lnTo>
                      <a:pt x="5150" y="12707"/>
                    </a:lnTo>
                    <a:lnTo>
                      <a:pt x="5607" y="12296"/>
                    </a:lnTo>
                    <a:lnTo>
                      <a:pt x="5790" y="12631"/>
                    </a:lnTo>
                    <a:lnTo>
                      <a:pt x="6171" y="12220"/>
                    </a:lnTo>
                    <a:lnTo>
                      <a:pt x="6324" y="12418"/>
                    </a:lnTo>
                    <a:lnTo>
                      <a:pt x="6674" y="11870"/>
                    </a:lnTo>
                    <a:lnTo>
                      <a:pt x="6963" y="12007"/>
                    </a:lnTo>
                    <a:lnTo>
                      <a:pt x="7162" y="11489"/>
                    </a:lnTo>
                    <a:lnTo>
                      <a:pt x="7466" y="11656"/>
                    </a:lnTo>
                    <a:lnTo>
                      <a:pt x="7588" y="11016"/>
                    </a:lnTo>
                    <a:lnTo>
                      <a:pt x="7923" y="11092"/>
                    </a:lnTo>
                    <a:lnTo>
                      <a:pt x="7893" y="10498"/>
                    </a:lnTo>
                    <a:lnTo>
                      <a:pt x="8152" y="10574"/>
                    </a:lnTo>
                    <a:lnTo>
                      <a:pt x="8152" y="10574"/>
                    </a:lnTo>
                    <a:lnTo>
                      <a:pt x="8091" y="9904"/>
                    </a:lnTo>
                    <a:lnTo>
                      <a:pt x="8319" y="9950"/>
                    </a:lnTo>
                    <a:lnTo>
                      <a:pt x="8259" y="9203"/>
                    </a:lnTo>
                    <a:lnTo>
                      <a:pt x="6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9" name="Google Shape;2859;p78"/>
              <p:cNvGrpSpPr/>
              <p:nvPr/>
            </p:nvGrpSpPr>
            <p:grpSpPr>
              <a:xfrm>
                <a:off x="386014" y="4337254"/>
                <a:ext cx="322205" cy="420052"/>
                <a:chOff x="386014" y="4337254"/>
                <a:chExt cx="322205" cy="420052"/>
              </a:xfrm>
            </p:grpSpPr>
            <p:sp>
              <p:nvSpPr>
                <p:cNvPr id="2860" name="Google Shape;2860;p78"/>
                <p:cNvSpPr/>
                <p:nvPr/>
              </p:nvSpPr>
              <p:spPr>
                <a:xfrm>
                  <a:off x="473957" y="4379282"/>
                  <a:ext cx="13489" cy="68860"/>
                </a:xfrm>
                <a:custGeom>
                  <a:avLst/>
                  <a:gdLst/>
                  <a:ahLst/>
                  <a:cxnLst/>
                  <a:rect l="l" t="t" r="r" b="b"/>
                  <a:pathLst>
                    <a:path w="458" h="2338" extrusionOk="0">
                      <a:moveTo>
                        <a:pt x="367" y="0"/>
                      </a:moveTo>
                      <a:cubicBezTo>
                        <a:pt x="343" y="0"/>
                        <a:pt x="332" y="17"/>
                        <a:pt x="320" y="52"/>
                      </a:cubicBezTo>
                      <a:cubicBezTo>
                        <a:pt x="92" y="752"/>
                        <a:pt x="0" y="1530"/>
                        <a:pt x="46" y="2276"/>
                      </a:cubicBezTo>
                      <a:cubicBezTo>
                        <a:pt x="46" y="2307"/>
                        <a:pt x="76" y="2337"/>
                        <a:pt x="107" y="2337"/>
                      </a:cubicBezTo>
                      <a:cubicBezTo>
                        <a:pt x="153" y="2337"/>
                        <a:pt x="183" y="2307"/>
                        <a:pt x="183" y="2246"/>
                      </a:cubicBezTo>
                      <a:cubicBezTo>
                        <a:pt x="122" y="1530"/>
                        <a:pt x="198" y="783"/>
                        <a:pt x="427" y="82"/>
                      </a:cubicBezTo>
                      <a:cubicBezTo>
                        <a:pt x="457" y="52"/>
                        <a:pt x="427" y="21"/>
                        <a:pt x="396" y="6"/>
                      </a:cubicBezTo>
                      <a:cubicBezTo>
                        <a:pt x="385" y="2"/>
                        <a:pt x="375"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8"/>
                <p:cNvSpPr/>
                <p:nvPr/>
              </p:nvSpPr>
              <p:spPr>
                <a:xfrm>
                  <a:off x="516574" y="4375689"/>
                  <a:ext cx="25152" cy="130769"/>
                </a:xfrm>
                <a:custGeom>
                  <a:avLst/>
                  <a:gdLst/>
                  <a:ahLst/>
                  <a:cxnLst/>
                  <a:rect l="l" t="t" r="r" b="b"/>
                  <a:pathLst>
                    <a:path w="854" h="4440" extrusionOk="0">
                      <a:moveTo>
                        <a:pt x="777" y="0"/>
                      </a:moveTo>
                      <a:cubicBezTo>
                        <a:pt x="757" y="0"/>
                        <a:pt x="728" y="17"/>
                        <a:pt x="717" y="52"/>
                      </a:cubicBezTo>
                      <a:cubicBezTo>
                        <a:pt x="153" y="1408"/>
                        <a:pt x="1" y="2931"/>
                        <a:pt x="275" y="4379"/>
                      </a:cubicBezTo>
                      <a:cubicBezTo>
                        <a:pt x="275" y="4409"/>
                        <a:pt x="305" y="4440"/>
                        <a:pt x="336" y="4440"/>
                      </a:cubicBezTo>
                      <a:cubicBezTo>
                        <a:pt x="397" y="4440"/>
                        <a:pt x="412" y="4394"/>
                        <a:pt x="412" y="4333"/>
                      </a:cubicBezTo>
                      <a:cubicBezTo>
                        <a:pt x="123" y="2931"/>
                        <a:pt x="275" y="1423"/>
                        <a:pt x="839" y="82"/>
                      </a:cubicBezTo>
                      <a:cubicBezTo>
                        <a:pt x="854" y="67"/>
                        <a:pt x="839" y="37"/>
                        <a:pt x="793" y="6"/>
                      </a:cubicBezTo>
                      <a:cubicBezTo>
                        <a:pt x="789" y="2"/>
                        <a:pt x="783"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8"/>
                <p:cNvSpPr/>
                <p:nvPr/>
              </p:nvSpPr>
              <p:spPr>
                <a:xfrm>
                  <a:off x="515690" y="4379901"/>
                  <a:ext cx="12134" cy="48037"/>
                </a:xfrm>
                <a:custGeom>
                  <a:avLst/>
                  <a:gdLst/>
                  <a:ahLst/>
                  <a:cxnLst/>
                  <a:rect l="l" t="t" r="r" b="b"/>
                  <a:pathLst>
                    <a:path w="412" h="1631" extrusionOk="0">
                      <a:moveTo>
                        <a:pt x="183" y="0"/>
                      </a:moveTo>
                      <a:cubicBezTo>
                        <a:pt x="137" y="0"/>
                        <a:pt x="107" y="15"/>
                        <a:pt x="107" y="61"/>
                      </a:cubicBezTo>
                      <a:cubicBezTo>
                        <a:pt x="0" y="564"/>
                        <a:pt x="61" y="1112"/>
                        <a:pt x="259" y="1585"/>
                      </a:cubicBezTo>
                      <a:cubicBezTo>
                        <a:pt x="259" y="1600"/>
                        <a:pt x="290" y="1630"/>
                        <a:pt x="305" y="1630"/>
                      </a:cubicBezTo>
                      <a:cubicBezTo>
                        <a:pt x="335" y="1630"/>
                        <a:pt x="335" y="1630"/>
                        <a:pt x="351" y="1600"/>
                      </a:cubicBezTo>
                      <a:cubicBezTo>
                        <a:pt x="381" y="1600"/>
                        <a:pt x="412" y="1569"/>
                        <a:pt x="381" y="1524"/>
                      </a:cubicBezTo>
                      <a:cubicBezTo>
                        <a:pt x="198" y="1082"/>
                        <a:pt x="137" y="564"/>
                        <a:pt x="229" y="76"/>
                      </a:cubicBezTo>
                      <a:cubicBezTo>
                        <a:pt x="229" y="46"/>
                        <a:pt x="21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8"/>
                <p:cNvSpPr/>
                <p:nvPr/>
              </p:nvSpPr>
              <p:spPr>
                <a:xfrm>
                  <a:off x="574005" y="4381049"/>
                  <a:ext cx="35932" cy="181958"/>
                </a:xfrm>
                <a:custGeom>
                  <a:avLst/>
                  <a:gdLst/>
                  <a:ahLst/>
                  <a:cxnLst/>
                  <a:rect l="l" t="t" r="r" b="b"/>
                  <a:pathLst>
                    <a:path w="1220" h="6178" extrusionOk="0">
                      <a:moveTo>
                        <a:pt x="1141" y="1"/>
                      </a:moveTo>
                      <a:cubicBezTo>
                        <a:pt x="1114" y="1"/>
                        <a:pt x="1098" y="15"/>
                        <a:pt x="1098" y="37"/>
                      </a:cubicBezTo>
                      <a:cubicBezTo>
                        <a:pt x="885" y="860"/>
                        <a:pt x="824" y="1713"/>
                        <a:pt x="763" y="2536"/>
                      </a:cubicBezTo>
                      <a:cubicBezTo>
                        <a:pt x="671" y="3740"/>
                        <a:pt x="580" y="4989"/>
                        <a:pt x="31" y="6086"/>
                      </a:cubicBezTo>
                      <a:cubicBezTo>
                        <a:pt x="1" y="6116"/>
                        <a:pt x="1" y="6162"/>
                        <a:pt x="47" y="6177"/>
                      </a:cubicBezTo>
                      <a:lnTo>
                        <a:pt x="77" y="6177"/>
                      </a:lnTo>
                      <a:cubicBezTo>
                        <a:pt x="108" y="6177"/>
                        <a:pt x="123" y="6162"/>
                        <a:pt x="138" y="6147"/>
                      </a:cubicBezTo>
                      <a:cubicBezTo>
                        <a:pt x="717" y="5050"/>
                        <a:pt x="793" y="3770"/>
                        <a:pt x="885" y="2551"/>
                      </a:cubicBezTo>
                      <a:cubicBezTo>
                        <a:pt x="946" y="1729"/>
                        <a:pt x="991" y="875"/>
                        <a:pt x="1205" y="83"/>
                      </a:cubicBezTo>
                      <a:cubicBezTo>
                        <a:pt x="1220" y="37"/>
                        <a:pt x="1205" y="7"/>
                        <a:pt x="1174" y="7"/>
                      </a:cubicBezTo>
                      <a:cubicBezTo>
                        <a:pt x="1162" y="3"/>
                        <a:pt x="1151" y="1"/>
                        <a:pt x="1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8"/>
                <p:cNvSpPr/>
                <p:nvPr/>
              </p:nvSpPr>
              <p:spPr>
                <a:xfrm>
                  <a:off x="580749" y="4400988"/>
                  <a:ext cx="18879" cy="77666"/>
                </a:xfrm>
                <a:custGeom>
                  <a:avLst/>
                  <a:gdLst/>
                  <a:ahLst/>
                  <a:cxnLst/>
                  <a:rect l="l" t="t" r="r" b="b"/>
                  <a:pathLst>
                    <a:path w="641" h="2637" extrusionOk="0">
                      <a:moveTo>
                        <a:pt x="199" y="0"/>
                      </a:moveTo>
                      <a:cubicBezTo>
                        <a:pt x="153" y="0"/>
                        <a:pt x="122" y="15"/>
                        <a:pt x="122" y="46"/>
                      </a:cubicBezTo>
                      <a:cubicBezTo>
                        <a:pt x="0" y="914"/>
                        <a:pt x="138" y="1813"/>
                        <a:pt x="503" y="2606"/>
                      </a:cubicBezTo>
                      <a:cubicBezTo>
                        <a:pt x="518" y="2621"/>
                        <a:pt x="534" y="2636"/>
                        <a:pt x="564" y="2636"/>
                      </a:cubicBezTo>
                      <a:cubicBezTo>
                        <a:pt x="564" y="2636"/>
                        <a:pt x="579" y="2636"/>
                        <a:pt x="579" y="2621"/>
                      </a:cubicBezTo>
                      <a:cubicBezTo>
                        <a:pt x="610" y="2621"/>
                        <a:pt x="640" y="2590"/>
                        <a:pt x="610" y="2545"/>
                      </a:cubicBezTo>
                      <a:cubicBezTo>
                        <a:pt x="259" y="1783"/>
                        <a:pt x="122" y="914"/>
                        <a:pt x="259" y="76"/>
                      </a:cubicBezTo>
                      <a:cubicBezTo>
                        <a:pt x="259" y="31"/>
                        <a:pt x="229"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8"/>
                <p:cNvSpPr/>
                <p:nvPr/>
              </p:nvSpPr>
              <p:spPr>
                <a:xfrm>
                  <a:off x="604075" y="4416686"/>
                  <a:ext cx="71835" cy="187141"/>
                </a:xfrm>
                <a:custGeom>
                  <a:avLst/>
                  <a:gdLst/>
                  <a:ahLst/>
                  <a:cxnLst/>
                  <a:rect l="l" t="t" r="r" b="b"/>
                  <a:pathLst>
                    <a:path w="2439" h="6354" extrusionOk="0">
                      <a:moveTo>
                        <a:pt x="2073" y="1"/>
                      </a:moveTo>
                      <a:cubicBezTo>
                        <a:pt x="2027" y="1"/>
                        <a:pt x="2012" y="31"/>
                        <a:pt x="2012" y="77"/>
                      </a:cubicBezTo>
                      <a:cubicBezTo>
                        <a:pt x="2301" y="2301"/>
                        <a:pt x="1555" y="4602"/>
                        <a:pt x="16" y="6247"/>
                      </a:cubicBezTo>
                      <a:cubicBezTo>
                        <a:pt x="1" y="6278"/>
                        <a:pt x="1" y="6323"/>
                        <a:pt x="16" y="6339"/>
                      </a:cubicBezTo>
                      <a:cubicBezTo>
                        <a:pt x="16" y="6354"/>
                        <a:pt x="31" y="6354"/>
                        <a:pt x="46" y="6354"/>
                      </a:cubicBezTo>
                      <a:cubicBezTo>
                        <a:pt x="77" y="6354"/>
                        <a:pt x="92" y="6339"/>
                        <a:pt x="123" y="6339"/>
                      </a:cubicBezTo>
                      <a:cubicBezTo>
                        <a:pt x="1692" y="4663"/>
                        <a:pt x="2438" y="2316"/>
                        <a:pt x="2149" y="46"/>
                      </a:cubicBezTo>
                      <a:cubicBezTo>
                        <a:pt x="2149" y="16"/>
                        <a:pt x="2103"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8"/>
                <p:cNvSpPr/>
                <p:nvPr/>
              </p:nvSpPr>
              <p:spPr>
                <a:xfrm>
                  <a:off x="658384" y="4465340"/>
                  <a:ext cx="38170" cy="41557"/>
                </a:xfrm>
                <a:custGeom>
                  <a:avLst/>
                  <a:gdLst/>
                  <a:ahLst/>
                  <a:cxnLst/>
                  <a:rect l="l" t="t" r="r" b="b"/>
                  <a:pathLst>
                    <a:path w="1296" h="1411" extrusionOk="0">
                      <a:moveTo>
                        <a:pt x="1212" y="0"/>
                      </a:moveTo>
                      <a:cubicBezTo>
                        <a:pt x="1190" y="0"/>
                        <a:pt x="1168" y="11"/>
                        <a:pt x="1158" y="40"/>
                      </a:cubicBezTo>
                      <a:cubicBezTo>
                        <a:pt x="884" y="527"/>
                        <a:pt x="488" y="969"/>
                        <a:pt x="31" y="1289"/>
                      </a:cubicBezTo>
                      <a:cubicBezTo>
                        <a:pt x="0" y="1320"/>
                        <a:pt x="0" y="1350"/>
                        <a:pt x="16" y="1396"/>
                      </a:cubicBezTo>
                      <a:cubicBezTo>
                        <a:pt x="31" y="1396"/>
                        <a:pt x="61" y="1411"/>
                        <a:pt x="76" y="1411"/>
                      </a:cubicBezTo>
                      <a:cubicBezTo>
                        <a:pt x="87" y="1411"/>
                        <a:pt x="97" y="1404"/>
                        <a:pt x="102" y="1404"/>
                      </a:cubicBezTo>
                      <a:cubicBezTo>
                        <a:pt x="105" y="1404"/>
                        <a:pt x="107" y="1406"/>
                        <a:pt x="107" y="1411"/>
                      </a:cubicBezTo>
                      <a:cubicBezTo>
                        <a:pt x="594" y="1061"/>
                        <a:pt x="991" y="634"/>
                        <a:pt x="1280" y="116"/>
                      </a:cubicBezTo>
                      <a:cubicBezTo>
                        <a:pt x="1295" y="70"/>
                        <a:pt x="1295" y="40"/>
                        <a:pt x="1250" y="9"/>
                      </a:cubicBezTo>
                      <a:cubicBezTo>
                        <a:pt x="1238" y="4"/>
                        <a:pt x="1225" y="0"/>
                        <a:pt x="1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8"/>
                <p:cNvSpPr/>
                <p:nvPr/>
              </p:nvSpPr>
              <p:spPr>
                <a:xfrm>
                  <a:off x="604075" y="4515997"/>
                  <a:ext cx="104144" cy="84705"/>
                </a:xfrm>
                <a:custGeom>
                  <a:avLst/>
                  <a:gdLst/>
                  <a:ahLst/>
                  <a:cxnLst/>
                  <a:rect l="l" t="t" r="r" b="b"/>
                  <a:pathLst>
                    <a:path w="3536" h="2876" extrusionOk="0">
                      <a:moveTo>
                        <a:pt x="3455" y="1"/>
                      </a:moveTo>
                      <a:cubicBezTo>
                        <a:pt x="3434" y="1"/>
                        <a:pt x="3416" y="8"/>
                        <a:pt x="3398" y="26"/>
                      </a:cubicBezTo>
                      <a:cubicBezTo>
                        <a:pt x="2621" y="1291"/>
                        <a:pt x="1448" y="2266"/>
                        <a:pt x="46" y="2753"/>
                      </a:cubicBezTo>
                      <a:cubicBezTo>
                        <a:pt x="16" y="2753"/>
                        <a:pt x="1" y="2799"/>
                        <a:pt x="16" y="2830"/>
                      </a:cubicBezTo>
                      <a:cubicBezTo>
                        <a:pt x="16" y="2845"/>
                        <a:pt x="46" y="2875"/>
                        <a:pt x="77" y="2875"/>
                      </a:cubicBezTo>
                      <a:lnTo>
                        <a:pt x="92" y="2875"/>
                      </a:lnTo>
                      <a:cubicBezTo>
                        <a:pt x="1524" y="2372"/>
                        <a:pt x="2713" y="1382"/>
                        <a:pt x="3520" y="102"/>
                      </a:cubicBezTo>
                      <a:cubicBezTo>
                        <a:pt x="3535" y="72"/>
                        <a:pt x="3535" y="26"/>
                        <a:pt x="3505" y="11"/>
                      </a:cubicBezTo>
                      <a:cubicBezTo>
                        <a:pt x="3486" y="5"/>
                        <a:pt x="3470" y="1"/>
                        <a:pt x="3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8"/>
                <p:cNvSpPr/>
                <p:nvPr/>
              </p:nvSpPr>
              <p:spPr>
                <a:xfrm>
                  <a:off x="386014" y="4337254"/>
                  <a:ext cx="281831" cy="420052"/>
                </a:xfrm>
                <a:custGeom>
                  <a:avLst/>
                  <a:gdLst/>
                  <a:ahLst/>
                  <a:cxnLst/>
                  <a:rect l="l" t="t" r="r" b="b"/>
                  <a:pathLst>
                    <a:path w="9569" h="14262" extrusionOk="0">
                      <a:moveTo>
                        <a:pt x="9568" y="14170"/>
                      </a:moveTo>
                      <a:lnTo>
                        <a:pt x="9568" y="14170"/>
                      </a:lnTo>
                      <a:lnTo>
                        <a:pt x="9568" y="14170"/>
                      </a:lnTo>
                      <a:cubicBezTo>
                        <a:pt x="9568" y="14171"/>
                        <a:pt x="9568" y="14171"/>
                        <a:pt x="9568" y="14171"/>
                      </a:cubicBezTo>
                      <a:cubicBezTo>
                        <a:pt x="9568" y="14171"/>
                        <a:pt x="9568" y="14171"/>
                        <a:pt x="9568" y="14170"/>
                      </a:cubicBezTo>
                      <a:close/>
                      <a:moveTo>
                        <a:pt x="0" y="1"/>
                      </a:moveTo>
                      <a:cubicBezTo>
                        <a:pt x="0" y="1"/>
                        <a:pt x="1341" y="1722"/>
                        <a:pt x="2864" y="3612"/>
                      </a:cubicBezTo>
                      <a:cubicBezTo>
                        <a:pt x="2426" y="3512"/>
                        <a:pt x="1982" y="3458"/>
                        <a:pt x="1539" y="3458"/>
                      </a:cubicBezTo>
                      <a:cubicBezTo>
                        <a:pt x="1305" y="3458"/>
                        <a:pt x="1070" y="3473"/>
                        <a:pt x="838" y="3505"/>
                      </a:cubicBezTo>
                      <a:cubicBezTo>
                        <a:pt x="808" y="3505"/>
                        <a:pt x="792" y="3551"/>
                        <a:pt x="792" y="3581"/>
                      </a:cubicBezTo>
                      <a:cubicBezTo>
                        <a:pt x="792" y="3627"/>
                        <a:pt x="823" y="3642"/>
                        <a:pt x="868" y="3642"/>
                      </a:cubicBezTo>
                      <a:cubicBezTo>
                        <a:pt x="1102" y="3612"/>
                        <a:pt x="1341" y="3596"/>
                        <a:pt x="1581" y="3596"/>
                      </a:cubicBezTo>
                      <a:cubicBezTo>
                        <a:pt x="2060" y="3596"/>
                        <a:pt x="2544" y="3657"/>
                        <a:pt x="3002" y="3779"/>
                      </a:cubicBezTo>
                      <a:cubicBezTo>
                        <a:pt x="3474" y="4389"/>
                        <a:pt x="3992" y="4998"/>
                        <a:pt x="4464" y="5562"/>
                      </a:cubicBezTo>
                      <a:cubicBezTo>
                        <a:pt x="3718" y="5303"/>
                        <a:pt x="2925" y="5166"/>
                        <a:pt x="2133" y="5150"/>
                      </a:cubicBezTo>
                      <a:cubicBezTo>
                        <a:pt x="1706" y="4861"/>
                        <a:pt x="1188" y="4709"/>
                        <a:pt x="670" y="4709"/>
                      </a:cubicBezTo>
                      <a:cubicBezTo>
                        <a:pt x="640" y="4709"/>
                        <a:pt x="609" y="4754"/>
                        <a:pt x="609" y="4770"/>
                      </a:cubicBezTo>
                      <a:cubicBezTo>
                        <a:pt x="609" y="4800"/>
                        <a:pt x="655" y="4815"/>
                        <a:pt x="670" y="4815"/>
                      </a:cubicBezTo>
                      <a:cubicBezTo>
                        <a:pt x="1097" y="4815"/>
                        <a:pt x="1524" y="4937"/>
                        <a:pt x="1889" y="5120"/>
                      </a:cubicBezTo>
                      <a:cubicBezTo>
                        <a:pt x="1402" y="5120"/>
                        <a:pt x="884" y="5181"/>
                        <a:pt x="411" y="5303"/>
                      </a:cubicBezTo>
                      <a:cubicBezTo>
                        <a:pt x="366" y="5303"/>
                        <a:pt x="350" y="5333"/>
                        <a:pt x="350" y="5379"/>
                      </a:cubicBezTo>
                      <a:cubicBezTo>
                        <a:pt x="350" y="5410"/>
                        <a:pt x="381" y="5425"/>
                        <a:pt x="427" y="5425"/>
                      </a:cubicBezTo>
                      <a:cubicBezTo>
                        <a:pt x="925" y="5315"/>
                        <a:pt x="1437" y="5261"/>
                        <a:pt x="1950" y="5261"/>
                      </a:cubicBezTo>
                      <a:cubicBezTo>
                        <a:pt x="2865" y="5261"/>
                        <a:pt x="3783" y="5434"/>
                        <a:pt x="4632" y="5775"/>
                      </a:cubicBezTo>
                      <a:cubicBezTo>
                        <a:pt x="5241" y="6522"/>
                        <a:pt x="5820" y="7177"/>
                        <a:pt x="6277" y="7680"/>
                      </a:cubicBezTo>
                      <a:cubicBezTo>
                        <a:pt x="5726" y="7846"/>
                        <a:pt x="5165" y="7902"/>
                        <a:pt x="4599" y="7902"/>
                      </a:cubicBezTo>
                      <a:cubicBezTo>
                        <a:pt x="4180" y="7902"/>
                        <a:pt x="3758" y="7871"/>
                        <a:pt x="3337" y="7832"/>
                      </a:cubicBezTo>
                      <a:cubicBezTo>
                        <a:pt x="2636" y="7329"/>
                        <a:pt x="1798" y="7055"/>
                        <a:pt x="945" y="7025"/>
                      </a:cubicBezTo>
                      <a:cubicBezTo>
                        <a:pt x="899" y="7025"/>
                        <a:pt x="884" y="7055"/>
                        <a:pt x="884" y="7085"/>
                      </a:cubicBezTo>
                      <a:cubicBezTo>
                        <a:pt x="884" y="7131"/>
                        <a:pt x="899" y="7146"/>
                        <a:pt x="945" y="7146"/>
                      </a:cubicBezTo>
                      <a:cubicBezTo>
                        <a:pt x="1676" y="7162"/>
                        <a:pt x="2423" y="7390"/>
                        <a:pt x="3062" y="7786"/>
                      </a:cubicBezTo>
                      <a:cubicBezTo>
                        <a:pt x="2925" y="7771"/>
                        <a:pt x="2773" y="7756"/>
                        <a:pt x="2636" y="7756"/>
                      </a:cubicBezTo>
                      <a:cubicBezTo>
                        <a:pt x="1982" y="7683"/>
                        <a:pt x="1308" y="7601"/>
                        <a:pt x="638" y="7601"/>
                      </a:cubicBezTo>
                      <a:cubicBezTo>
                        <a:pt x="466" y="7601"/>
                        <a:pt x="293" y="7606"/>
                        <a:pt x="122" y="7619"/>
                      </a:cubicBezTo>
                      <a:cubicBezTo>
                        <a:pt x="76" y="7619"/>
                        <a:pt x="61" y="7664"/>
                        <a:pt x="61" y="7695"/>
                      </a:cubicBezTo>
                      <a:cubicBezTo>
                        <a:pt x="61" y="7741"/>
                        <a:pt x="107" y="7756"/>
                        <a:pt x="137" y="7756"/>
                      </a:cubicBezTo>
                      <a:cubicBezTo>
                        <a:pt x="320" y="7742"/>
                        <a:pt x="504" y="7736"/>
                        <a:pt x="690" y="7736"/>
                      </a:cubicBezTo>
                      <a:cubicBezTo>
                        <a:pt x="1338" y="7736"/>
                        <a:pt x="1996" y="7810"/>
                        <a:pt x="2636" y="7893"/>
                      </a:cubicBezTo>
                      <a:cubicBezTo>
                        <a:pt x="2849" y="7908"/>
                        <a:pt x="3078" y="7939"/>
                        <a:pt x="3306" y="7969"/>
                      </a:cubicBezTo>
                      <a:cubicBezTo>
                        <a:pt x="3306" y="7969"/>
                        <a:pt x="3321" y="7969"/>
                        <a:pt x="3321" y="7984"/>
                      </a:cubicBezTo>
                      <a:cubicBezTo>
                        <a:pt x="3337" y="7984"/>
                        <a:pt x="3337" y="8000"/>
                        <a:pt x="3367" y="8000"/>
                      </a:cubicBezTo>
                      <a:cubicBezTo>
                        <a:pt x="3382" y="8000"/>
                        <a:pt x="3382" y="8000"/>
                        <a:pt x="3398" y="7984"/>
                      </a:cubicBezTo>
                      <a:cubicBezTo>
                        <a:pt x="3794" y="8015"/>
                        <a:pt x="4205" y="8061"/>
                        <a:pt x="4601" y="8061"/>
                      </a:cubicBezTo>
                      <a:cubicBezTo>
                        <a:pt x="5165" y="8061"/>
                        <a:pt x="5759" y="8000"/>
                        <a:pt x="6308" y="7832"/>
                      </a:cubicBezTo>
                      <a:cubicBezTo>
                        <a:pt x="6338" y="7832"/>
                        <a:pt x="6353" y="7817"/>
                        <a:pt x="6353" y="7786"/>
                      </a:cubicBezTo>
                      <a:cubicBezTo>
                        <a:pt x="6384" y="7832"/>
                        <a:pt x="6430" y="7862"/>
                        <a:pt x="6445" y="7908"/>
                      </a:cubicBezTo>
                      <a:cubicBezTo>
                        <a:pt x="6795" y="8289"/>
                        <a:pt x="7070" y="8609"/>
                        <a:pt x="7313" y="8929"/>
                      </a:cubicBezTo>
                      <a:lnTo>
                        <a:pt x="7298" y="8959"/>
                      </a:lnTo>
                      <a:lnTo>
                        <a:pt x="7252" y="9066"/>
                      </a:lnTo>
                      <a:cubicBezTo>
                        <a:pt x="6051" y="9779"/>
                        <a:pt x="4674" y="10148"/>
                        <a:pt x="3294" y="10148"/>
                      </a:cubicBezTo>
                      <a:cubicBezTo>
                        <a:pt x="2522" y="10148"/>
                        <a:pt x="1749" y="10032"/>
                        <a:pt x="1006" y="9797"/>
                      </a:cubicBezTo>
                      <a:cubicBezTo>
                        <a:pt x="992" y="9789"/>
                        <a:pt x="980" y="9785"/>
                        <a:pt x="970" y="9785"/>
                      </a:cubicBezTo>
                      <a:cubicBezTo>
                        <a:pt x="945" y="9785"/>
                        <a:pt x="929" y="9806"/>
                        <a:pt x="929" y="9828"/>
                      </a:cubicBezTo>
                      <a:cubicBezTo>
                        <a:pt x="899" y="9874"/>
                        <a:pt x="929" y="9904"/>
                        <a:pt x="960" y="9904"/>
                      </a:cubicBezTo>
                      <a:cubicBezTo>
                        <a:pt x="1722" y="10148"/>
                        <a:pt x="2529" y="10270"/>
                        <a:pt x="3306" y="10270"/>
                      </a:cubicBezTo>
                      <a:cubicBezTo>
                        <a:pt x="3459" y="10270"/>
                        <a:pt x="3611" y="10270"/>
                        <a:pt x="3763" y="10255"/>
                      </a:cubicBezTo>
                      <a:lnTo>
                        <a:pt x="3763" y="10255"/>
                      </a:lnTo>
                      <a:cubicBezTo>
                        <a:pt x="3382" y="10605"/>
                        <a:pt x="2910" y="10894"/>
                        <a:pt x="2407" y="11047"/>
                      </a:cubicBezTo>
                      <a:cubicBezTo>
                        <a:pt x="2377" y="11062"/>
                        <a:pt x="2346" y="11092"/>
                        <a:pt x="2377" y="11123"/>
                      </a:cubicBezTo>
                      <a:cubicBezTo>
                        <a:pt x="2377" y="11138"/>
                        <a:pt x="2407" y="11169"/>
                        <a:pt x="2423" y="11169"/>
                      </a:cubicBezTo>
                      <a:lnTo>
                        <a:pt x="2453" y="11169"/>
                      </a:lnTo>
                      <a:cubicBezTo>
                        <a:pt x="3002" y="10971"/>
                        <a:pt x="3520" y="10666"/>
                        <a:pt x="3931" y="10255"/>
                      </a:cubicBezTo>
                      <a:cubicBezTo>
                        <a:pt x="3946" y="10224"/>
                        <a:pt x="3946" y="10224"/>
                        <a:pt x="3946" y="10209"/>
                      </a:cubicBezTo>
                      <a:cubicBezTo>
                        <a:pt x="5058" y="10117"/>
                        <a:pt x="6125" y="9813"/>
                        <a:pt x="7100" y="9264"/>
                      </a:cubicBezTo>
                      <a:lnTo>
                        <a:pt x="7100" y="9264"/>
                      </a:lnTo>
                      <a:cubicBezTo>
                        <a:pt x="6353" y="10361"/>
                        <a:pt x="5287" y="11245"/>
                        <a:pt x="4022" y="11717"/>
                      </a:cubicBezTo>
                      <a:cubicBezTo>
                        <a:pt x="3992" y="11732"/>
                        <a:pt x="3977" y="11778"/>
                        <a:pt x="3992" y="11793"/>
                      </a:cubicBezTo>
                      <a:cubicBezTo>
                        <a:pt x="4007" y="11809"/>
                        <a:pt x="4022" y="11824"/>
                        <a:pt x="4053" y="11824"/>
                      </a:cubicBezTo>
                      <a:lnTo>
                        <a:pt x="4068" y="11824"/>
                      </a:lnTo>
                      <a:cubicBezTo>
                        <a:pt x="5424" y="11291"/>
                        <a:pt x="6567" y="10346"/>
                        <a:pt x="7313" y="9112"/>
                      </a:cubicBezTo>
                      <a:cubicBezTo>
                        <a:pt x="7359" y="9081"/>
                        <a:pt x="7405" y="9066"/>
                        <a:pt x="7435" y="9036"/>
                      </a:cubicBezTo>
                      <a:cubicBezTo>
                        <a:pt x="8212" y="10072"/>
                        <a:pt x="8502" y="10879"/>
                        <a:pt x="8761" y="11778"/>
                      </a:cubicBezTo>
                      <a:cubicBezTo>
                        <a:pt x="9111" y="12997"/>
                        <a:pt x="9142" y="14262"/>
                        <a:pt x="9142" y="14262"/>
                      </a:cubicBezTo>
                      <a:lnTo>
                        <a:pt x="9568" y="14170"/>
                      </a:lnTo>
                      <a:lnTo>
                        <a:pt x="9568" y="14170"/>
                      </a:lnTo>
                      <a:cubicBezTo>
                        <a:pt x="9556" y="14128"/>
                        <a:pt x="9274" y="12070"/>
                        <a:pt x="9035" y="11473"/>
                      </a:cubicBezTo>
                      <a:cubicBezTo>
                        <a:pt x="8791" y="10864"/>
                        <a:pt x="8380" y="9782"/>
                        <a:pt x="6795" y="7893"/>
                      </a:cubicBezTo>
                      <a:cubicBezTo>
                        <a:pt x="5196" y="6004"/>
                        <a:pt x="1265" y="135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78"/>
            <p:cNvGrpSpPr/>
            <p:nvPr/>
          </p:nvGrpSpPr>
          <p:grpSpPr>
            <a:xfrm>
              <a:off x="2037231" y="3282843"/>
              <a:ext cx="1117676" cy="1053549"/>
              <a:chOff x="1044733" y="4102582"/>
              <a:chExt cx="734154" cy="691986"/>
            </a:xfrm>
          </p:grpSpPr>
          <p:sp>
            <p:nvSpPr>
              <p:cNvPr id="2870" name="Google Shape;2870;p78"/>
              <p:cNvSpPr/>
              <p:nvPr/>
            </p:nvSpPr>
            <p:spPr>
              <a:xfrm>
                <a:off x="1045175" y="4103466"/>
                <a:ext cx="732366" cy="646217"/>
              </a:xfrm>
              <a:custGeom>
                <a:avLst/>
                <a:gdLst/>
                <a:ahLst/>
                <a:cxnLst/>
                <a:rect l="l" t="t" r="r" b="b"/>
                <a:pathLst>
                  <a:path w="24866" h="21941" extrusionOk="0">
                    <a:moveTo>
                      <a:pt x="12403" y="1"/>
                    </a:moveTo>
                    <a:cubicBezTo>
                      <a:pt x="12235" y="1"/>
                      <a:pt x="12083" y="626"/>
                      <a:pt x="11854" y="1265"/>
                    </a:cubicBezTo>
                    <a:cubicBezTo>
                      <a:pt x="11595" y="1890"/>
                      <a:pt x="10011" y="2301"/>
                      <a:pt x="9599" y="3810"/>
                    </a:cubicBezTo>
                    <a:cubicBezTo>
                      <a:pt x="9218" y="5318"/>
                      <a:pt x="9980" y="7070"/>
                      <a:pt x="10407" y="8274"/>
                    </a:cubicBezTo>
                    <a:cubicBezTo>
                      <a:pt x="10818" y="9462"/>
                      <a:pt x="11275" y="11565"/>
                      <a:pt x="11626" y="12814"/>
                    </a:cubicBezTo>
                    <a:cubicBezTo>
                      <a:pt x="11869" y="13698"/>
                      <a:pt x="12098" y="14673"/>
                      <a:pt x="12189" y="15023"/>
                    </a:cubicBezTo>
                    <a:lnTo>
                      <a:pt x="12113" y="15023"/>
                    </a:lnTo>
                    <a:lnTo>
                      <a:pt x="3261" y="4130"/>
                    </a:lnTo>
                    <a:lnTo>
                      <a:pt x="3261" y="4130"/>
                    </a:lnTo>
                    <a:cubicBezTo>
                      <a:pt x="3261" y="4130"/>
                      <a:pt x="3185" y="4374"/>
                      <a:pt x="3368" y="4754"/>
                    </a:cubicBezTo>
                    <a:cubicBezTo>
                      <a:pt x="3566" y="5135"/>
                      <a:pt x="3444" y="5471"/>
                      <a:pt x="3292" y="5973"/>
                    </a:cubicBezTo>
                    <a:cubicBezTo>
                      <a:pt x="3170" y="6507"/>
                      <a:pt x="2667" y="7771"/>
                      <a:pt x="3642" y="9447"/>
                    </a:cubicBezTo>
                    <a:cubicBezTo>
                      <a:pt x="4632" y="11123"/>
                      <a:pt x="8198" y="13028"/>
                      <a:pt x="9234" y="13622"/>
                    </a:cubicBezTo>
                    <a:cubicBezTo>
                      <a:pt x="9874" y="13972"/>
                      <a:pt x="10910" y="14551"/>
                      <a:pt x="11626" y="14947"/>
                    </a:cubicBezTo>
                    <a:cubicBezTo>
                      <a:pt x="11412" y="14917"/>
                      <a:pt x="11138" y="14841"/>
                      <a:pt x="10833" y="14734"/>
                    </a:cubicBezTo>
                    <a:cubicBezTo>
                      <a:pt x="9995" y="14414"/>
                      <a:pt x="7299" y="13515"/>
                      <a:pt x="6004" y="13241"/>
                    </a:cubicBezTo>
                    <a:cubicBezTo>
                      <a:pt x="5121" y="13044"/>
                      <a:pt x="4628" y="12853"/>
                      <a:pt x="4003" y="12853"/>
                    </a:cubicBezTo>
                    <a:cubicBezTo>
                      <a:pt x="3711" y="12853"/>
                      <a:pt x="3390" y="12895"/>
                      <a:pt x="2987" y="12997"/>
                    </a:cubicBezTo>
                    <a:cubicBezTo>
                      <a:pt x="1738" y="13317"/>
                      <a:pt x="1768" y="13987"/>
                      <a:pt x="991" y="14201"/>
                    </a:cubicBezTo>
                    <a:cubicBezTo>
                      <a:pt x="229" y="14460"/>
                      <a:pt x="46" y="14384"/>
                      <a:pt x="1" y="14536"/>
                    </a:cubicBezTo>
                    <a:cubicBezTo>
                      <a:pt x="1" y="14536"/>
                      <a:pt x="4937" y="14871"/>
                      <a:pt x="7436" y="15084"/>
                    </a:cubicBezTo>
                    <a:cubicBezTo>
                      <a:pt x="9432" y="15252"/>
                      <a:pt x="11336" y="15298"/>
                      <a:pt x="11976" y="15298"/>
                    </a:cubicBezTo>
                    <a:cubicBezTo>
                      <a:pt x="11428" y="15465"/>
                      <a:pt x="10072" y="15938"/>
                      <a:pt x="9142" y="16867"/>
                    </a:cubicBezTo>
                    <a:cubicBezTo>
                      <a:pt x="7939" y="18071"/>
                      <a:pt x="7299" y="18878"/>
                      <a:pt x="7177" y="19427"/>
                    </a:cubicBezTo>
                    <a:cubicBezTo>
                      <a:pt x="7070" y="19975"/>
                      <a:pt x="7360" y="20508"/>
                      <a:pt x="7222" y="20859"/>
                    </a:cubicBezTo>
                    <a:cubicBezTo>
                      <a:pt x="7085" y="21194"/>
                      <a:pt x="6598" y="21651"/>
                      <a:pt x="6689" y="21864"/>
                    </a:cubicBezTo>
                    <a:lnTo>
                      <a:pt x="12250" y="15343"/>
                    </a:lnTo>
                    <a:lnTo>
                      <a:pt x="12235" y="15298"/>
                    </a:lnTo>
                    <a:lnTo>
                      <a:pt x="12235" y="15298"/>
                    </a:lnTo>
                    <a:cubicBezTo>
                      <a:pt x="12327" y="15343"/>
                      <a:pt x="12387" y="15374"/>
                      <a:pt x="12387" y="15374"/>
                    </a:cubicBezTo>
                    <a:lnTo>
                      <a:pt x="12296" y="15222"/>
                    </a:lnTo>
                    <a:lnTo>
                      <a:pt x="12296" y="15176"/>
                    </a:lnTo>
                    <a:lnTo>
                      <a:pt x="12403" y="15176"/>
                    </a:lnTo>
                    <a:lnTo>
                      <a:pt x="12403" y="1"/>
                    </a:lnTo>
                    <a:close/>
                    <a:moveTo>
                      <a:pt x="21605" y="4160"/>
                    </a:moveTo>
                    <a:lnTo>
                      <a:pt x="12753" y="15054"/>
                    </a:lnTo>
                    <a:lnTo>
                      <a:pt x="12570" y="15054"/>
                    </a:lnTo>
                    <a:lnTo>
                      <a:pt x="12601" y="15237"/>
                    </a:lnTo>
                    <a:lnTo>
                      <a:pt x="12418" y="15450"/>
                    </a:lnTo>
                    <a:cubicBezTo>
                      <a:pt x="12418" y="15450"/>
                      <a:pt x="12479" y="15404"/>
                      <a:pt x="12570" y="15374"/>
                    </a:cubicBezTo>
                    <a:lnTo>
                      <a:pt x="12570" y="15374"/>
                    </a:lnTo>
                    <a:lnTo>
                      <a:pt x="12555" y="15435"/>
                    </a:lnTo>
                    <a:lnTo>
                      <a:pt x="18116" y="21941"/>
                    </a:lnTo>
                    <a:cubicBezTo>
                      <a:pt x="18238" y="21727"/>
                      <a:pt x="17735" y="21270"/>
                      <a:pt x="17583" y="20935"/>
                    </a:cubicBezTo>
                    <a:cubicBezTo>
                      <a:pt x="17507" y="20539"/>
                      <a:pt x="17781" y="20021"/>
                      <a:pt x="17674" y="19442"/>
                    </a:cubicBezTo>
                    <a:cubicBezTo>
                      <a:pt x="17568" y="18893"/>
                      <a:pt x="16913" y="18071"/>
                      <a:pt x="15724" y="16897"/>
                    </a:cubicBezTo>
                    <a:cubicBezTo>
                      <a:pt x="14780" y="15968"/>
                      <a:pt x="13439" y="15481"/>
                      <a:pt x="12875" y="15313"/>
                    </a:cubicBezTo>
                    <a:cubicBezTo>
                      <a:pt x="13545" y="15313"/>
                      <a:pt x="15435" y="15282"/>
                      <a:pt x="17431" y="15100"/>
                    </a:cubicBezTo>
                    <a:cubicBezTo>
                      <a:pt x="19929" y="14902"/>
                      <a:pt x="24866" y="14551"/>
                      <a:pt x="24866" y="14551"/>
                    </a:cubicBezTo>
                    <a:cubicBezTo>
                      <a:pt x="24820" y="14414"/>
                      <a:pt x="24652" y="14475"/>
                      <a:pt x="23875" y="14231"/>
                    </a:cubicBezTo>
                    <a:cubicBezTo>
                      <a:pt x="23114" y="13987"/>
                      <a:pt x="23129" y="13317"/>
                      <a:pt x="21864" y="13012"/>
                    </a:cubicBezTo>
                    <a:cubicBezTo>
                      <a:pt x="21466" y="12910"/>
                      <a:pt x="21148" y="12869"/>
                      <a:pt x="20858" y="12869"/>
                    </a:cubicBezTo>
                    <a:cubicBezTo>
                      <a:pt x="20238" y="12869"/>
                      <a:pt x="19745" y="13059"/>
                      <a:pt x="18863" y="13256"/>
                    </a:cubicBezTo>
                    <a:cubicBezTo>
                      <a:pt x="17568" y="13546"/>
                      <a:pt x="14856" y="14460"/>
                      <a:pt x="14018" y="14764"/>
                    </a:cubicBezTo>
                    <a:cubicBezTo>
                      <a:pt x="13743" y="14871"/>
                      <a:pt x="13469" y="14932"/>
                      <a:pt x="13241" y="14978"/>
                    </a:cubicBezTo>
                    <a:cubicBezTo>
                      <a:pt x="13972" y="14566"/>
                      <a:pt x="14993" y="14003"/>
                      <a:pt x="15617" y="13637"/>
                    </a:cubicBezTo>
                    <a:cubicBezTo>
                      <a:pt x="16669" y="13043"/>
                      <a:pt x="20249" y="11138"/>
                      <a:pt x="21224" y="9462"/>
                    </a:cubicBezTo>
                    <a:cubicBezTo>
                      <a:pt x="22184" y="7786"/>
                      <a:pt x="21712" y="6522"/>
                      <a:pt x="21559" y="6004"/>
                    </a:cubicBezTo>
                    <a:cubicBezTo>
                      <a:pt x="21438" y="5471"/>
                      <a:pt x="21316" y="5166"/>
                      <a:pt x="21483" y="4785"/>
                    </a:cubicBezTo>
                    <a:cubicBezTo>
                      <a:pt x="21666" y="4404"/>
                      <a:pt x="21605" y="4160"/>
                      <a:pt x="21605" y="416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8"/>
              <p:cNvSpPr/>
              <p:nvPr/>
            </p:nvSpPr>
            <p:spPr>
              <a:xfrm>
                <a:off x="1046530" y="4104821"/>
                <a:ext cx="731453" cy="689748"/>
              </a:xfrm>
              <a:custGeom>
                <a:avLst/>
                <a:gdLst/>
                <a:ahLst/>
                <a:cxnLst/>
                <a:rect l="l" t="t" r="r" b="b"/>
                <a:pathLst>
                  <a:path w="24835" h="23419" extrusionOk="0">
                    <a:moveTo>
                      <a:pt x="12326" y="1"/>
                    </a:moveTo>
                    <a:lnTo>
                      <a:pt x="12326" y="14886"/>
                    </a:lnTo>
                    <a:lnTo>
                      <a:pt x="12250" y="14886"/>
                    </a:lnTo>
                    <a:cubicBezTo>
                      <a:pt x="12220" y="14886"/>
                      <a:pt x="12204" y="14901"/>
                      <a:pt x="12204" y="14901"/>
                    </a:cubicBezTo>
                    <a:cubicBezTo>
                      <a:pt x="11961" y="14505"/>
                      <a:pt x="10925" y="12753"/>
                      <a:pt x="10224" y="11504"/>
                    </a:cubicBezTo>
                    <a:cubicBezTo>
                      <a:pt x="9431" y="10071"/>
                      <a:pt x="8548" y="7329"/>
                      <a:pt x="7420" y="5958"/>
                    </a:cubicBezTo>
                    <a:cubicBezTo>
                      <a:pt x="6308" y="4587"/>
                      <a:pt x="4632" y="5211"/>
                      <a:pt x="4053" y="4830"/>
                    </a:cubicBezTo>
                    <a:cubicBezTo>
                      <a:pt x="3505" y="4449"/>
                      <a:pt x="3383" y="4129"/>
                      <a:pt x="3215" y="4129"/>
                    </a:cubicBezTo>
                    <a:cubicBezTo>
                      <a:pt x="3215" y="4129"/>
                      <a:pt x="5714" y="7969"/>
                      <a:pt x="7420" y="10132"/>
                    </a:cubicBezTo>
                    <a:cubicBezTo>
                      <a:pt x="9005" y="12083"/>
                      <a:pt x="11595" y="14597"/>
                      <a:pt x="12022" y="15023"/>
                    </a:cubicBezTo>
                    <a:cubicBezTo>
                      <a:pt x="11976" y="15038"/>
                      <a:pt x="11961" y="15084"/>
                      <a:pt x="11915" y="15115"/>
                    </a:cubicBezTo>
                    <a:cubicBezTo>
                      <a:pt x="11900" y="15130"/>
                      <a:pt x="11884" y="15176"/>
                      <a:pt x="11884" y="15206"/>
                    </a:cubicBezTo>
                    <a:cubicBezTo>
                      <a:pt x="11884" y="15252"/>
                      <a:pt x="11900" y="15282"/>
                      <a:pt x="11945" y="15328"/>
                    </a:cubicBezTo>
                    <a:lnTo>
                      <a:pt x="11839" y="15313"/>
                    </a:lnTo>
                    <a:lnTo>
                      <a:pt x="0" y="14566"/>
                    </a:lnTo>
                    <a:lnTo>
                      <a:pt x="0" y="14566"/>
                    </a:lnTo>
                    <a:cubicBezTo>
                      <a:pt x="0" y="14566"/>
                      <a:pt x="31" y="14779"/>
                      <a:pt x="488" y="14856"/>
                    </a:cubicBezTo>
                    <a:cubicBezTo>
                      <a:pt x="945" y="14932"/>
                      <a:pt x="1539" y="15480"/>
                      <a:pt x="1966" y="16044"/>
                    </a:cubicBezTo>
                    <a:cubicBezTo>
                      <a:pt x="2377" y="16608"/>
                      <a:pt x="2910" y="16928"/>
                      <a:pt x="4663" y="16928"/>
                    </a:cubicBezTo>
                    <a:cubicBezTo>
                      <a:pt x="6415" y="16928"/>
                      <a:pt x="8456" y="16394"/>
                      <a:pt x="9599" y="16181"/>
                    </a:cubicBezTo>
                    <a:cubicBezTo>
                      <a:pt x="10544" y="16013"/>
                      <a:pt x="11732" y="15587"/>
                      <a:pt x="12128" y="15465"/>
                    </a:cubicBezTo>
                    <a:lnTo>
                      <a:pt x="12174" y="15495"/>
                    </a:lnTo>
                    <a:lnTo>
                      <a:pt x="6689" y="21864"/>
                    </a:lnTo>
                    <a:cubicBezTo>
                      <a:pt x="6689" y="21864"/>
                      <a:pt x="6712" y="21887"/>
                      <a:pt x="6765" y="21887"/>
                    </a:cubicBezTo>
                    <a:cubicBezTo>
                      <a:pt x="6825" y="21887"/>
                      <a:pt x="6924" y="21857"/>
                      <a:pt x="7070" y="21727"/>
                    </a:cubicBezTo>
                    <a:cubicBezTo>
                      <a:pt x="7344" y="21483"/>
                      <a:pt x="7771" y="21102"/>
                      <a:pt x="8106" y="21102"/>
                    </a:cubicBezTo>
                    <a:cubicBezTo>
                      <a:pt x="8188" y="21102"/>
                      <a:pt x="8294" y="21109"/>
                      <a:pt x="8420" y="21109"/>
                    </a:cubicBezTo>
                    <a:cubicBezTo>
                      <a:pt x="8828" y="21109"/>
                      <a:pt x="9441" y="21038"/>
                      <a:pt x="10117" y="20432"/>
                    </a:cubicBezTo>
                    <a:cubicBezTo>
                      <a:pt x="10985" y="19624"/>
                      <a:pt x="11580" y="18223"/>
                      <a:pt x="11945" y="17339"/>
                    </a:cubicBezTo>
                    <a:cubicBezTo>
                      <a:pt x="12113" y="16928"/>
                      <a:pt x="12220" y="16501"/>
                      <a:pt x="12296" y="16166"/>
                    </a:cubicBezTo>
                    <a:cubicBezTo>
                      <a:pt x="12418" y="17461"/>
                      <a:pt x="12661" y="20508"/>
                      <a:pt x="12600" y="23418"/>
                    </a:cubicBezTo>
                    <a:lnTo>
                      <a:pt x="13012" y="22900"/>
                    </a:lnTo>
                    <a:cubicBezTo>
                      <a:pt x="12966" y="21605"/>
                      <a:pt x="12966" y="18680"/>
                      <a:pt x="12814" y="17659"/>
                    </a:cubicBezTo>
                    <a:cubicBezTo>
                      <a:pt x="12783" y="17415"/>
                      <a:pt x="12738" y="17156"/>
                      <a:pt x="12722" y="16928"/>
                    </a:cubicBezTo>
                    <a:lnTo>
                      <a:pt x="12722" y="16928"/>
                    </a:lnTo>
                    <a:cubicBezTo>
                      <a:pt x="12753" y="17080"/>
                      <a:pt x="12814" y="17202"/>
                      <a:pt x="12875" y="17354"/>
                    </a:cubicBezTo>
                    <a:cubicBezTo>
                      <a:pt x="13210" y="18238"/>
                      <a:pt x="13819" y="19640"/>
                      <a:pt x="14703" y="20447"/>
                    </a:cubicBezTo>
                    <a:cubicBezTo>
                      <a:pt x="15351" y="21050"/>
                      <a:pt x="15940" y="21126"/>
                      <a:pt x="16349" y="21126"/>
                    </a:cubicBezTo>
                    <a:cubicBezTo>
                      <a:pt x="16488" y="21126"/>
                      <a:pt x="16606" y="21118"/>
                      <a:pt x="16699" y="21118"/>
                    </a:cubicBezTo>
                    <a:cubicBezTo>
                      <a:pt x="17049" y="21118"/>
                      <a:pt x="17461" y="21498"/>
                      <a:pt x="17750" y="21742"/>
                    </a:cubicBezTo>
                    <a:cubicBezTo>
                      <a:pt x="17905" y="21872"/>
                      <a:pt x="18003" y="21903"/>
                      <a:pt x="18061" y="21903"/>
                    </a:cubicBezTo>
                    <a:cubicBezTo>
                      <a:pt x="18111" y="21903"/>
                      <a:pt x="18131" y="21879"/>
                      <a:pt x="18131" y="21879"/>
                    </a:cubicBezTo>
                    <a:lnTo>
                      <a:pt x="12646" y="15480"/>
                    </a:lnTo>
                    <a:cubicBezTo>
                      <a:pt x="12646" y="15435"/>
                      <a:pt x="12646" y="15419"/>
                      <a:pt x="12661" y="15374"/>
                    </a:cubicBezTo>
                    <a:cubicBezTo>
                      <a:pt x="13012" y="15511"/>
                      <a:pt x="14246" y="15937"/>
                      <a:pt x="15236" y="16120"/>
                    </a:cubicBezTo>
                    <a:cubicBezTo>
                      <a:pt x="16394" y="16333"/>
                      <a:pt x="18405" y="16867"/>
                      <a:pt x="20173" y="16867"/>
                    </a:cubicBezTo>
                    <a:cubicBezTo>
                      <a:pt x="21925" y="16867"/>
                      <a:pt x="22443" y="16547"/>
                      <a:pt x="22869" y="15983"/>
                    </a:cubicBezTo>
                    <a:cubicBezTo>
                      <a:pt x="23296" y="15435"/>
                      <a:pt x="23875" y="14871"/>
                      <a:pt x="24332" y="14795"/>
                    </a:cubicBezTo>
                    <a:cubicBezTo>
                      <a:pt x="24789" y="14718"/>
                      <a:pt x="24835" y="14505"/>
                      <a:pt x="24835" y="14505"/>
                    </a:cubicBezTo>
                    <a:lnTo>
                      <a:pt x="24835" y="14505"/>
                    </a:lnTo>
                    <a:lnTo>
                      <a:pt x="12966" y="15236"/>
                    </a:lnTo>
                    <a:lnTo>
                      <a:pt x="12661" y="15313"/>
                    </a:lnTo>
                    <a:cubicBezTo>
                      <a:pt x="12707" y="15236"/>
                      <a:pt x="12738" y="15160"/>
                      <a:pt x="12722" y="15084"/>
                    </a:cubicBezTo>
                    <a:cubicBezTo>
                      <a:pt x="13195" y="14627"/>
                      <a:pt x="15830" y="12037"/>
                      <a:pt x="17385" y="10087"/>
                    </a:cubicBezTo>
                    <a:cubicBezTo>
                      <a:pt x="19106" y="7954"/>
                      <a:pt x="21590" y="4084"/>
                      <a:pt x="21590" y="4084"/>
                    </a:cubicBezTo>
                    <a:cubicBezTo>
                      <a:pt x="21422" y="4084"/>
                      <a:pt x="21315" y="4419"/>
                      <a:pt x="20752" y="4800"/>
                    </a:cubicBezTo>
                    <a:cubicBezTo>
                      <a:pt x="20203" y="5181"/>
                      <a:pt x="18512" y="4541"/>
                      <a:pt x="17385" y="5912"/>
                    </a:cubicBezTo>
                    <a:cubicBezTo>
                      <a:pt x="16257" y="7283"/>
                      <a:pt x="15389" y="10011"/>
                      <a:pt x="14581" y="11458"/>
                    </a:cubicBezTo>
                    <a:cubicBezTo>
                      <a:pt x="13850" y="12799"/>
                      <a:pt x="12722" y="14703"/>
                      <a:pt x="12570" y="14947"/>
                    </a:cubicBezTo>
                    <a:lnTo>
                      <a:pt x="12555" y="14947"/>
                    </a:lnTo>
                    <a:cubicBezTo>
                      <a:pt x="12646" y="14536"/>
                      <a:pt x="12875" y="13637"/>
                      <a:pt x="13103" y="12814"/>
                    </a:cubicBezTo>
                    <a:cubicBezTo>
                      <a:pt x="13438" y="11549"/>
                      <a:pt x="13896" y="9432"/>
                      <a:pt x="14322" y="8258"/>
                    </a:cubicBezTo>
                    <a:cubicBezTo>
                      <a:pt x="14734" y="7055"/>
                      <a:pt x="15526" y="5303"/>
                      <a:pt x="15114" y="3810"/>
                    </a:cubicBezTo>
                    <a:cubicBezTo>
                      <a:pt x="14734" y="2301"/>
                      <a:pt x="13118" y="1875"/>
                      <a:pt x="12875" y="1250"/>
                    </a:cubicBezTo>
                    <a:cubicBezTo>
                      <a:pt x="12631" y="625"/>
                      <a:pt x="12494" y="1"/>
                      <a:pt x="1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8"/>
              <p:cNvSpPr/>
              <p:nvPr/>
            </p:nvSpPr>
            <p:spPr>
              <a:xfrm>
                <a:off x="1387110" y="4160013"/>
                <a:ext cx="26507" cy="50747"/>
              </a:xfrm>
              <a:custGeom>
                <a:avLst/>
                <a:gdLst/>
                <a:ahLst/>
                <a:cxnLst/>
                <a:rect l="l" t="t" r="r" b="b"/>
                <a:pathLst>
                  <a:path w="900" h="1723" extrusionOk="0">
                    <a:moveTo>
                      <a:pt x="31" y="1"/>
                    </a:moveTo>
                    <a:cubicBezTo>
                      <a:pt x="16" y="1"/>
                      <a:pt x="0" y="46"/>
                      <a:pt x="0" y="62"/>
                    </a:cubicBezTo>
                    <a:cubicBezTo>
                      <a:pt x="107" y="671"/>
                      <a:pt x="412" y="1250"/>
                      <a:pt x="838" y="1707"/>
                    </a:cubicBezTo>
                    <a:cubicBezTo>
                      <a:pt x="854" y="1722"/>
                      <a:pt x="854" y="1722"/>
                      <a:pt x="869" y="1722"/>
                    </a:cubicBezTo>
                    <a:cubicBezTo>
                      <a:pt x="884" y="1722"/>
                      <a:pt x="884" y="1722"/>
                      <a:pt x="884" y="1707"/>
                    </a:cubicBezTo>
                    <a:cubicBezTo>
                      <a:pt x="899" y="1677"/>
                      <a:pt x="899" y="1646"/>
                      <a:pt x="884" y="1631"/>
                    </a:cubicBezTo>
                    <a:cubicBezTo>
                      <a:pt x="488" y="1189"/>
                      <a:pt x="198" y="640"/>
                      <a:pt x="92" y="46"/>
                    </a:cubicBezTo>
                    <a:cubicBezTo>
                      <a:pt x="92" y="31"/>
                      <a:pt x="61"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8"/>
              <p:cNvSpPr/>
              <p:nvPr/>
            </p:nvSpPr>
            <p:spPr>
              <a:xfrm>
                <a:off x="1362871" y="4181101"/>
                <a:ext cx="49834" cy="81259"/>
              </a:xfrm>
              <a:custGeom>
                <a:avLst/>
                <a:gdLst/>
                <a:ahLst/>
                <a:cxnLst/>
                <a:rect l="l" t="t" r="r" b="b"/>
                <a:pathLst>
                  <a:path w="1692" h="2759" extrusionOk="0">
                    <a:moveTo>
                      <a:pt x="31" y="1"/>
                    </a:moveTo>
                    <a:cubicBezTo>
                      <a:pt x="1" y="1"/>
                      <a:pt x="1" y="31"/>
                      <a:pt x="1" y="46"/>
                    </a:cubicBezTo>
                    <a:cubicBezTo>
                      <a:pt x="290" y="1082"/>
                      <a:pt x="839" y="1997"/>
                      <a:pt x="1616" y="2743"/>
                    </a:cubicBezTo>
                    <a:cubicBezTo>
                      <a:pt x="1631" y="2758"/>
                      <a:pt x="1631" y="2758"/>
                      <a:pt x="1661" y="2758"/>
                    </a:cubicBezTo>
                    <a:lnTo>
                      <a:pt x="1677" y="2758"/>
                    </a:lnTo>
                    <a:cubicBezTo>
                      <a:pt x="1692" y="2743"/>
                      <a:pt x="1692" y="2697"/>
                      <a:pt x="1677" y="2682"/>
                    </a:cubicBezTo>
                    <a:cubicBezTo>
                      <a:pt x="915" y="1951"/>
                      <a:pt x="366" y="1037"/>
                      <a:pt x="92" y="31"/>
                    </a:cubicBezTo>
                    <a:cubicBezTo>
                      <a:pt x="92" y="1"/>
                      <a:pt x="62"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8"/>
              <p:cNvSpPr/>
              <p:nvPr/>
            </p:nvSpPr>
            <p:spPr>
              <a:xfrm>
                <a:off x="1340900" y="4209905"/>
                <a:ext cx="71805" cy="105852"/>
              </a:xfrm>
              <a:custGeom>
                <a:avLst/>
                <a:gdLst/>
                <a:ahLst/>
                <a:cxnLst/>
                <a:rect l="l" t="t" r="r" b="b"/>
                <a:pathLst>
                  <a:path w="2438" h="3594" extrusionOk="0">
                    <a:moveTo>
                      <a:pt x="63" y="0"/>
                    </a:moveTo>
                    <a:cubicBezTo>
                      <a:pt x="56" y="0"/>
                      <a:pt x="50" y="4"/>
                      <a:pt x="46" y="13"/>
                    </a:cubicBezTo>
                    <a:cubicBezTo>
                      <a:pt x="0" y="28"/>
                      <a:pt x="0" y="59"/>
                      <a:pt x="0" y="89"/>
                    </a:cubicBezTo>
                    <a:cubicBezTo>
                      <a:pt x="457" y="1415"/>
                      <a:pt x="1265" y="2634"/>
                      <a:pt x="2331" y="3563"/>
                    </a:cubicBezTo>
                    <a:cubicBezTo>
                      <a:pt x="2346" y="3593"/>
                      <a:pt x="2346" y="3593"/>
                      <a:pt x="2362" y="3593"/>
                    </a:cubicBezTo>
                    <a:cubicBezTo>
                      <a:pt x="2377" y="3593"/>
                      <a:pt x="2407" y="3593"/>
                      <a:pt x="2423" y="3563"/>
                    </a:cubicBezTo>
                    <a:cubicBezTo>
                      <a:pt x="2438" y="3548"/>
                      <a:pt x="2438" y="3517"/>
                      <a:pt x="2423" y="3487"/>
                    </a:cubicBezTo>
                    <a:cubicBezTo>
                      <a:pt x="1371" y="2557"/>
                      <a:pt x="579" y="1384"/>
                      <a:pt x="122" y="43"/>
                    </a:cubicBezTo>
                    <a:cubicBezTo>
                      <a:pt x="100" y="22"/>
                      <a:pt x="79"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8"/>
              <p:cNvSpPr/>
              <p:nvPr/>
            </p:nvSpPr>
            <p:spPr>
              <a:xfrm>
                <a:off x="1338191" y="4274964"/>
                <a:ext cx="76783" cy="87916"/>
              </a:xfrm>
              <a:custGeom>
                <a:avLst/>
                <a:gdLst/>
                <a:ahLst/>
                <a:cxnLst/>
                <a:rect l="l" t="t" r="r" b="b"/>
                <a:pathLst>
                  <a:path w="2607" h="2985" extrusionOk="0">
                    <a:moveTo>
                      <a:pt x="59" y="0"/>
                    </a:moveTo>
                    <a:cubicBezTo>
                      <a:pt x="50" y="0"/>
                      <a:pt x="41" y="4"/>
                      <a:pt x="31" y="13"/>
                    </a:cubicBezTo>
                    <a:cubicBezTo>
                      <a:pt x="16" y="28"/>
                      <a:pt x="1" y="59"/>
                      <a:pt x="16" y="89"/>
                    </a:cubicBezTo>
                    <a:cubicBezTo>
                      <a:pt x="549" y="1278"/>
                      <a:pt x="1600" y="2177"/>
                      <a:pt x="2515" y="2954"/>
                    </a:cubicBezTo>
                    <a:cubicBezTo>
                      <a:pt x="2530" y="2984"/>
                      <a:pt x="2530" y="2984"/>
                      <a:pt x="2545" y="2984"/>
                    </a:cubicBezTo>
                    <a:cubicBezTo>
                      <a:pt x="2576" y="2984"/>
                      <a:pt x="2591" y="2984"/>
                      <a:pt x="2591" y="2938"/>
                    </a:cubicBezTo>
                    <a:cubicBezTo>
                      <a:pt x="2606" y="2923"/>
                      <a:pt x="2606" y="2878"/>
                      <a:pt x="2591" y="2862"/>
                    </a:cubicBezTo>
                    <a:cubicBezTo>
                      <a:pt x="1677" y="2085"/>
                      <a:pt x="641" y="1186"/>
                      <a:pt x="107" y="28"/>
                    </a:cubicBezTo>
                    <a:cubicBezTo>
                      <a:pt x="97" y="18"/>
                      <a:pt x="79" y="0"/>
                      <a:pt x="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8"/>
              <p:cNvSpPr/>
              <p:nvPr/>
            </p:nvSpPr>
            <p:spPr>
              <a:xfrm>
                <a:off x="1360191" y="4350537"/>
                <a:ext cx="52514" cy="56313"/>
              </a:xfrm>
              <a:custGeom>
                <a:avLst/>
                <a:gdLst/>
                <a:ahLst/>
                <a:cxnLst/>
                <a:rect l="l" t="t" r="r" b="b"/>
                <a:pathLst>
                  <a:path w="1783" h="1912" extrusionOk="0">
                    <a:moveTo>
                      <a:pt x="48" y="1"/>
                    </a:moveTo>
                    <a:cubicBezTo>
                      <a:pt x="41" y="1"/>
                      <a:pt x="35" y="3"/>
                      <a:pt x="31" y="7"/>
                    </a:cubicBezTo>
                    <a:cubicBezTo>
                      <a:pt x="16" y="37"/>
                      <a:pt x="0" y="68"/>
                      <a:pt x="16" y="83"/>
                    </a:cubicBezTo>
                    <a:cubicBezTo>
                      <a:pt x="427" y="814"/>
                      <a:pt x="1006" y="1439"/>
                      <a:pt x="1691" y="1911"/>
                    </a:cubicBezTo>
                    <a:lnTo>
                      <a:pt x="1722" y="1911"/>
                    </a:lnTo>
                    <a:cubicBezTo>
                      <a:pt x="1752" y="1911"/>
                      <a:pt x="1768" y="1911"/>
                      <a:pt x="1768" y="1896"/>
                    </a:cubicBezTo>
                    <a:cubicBezTo>
                      <a:pt x="1783" y="1881"/>
                      <a:pt x="1768" y="1835"/>
                      <a:pt x="1752" y="1820"/>
                    </a:cubicBezTo>
                    <a:cubicBezTo>
                      <a:pt x="1082" y="1363"/>
                      <a:pt x="503" y="738"/>
                      <a:pt x="107" y="37"/>
                    </a:cubicBezTo>
                    <a:cubicBezTo>
                      <a:pt x="96" y="15"/>
                      <a:pt x="68" y="1"/>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8"/>
              <p:cNvSpPr/>
              <p:nvPr/>
            </p:nvSpPr>
            <p:spPr>
              <a:xfrm>
                <a:off x="1373651" y="4406172"/>
                <a:ext cx="39525" cy="43295"/>
              </a:xfrm>
              <a:custGeom>
                <a:avLst/>
                <a:gdLst/>
                <a:ahLst/>
                <a:cxnLst/>
                <a:rect l="l" t="t" r="r" b="b"/>
                <a:pathLst>
                  <a:path w="1342" h="1470" extrusionOk="0">
                    <a:moveTo>
                      <a:pt x="51" y="1"/>
                    </a:moveTo>
                    <a:cubicBezTo>
                      <a:pt x="42" y="1"/>
                      <a:pt x="35" y="3"/>
                      <a:pt x="31" y="7"/>
                    </a:cubicBezTo>
                    <a:cubicBezTo>
                      <a:pt x="16" y="22"/>
                      <a:pt x="0" y="68"/>
                      <a:pt x="16" y="83"/>
                    </a:cubicBezTo>
                    <a:cubicBezTo>
                      <a:pt x="305" y="632"/>
                      <a:pt x="732" y="1135"/>
                      <a:pt x="1250" y="1470"/>
                    </a:cubicBezTo>
                    <a:lnTo>
                      <a:pt x="1295" y="1470"/>
                    </a:lnTo>
                    <a:cubicBezTo>
                      <a:pt x="1311" y="1470"/>
                      <a:pt x="1326" y="1470"/>
                      <a:pt x="1326" y="1454"/>
                    </a:cubicBezTo>
                    <a:cubicBezTo>
                      <a:pt x="1341" y="1439"/>
                      <a:pt x="1326" y="1394"/>
                      <a:pt x="1311" y="1378"/>
                    </a:cubicBezTo>
                    <a:cubicBezTo>
                      <a:pt x="808" y="1043"/>
                      <a:pt x="396" y="556"/>
                      <a:pt x="107" y="22"/>
                    </a:cubicBezTo>
                    <a:cubicBezTo>
                      <a:pt x="96" y="12"/>
                      <a:pt x="70" y="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8"/>
              <p:cNvSpPr/>
              <p:nvPr/>
            </p:nvSpPr>
            <p:spPr>
              <a:xfrm>
                <a:off x="1385314" y="4452853"/>
                <a:ext cx="25594" cy="33429"/>
              </a:xfrm>
              <a:custGeom>
                <a:avLst/>
                <a:gdLst/>
                <a:ahLst/>
                <a:cxnLst/>
                <a:rect l="l" t="t" r="r" b="b"/>
                <a:pathLst>
                  <a:path w="869" h="1135" extrusionOk="0">
                    <a:moveTo>
                      <a:pt x="57" y="0"/>
                    </a:moveTo>
                    <a:cubicBezTo>
                      <a:pt x="49" y="0"/>
                      <a:pt x="40" y="2"/>
                      <a:pt x="31" y="7"/>
                    </a:cubicBezTo>
                    <a:cubicBezTo>
                      <a:pt x="16" y="22"/>
                      <a:pt x="0" y="68"/>
                      <a:pt x="16" y="83"/>
                    </a:cubicBezTo>
                    <a:cubicBezTo>
                      <a:pt x="214" y="479"/>
                      <a:pt x="473" y="829"/>
                      <a:pt x="793" y="1104"/>
                    </a:cubicBezTo>
                    <a:cubicBezTo>
                      <a:pt x="823" y="1134"/>
                      <a:pt x="823" y="1134"/>
                      <a:pt x="838" y="1134"/>
                    </a:cubicBezTo>
                    <a:cubicBezTo>
                      <a:pt x="854" y="1134"/>
                      <a:pt x="854" y="1104"/>
                      <a:pt x="854" y="1088"/>
                    </a:cubicBezTo>
                    <a:cubicBezTo>
                      <a:pt x="869" y="1073"/>
                      <a:pt x="869" y="1027"/>
                      <a:pt x="854" y="1012"/>
                    </a:cubicBezTo>
                    <a:cubicBezTo>
                      <a:pt x="549" y="753"/>
                      <a:pt x="290" y="403"/>
                      <a:pt x="107" y="22"/>
                    </a:cubicBezTo>
                    <a:cubicBezTo>
                      <a:pt x="96" y="11"/>
                      <a:pt x="78" y="0"/>
                      <a:pt x="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8"/>
              <p:cNvSpPr/>
              <p:nvPr/>
            </p:nvSpPr>
            <p:spPr>
              <a:xfrm>
                <a:off x="1394738" y="4493408"/>
                <a:ext cx="15286" cy="20676"/>
              </a:xfrm>
              <a:custGeom>
                <a:avLst/>
                <a:gdLst/>
                <a:ahLst/>
                <a:cxnLst/>
                <a:rect l="l" t="t" r="r" b="b"/>
                <a:pathLst>
                  <a:path w="519" h="702" extrusionOk="0">
                    <a:moveTo>
                      <a:pt x="46" y="1"/>
                    </a:moveTo>
                    <a:cubicBezTo>
                      <a:pt x="0" y="1"/>
                      <a:pt x="0" y="31"/>
                      <a:pt x="0" y="62"/>
                    </a:cubicBezTo>
                    <a:cubicBezTo>
                      <a:pt x="92" y="306"/>
                      <a:pt x="244" y="534"/>
                      <a:pt x="442" y="686"/>
                    </a:cubicBezTo>
                    <a:cubicBezTo>
                      <a:pt x="458" y="702"/>
                      <a:pt x="458" y="702"/>
                      <a:pt x="473" y="702"/>
                    </a:cubicBezTo>
                    <a:lnTo>
                      <a:pt x="503" y="686"/>
                    </a:lnTo>
                    <a:cubicBezTo>
                      <a:pt x="518" y="671"/>
                      <a:pt x="518" y="626"/>
                      <a:pt x="503" y="610"/>
                    </a:cubicBezTo>
                    <a:cubicBezTo>
                      <a:pt x="305" y="458"/>
                      <a:pt x="168" y="260"/>
                      <a:pt x="92" y="31"/>
                    </a:cubicBezTo>
                    <a:cubicBezTo>
                      <a:pt x="92" y="1"/>
                      <a:pt x="61"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8"/>
              <p:cNvSpPr/>
              <p:nvPr/>
            </p:nvSpPr>
            <p:spPr>
              <a:xfrm>
                <a:off x="1147932" y="4278586"/>
                <a:ext cx="44915" cy="21913"/>
              </a:xfrm>
              <a:custGeom>
                <a:avLst/>
                <a:gdLst/>
                <a:ahLst/>
                <a:cxnLst/>
                <a:rect l="l" t="t" r="r" b="b"/>
                <a:pathLst>
                  <a:path w="1525" h="744" extrusionOk="0">
                    <a:moveTo>
                      <a:pt x="60" y="1"/>
                    </a:moveTo>
                    <a:cubicBezTo>
                      <a:pt x="46" y="1"/>
                      <a:pt x="31" y="4"/>
                      <a:pt x="16" y="12"/>
                    </a:cubicBezTo>
                    <a:cubicBezTo>
                      <a:pt x="1" y="43"/>
                      <a:pt x="1" y="73"/>
                      <a:pt x="16" y="88"/>
                    </a:cubicBezTo>
                    <a:cubicBezTo>
                      <a:pt x="397" y="469"/>
                      <a:pt x="930" y="698"/>
                      <a:pt x="1463" y="743"/>
                    </a:cubicBezTo>
                    <a:cubicBezTo>
                      <a:pt x="1494" y="743"/>
                      <a:pt x="1509" y="728"/>
                      <a:pt x="1524" y="698"/>
                    </a:cubicBezTo>
                    <a:cubicBezTo>
                      <a:pt x="1524" y="667"/>
                      <a:pt x="1509" y="652"/>
                      <a:pt x="1463" y="652"/>
                    </a:cubicBezTo>
                    <a:cubicBezTo>
                      <a:pt x="961" y="606"/>
                      <a:pt x="458" y="378"/>
                      <a:pt x="92" y="12"/>
                    </a:cubicBezTo>
                    <a:cubicBezTo>
                      <a:pt x="84" y="4"/>
                      <a:pt x="73" y="1"/>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8"/>
              <p:cNvSpPr/>
              <p:nvPr/>
            </p:nvSpPr>
            <p:spPr>
              <a:xfrm>
                <a:off x="1144810" y="4313752"/>
                <a:ext cx="78992" cy="26684"/>
              </a:xfrm>
              <a:custGeom>
                <a:avLst/>
                <a:gdLst/>
                <a:ahLst/>
                <a:cxnLst/>
                <a:rect l="l" t="t" r="r" b="b"/>
                <a:pathLst>
                  <a:path w="2682" h="906" extrusionOk="0">
                    <a:moveTo>
                      <a:pt x="72" y="0"/>
                    </a:moveTo>
                    <a:cubicBezTo>
                      <a:pt x="52" y="0"/>
                      <a:pt x="26" y="11"/>
                      <a:pt x="15" y="22"/>
                    </a:cubicBezTo>
                    <a:cubicBezTo>
                      <a:pt x="0" y="37"/>
                      <a:pt x="15" y="83"/>
                      <a:pt x="30" y="98"/>
                    </a:cubicBezTo>
                    <a:cubicBezTo>
                      <a:pt x="808" y="601"/>
                      <a:pt x="1706" y="860"/>
                      <a:pt x="2621" y="905"/>
                    </a:cubicBezTo>
                    <a:cubicBezTo>
                      <a:pt x="2636" y="905"/>
                      <a:pt x="2682" y="875"/>
                      <a:pt x="2682" y="844"/>
                    </a:cubicBezTo>
                    <a:cubicBezTo>
                      <a:pt x="2682" y="799"/>
                      <a:pt x="2666" y="784"/>
                      <a:pt x="2621" y="784"/>
                    </a:cubicBezTo>
                    <a:cubicBezTo>
                      <a:pt x="1722" y="753"/>
                      <a:pt x="853" y="479"/>
                      <a:pt x="91" y="6"/>
                    </a:cubicBezTo>
                    <a:cubicBezTo>
                      <a:pt x="87" y="2"/>
                      <a:pt x="80"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8"/>
              <p:cNvSpPr/>
              <p:nvPr/>
            </p:nvSpPr>
            <p:spPr>
              <a:xfrm>
                <a:off x="1155118" y="4357458"/>
                <a:ext cx="89329" cy="17082"/>
              </a:xfrm>
              <a:custGeom>
                <a:avLst/>
                <a:gdLst/>
                <a:ahLst/>
                <a:cxnLst/>
                <a:rect l="l" t="t" r="r" b="b"/>
                <a:pathLst>
                  <a:path w="3033" h="580" extrusionOk="0">
                    <a:moveTo>
                      <a:pt x="77" y="0"/>
                    </a:moveTo>
                    <a:cubicBezTo>
                      <a:pt x="46" y="0"/>
                      <a:pt x="31" y="31"/>
                      <a:pt x="0" y="46"/>
                    </a:cubicBezTo>
                    <a:cubicBezTo>
                      <a:pt x="0" y="77"/>
                      <a:pt x="31" y="107"/>
                      <a:pt x="46" y="122"/>
                    </a:cubicBezTo>
                    <a:cubicBezTo>
                      <a:pt x="838" y="427"/>
                      <a:pt x="1707" y="579"/>
                      <a:pt x="2560" y="579"/>
                    </a:cubicBezTo>
                    <a:cubicBezTo>
                      <a:pt x="2697" y="579"/>
                      <a:pt x="2819" y="579"/>
                      <a:pt x="2971" y="549"/>
                    </a:cubicBezTo>
                    <a:cubicBezTo>
                      <a:pt x="3017" y="549"/>
                      <a:pt x="3032" y="534"/>
                      <a:pt x="3032" y="503"/>
                    </a:cubicBezTo>
                    <a:cubicBezTo>
                      <a:pt x="3032" y="457"/>
                      <a:pt x="3017" y="442"/>
                      <a:pt x="2971" y="442"/>
                    </a:cubicBezTo>
                    <a:cubicBezTo>
                      <a:pt x="2834" y="451"/>
                      <a:pt x="2695" y="455"/>
                      <a:pt x="2555" y="455"/>
                    </a:cubicBezTo>
                    <a:cubicBezTo>
                      <a:pt x="1721" y="455"/>
                      <a:pt x="860" y="300"/>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8"/>
              <p:cNvSpPr/>
              <p:nvPr/>
            </p:nvSpPr>
            <p:spPr>
              <a:xfrm>
                <a:off x="1180683" y="4396099"/>
                <a:ext cx="88004" cy="15227"/>
              </a:xfrm>
              <a:custGeom>
                <a:avLst/>
                <a:gdLst/>
                <a:ahLst/>
                <a:cxnLst/>
                <a:rect l="l" t="t" r="r" b="b"/>
                <a:pathLst>
                  <a:path w="2988" h="517" extrusionOk="0">
                    <a:moveTo>
                      <a:pt x="58" y="1"/>
                    </a:moveTo>
                    <a:cubicBezTo>
                      <a:pt x="37" y="1"/>
                      <a:pt x="27" y="19"/>
                      <a:pt x="16" y="29"/>
                    </a:cubicBezTo>
                    <a:cubicBezTo>
                      <a:pt x="1" y="60"/>
                      <a:pt x="16" y="75"/>
                      <a:pt x="31" y="105"/>
                    </a:cubicBezTo>
                    <a:cubicBezTo>
                      <a:pt x="626" y="364"/>
                      <a:pt x="1296" y="517"/>
                      <a:pt x="1936" y="517"/>
                    </a:cubicBezTo>
                    <a:cubicBezTo>
                      <a:pt x="2256" y="517"/>
                      <a:pt x="2591" y="486"/>
                      <a:pt x="2896" y="425"/>
                    </a:cubicBezTo>
                    <a:cubicBezTo>
                      <a:pt x="2911" y="425"/>
                      <a:pt x="2972" y="410"/>
                      <a:pt x="2987" y="349"/>
                    </a:cubicBezTo>
                    <a:cubicBezTo>
                      <a:pt x="2987" y="334"/>
                      <a:pt x="2972" y="288"/>
                      <a:pt x="2941" y="288"/>
                    </a:cubicBezTo>
                    <a:cubicBezTo>
                      <a:pt x="2926" y="288"/>
                      <a:pt x="2911" y="319"/>
                      <a:pt x="2896" y="334"/>
                    </a:cubicBezTo>
                    <a:lnTo>
                      <a:pt x="2865" y="334"/>
                    </a:lnTo>
                    <a:cubicBezTo>
                      <a:pt x="2572" y="392"/>
                      <a:pt x="2272" y="420"/>
                      <a:pt x="1973" y="420"/>
                    </a:cubicBezTo>
                    <a:cubicBezTo>
                      <a:pt x="1324" y="420"/>
                      <a:pt x="676" y="285"/>
                      <a:pt x="92" y="14"/>
                    </a:cubicBezTo>
                    <a:cubicBezTo>
                      <a:pt x="78" y="4"/>
                      <a:pt x="67"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8"/>
              <p:cNvSpPr/>
              <p:nvPr/>
            </p:nvSpPr>
            <p:spPr>
              <a:xfrm>
                <a:off x="1226922" y="4436507"/>
                <a:ext cx="69567" cy="7569"/>
              </a:xfrm>
              <a:custGeom>
                <a:avLst/>
                <a:gdLst/>
                <a:ahLst/>
                <a:cxnLst/>
                <a:rect l="l" t="t" r="r" b="b"/>
                <a:pathLst>
                  <a:path w="2362" h="257" extrusionOk="0">
                    <a:moveTo>
                      <a:pt x="60" y="1"/>
                    </a:moveTo>
                    <a:cubicBezTo>
                      <a:pt x="46" y="1"/>
                      <a:pt x="31" y="22"/>
                      <a:pt x="31" y="44"/>
                    </a:cubicBezTo>
                    <a:cubicBezTo>
                      <a:pt x="0" y="59"/>
                      <a:pt x="31" y="105"/>
                      <a:pt x="61" y="105"/>
                    </a:cubicBezTo>
                    <a:cubicBezTo>
                      <a:pt x="488" y="181"/>
                      <a:pt x="914" y="257"/>
                      <a:pt x="1356" y="257"/>
                    </a:cubicBezTo>
                    <a:cubicBezTo>
                      <a:pt x="1676" y="257"/>
                      <a:pt x="2011" y="211"/>
                      <a:pt x="2316" y="120"/>
                    </a:cubicBezTo>
                    <a:cubicBezTo>
                      <a:pt x="2347" y="105"/>
                      <a:pt x="2362" y="59"/>
                      <a:pt x="2347" y="44"/>
                    </a:cubicBezTo>
                    <a:cubicBezTo>
                      <a:pt x="2336" y="22"/>
                      <a:pt x="2310" y="1"/>
                      <a:pt x="2290" y="1"/>
                    </a:cubicBezTo>
                    <a:cubicBezTo>
                      <a:pt x="2282" y="1"/>
                      <a:pt x="2275" y="4"/>
                      <a:pt x="2270" y="13"/>
                    </a:cubicBezTo>
                    <a:cubicBezTo>
                      <a:pt x="1982" y="113"/>
                      <a:pt x="1676" y="149"/>
                      <a:pt x="1367" y="149"/>
                    </a:cubicBezTo>
                    <a:cubicBezTo>
                      <a:pt x="926" y="149"/>
                      <a:pt x="480" y="76"/>
                      <a:pt x="76" y="13"/>
                    </a:cubicBezTo>
                    <a:cubicBezTo>
                      <a:pt x="72" y="4"/>
                      <a:pt x="66" y="1"/>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8"/>
              <p:cNvSpPr/>
              <p:nvPr/>
            </p:nvSpPr>
            <p:spPr>
              <a:xfrm>
                <a:off x="1270893" y="4464692"/>
                <a:ext cx="52514" cy="4977"/>
              </a:xfrm>
              <a:custGeom>
                <a:avLst/>
                <a:gdLst/>
                <a:ahLst/>
                <a:cxnLst/>
                <a:rect l="l" t="t" r="r" b="b"/>
                <a:pathLst>
                  <a:path w="1783" h="169" extrusionOk="0">
                    <a:moveTo>
                      <a:pt x="1737" y="1"/>
                    </a:moveTo>
                    <a:cubicBezTo>
                      <a:pt x="1440" y="52"/>
                      <a:pt x="1130" y="84"/>
                      <a:pt x="818" y="84"/>
                    </a:cubicBezTo>
                    <a:cubicBezTo>
                      <a:pt x="569" y="84"/>
                      <a:pt x="320" y="63"/>
                      <a:pt x="76" y="16"/>
                    </a:cubicBezTo>
                    <a:cubicBezTo>
                      <a:pt x="73" y="12"/>
                      <a:pt x="67" y="10"/>
                      <a:pt x="61" y="10"/>
                    </a:cubicBezTo>
                    <a:cubicBezTo>
                      <a:pt x="41" y="10"/>
                      <a:pt x="16" y="27"/>
                      <a:pt x="16" y="62"/>
                    </a:cubicBezTo>
                    <a:cubicBezTo>
                      <a:pt x="0" y="77"/>
                      <a:pt x="16" y="123"/>
                      <a:pt x="61" y="123"/>
                    </a:cubicBezTo>
                    <a:cubicBezTo>
                      <a:pt x="305" y="153"/>
                      <a:pt x="564" y="168"/>
                      <a:pt x="838" y="168"/>
                    </a:cubicBezTo>
                    <a:cubicBezTo>
                      <a:pt x="1143" y="168"/>
                      <a:pt x="1448" y="153"/>
                      <a:pt x="1752" y="92"/>
                    </a:cubicBezTo>
                    <a:cubicBezTo>
                      <a:pt x="1768" y="92"/>
                      <a:pt x="1783" y="62"/>
                      <a:pt x="1783" y="46"/>
                    </a:cubicBezTo>
                    <a:cubicBezTo>
                      <a:pt x="1783" y="16"/>
                      <a:pt x="1752" y="1"/>
                      <a:pt x="17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8"/>
              <p:cNvSpPr/>
              <p:nvPr/>
            </p:nvSpPr>
            <p:spPr>
              <a:xfrm>
                <a:off x="1308592" y="4488489"/>
                <a:ext cx="43560" cy="7658"/>
              </a:xfrm>
              <a:custGeom>
                <a:avLst/>
                <a:gdLst/>
                <a:ahLst/>
                <a:cxnLst/>
                <a:rect l="l" t="t" r="r" b="b"/>
                <a:pathLst>
                  <a:path w="1479" h="260" extrusionOk="0">
                    <a:moveTo>
                      <a:pt x="46" y="0"/>
                    </a:moveTo>
                    <a:cubicBezTo>
                      <a:pt x="31" y="0"/>
                      <a:pt x="0" y="15"/>
                      <a:pt x="0" y="31"/>
                    </a:cubicBezTo>
                    <a:cubicBezTo>
                      <a:pt x="0" y="46"/>
                      <a:pt x="15" y="92"/>
                      <a:pt x="31" y="92"/>
                    </a:cubicBezTo>
                    <a:cubicBezTo>
                      <a:pt x="396" y="183"/>
                      <a:pt x="792" y="244"/>
                      <a:pt x="1173" y="259"/>
                    </a:cubicBezTo>
                    <a:lnTo>
                      <a:pt x="1219" y="259"/>
                    </a:lnTo>
                    <a:cubicBezTo>
                      <a:pt x="1310" y="259"/>
                      <a:pt x="1387" y="259"/>
                      <a:pt x="1463" y="198"/>
                    </a:cubicBezTo>
                    <a:cubicBezTo>
                      <a:pt x="1478" y="183"/>
                      <a:pt x="1478" y="153"/>
                      <a:pt x="1463" y="122"/>
                    </a:cubicBezTo>
                    <a:cubicBezTo>
                      <a:pt x="1455" y="115"/>
                      <a:pt x="1440" y="111"/>
                      <a:pt x="1425" y="111"/>
                    </a:cubicBezTo>
                    <a:cubicBezTo>
                      <a:pt x="1409" y="111"/>
                      <a:pt x="1394" y="115"/>
                      <a:pt x="1387" y="122"/>
                    </a:cubicBezTo>
                    <a:cubicBezTo>
                      <a:pt x="1326" y="168"/>
                      <a:pt x="1249" y="168"/>
                      <a:pt x="1173" y="168"/>
                    </a:cubicBezTo>
                    <a:cubicBezTo>
                      <a:pt x="792" y="153"/>
                      <a:pt x="412" y="92"/>
                      <a:pt x="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8"/>
              <p:cNvSpPr/>
              <p:nvPr/>
            </p:nvSpPr>
            <p:spPr>
              <a:xfrm>
                <a:off x="1340429" y="4509577"/>
                <a:ext cx="31013" cy="6745"/>
              </a:xfrm>
              <a:custGeom>
                <a:avLst/>
                <a:gdLst/>
                <a:ahLst/>
                <a:cxnLst/>
                <a:rect l="l" t="t" r="r" b="b"/>
                <a:pathLst>
                  <a:path w="1053" h="229" extrusionOk="0">
                    <a:moveTo>
                      <a:pt x="62" y="0"/>
                    </a:moveTo>
                    <a:cubicBezTo>
                      <a:pt x="31" y="0"/>
                      <a:pt x="1" y="16"/>
                      <a:pt x="1" y="46"/>
                    </a:cubicBezTo>
                    <a:cubicBezTo>
                      <a:pt x="1" y="61"/>
                      <a:pt x="16" y="92"/>
                      <a:pt x="31" y="92"/>
                    </a:cubicBezTo>
                    <a:cubicBezTo>
                      <a:pt x="321" y="168"/>
                      <a:pt x="610" y="214"/>
                      <a:pt x="915" y="214"/>
                    </a:cubicBezTo>
                    <a:cubicBezTo>
                      <a:pt x="930" y="214"/>
                      <a:pt x="976" y="214"/>
                      <a:pt x="991" y="229"/>
                    </a:cubicBezTo>
                    <a:cubicBezTo>
                      <a:pt x="1022" y="229"/>
                      <a:pt x="1052" y="214"/>
                      <a:pt x="1052" y="168"/>
                    </a:cubicBezTo>
                    <a:cubicBezTo>
                      <a:pt x="1052" y="137"/>
                      <a:pt x="1006" y="122"/>
                      <a:pt x="991" y="122"/>
                    </a:cubicBezTo>
                    <a:cubicBezTo>
                      <a:pt x="671" y="122"/>
                      <a:pt x="367" y="77"/>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8"/>
              <p:cNvSpPr/>
              <p:nvPr/>
            </p:nvSpPr>
            <p:spPr>
              <a:xfrm>
                <a:off x="1099926" y="4513170"/>
                <a:ext cx="34577" cy="23798"/>
              </a:xfrm>
              <a:custGeom>
                <a:avLst/>
                <a:gdLst/>
                <a:ahLst/>
                <a:cxnLst/>
                <a:rect l="l" t="t" r="r" b="b"/>
                <a:pathLst>
                  <a:path w="1174" h="808" extrusionOk="0">
                    <a:moveTo>
                      <a:pt x="46" y="0"/>
                    </a:moveTo>
                    <a:cubicBezTo>
                      <a:pt x="31" y="0"/>
                      <a:pt x="0" y="15"/>
                      <a:pt x="0" y="31"/>
                    </a:cubicBezTo>
                    <a:cubicBezTo>
                      <a:pt x="0" y="46"/>
                      <a:pt x="16" y="92"/>
                      <a:pt x="31" y="92"/>
                    </a:cubicBezTo>
                    <a:cubicBezTo>
                      <a:pt x="458" y="168"/>
                      <a:pt x="854" y="412"/>
                      <a:pt x="1082" y="777"/>
                    </a:cubicBezTo>
                    <a:cubicBezTo>
                      <a:pt x="1082" y="792"/>
                      <a:pt x="1097" y="792"/>
                      <a:pt x="1113" y="792"/>
                    </a:cubicBezTo>
                    <a:cubicBezTo>
                      <a:pt x="1143" y="792"/>
                      <a:pt x="1143" y="792"/>
                      <a:pt x="1143" y="808"/>
                    </a:cubicBezTo>
                    <a:cubicBezTo>
                      <a:pt x="1158" y="792"/>
                      <a:pt x="1174" y="762"/>
                      <a:pt x="1158" y="732"/>
                    </a:cubicBezTo>
                    <a:cubicBezTo>
                      <a:pt x="915" y="351"/>
                      <a:pt x="503" y="92"/>
                      <a:pt x="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8"/>
              <p:cNvSpPr/>
              <p:nvPr/>
            </p:nvSpPr>
            <p:spPr>
              <a:xfrm>
                <a:off x="1125490" y="4493113"/>
                <a:ext cx="47595" cy="45210"/>
              </a:xfrm>
              <a:custGeom>
                <a:avLst/>
                <a:gdLst/>
                <a:ahLst/>
                <a:cxnLst/>
                <a:rect l="l" t="t" r="r" b="b"/>
                <a:pathLst>
                  <a:path w="1616" h="1535" extrusionOk="0">
                    <a:moveTo>
                      <a:pt x="56" y="1"/>
                    </a:moveTo>
                    <a:cubicBezTo>
                      <a:pt x="39" y="1"/>
                      <a:pt x="25" y="8"/>
                      <a:pt x="16" y="26"/>
                    </a:cubicBezTo>
                    <a:cubicBezTo>
                      <a:pt x="1" y="72"/>
                      <a:pt x="16" y="87"/>
                      <a:pt x="31" y="102"/>
                    </a:cubicBezTo>
                    <a:cubicBezTo>
                      <a:pt x="686" y="377"/>
                      <a:pt x="1220" y="864"/>
                      <a:pt x="1509" y="1489"/>
                    </a:cubicBezTo>
                    <a:cubicBezTo>
                      <a:pt x="1524" y="1519"/>
                      <a:pt x="1540" y="1534"/>
                      <a:pt x="1570" y="1534"/>
                    </a:cubicBezTo>
                    <a:lnTo>
                      <a:pt x="1585" y="1534"/>
                    </a:lnTo>
                    <a:cubicBezTo>
                      <a:pt x="1601" y="1519"/>
                      <a:pt x="1616" y="1473"/>
                      <a:pt x="1601" y="1458"/>
                    </a:cubicBezTo>
                    <a:cubicBezTo>
                      <a:pt x="1311" y="803"/>
                      <a:pt x="763" y="270"/>
                      <a:pt x="92" y="11"/>
                    </a:cubicBezTo>
                    <a:cubicBezTo>
                      <a:pt x="80" y="5"/>
                      <a:pt x="67" y="1"/>
                      <a:pt x="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8"/>
              <p:cNvSpPr/>
              <p:nvPr/>
            </p:nvSpPr>
            <p:spPr>
              <a:xfrm>
                <a:off x="1161833" y="4496118"/>
                <a:ext cx="45828" cy="45357"/>
              </a:xfrm>
              <a:custGeom>
                <a:avLst/>
                <a:gdLst/>
                <a:ahLst/>
                <a:cxnLst/>
                <a:rect l="l" t="t" r="r" b="b"/>
                <a:pathLst>
                  <a:path w="1556" h="1540" extrusionOk="0">
                    <a:moveTo>
                      <a:pt x="62" y="0"/>
                    </a:moveTo>
                    <a:cubicBezTo>
                      <a:pt x="31" y="0"/>
                      <a:pt x="1" y="16"/>
                      <a:pt x="1" y="61"/>
                    </a:cubicBezTo>
                    <a:cubicBezTo>
                      <a:pt x="1" y="92"/>
                      <a:pt x="31" y="122"/>
                      <a:pt x="62" y="122"/>
                    </a:cubicBezTo>
                    <a:cubicBezTo>
                      <a:pt x="214" y="122"/>
                      <a:pt x="367" y="229"/>
                      <a:pt x="489" y="320"/>
                    </a:cubicBezTo>
                    <a:cubicBezTo>
                      <a:pt x="869" y="671"/>
                      <a:pt x="1205" y="1067"/>
                      <a:pt x="1433" y="1524"/>
                    </a:cubicBezTo>
                    <a:cubicBezTo>
                      <a:pt x="1433" y="1524"/>
                      <a:pt x="1448" y="1539"/>
                      <a:pt x="1479" y="1539"/>
                    </a:cubicBezTo>
                    <a:cubicBezTo>
                      <a:pt x="1479" y="1539"/>
                      <a:pt x="1494" y="1539"/>
                      <a:pt x="1509" y="1524"/>
                    </a:cubicBezTo>
                    <a:cubicBezTo>
                      <a:pt x="1525" y="1509"/>
                      <a:pt x="1555" y="1463"/>
                      <a:pt x="1525" y="1448"/>
                    </a:cubicBezTo>
                    <a:cubicBezTo>
                      <a:pt x="1296" y="991"/>
                      <a:pt x="961" y="579"/>
                      <a:pt x="565" y="229"/>
                    </a:cubicBezTo>
                    <a:cubicBezTo>
                      <a:pt x="428" y="122"/>
                      <a:pt x="260"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8"/>
              <p:cNvSpPr/>
              <p:nvPr/>
            </p:nvSpPr>
            <p:spPr>
              <a:xfrm>
                <a:off x="1205363" y="4496383"/>
                <a:ext cx="43560" cy="48656"/>
              </a:xfrm>
              <a:custGeom>
                <a:avLst/>
                <a:gdLst/>
                <a:ahLst/>
                <a:cxnLst/>
                <a:rect l="l" t="t" r="r" b="b"/>
                <a:pathLst>
                  <a:path w="1479" h="1652" extrusionOk="0">
                    <a:moveTo>
                      <a:pt x="62" y="1"/>
                    </a:moveTo>
                    <a:cubicBezTo>
                      <a:pt x="38" y="1"/>
                      <a:pt x="27" y="15"/>
                      <a:pt x="16" y="37"/>
                    </a:cubicBezTo>
                    <a:cubicBezTo>
                      <a:pt x="1" y="67"/>
                      <a:pt x="16" y="83"/>
                      <a:pt x="31" y="113"/>
                    </a:cubicBezTo>
                    <a:cubicBezTo>
                      <a:pt x="686" y="494"/>
                      <a:pt x="1113" y="1149"/>
                      <a:pt x="1372" y="1637"/>
                    </a:cubicBezTo>
                    <a:cubicBezTo>
                      <a:pt x="1372" y="1637"/>
                      <a:pt x="1387" y="1652"/>
                      <a:pt x="1403" y="1652"/>
                    </a:cubicBezTo>
                    <a:cubicBezTo>
                      <a:pt x="1403" y="1652"/>
                      <a:pt x="1409" y="1645"/>
                      <a:pt x="1423" y="1645"/>
                    </a:cubicBezTo>
                    <a:cubicBezTo>
                      <a:pt x="1430" y="1645"/>
                      <a:pt x="1438" y="1647"/>
                      <a:pt x="1448" y="1652"/>
                    </a:cubicBezTo>
                    <a:cubicBezTo>
                      <a:pt x="1464" y="1637"/>
                      <a:pt x="1479" y="1591"/>
                      <a:pt x="1464" y="1576"/>
                    </a:cubicBezTo>
                    <a:cubicBezTo>
                      <a:pt x="1220" y="1073"/>
                      <a:pt x="778" y="418"/>
                      <a:pt x="92" y="7"/>
                    </a:cubicBezTo>
                    <a:cubicBezTo>
                      <a:pt x="80" y="2"/>
                      <a:pt x="70"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8"/>
              <p:cNvSpPr/>
              <p:nvPr/>
            </p:nvSpPr>
            <p:spPr>
              <a:xfrm>
                <a:off x="1249335" y="4510284"/>
                <a:ext cx="29217" cy="36551"/>
              </a:xfrm>
              <a:custGeom>
                <a:avLst/>
                <a:gdLst/>
                <a:ahLst/>
                <a:cxnLst/>
                <a:rect l="l" t="t" r="r" b="b"/>
                <a:pathLst>
                  <a:path w="992" h="1241" extrusionOk="0">
                    <a:moveTo>
                      <a:pt x="83" y="1"/>
                    </a:moveTo>
                    <a:cubicBezTo>
                      <a:pt x="62" y="1"/>
                      <a:pt x="43" y="15"/>
                      <a:pt x="31" y="37"/>
                    </a:cubicBezTo>
                    <a:cubicBezTo>
                      <a:pt x="1" y="53"/>
                      <a:pt x="31" y="83"/>
                      <a:pt x="47" y="113"/>
                    </a:cubicBezTo>
                    <a:cubicBezTo>
                      <a:pt x="382" y="342"/>
                      <a:pt x="717" y="753"/>
                      <a:pt x="885" y="1195"/>
                    </a:cubicBezTo>
                    <a:cubicBezTo>
                      <a:pt x="900" y="1210"/>
                      <a:pt x="915" y="1241"/>
                      <a:pt x="946" y="1241"/>
                    </a:cubicBezTo>
                    <a:cubicBezTo>
                      <a:pt x="961" y="1241"/>
                      <a:pt x="961" y="1241"/>
                      <a:pt x="946" y="1210"/>
                    </a:cubicBezTo>
                    <a:cubicBezTo>
                      <a:pt x="976" y="1195"/>
                      <a:pt x="991" y="1150"/>
                      <a:pt x="976" y="1134"/>
                    </a:cubicBezTo>
                    <a:cubicBezTo>
                      <a:pt x="808" y="708"/>
                      <a:pt x="458" y="266"/>
                      <a:pt x="108" y="7"/>
                    </a:cubicBezTo>
                    <a:cubicBezTo>
                      <a:pt x="99" y="3"/>
                      <a:pt x="91" y="1"/>
                      <a:pt x="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8"/>
              <p:cNvSpPr/>
              <p:nvPr/>
            </p:nvSpPr>
            <p:spPr>
              <a:xfrm>
                <a:off x="1286150" y="4518825"/>
                <a:ext cx="29629" cy="30277"/>
              </a:xfrm>
              <a:custGeom>
                <a:avLst/>
                <a:gdLst/>
                <a:ahLst/>
                <a:cxnLst/>
                <a:rect l="l" t="t" r="r" b="b"/>
                <a:pathLst>
                  <a:path w="1006" h="1028" extrusionOk="0">
                    <a:moveTo>
                      <a:pt x="61" y="0"/>
                    </a:moveTo>
                    <a:cubicBezTo>
                      <a:pt x="38" y="0"/>
                      <a:pt x="27" y="14"/>
                      <a:pt x="16" y="37"/>
                    </a:cubicBezTo>
                    <a:cubicBezTo>
                      <a:pt x="0" y="67"/>
                      <a:pt x="16" y="82"/>
                      <a:pt x="31" y="98"/>
                    </a:cubicBezTo>
                    <a:cubicBezTo>
                      <a:pt x="412" y="281"/>
                      <a:pt x="716" y="600"/>
                      <a:pt x="869" y="981"/>
                    </a:cubicBezTo>
                    <a:cubicBezTo>
                      <a:pt x="884" y="997"/>
                      <a:pt x="914" y="1027"/>
                      <a:pt x="930" y="1027"/>
                    </a:cubicBezTo>
                    <a:lnTo>
                      <a:pt x="945" y="1012"/>
                    </a:lnTo>
                    <a:cubicBezTo>
                      <a:pt x="991" y="997"/>
                      <a:pt x="1006" y="966"/>
                      <a:pt x="991" y="936"/>
                    </a:cubicBezTo>
                    <a:cubicBezTo>
                      <a:pt x="808" y="540"/>
                      <a:pt x="488" y="204"/>
                      <a:pt x="92" y="6"/>
                    </a:cubicBezTo>
                    <a:cubicBezTo>
                      <a:pt x="80" y="2"/>
                      <a:pt x="69"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8"/>
              <p:cNvSpPr/>
              <p:nvPr/>
            </p:nvSpPr>
            <p:spPr>
              <a:xfrm>
                <a:off x="1317545" y="4525452"/>
                <a:ext cx="27420" cy="24534"/>
              </a:xfrm>
              <a:custGeom>
                <a:avLst/>
                <a:gdLst/>
                <a:ahLst/>
                <a:cxnLst/>
                <a:rect l="l" t="t" r="r" b="b"/>
                <a:pathLst>
                  <a:path w="931" h="833" extrusionOk="0">
                    <a:moveTo>
                      <a:pt x="53" y="1"/>
                    </a:moveTo>
                    <a:cubicBezTo>
                      <a:pt x="35" y="1"/>
                      <a:pt x="26" y="11"/>
                      <a:pt x="16" y="40"/>
                    </a:cubicBezTo>
                    <a:cubicBezTo>
                      <a:pt x="1" y="71"/>
                      <a:pt x="16" y="86"/>
                      <a:pt x="31" y="116"/>
                    </a:cubicBezTo>
                    <a:cubicBezTo>
                      <a:pt x="351" y="284"/>
                      <a:pt x="626" y="528"/>
                      <a:pt x="808" y="817"/>
                    </a:cubicBezTo>
                    <a:cubicBezTo>
                      <a:pt x="808" y="833"/>
                      <a:pt x="839" y="833"/>
                      <a:pt x="854" y="833"/>
                    </a:cubicBezTo>
                    <a:cubicBezTo>
                      <a:pt x="854" y="833"/>
                      <a:pt x="869" y="833"/>
                      <a:pt x="885" y="817"/>
                    </a:cubicBezTo>
                    <a:cubicBezTo>
                      <a:pt x="915" y="787"/>
                      <a:pt x="930" y="756"/>
                      <a:pt x="915" y="741"/>
                    </a:cubicBezTo>
                    <a:cubicBezTo>
                      <a:pt x="702" y="436"/>
                      <a:pt x="412" y="193"/>
                      <a:pt x="92" y="10"/>
                    </a:cubicBezTo>
                    <a:cubicBezTo>
                      <a:pt x="76" y="4"/>
                      <a:pt x="63"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8"/>
              <p:cNvSpPr/>
              <p:nvPr/>
            </p:nvSpPr>
            <p:spPr>
              <a:xfrm>
                <a:off x="1360191" y="4569983"/>
                <a:ext cx="39525" cy="11428"/>
              </a:xfrm>
              <a:custGeom>
                <a:avLst/>
                <a:gdLst/>
                <a:ahLst/>
                <a:cxnLst/>
                <a:rect l="l" t="t" r="r" b="b"/>
                <a:pathLst>
                  <a:path w="1342" h="388" extrusionOk="0">
                    <a:moveTo>
                      <a:pt x="1131" y="1"/>
                    </a:moveTo>
                    <a:cubicBezTo>
                      <a:pt x="745" y="1"/>
                      <a:pt x="364" y="95"/>
                      <a:pt x="31" y="296"/>
                    </a:cubicBezTo>
                    <a:cubicBezTo>
                      <a:pt x="16" y="311"/>
                      <a:pt x="0" y="357"/>
                      <a:pt x="16" y="372"/>
                    </a:cubicBezTo>
                    <a:cubicBezTo>
                      <a:pt x="16" y="387"/>
                      <a:pt x="31" y="387"/>
                      <a:pt x="46" y="387"/>
                    </a:cubicBezTo>
                    <a:cubicBezTo>
                      <a:pt x="46" y="387"/>
                      <a:pt x="76" y="387"/>
                      <a:pt x="92" y="372"/>
                    </a:cubicBezTo>
                    <a:cubicBezTo>
                      <a:pt x="385" y="185"/>
                      <a:pt x="748" y="92"/>
                      <a:pt x="1110" y="92"/>
                    </a:cubicBezTo>
                    <a:cubicBezTo>
                      <a:pt x="1162" y="92"/>
                      <a:pt x="1213" y="94"/>
                      <a:pt x="1265" y="98"/>
                    </a:cubicBezTo>
                    <a:cubicBezTo>
                      <a:pt x="1274" y="107"/>
                      <a:pt x="1283" y="110"/>
                      <a:pt x="1291" y="110"/>
                    </a:cubicBezTo>
                    <a:cubicBezTo>
                      <a:pt x="1311" y="110"/>
                      <a:pt x="1326" y="89"/>
                      <a:pt x="1326" y="67"/>
                    </a:cubicBezTo>
                    <a:cubicBezTo>
                      <a:pt x="1341" y="52"/>
                      <a:pt x="1326" y="6"/>
                      <a:pt x="1295" y="6"/>
                    </a:cubicBezTo>
                    <a:cubicBezTo>
                      <a:pt x="1241" y="2"/>
                      <a:pt x="1186" y="1"/>
                      <a:pt x="1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8"/>
              <p:cNvSpPr/>
              <p:nvPr/>
            </p:nvSpPr>
            <p:spPr>
              <a:xfrm>
                <a:off x="1331476" y="4587359"/>
                <a:ext cx="48921" cy="19174"/>
              </a:xfrm>
              <a:custGeom>
                <a:avLst/>
                <a:gdLst/>
                <a:ahLst/>
                <a:cxnLst/>
                <a:rect l="l" t="t" r="r" b="b"/>
                <a:pathLst>
                  <a:path w="1661" h="651" extrusionOk="0">
                    <a:moveTo>
                      <a:pt x="1403" y="0"/>
                    </a:moveTo>
                    <a:cubicBezTo>
                      <a:pt x="892" y="0"/>
                      <a:pt x="394" y="208"/>
                      <a:pt x="15" y="559"/>
                    </a:cubicBezTo>
                    <a:cubicBezTo>
                      <a:pt x="0" y="574"/>
                      <a:pt x="0" y="620"/>
                      <a:pt x="15" y="635"/>
                    </a:cubicBezTo>
                    <a:cubicBezTo>
                      <a:pt x="31" y="650"/>
                      <a:pt x="31" y="650"/>
                      <a:pt x="61" y="650"/>
                    </a:cubicBezTo>
                    <a:cubicBezTo>
                      <a:pt x="71" y="650"/>
                      <a:pt x="81" y="644"/>
                      <a:pt x="87" y="644"/>
                    </a:cubicBezTo>
                    <a:cubicBezTo>
                      <a:pt x="90" y="644"/>
                      <a:pt x="92" y="645"/>
                      <a:pt x="92" y="650"/>
                    </a:cubicBezTo>
                    <a:cubicBezTo>
                      <a:pt x="459" y="297"/>
                      <a:pt x="972" y="114"/>
                      <a:pt x="1482" y="114"/>
                    </a:cubicBezTo>
                    <a:cubicBezTo>
                      <a:pt x="1521" y="114"/>
                      <a:pt x="1561" y="115"/>
                      <a:pt x="1600" y="117"/>
                    </a:cubicBezTo>
                    <a:cubicBezTo>
                      <a:pt x="1630" y="117"/>
                      <a:pt x="1661" y="102"/>
                      <a:pt x="1661" y="71"/>
                    </a:cubicBezTo>
                    <a:cubicBezTo>
                      <a:pt x="1661" y="26"/>
                      <a:pt x="1630" y="10"/>
                      <a:pt x="1600" y="10"/>
                    </a:cubicBezTo>
                    <a:cubicBezTo>
                      <a:pt x="1534" y="3"/>
                      <a:pt x="1469" y="0"/>
                      <a:pt x="1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8"/>
              <p:cNvSpPr/>
              <p:nvPr/>
            </p:nvSpPr>
            <p:spPr>
              <a:xfrm>
                <a:off x="1307237" y="4618195"/>
                <a:ext cx="48479" cy="13902"/>
              </a:xfrm>
              <a:custGeom>
                <a:avLst/>
                <a:gdLst/>
                <a:ahLst/>
                <a:cxnLst/>
                <a:rect l="l" t="t" r="r" b="b"/>
                <a:pathLst>
                  <a:path w="1646" h="472" extrusionOk="0">
                    <a:moveTo>
                      <a:pt x="1327" y="0"/>
                    </a:moveTo>
                    <a:cubicBezTo>
                      <a:pt x="870" y="0"/>
                      <a:pt x="431" y="134"/>
                      <a:pt x="46" y="365"/>
                    </a:cubicBezTo>
                    <a:cubicBezTo>
                      <a:pt x="16" y="396"/>
                      <a:pt x="0" y="426"/>
                      <a:pt x="16" y="441"/>
                    </a:cubicBezTo>
                    <a:cubicBezTo>
                      <a:pt x="16" y="472"/>
                      <a:pt x="46" y="472"/>
                      <a:pt x="61" y="472"/>
                    </a:cubicBezTo>
                    <a:cubicBezTo>
                      <a:pt x="61" y="472"/>
                      <a:pt x="77" y="441"/>
                      <a:pt x="92" y="441"/>
                    </a:cubicBezTo>
                    <a:cubicBezTo>
                      <a:pt x="464" y="223"/>
                      <a:pt x="889" y="92"/>
                      <a:pt x="1314" y="92"/>
                    </a:cubicBezTo>
                    <a:cubicBezTo>
                      <a:pt x="1395" y="92"/>
                      <a:pt x="1475" y="96"/>
                      <a:pt x="1554" y="106"/>
                    </a:cubicBezTo>
                    <a:cubicBezTo>
                      <a:pt x="1562" y="110"/>
                      <a:pt x="1570" y="112"/>
                      <a:pt x="1577" y="112"/>
                    </a:cubicBezTo>
                    <a:cubicBezTo>
                      <a:pt x="1598" y="112"/>
                      <a:pt x="1615" y="95"/>
                      <a:pt x="1615" y="60"/>
                    </a:cubicBezTo>
                    <a:cubicBezTo>
                      <a:pt x="1646" y="45"/>
                      <a:pt x="1615" y="15"/>
                      <a:pt x="1585" y="15"/>
                    </a:cubicBezTo>
                    <a:cubicBezTo>
                      <a:pt x="1498" y="5"/>
                      <a:pt x="1412" y="0"/>
                      <a:pt x="13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8"/>
              <p:cNvSpPr/>
              <p:nvPr/>
            </p:nvSpPr>
            <p:spPr>
              <a:xfrm>
                <a:off x="1280318" y="4643524"/>
                <a:ext cx="55223" cy="16847"/>
              </a:xfrm>
              <a:custGeom>
                <a:avLst/>
                <a:gdLst/>
                <a:ahLst/>
                <a:cxnLst/>
                <a:rect l="l" t="t" r="r" b="b"/>
                <a:pathLst>
                  <a:path w="1875" h="572" extrusionOk="0">
                    <a:moveTo>
                      <a:pt x="1627" y="1"/>
                    </a:moveTo>
                    <a:cubicBezTo>
                      <a:pt x="1078" y="1"/>
                      <a:pt x="525" y="179"/>
                      <a:pt x="46" y="480"/>
                    </a:cubicBezTo>
                    <a:cubicBezTo>
                      <a:pt x="16" y="495"/>
                      <a:pt x="0" y="541"/>
                      <a:pt x="16" y="556"/>
                    </a:cubicBezTo>
                    <a:cubicBezTo>
                      <a:pt x="16" y="572"/>
                      <a:pt x="46" y="572"/>
                      <a:pt x="61" y="572"/>
                    </a:cubicBezTo>
                    <a:lnTo>
                      <a:pt x="92" y="572"/>
                    </a:lnTo>
                    <a:cubicBezTo>
                      <a:pt x="555" y="276"/>
                      <a:pt x="1110" y="111"/>
                      <a:pt x="1671" y="111"/>
                    </a:cubicBezTo>
                    <a:cubicBezTo>
                      <a:pt x="1719" y="111"/>
                      <a:pt x="1766" y="112"/>
                      <a:pt x="1813" y="115"/>
                    </a:cubicBezTo>
                    <a:cubicBezTo>
                      <a:pt x="1844" y="115"/>
                      <a:pt x="1874" y="99"/>
                      <a:pt x="1874" y="54"/>
                    </a:cubicBezTo>
                    <a:cubicBezTo>
                      <a:pt x="1874" y="23"/>
                      <a:pt x="1844" y="8"/>
                      <a:pt x="1813" y="8"/>
                    </a:cubicBezTo>
                    <a:cubicBezTo>
                      <a:pt x="1751" y="3"/>
                      <a:pt x="1689" y="1"/>
                      <a:pt x="16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8"/>
              <p:cNvSpPr/>
              <p:nvPr/>
            </p:nvSpPr>
            <p:spPr>
              <a:xfrm>
                <a:off x="1269539" y="4668411"/>
                <a:ext cx="44915" cy="20676"/>
              </a:xfrm>
              <a:custGeom>
                <a:avLst/>
                <a:gdLst/>
                <a:ahLst/>
                <a:cxnLst/>
                <a:rect l="l" t="t" r="r" b="b"/>
                <a:pathLst>
                  <a:path w="1525" h="702" extrusionOk="0">
                    <a:moveTo>
                      <a:pt x="1478" y="1"/>
                    </a:moveTo>
                    <a:cubicBezTo>
                      <a:pt x="960" y="92"/>
                      <a:pt x="458" y="306"/>
                      <a:pt x="46" y="610"/>
                    </a:cubicBezTo>
                    <a:cubicBezTo>
                      <a:pt x="1" y="626"/>
                      <a:pt x="1" y="671"/>
                      <a:pt x="31" y="686"/>
                    </a:cubicBezTo>
                    <a:cubicBezTo>
                      <a:pt x="31" y="702"/>
                      <a:pt x="46" y="702"/>
                      <a:pt x="62" y="702"/>
                    </a:cubicBezTo>
                    <a:cubicBezTo>
                      <a:pt x="77" y="702"/>
                      <a:pt x="77" y="702"/>
                      <a:pt x="122" y="686"/>
                    </a:cubicBezTo>
                    <a:cubicBezTo>
                      <a:pt x="519" y="397"/>
                      <a:pt x="991" y="184"/>
                      <a:pt x="1494" y="92"/>
                    </a:cubicBezTo>
                    <a:cubicBezTo>
                      <a:pt x="1509" y="92"/>
                      <a:pt x="1524" y="62"/>
                      <a:pt x="1524" y="31"/>
                    </a:cubicBezTo>
                    <a:cubicBezTo>
                      <a:pt x="1524" y="16"/>
                      <a:pt x="1494" y="1"/>
                      <a:pt x="1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8"/>
              <p:cNvSpPr/>
              <p:nvPr/>
            </p:nvSpPr>
            <p:spPr>
              <a:xfrm>
                <a:off x="1630765" y="4278145"/>
                <a:ext cx="44915" cy="22354"/>
              </a:xfrm>
              <a:custGeom>
                <a:avLst/>
                <a:gdLst/>
                <a:ahLst/>
                <a:cxnLst/>
                <a:rect l="l" t="t" r="r" b="b"/>
                <a:pathLst>
                  <a:path w="1525" h="759" extrusionOk="0">
                    <a:moveTo>
                      <a:pt x="1471" y="0"/>
                    </a:moveTo>
                    <a:cubicBezTo>
                      <a:pt x="1456" y="0"/>
                      <a:pt x="1440" y="4"/>
                      <a:pt x="1433" y="12"/>
                    </a:cubicBezTo>
                    <a:cubicBezTo>
                      <a:pt x="1067" y="378"/>
                      <a:pt x="580" y="606"/>
                      <a:pt x="61" y="637"/>
                    </a:cubicBezTo>
                    <a:cubicBezTo>
                      <a:pt x="31" y="637"/>
                      <a:pt x="1" y="667"/>
                      <a:pt x="1" y="697"/>
                    </a:cubicBezTo>
                    <a:cubicBezTo>
                      <a:pt x="1" y="743"/>
                      <a:pt x="46" y="758"/>
                      <a:pt x="61" y="758"/>
                    </a:cubicBezTo>
                    <a:cubicBezTo>
                      <a:pt x="610" y="743"/>
                      <a:pt x="1128" y="484"/>
                      <a:pt x="1509" y="88"/>
                    </a:cubicBezTo>
                    <a:cubicBezTo>
                      <a:pt x="1524" y="73"/>
                      <a:pt x="1524" y="27"/>
                      <a:pt x="1509" y="12"/>
                    </a:cubicBezTo>
                    <a:cubicBezTo>
                      <a:pt x="1501" y="4"/>
                      <a:pt x="1486" y="0"/>
                      <a:pt x="1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8"/>
              <p:cNvSpPr/>
              <p:nvPr/>
            </p:nvSpPr>
            <p:spPr>
              <a:xfrm>
                <a:off x="1600253" y="4313752"/>
                <a:ext cx="79021" cy="26684"/>
              </a:xfrm>
              <a:custGeom>
                <a:avLst/>
                <a:gdLst/>
                <a:ahLst/>
                <a:cxnLst/>
                <a:rect l="l" t="t" r="r" b="b"/>
                <a:pathLst>
                  <a:path w="2683" h="906" extrusionOk="0">
                    <a:moveTo>
                      <a:pt x="2607" y="0"/>
                    </a:moveTo>
                    <a:cubicBezTo>
                      <a:pt x="2601" y="0"/>
                      <a:pt x="2595" y="2"/>
                      <a:pt x="2591" y="6"/>
                    </a:cubicBezTo>
                    <a:cubicBezTo>
                      <a:pt x="1829" y="479"/>
                      <a:pt x="945" y="753"/>
                      <a:pt x="46" y="784"/>
                    </a:cubicBezTo>
                    <a:cubicBezTo>
                      <a:pt x="16" y="784"/>
                      <a:pt x="0" y="799"/>
                      <a:pt x="0" y="844"/>
                    </a:cubicBezTo>
                    <a:cubicBezTo>
                      <a:pt x="0" y="875"/>
                      <a:pt x="31" y="905"/>
                      <a:pt x="46" y="905"/>
                    </a:cubicBezTo>
                    <a:cubicBezTo>
                      <a:pt x="960" y="860"/>
                      <a:pt x="1875" y="601"/>
                      <a:pt x="2636" y="98"/>
                    </a:cubicBezTo>
                    <a:cubicBezTo>
                      <a:pt x="2652" y="83"/>
                      <a:pt x="2682" y="37"/>
                      <a:pt x="2652" y="22"/>
                    </a:cubicBezTo>
                    <a:cubicBezTo>
                      <a:pt x="2641" y="11"/>
                      <a:pt x="2622" y="0"/>
                      <a:pt x="26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8"/>
              <p:cNvSpPr/>
              <p:nvPr/>
            </p:nvSpPr>
            <p:spPr>
              <a:xfrm>
                <a:off x="1579166" y="4357282"/>
                <a:ext cx="89771" cy="17259"/>
              </a:xfrm>
              <a:custGeom>
                <a:avLst/>
                <a:gdLst/>
                <a:ahLst/>
                <a:cxnLst/>
                <a:rect l="l" t="t" r="r" b="b"/>
                <a:pathLst>
                  <a:path w="3048" h="586" extrusionOk="0">
                    <a:moveTo>
                      <a:pt x="2972" y="1"/>
                    </a:moveTo>
                    <a:cubicBezTo>
                      <a:pt x="2966" y="1"/>
                      <a:pt x="2960" y="3"/>
                      <a:pt x="2956" y="6"/>
                    </a:cubicBezTo>
                    <a:cubicBezTo>
                      <a:pt x="2173" y="306"/>
                      <a:pt x="1323" y="461"/>
                      <a:pt x="483" y="461"/>
                    </a:cubicBezTo>
                    <a:cubicBezTo>
                      <a:pt x="342" y="461"/>
                      <a:pt x="201" y="457"/>
                      <a:pt x="61" y="448"/>
                    </a:cubicBezTo>
                    <a:cubicBezTo>
                      <a:pt x="31" y="448"/>
                      <a:pt x="0" y="463"/>
                      <a:pt x="0" y="509"/>
                    </a:cubicBezTo>
                    <a:cubicBezTo>
                      <a:pt x="0" y="540"/>
                      <a:pt x="31" y="570"/>
                      <a:pt x="61" y="570"/>
                    </a:cubicBezTo>
                    <a:cubicBezTo>
                      <a:pt x="198" y="585"/>
                      <a:pt x="351" y="585"/>
                      <a:pt x="488" y="585"/>
                    </a:cubicBezTo>
                    <a:cubicBezTo>
                      <a:pt x="1341" y="585"/>
                      <a:pt x="2210" y="418"/>
                      <a:pt x="3002" y="128"/>
                    </a:cubicBezTo>
                    <a:cubicBezTo>
                      <a:pt x="3032" y="113"/>
                      <a:pt x="3048" y="67"/>
                      <a:pt x="3032" y="52"/>
                    </a:cubicBezTo>
                    <a:cubicBezTo>
                      <a:pt x="3021" y="18"/>
                      <a:pt x="2992" y="1"/>
                      <a:pt x="2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8"/>
              <p:cNvSpPr/>
              <p:nvPr/>
            </p:nvSpPr>
            <p:spPr>
              <a:xfrm>
                <a:off x="1556723" y="4395422"/>
                <a:ext cx="87091" cy="12782"/>
              </a:xfrm>
              <a:custGeom>
                <a:avLst/>
                <a:gdLst/>
                <a:ahLst/>
                <a:cxnLst/>
                <a:rect l="l" t="t" r="r" b="b"/>
                <a:pathLst>
                  <a:path w="2957" h="434" extrusionOk="0">
                    <a:moveTo>
                      <a:pt x="2883" y="0"/>
                    </a:moveTo>
                    <a:cubicBezTo>
                      <a:pt x="2875" y="0"/>
                      <a:pt x="2869" y="2"/>
                      <a:pt x="2865" y="6"/>
                    </a:cubicBezTo>
                    <a:cubicBezTo>
                      <a:pt x="2408" y="226"/>
                      <a:pt x="1890" y="336"/>
                      <a:pt x="1309" y="336"/>
                    </a:cubicBezTo>
                    <a:cubicBezTo>
                      <a:pt x="922" y="336"/>
                      <a:pt x="506" y="287"/>
                      <a:pt x="62" y="189"/>
                    </a:cubicBezTo>
                    <a:cubicBezTo>
                      <a:pt x="46" y="189"/>
                      <a:pt x="1" y="204"/>
                      <a:pt x="1" y="220"/>
                    </a:cubicBezTo>
                    <a:cubicBezTo>
                      <a:pt x="1" y="235"/>
                      <a:pt x="31" y="281"/>
                      <a:pt x="46" y="281"/>
                    </a:cubicBezTo>
                    <a:cubicBezTo>
                      <a:pt x="503" y="372"/>
                      <a:pt x="915" y="433"/>
                      <a:pt x="1326" y="433"/>
                    </a:cubicBezTo>
                    <a:cubicBezTo>
                      <a:pt x="1905" y="433"/>
                      <a:pt x="2438" y="342"/>
                      <a:pt x="2926" y="113"/>
                    </a:cubicBezTo>
                    <a:cubicBezTo>
                      <a:pt x="2941" y="83"/>
                      <a:pt x="2956" y="52"/>
                      <a:pt x="2941" y="37"/>
                    </a:cubicBezTo>
                    <a:cubicBezTo>
                      <a:pt x="2930" y="15"/>
                      <a:pt x="2903" y="0"/>
                      <a:pt x="2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8"/>
              <p:cNvSpPr/>
              <p:nvPr/>
            </p:nvSpPr>
            <p:spPr>
              <a:xfrm>
                <a:off x="1527566" y="4435977"/>
                <a:ext cx="68683" cy="8099"/>
              </a:xfrm>
              <a:custGeom>
                <a:avLst/>
                <a:gdLst/>
                <a:ahLst/>
                <a:cxnLst/>
                <a:rect l="l" t="t" r="r" b="b"/>
                <a:pathLst>
                  <a:path w="2332" h="275" extrusionOk="0">
                    <a:moveTo>
                      <a:pt x="76" y="1"/>
                    </a:moveTo>
                    <a:cubicBezTo>
                      <a:pt x="46" y="1"/>
                      <a:pt x="31" y="31"/>
                      <a:pt x="0" y="46"/>
                    </a:cubicBezTo>
                    <a:cubicBezTo>
                      <a:pt x="0" y="77"/>
                      <a:pt x="31" y="107"/>
                      <a:pt x="46" y="123"/>
                    </a:cubicBezTo>
                    <a:cubicBezTo>
                      <a:pt x="351" y="229"/>
                      <a:pt x="671" y="275"/>
                      <a:pt x="991" y="275"/>
                    </a:cubicBezTo>
                    <a:cubicBezTo>
                      <a:pt x="1432" y="275"/>
                      <a:pt x="1874" y="199"/>
                      <a:pt x="2286" y="107"/>
                    </a:cubicBezTo>
                    <a:cubicBezTo>
                      <a:pt x="2316" y="107"/>
                      <a:pt x="2331" y="77"/>
                      <a:pt x="2331" y="46"/>
                    </a:cubicBezTo>
                    <a:cubicBezTo>
                      <a:pt x="2331" y="31"/>
                      <a:pt x="2316" y="1"/>
                      <a:pt x="2270" y="1"/>
                    </a:cubicBezTo>
                    <a:cubicBezTo>
                      <a:pt x="1871" y="72"/>
                      <a:pt x="1435" y="148"/>
                      <a:pt x="1000" y="148"/>
                    </a:cubicBezTo>
                    <a:cubicBezTo>
                      <a:pt x="687" y="148"/>
                      <a:pt x="375" y="109"/>
                      <a:pt x="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8"/>
              <p:cNvSpPr/>
              <p:nvPr/>
            </p:nvSpPr>
            <p:spPr>
              <a:xfrm>
                <a:off x="1500176" y="4464251"/>
                <a:ext cx="52101" cy="5419"/>
              </a:xfrm>
              <a:custGeom>
                <a:avLst/>
                <a:gdLst/>
                <a:ahLst/>
                <a:cxnLst/>
                <a:rect l="l" t="t" r="r" b="b"/>
                <a:pathLst>
                  <a:path w="1769" h="184" extrusionOk="0">
                    <a:moveTo>
                      <a:pt x="62" y="1"/>
                    </a:moveTo>
                    <a:cubicBezTo>
                      <a:pt x="47" y="1"/>
                      <a:pt x="1" y="16"/>
                      <a:pt x="1" y="31"/>
                    </a:cubicBezTo>
                    <a:cubicBezTo>
                      <a:pt x="1" y="46"/>
                      <a:pt x="16" y="92"/>
                      <a:pt x="47" y="92"/>
                    </a:cubicBezTo>
                    <a:cubicBezTo>
                      <a:pt x="351" y="153"/>
                      <a:pt x="656" y="183"/>
                      <a:pt x="961" y="183"/>
                    </a:cubicBezTo>
                    <a:cubicBezTo>
                      <a:pt x="1220" y="183"/>
                      <a:pt x="1494" y="168"/>
                      <a:pt x="1738" y="107"/>
                    </a:cubicBezTo>
                    <a:cubicBezTo>
                      <a:pt x="1753" y="107"/>
                      <a:pt x="1768" y="92"/>
                      <a:pt x="1768" y="61"/>
                    </a:cubicBezTo>
                    <a:cubicBezTo>
                      <a:pt x="1768" y="31"/>
                      <a:pt x="1753" y="16"/>
                      <a:pt x="1723" y="16"/>
                    </a:cubicBezTo>
                    <a:cubicBezTo>
                      <a:pt x="1452" y="60"/>
                      <a:pt x="1184" y="83"/>
                      <a:pt x="918" y="83"/>
                    </a:cubicBezTo>
                    <a:cubicBezTo>
                      <a:pt x="631" y="83"/>
                      <a:pt x="347" y="56"/>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8"/>
              <p:cNvSpPr/>
              <p:nvPr/>
            </p:nvSpPr>
            <p:spPr>
              <a:xfrm>
                <a:off x="1471460" y="4487576"/>
                <a:ext cx="44002" cy="8571"/>
              </a:xfrm>
              <a:custGeom>
                <a:avLst/>
                <a:gdLst/>
                <a:ahLst/>
                <a:cxnLst/>
                <a:rect l="l" t="t" r="r" b="b"/>
                <a:pathLst>
                  <a:path w="1494" h="291" extrusionOk="0">
                    <a:moveTo>
                      <a:pt x="1433" y="1"/>
                    </a:moveTo>
                    <a:cubicBezTo>
                      <a:pt x="1067" y="107"/>
                      <a:pt x="686" y="153"/>
                      <a:pt x="306" y="184"/>
                    </a:cubicBezTo>
                    <a:cubicBezTo>
                      <a:pt x="229" y="184"/>
                      <a:pt x="153" y="184"/>
                      <a:pt x="107" y="138"/>
                    </a:cubicBezTo>
                    <a:cubicBezTo>
                      <a:pt x="92" y="130"/>
                      <a:pt x="77" y="126"/>
                      <a:pt x="64" y="126"/>
                    </a:cubicBezTo>
                    <a:cubicBezTo>
                      <a:pt x="50" y="126"/>
                      <a:pt x="39" y="130"/>
                      <a:pt x="31" y="138"/>
                    </a:cubicBezTo>
                    <a:cubicBezTo>
                      <a:pt x="1" y="153"/>
                      <a:pt x="1" y="199"/>
                      <a:pt x="31" y="214"/>
                    </a:cubicBezTo>
                    <a:cubicBezTo>
                      <a:pt x="107" y="275"/>
                      <a:pt x="184" y="290"/>
                      <a:pt x="275" y="290"/>
                    </a:cubicBezTo>
                    <a:cubicBezTo>
                      <a:pt x="290" y="290"/>
                      <a:pt x="306" y="290"/>
                      <a:pt x="306" y="275"/>
                    </a:cubicBezTo>
                    <a:cubicBezTo>
                      <a:pt x="686" y="260"/>
                      <a:pt x="1067" y="199"/>
                      <a:pt x="1448" y="107"/>
                    </a:cubicBezTo>
                    <a:cubicBezTo>
                      <a:pt x="1494" y="107"/>
                      <a:pt x="1494" y="62"/>
                      <a:pt x="1494" y="46"/>
                    </a:cubicBezTo>
                    <a:cubicBezTo>
                      <a:pt x="1494" y="1"/>
                      <a:pt x="1448" y="1"/>
                      <a:pt x="14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8"/>
              <p:cNvSpPr/>
              <p:nvPr/>
            </p:nvSpPr>
            <p:spPr>
              <a:xfrm>
                <a:off x="1452611" y="4509135"/>
                <a:ext cx="31013" cy="6745"/>
              </a:xfrm>
              <a:custGeom>
                <a:avLst/>
                <a:gdLst/>
                <a:ahLst/>
                <a:cxnLst/>
                <a:rect l="l" t="t" r="r" b="b"/>
                <a:pathLst>
                  <a:path w="1053" h="229" extrusionOk="0">
                    <a:moveTo>
                      <a:pt x="991" y="0"/>
                    </a:moveTo>
                    <a:cubicBezTo>
                      <a:pt x="686" y="76"/>
                      <a:pt x="367" y="107"/>
                      <a:pt x="62" y="107"/>
                    </a:cubicBezTo>
                    <a:cubicBezTo>
                      <a:pt x="16" y="107"/>
                      <a:pt x="1" y="137"/>
                      <a:pt x="1" y="168"/>
                    </a:cubicBezTo>
                    <a:cubicBezTo>
                      <a:pt x="1" y="213"/>
                      <a:pt x="16" y="229"/>
                      <a:pt x="62" y="229"/>
                    </a:cubicBezTo>
                    <a:lnTo>
                      <a:pt x="138" y="229"/>
                    </a:lnTo>
                    <a:cubicBezTo>
                      <a:pt x="443" y="229"/>
                      <a:pt x="717" y="183"/>
                      <a:pt x="1006" y="92"/>
                    </a:cubicBezTo>
                    <a:cubicBezTo>
                      <a:pt x="1022" y="92"/>
                      <a:pt x="1052" y="61"/>
                      <a:pt x="1052" y="31"/>
                    </a:cubicBezTo>
                    <a:cubicBezTo>
                      <a:pt x="1052" y="15"/>
                      <a:pt x="1006" y="0"/>
                      <a:pt x="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8"/>
              <p:cNvSpPr/>
              <p:nvPr/>
            </p:nvSpPr>
            <p:spPr>
              <a:xfrm>
                <a:off x="1688638" y="4512257"/>
                <a:ext cx="35048" cy="24269"/>
              </a:xfrm>
              <a:custGeom>
                <a:avLst/>
                <a:gdLst/>
                <a:ahLst/>
                <a:cxnLst/>
                <a:rect l="l" t="t" r="r" b="b"/>
                <a:pathLst>
                  <a:path w="1190" h="824" extrusionOk="0">
                    <a:moveTo>
                      <a:pt x="1128" y="1"/>
                    </a:moveTo>
                    <a:cubicBezTo>
                      <a:pt x="671" y="107"/>
                      <a:pt x="275" y="366"/>
                      <a:pt x="16" y="747"/>
                    </a:cubicBezTo>
                    <a:cubicBezTo>
                      <a:pt x="1" y="763"/>
                      <a:pt x="16" y="808"/>
                      <a:pt x="47" y="823"/>
                    </a:cubicBezTo>
                    <a:lnTo>
                      <a:pt x="77" y="823"/>
                    </a:lnTo>
                    <a:cubicBezTo>
                      <a:pt x="92" y="823"/>
                      <a:pt x="123" y="823"/>
                      <a:pt x="92" y="793"/>
                    </a:cubicBezTo>
                    <a:cubicBezTo>
                      <a:pt x="351" y="443"/>
                      <a:pt x="732" y="184"/>
                      <a:pt x="1144" y="107"/>
                    </a:cubicBezTo>
                    <a:cubicBezTo>
                      <a:pt x="1159" y="107"/>
                      <a:pt x="1189" y="62"/>
                      <a:pt x="1189" y="46"/>
                    </a:cubicBezTo>
                    <a:cubicBezTo>
                      <a:pt x="1189" y="31"/>
                      <a:pt x="1144" y="1"/>
                      <a:pt x="1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8"/>
              <p:cNvSpPr/>
              <p:nvPr/>
            </p:nvSpPr>
            <p:spPr>
              <a:xfrm>
                <a:off x="1650498" y="4493231"/>
                <a:ext cx="47595" cy="45092"/>
              </a:xfrm>
              <a:custGeom>
                <a:avLst/>
                <a:gdLst/>
                <a:ahLst/>
                <a:cxnLst/>
                <a:rect l="l" t="t" r="r" b="b"/>
                <a:pathLst>
                  <a:path w="1616" h="1531" extrusionOk="0">
                    <a:moveTo>
                      <a:pt x="1544" y="1"/>
                    </a:moveTo>
                    <a:cubicBezTo>
                      <a:pt x="1536" y="1"/>
                      <a:pt x="1529" y="2"/>
                      <a:pt x="1525" y="7"/>
                    </a:cubicBezTo>
                    <a:cubicBezTo>
                      <a:pt x="885" y="266"/>
                      <a:pt x="321" y="799"/>
                      <a:pt x="16" y="1454"/>
                    </a:cubicBezTo>
                    <a:cubicBezTo>
                      <a:pt x="1" y="1485"/>
                      <a:pt x="16" y="1515"/>
                      <a:pt x="47" y="1530"/>
                    </a:cubicBezTo>
                    <a:lnTo>
                      <a:pt x="62" y="1530"/>
                    </a:lnTo>
                    <a:cubicBezTo>
                      <a:pt x="77" y="1530"/>
                      <a:pt x="92" y="1530"/>
                      <a:pt x="123" y="1485"/>
                    </a:cubicBezTo>
                    <a:cubicBezTo>
                      <a:pt x="428" y="875"/>
                      <a:pt x="946" y="373"/>
                      <a:pt x="1585" y="98"/>
                    </a:cubicBezTo>
                    <a:cubicBezTo>
                      <a:pt x="1601" y="83"/>
                      <a:pt x="1616" y="37"/>
                      <a:pt x="1601" y="22"/>
                    </a:cubicBezTo>
                    <a:cubicBezTo>
                      <a:pt x="1590" y="11"/>
                      <a:pt x="1564" y="1"/>
                      <a:pt x="15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8"/>
              <p:cNvSpPr/>
              <p:nvPr/>
            </p:nvSpPr>
            <p:spPr>
              <a:xfrm>
                <a:off x="1616864" y="4496559"/>
                <a:ext cx="45357" cy="44915"/>
              </a:xfrm>
              <a:custGeom>
                <a:avLst/>
                <a:gdLst/>
                <a:ahLst/>
                <a:cxnLst/>
                <a:rect l="l" t="t" r="r" b="b"/>
                <a:pathLst>
                  <a:path w="1540" h="1525" extrusionOk="0">
                    <a:moveTo>
                      <a:pt x="1493" y="1"/>
                    </a:moveTo>
                    <a:cubicBezTo>
                      <a:pt x="1295" y="1"/>
                      <a:pt x="1128" y="122"/>
                      <a:pt x="991" y="229"/>
                    </a:cubicBezTo>
                    <a:cubicBezTo>
                      <a:pt x="594" y="579"/>
                      <a:pt x="274" y="991"/>
                      <a:pt x="15" y="1448"/>
                    </a:cubicBezTo>
                    <a:cubicBezTo>
                      <a:pt x="0" y="1494"/>
                      <a:pt x="15" y="1509"/>
                      <a:pt x="46" y="1524"/>
                    </a:cubicBezTo>
                    <a:lnTo>
                      <a:pt x="61" y="1524"/>
                    </a:lnTo>
                    <a:cubicBezTo>
                      <a:pt x="71" y="1524"/>
                      <a:pt x="81" y="1517"/>
                      <a:pt x="96" y="1517"/>
                    </a:cubicBezTo>
                    <a:cubicBezTo>
                      <a:pt x="103" y="1517"/>
                      <a:pt x="112" y="1519"/>
                      <a:pt x="122" y="1524"/>
                    </a:cubicBezTo>
                    <a:cubicBezTo>
                      <a:pt x="351" y="1067"/>
                      <a:pt x="686" y="656"/>
                      <a:pt x="1067" y="336"/>
                    </a:cubicBezTo>
                    <a:cubicBezTo>
                      <a:pt x="1189" y="229"/>
                      <a:pt x="1341" y="122"/>
                      <a:pt x="1493" y="122"/>
                    </a:cubicBezTo>
                    <a:cubicBezTo>
                      <a:pt x="1524" y="122"/>
                      <a:pt x="1539" y="107"/>
                      <a:pt x="1539" y="61"/>
                    </a:cubicBezTo>
                    <a:cubicBezTo>
                      <a:pt x="1539" y="31"/>
                      <a:pt x="1524" y="1"/>
                      <a:pt x="14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8"/>
              <p:cNvSpPr/>
              <p:nvPr/>
            </p:nvSpPr>
            <p:spPr>
              <a:xfrm>
                <a:off x="1573776" y="4496383"/>
                <a:ext cx="45799" cy="48656"/>
              </a:xfrm>
              <a:custGeom>
                <a:avLst/>
                <a:gdLst/>
                <a:ahLst/>
                <a:cxnLst/>
                <a:rect l="l" t="t" r="r" b="b"/>
                <a:pathLst>
                  <a:path w="1555" h="1652" extrusionOk="0">
                    <a:moveTo>
                      <a:pt x="1481" y="1"/>
                    </a:moveTo>
                    <a:cubicBezTo>
                      <a:pt x="1474" y="1"/>
                      <a:pt x="1467" y="2"/>
                      <a:pt x="1463" y="7"/>
                    </a:cubicBezTo>
                    <a:cubicBezTo>
                      <a:pt x="899" y="342"/>
                      <a:pt x="366" y="921"/>
                      <a:pt x="16" y="1576"/>
                    </a:cubicBezTo>
                    <a:cubicBezTo>
                      <a:pt x="1" y="1606"/>
                      <a:pt x="16" y="1637"/>
                      <a:pt x="31" y="1652"/>
                    </a:cubicBezTo>
                    <a:lnTo>
                      <a:pt x="62" y="1652"/>
                    </a:lnTo>
                    <a:cubicBezTo>
                      <a:pt x="77" y="1652"/>
                      <a:pt x="92" y="1637"/>
                      <a:pt x="107" y="1637"/>
                    </a:cubicBezTo>
                    <a:cubicBezTo>
                      <a:pt x="442" y="997"/>
                      <a:pt x="976" y="433"/>
                      <a:pt x="1524" y="113"/>
                    </a:cubicBezTo>
                    <a:cubicBezTo>
                      <a:pt x="1539" y="83"/>
                      <a:pt x="1555" y="52"/>
                      <a:pt x="1539" y="37"/>
                    </a:cubicBezTo>
                    <a:cubicBezTo>
                      <a:pt x="1528" y="15"/>
                      <a:pt x="1501" y="1"/>
                      <a:pt x="1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8"/>
              <p:cNvSpPr/>
              <p:nvPr/>
            </p:nvSpPr>
            <p:spPr>
              <a:xfrm>
                <a:off x="1544619" y="4511079"/>
                <a:ext cx="29187" cy="35755"/>
              </a:xfrm>
              <a:custGeom>
                <a:avLst/>
                <a:gdLst/>
                <a:ahLst/>
                <a:cxnLst/>
                <a:rect l="l" t="t" r="r" b="b"/>
                <a:pathLst>
                  <a:path w="991" h="1214" extrusionOk="0">
                    <a:moveTo>
                      <a:pt x="922" y="0"/>
                    </a:moveTo>
                    <a:cubicBezTo>
                      <a:pt x="909" y="0"/>
                      <a:pt x="897" y="4"/>
                      <a:pt x="884" y="10"/>
                    </a:cubicBezTo>
                    <a:cubicBezTo>
                      <a:pt x="488" y="315"/>
                      <a:pt x="61" y="924"/>
                      <a:pt x="0" y="1153"/>
                    </a:cubicBezTo>
                    <a:cubicBezTo>
                      <a:pt x="0" y="1168"/>
                      <a:pt x="15" y="1214"/>
                      <a:pt x="61" y="1214"/>
                    </a:cubicBezTo>
                    <a:cubicBezTo>
                      <a:pt x="92" y="1214"/>
                      <a:pt x="107" y="1183"/>
                      <a:pt x="92" y="1168"/>
                    </a:cubicBezTo>
                    <a:cubicBezTo>
                      <a:pt x="153" y="955"/>
                      <a:pt x="564" y="376"/>
                      <a:pt x="945" y="102"/>
                    </a:cubicBezTo>
                    <a:cubicBezTo>
                      <a:pt x="991" y="86"/>
                      <a:pt x="991" y="41"/>
                      <a:pt x="975" y="26"/>
                    </a:cubicBezTo>
                    <a:cubicBezTo>
                      <a:pt x="957" y="8"/>
                      <a:pt x="940" y="0"/>
                      <a:pt x="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8"/>
              <p:cNvSpPr/>
              <p:nvPr/>
            </p:nvSpPr>
            <p:spPr>
              <a:xfrm>
                <a:off x="1508717" y="4518825"/>
                <a:ext cx="29187" cy="30277"/>
              </a:xfrm>
              <a:custGeom>
                <a:avLst/>
                <a:gdLst/>
                <a:ahLst/>
                <a:cxnLst/>
                <a:rect l="l" t="t" r="r" b="b"/>
                <a:pathLst>
                  <a:path w="991" h="1028" extrusionOk="0">
                    <a:moveTo>
                      <a:pt x="915" y="0"/>
                    </a:moveTo>
                    <a:cubicBezTo>
                      <a:pt x="909" y="0"/>
                      <a:pt x="903" y="2"/>
                      <a:pt x="899" y="6"/>
                    </a:cubicBezTo>
                    <a:cubicBezTo>
                      <a:pt x="488" y="189"/>
                      <a:pt x="168" y="524"/>
                      <a:pt x="0" y="951"/>
                    </a:cubicBezTo>
                    <a:cubicBezTo>
                      <a:pt x="0" y="981"/>
                      <a:pt x="16" y="997"/>
                      <a:pt x="31" y="1027"/>
                    </a:cubicBezTo>
                    <a:lnTo>
                      <a:pt x="61" y="1027"/>
                    </a:lnTo>
                    <a:cubicBezTo>
                      <a:pt x="77" y="1027"/>
                      <a:pt x="92" y="1027"/>
                      <a:pt x="107" y="981"/>
                    </a:cubicBezTo>
                    <a:cubicBezTo>
                      <a:pt x="259" y="600"/>
                      <a:pt x="564" y="281"/>
                      <a:pt x="945" y="113"/>
                    </a:cubicBezTo>
                    <a:cubicBezTo>
                      <a:pt x="975" y="82"/>
                      <a:pt x="991" y="52"/>
                      <a:pt x="975" y="37"/>
                    </a:cubicBezTo>
                    <a:cubicBezTo>
                      <a:pt x="953" y="14"/>
                      <a:pt x="931" y="0"/>
                      <a:pt x="9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8"/>
              <p:cNvSpPr/>
              <p:nvPr/>
            </p:nvSpPr>
            <p:spPr>
              <a:xfrm>
                <a:off x="1479088" y="4526247"/>
                <a:ext cx="27420" cy="23739"/>
              </a:xfrm>
              <a:custGeom>
                <a:avLst/>
                <a:gdLst/>
                <a:ahLst/>
                <a:cxnLst/>
                <a:rect l="l" t="t" r="r" b="b"/>
                <a:pathLst>
                  <a:path w="931" h="806" extrusionOk="0">
                    <a:moveTo>
                      <a:pt x="857" y="0"/>
                    </a:moveTo>
                    <a:cubicBezTo>
                      <a:pt x="850" y="0"/>
                      <a:pt x="843" y="4"/>
                      <a:pt x="839" y="13"/>
                    </a:cubicBezTo>
                    <a:cubicBezTo>
                      <a:pt x="488" y="166"/>
                      <a:pt x="229" y="425"/>
                      <a:pt x="16" y="729"/>
                    </a:cubicBezTo>
                    <a:cubicBezTo>
                      <a:pt x="1" y="745"/>
                      <a:pt x="16" y="790"/>
                      <a:pt x="31" y="806"/>
                    </a:cubicBezTo>
                    <a:lnTo>
                      <a:pt x="107" y="806"/>
                    </a:lnTo>
                    <a:cubicBezTo>
                      <a:pt x="306" y="501"/>
                      <a:pt x="580" y="257"/>
                      <a:pt x="884" y="105"/>
                    </a:cubicBezTo>
                    <a:cubicBezTo>
                      <a:pt x="915" y="89"/>
                      <a:pt x="930" y="44"/>
                      <a:pt x="915" y="29"/>
                    </a:cubicBezTo>
                    <a:cubicBezTo>
                      <a:pt x="894" y="18"/>
                      <a:pt x="873" y="0"/>
                      <a:pt x="8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8"/>
              <p:cNvSpPr/>
              <p:nvPr/>
            </p:nvSpPr>
            <p:spPr>
              <a:xfrm>
                <a:off x="1425250" y="4570424"/>
                <a:ext cx="39083" cy="10986"/>
              </a:xfrm>
              <a:custGeom>
                <a:avLst/>
                <a:gdLst/>
                <a:ahLst/>
                <a:cxnLst/>
                <a:rect l="l" t="t" r="r" b="b"/>
                <a:pathLst>
                  <a:path w="1327" h="373" extrusionOk="0">
                    <a:moveTo>
                      <a:pt x="195" y="1"/>
                    </a:moveTo>
                    <a:cubicBezTo>
                      <a:pt x="141" y="1"/>
                      <a:pt x="86" y="3"/>
                      <a:pt x="31" y="6"/>
                    </a:cubicBezTo>
                    <a:cubicBezTo>
                      <a:pt x="16" y="6"/>
                      <a:pt x="0" y="37"/>
                      <a:pt x="0" y="67"/>
                    </a:cubicBezTo>
                    <a:cubicBezTo>
                      <a:pt x="0" y="83"/>
                      <a:pt x="16" y="113"/>
                      <a:pt x="46" y="113"/>
                    </a:cubicBezTo>
                    <a:cubicBezTo>
                      <a:pt x="115" y="105"/>
                      <a:pt x="185" y="102"/>
                      <a:pt x="255" y="102"/>
                    </a:cubicBezTo>
                    <a:cubicBezTo>
                      <a:pt x="599" y="102"/>
                      <a:pt x="943" y="195"/>
                      <a:pt x="1235" y="372"/>
                    </a:cubicBezTo>
                    <a:lnTo>
                      <a:pt x="1311" y="372"/>
                    </a:lnTo>
                    <a:cubicBezTo>
                      <a:pt x="1326" y="342"/>
                      <a:pt x="1311" y="311"/>
                      <a:pt x="1296" y="296"/>
                    </a:cubicBezTo>
                    <a:cubicBezTo>
                      <a:pt x="962" y="96"/>
                      <a:pt x="581" y="1"/>
                      <a:pt x="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8"/>
              <p:cNvSpPr/>
              <p:nvPr/>
            </p:nvSpPr>
            <p:spPr>
              <a:xfrm>
                <a:off x="1443658" y="4587035"/>
                <a:ext cx="48921" cy="19498"/>
              </a:xfrm>
              <a:custGeom>
                <a:avLst/>
                <a:gdLst/>
                <a:ahLst/>
                <a:cxnLst/>
                <a:rect l="l" t="t" r="r" b="b"/>
                <a:pathLst>
                  <a:path w="1661" h="662" extrusionOk="0">
                    <a:moveTo>
                      <a:pt x="213" y="0"/>
                    </a:moveTo>
                    <a:cubicBezTo>
                      <a:pt x="162" y="0"/>
                      <a:pt x="112" y="2"/>
                      <a:pt x="61" y="6"/>
                    </a:cubicBezTo>
                    <a:cubicBezTo>
                      <a:pt x="15" y="6"/>
                      <a:pt x="0" y="21"/>
                      <a:pt x="0" y="52"/>
                    </a:cubicBezTo>
                    <a:cubicBezTo>
                      <a:pt x="0" y="98"/>
                      <a:pt x="31" y="113"/>
                      <a:pt x="61" y="113"/>
                    </a:cubicBezTo>
                    <a:cubicBezTo>
                      <a:pt x="99" y="111"/>
                      <a:pt x="138" y="110"/>
                      <a:pt x="176" y="110"/>
                    </a:cubicBezTo>
                    <a:cubicBezTo>
                      <a:pt x="674" y="110"/>
                      <a:pt x="1186" y="292"/>
                      <a:pt x="1554" y="646"/>
                    </a:cubicBezTo>
                    <a:cubicBezTo>
                      <a:pt x="1585" y="661"/>
                      <a:pt x="1585" y="661"/>
                      <a:pt x="1600" y="661"/>
                    </a:cubicBezTo>
                    <a:cubicBezTo>
                      <a:pt x="1615" y="661"/>
                      <a:pt x="1615" y="646"/>
                      <a:pt x="1630" y="631"/>
                    </a:cubicBezTo>
                    <a:cubicBezTo>
                      <a:pt x="1661" y="616"/>
                      <a:pt x="1661" y="570"/>
                      <a:pt x="1630" y="555"/>
                    </a:cubicBezTo>
                    <a:cubicBezTo>
                      <a:pt x="1256" y="208"/>
                      <a:pt x="730" y="0"/>
                      <a:pt x="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8"/>
              <p:cNvSpPr/>
              <p:nvPr/>
            </p:nvSpPr>
            <p:spPr>
              <a:xfrm>
                <a:off x="1469222" y="4618637"/>
                <a:ext cx="48037" cy="13460"/>
              </a:xfrm>
              <a:custGeom>
                <a:avLst/>
                <a:gdLst/>
                <a:ahLst/>
                <a:cxnLst/>
                <a:rect l="l" t="t" r="r" b="b"/>
                <a:pathLst>
                  <a:path w="1631" h="457" extrusionOk="0">
                    <a:moveTo>
                      <a:pt x="298" y="1"/>
                    </a:moveTo>
                    <a:cubicBezTo>
                      <a:pt x="214" y="1"/>
                      <a:pt x="130" y="5"/>
                      <a:pt x="46" y="15"/>
                    </a:cubicBezTo>
                    <a:cubicBezTo>
                      <a:pt x="31" y="15"/>
                      <a:pt x="1" y="30"/>
                      <a:pt x="1" y="76"/>
                    </a:cubicBezTo>
                    <a:cubicBezTo>
                      <a:pt x="1" y="91"/>
                      <a:pt x="31" y="106"/>
                      <a:pt x="62" y="106"/>
                    </a:cubicBezTo>
                    <a:cubicBezTo>
                      <a:pt x="148" y="96"/>
                      <a:pt x="235" y="91"/>
                      <a:pt x="322" y="91"/>
                    </a:cubicBezTo>
                    <a:cubicBezTo>
                      <a:pt x="751" y="91"/>
                      <a:pt x="1169" y="216"/>
                      <a:pt x="1524" y="457"/>
                    </a:cubicBezTo>
                    <a:lnTo>
                      <a:pt x="1555" y="457"/>
                    </a:lnTo>
                    <a:cubicBezTo>
                      <a:pt x="1565" y="457"/>
                      <a:pt x="1575" y="443"/>
                      <a:pt x="1585" y="443"/>
                    </a:cubicBezTo>
                    <a:cubicBezTo>
                      <a:pt x="1590" y="443"/>
                      <a:pt x="1595" y="447"/>
                      <a:pt x="1600" y="457"/>
                    </a:cubicBezTo>
                    <a:cubicBezTo>
                      <a:pt x="1631" y="426"/>
                      <a:pt x="1600" y="396"/>
                      <a:pt x="1585" y="381"/>
                    </a:cubicBezTo>
                    <a:cubicBezTo>
                      <a:pt x="1200" y="136"/>
                      <a:pt x="749" y="1"/>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8"/>
              <p:cNvSpPr/>
              <p:nvPr/>
            </p:nvSpPr>
            <p:spPr>
              <a:xfrm>
                <a:off x="1488955" y="4643524"/>
                <a:ext cx="55253" cy="16847"/>
              </a:xfrm>
              <a:custGeom>
                <a:avLst/>
                <a:gdLst/>
                <a:ahLst/>
                <a:cxnLst/>
                <a:rect l="l" t="t" r="r" b="b"/>
                <a:pathLst>
                  <a:path w="1876" h="572" extrusionOk="0">
                    <a:moveTo>
                      <a:pt x="252" y="1"/>
                    </a:moveTo>
                    <a:cubicBezTo>
                      <a:pt x="189" y="1"/>
                      <a:pt x="125" y="3"/>
                      <a:pt x="62" y="8"/>
                    </a:cubicBezTo>
                    <a:cubicBezTo>
                      <a:pt x="16" y="8"/>
                      <a:pt x="1" y="23"/>
                      <a:pt x="1" y="69"/>
                    </a:cubicBezTo>
                    <a:cubicBezTo>
                      <a:pt x="1" y="99"/>
                      <a:pt x="47" y="115"/>
                      <a:pt x="62" y="115"/>
                    </a:cubicBezTo>
                    <a:cubicBezTo>
                      <a:pt x="108" y="112"/>
                      <a:pt x="154" y="111"/>
                      <a:pt x="201" y="111"/>
                    </a:cubicBezTo>
                    <a:cubicBezTo>
                      <a:pt x="750" y="111"/>
                      <a:pt x="1305" y="276"/>
                      <a:pt x="1768" y="572"/>
                    </a:cubicBezTo>
                    <a:lnTo>
                      <a:pt x="1799" y="572"/>
                    </a:lnTo>
                    <a:cubicBezTo>
                      <a:pt x="1814" y="572"/>
                      <a:pt x="1829" y="572"/>
                      <a:pt x="1845" y="556"/>
                    </a:cubicBezTo>
                    <a:cubicBezTo>
                      <a:pt x="1875" y="541"/>
                      <a:pt x="1845" y="495"/>
                      <a:pt x="1829" y="480"/>
                    </a:cubicBezTo>
                    <a:cubicBezTo>
                      <a:pt x="1364" y="179"/>
                      <a:pt x="813"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8"/>
              <p:cNvSpPr/>
              <p:nvPr/>
            </p:nvSpPr>
            <p:spPr>
              <a:xfrm>
                <a:off x="1509600" y="4668411"/>
                <a:ext cx="44473" cy="20676"/>
              </a:xfrm>
              <a:custGeom>
                <a:avLst/>
                <a:gdLst/>
                <a:ahLst/>
                <a:cxnLst/>
                <a:rect l="l" t="t" r="r" b="b"/>
                <a:pathLst>
                  <a:path w="1510" h="702" extrusionOk="0">
                    <a:moveTo>
                      <a:pt x="62" y="1"/>
                    </a:moveTo>
                    <a:cubicBezTo>
                      <a:pt x="47" y="1"/>
                      <a:pt x="1" y="16"/>
                      <a:pt x="1" y="31"/>
                    </a:cubicBezTo>
                    <a:cubicBezTo>
                      <a:pt x="1" y="47"/>
                      <a:pt x="31" y="92"/>
                      <a:pt x="47" y="92"/>
                    </a:cubicBezTo>
                    <a:cubicBezTo>
                      <a:pt x="534" y="184"/>
                      <a:pt x="1022" y="382"/>
                      <a:pt x="1418" y="686"/>
                    </a:cubicBezTo>
                    <a:cubicBezTo>
                      <a:pt x="1433" y="702"/>
                      <a:pt x="1433" y="702"/>
                      <a:pt x="1448" y="702"/>
                    </a:cubicBezTo>
                    <a:cubicBezTo>
                      <a:pt x="1479" y="702"/>
                      <a:pt x="1494" y="702"/>
                      <a:pt x="1509" y="686"/>
                    </a:cubicBezTo>
                    <a:cubicBezTo>
                      <a:pt x="1509" y="671"/>
                      <a:pt x="1509" y="626"/>
                      <a:pt x="1494" y="610"/>
                    </a:cubicBezTo>
                    <a:cubicBezTo>
                      <a:pt x="1067" y="306"/>
                      <a:pt x="580" y="92"/>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8"/>
              <p:cNvSpPr/>
              <p:nvPr/>
            </p:nvSpPr>
            <p:spPr>
              <a:xfrm>
                <a:off x="1103077" y="4164048"/>
                <a:ext cx="618826" cy="550173"/>
              </a:xfrm>
              <a:custGeom>
                <a:avLst/>
                <a:gdLst/>
                <a:ahLst/>
                <a:cxnLst/>
                <a:rect l="l" t="t" r="r" b="b"/>
                <a:pathLst>
                  <a:path w="21011" h="18680" extrusionOk="0">
                    <a:moveTo>
                      <a:pt x="11320" y="1"/>
                    </a:moveTo>
                    <a:cubicBezTo>
                      <a:pt x="11275" y="1"/>
                      <a:pt x="11259" y="16"/>
                      <a:pt x="11259" y="46"/>
                    </a:cubicBezTo>
                    <a:cubicBezTo>
                      <a:pt x="11183" y="519"/>
                      <a:pt x="10939" y="961"/>
                      <a:pt x="10574" y="1281"/>
                    </a:cubicBezTo>
                    <a:cubicBezTo>
                      <a:pt x="10559" y="1296"/>
                      <a:pt x="10559" y="1341"/>
                      <a:pt x="10574" y="1357"/>
                    </a:cubicBezTo>
                    <a:cubicBezTo>
                      <a:pt x="10559" y="1357"/>
                      <a:pt x="10574" y="1372"/>
                      <a:pt x="10589" y="1372"/>
                    </a:cubicBezTo>
                    <a:cubicBezTo>
                      <a:pt x="10604" y="1372"/>
                      <a:pt x="10604" y="1372"/>
                      <a:pt x="10635" y="1357"/>
                    </a:cubicBezTo>
                    <a:cubicBezTo>
                      <a:pt x="11016" y="1006"/>
                      <a:pt x="11259" y="549"/>
                      <a:pt x="11351" y="62"/>
                    </a:cubicBezTo>
                    <a:cubicBezTo>
                      <a:pt x="11351" y="46"/>
                      <a:pt x="11336" y="1"/>
                      <a:pt x="11320" y="1"/>
                    </a:cubicBezTo>
                    <a:close/>
                    <a:moveTo>
                      <a:pt x="11854" y="747"/>
                    </a:moveTo>
                    <a:cubicBezTo>
                      <a:pt x="11808" y="747"/>
                      <a:pt x="11793" y="762"/>
                      <a:pt x="11793" y="778"/>
                    </a:cubicBezTo>
                    <a:cubicBezTo>
                      <a:pt x="11671" y="1692"/>
                      <a:pt x="11198" y="2560"/>
                      <a:pt x="10467" y="3124"/>
                    </a:cubicBezTo>
                    <a:cubicBezTo>
                      <a:pt x="10452" y="3139"/>
                      <a:pt x="10452" y="3185"/>
                      <a:pt x="10467" y="3200"/>
                    </a:cubicBezTo>
                    <a:cubicBezTo>
                      <a:pt x="10482" y="3200"/>
                      <a:pt x="10482" y="3215"/>
                      <a:pt x="10498" y="3215"/>
                    </a:cubicBezTo>
                    <a:cubicBezTo>
                      <a:pt x="10513" y="3215"/>
                      <a:pt x="10513" y="3215"/>
                      <a:pt x="10528" y="3200"/>
                    </a:cubicBezTo>
                    <a:cubicBezTo>
                      <a:pt x="11275" y="2606"/>
                      <a:pt x="11777" y="1738"/>
                      <a:pt x="11884" y="808"/>
                    </a:cubicBezTo>
                    <a:cubicBezTo>
                      <a:pt x="11884" y="762"/>
                      <a:pt x="11869" y="747"/>
                      <a:pt x="11854" y="747"/>
                    </a:cubicBezTo>
                    <a:close/>
                    <a:moveTo>
                      <a:pt x="2803" y="3124"/>
                    </a:moveTo>
                    <a:cubicBezTo>
                      <a:pt x="2788" y="3124"/>
                      <a:pt x="2758" y="3155"/>
                      <a:pt x="2758" y="3185"/>
                    </a:cubicBezTo>
                    <a:cubicBezTo>
                      <a:pt x="2895" y="3596"/>
                      <a:pt x="2941" y="4053"/>
                      <a:pt x="2895" y="4495"/>
                    </a:cubicBezTo>
                    <a:cubicBezTo>
                      <a:pt x="2895" y="4541"/>
                      <a:pt x="2910" y="4556"/>
                      <a:pt x="2925" y="4556"/>
                    </a:cubicBezTo>
                    <a:cubicBezTo>
                      <a:pt x="2956" y="4556"/>
                      <a:pt x="2986" y="4526"/>
                      <a:pt x="2986" y="4511"/>
                    </a:cubicBezTo>
                    <a:cubicBezTo>
                      <a:pt x="3047" y="4053"/>
                      <a:pt x="2986" y="3596"/>
                      <a:pt x="2864" y="3155"/>
                    </a:cubicBezTo>
                    <a:cubicBezTo>
                      <a:pt x="2864" y="3139"/>
                      <a:pt x="2819" y="3124"/>
                      <a:pt x="2803" y="3124"/>
                    </a:cubicBezTo>
                    <a:close/>
                    <a:moveTo>
                      <a:pt x="18192" y="3124"/>
                    </a:moveTo>
                    <a:cubicBezTo>
                      <a:pt x="18177" y="3124"/>
                      <a:pt x="18131" y="3124"/>
                      <a:pt x="18131" y="3170"/>
                    </a:cubicBezTo>
                    <a:cubicBezTo>
                      <a:pt x="17994" y="3596"/>
                      <a:pt x="17948" y="4053"/>
                      <a:pt x="17994" y="4511"/>
                    </a:cubicBezTo>
                    <a:cubicBezTo>
                      <a:pt x="17978" y="4541"/>
                      <a:pt x="17994" y="4556"/>
                      <a:pt x="18039" y="4556"/>
                    </a:cubicBezTo>
                    <a:cubicBezTo>
                      <a:pt x="18070" y="4556"/>
                      <a:pt x="18100" y="4511"/>
                      <a:pt x="18100" y="4495"/>
                    </a:cubicBezTo>
                    <a:cubicBezTo>
                      <a:pt x="18039" y="4053"/>
                      <a:pt x="18100" y="3596"/>
                      <a:pt x="18222" y="3185"/>
                    </a:cubicBezTo>
                    <a:cubicBezTo>
                      <a:pt x="18222" y="3170"/>
                      <a:pt x="18222" y="3124"/>
                      <a:pt x="18192" y="3124"/>
                    </a:cubicBezTo>
                    <a:close/>
                    <a:moveTo>
                      <a:pt x="12356" y="1814"/>
                    </a:moveTo>
                    <a:cubicBezTo>
                      <a:pt x="12326" y="1814"/>
                      <a:pt x="12295" y="1829"/>
                      <a:pt x="12295" y="1844"/>
                    </a:cubicBezTo>
                    <a:cubicBezTo>
                      <a:pt x="12189" y="3109"/>
                      <a:pt x="11503" y="4252"/>
                      <a:pt x="10498" y="4968"/>
                    </a:cubicBezTo>
                    <a:cubicBezTo>
                      <a:pt x="10482" y="4998"/>
                      <a:pt x="10452" y="5029"/>
                      <a:pt x="10482" y="5044"/>
                    </a:cubicBezTo>
                    <a:cubicBezTo>
                      <a:pt x="10498" y="5074"/>
                      <a:pt x="10498" y="5074"/>
                      <a:pt x="10513" y="5074"/>
                    </a:cubicBezTo>
                    <a:cubicBezTo>
                      <a:pt x="10528" y="5074"/>
                      <a:pt x="10528" y="5074"/>
                      <a:pt x="10543" y="5044"/>
                    </a:cubicBezTo>
                    <a:cubicBezTo>
                      <a:pt x="11579" y="4328"/>
                      <a:pt x="12265" y="3124"/>
                      <a:pt x="12402" y="1859"/>
                    </a:cubicBezTo>
                    <a:cubicBezTo>
                      <a:pt x="12402" y="1829"/>
                      <a:pt x="12372" y="1814"/>
                      <a:pt x="12356" y="1814"/>
                    </a:cubicBezTo>
                    <a:close/>
                    <a:moveTo>
                      <a:pt x="3626" y="3246"/>
                    </a:moveTo>
                    <a:cubicBezTo>
                      <a:pt x="3596" y="3246"/>
                      <a:pt x="3581" y="3276"/>
                      <a:pt x="3581" y="3292"/>
                    </a:cubicBezTo>
                    <a:cubicBezTo>
                      <a:pt x="3794" y="4130"/>
                      <a:pt x="3870" y="4952"/>
                      <a:pt x="3794" y="5790"/>
                    </a:cubicBezTo>
                    <a:cubicBezTo>
                      <a:pt x="3794" y="5836"/>
                      <a:pt x="3809" y="5851"/>
                      <a:pt x="3855" y="5851"/>
                    </a:cubicBezTo>
                    <a:cubicBezTo>
                      <a:pt x="3870" y="5851"/>
                      <a:pt x="3900" y="5836"/>
                      <a:pt x="3900" y="5790"/>
                    </a:cubicBezTo>
                    <a:cubicBezTo>
                      <a:pt x="3977" y="4952"/>
                      <a:pt x="3900" y="4099"/>
                      <a:pt x="3672" y="3276"/>
                    </a:cubicBezTo>
                    <a:cubicBezTo>
                      <a:pt x="3672" y="3261"/>
                      <a:pt x="3641" y="3246"/>
                      <a:pt x="3626" y="3246"/>
                    </a:cubicBezTo>
                    <a:close/>
                    <a:moveTo>
                      <a:pt x="17354" y="3261"/>
                    </a:moveTo>
                    <a:cubicBezTo>
                      <a:pt x="17339" y="3261"/>
                      <a:pt x="17293" y="3261"/>
                      <a:pt x="17293" y="3292"/>
                    </a:cubicBezTo>
                    <a:cubicBezTo>
                      <a:pt x="17080" y="4114"/>
                      <a:pt x="17003" y="4952"/>
                      <a:pt x="17064" y="5806"/>
                    </a:cubicBezTo>
                    <a:cubicBezTo>
                      <a:pt x="17064" y="5836"/>
                      <a:pt x="17110" y="5851"/>
                      <a:pt x="17125" y="5851"/>
                    </a:cubicBezTo>
                    <a:cubicBezTo>
                      <a:pt x="17156" y="5851"/>
                      <a:pt x="17186" y="5836"/>
                      <a:pt x="17186" y="5790"/>
                    </a:cubicBezTo>
                    <a:cubicBezTo>
                      <a:pt x="17110" y="4952"/>
                      <a:pt x="17186" y="4130"/>
                      <a:pt x="17384" y="3322"/>
                    </a:cubicBezTo>
                    <a:cubicBezTo>
                      <a:pt x="17384" y="3292"/>
                      <a:pt x="17384" y="3261"/>
                      <a:pt x="17354" y="3261"/>
                    </a:cubicBezTo>
                    <a:close/>
                    <a:moveTo>
                      <a:pt x="12356" y="3855"/>
                    </a:moveTo>
                    <a:cubicBezTo>
                      <a:pt x="12326" y="3855"/>
                      <a:pt x="12311" y="3871"/>
                      <a:pt x="12311" y="3886"/>
                    </a:cubicBezTo>
                    <a:cubicBezTo>
                      <a:pt x="12128" y="4952"/>
                      <a:pt x="11442" y="5927"/>
                      <a:pt x="10513" y="6445"/>
                    </a:cubicBezTo>
                    <a:cubicBezTo>
                      <a:pt x="10498" y="6461"/>
                      <a:pt x="10482" y="6476"/>
                      <a:pt x="10498" y="6522"/>
                    </a:cubicBezTo>
                    <a:cubicBezTo>
                      <a:pt x="10513" y="6537"/>
                      <a:pt x="10513" y="6537"/>
                      <a:pt x="10528" y="6537"/>
                    </a:cubicBezTo>
                    <a:lnTo>
                      <a:pt x="10543" y="6537"/>
                    </a:lnTo>
                    <a:cubicBezTo>
                      <a:pt x="11518" y="6004"/>
                      <a:pt x="12235" y="5013"/>
                      <a:pt x="12402" y="3901"/>
                    </a:cubicBezTo>
                    <a:cubicBezTo>
                      <a:pt x="12402" y="3871"/>
                      <a:pt x="12372" y="3855"/>
                      <a:pt x="12356" y="3855"/>
                    </a:cubicBezTo>
                    <a:close/>
                    <a:moveTo>
                      <a:pt x="4571" y="3749"/>
                    </a:moveTo>
                    <a:cubicBezTo>
                      <a:pt x="4556" y="3749"/>
                      <a:pt x="4540" y="3794"/>
                      <a:pt x="4540" y="3810"/>
                    </a:cubicBezTo>
                    <a:cubicBezTo>
                      <a:pt x="4860" y="4891"/>
                      <a:pt x="4921" y="5912"/>
                      <a:pt x="4708" y="6933"/>
                    </a:cubicBezTo>
                    <a:cubicBezTo>
                      <a:pt x="4708" y="6948"/>
                      <a:pt x="4723" y="6994"/>
                      <a:pt x="4738" y="6994"/>
                    </a:cubicBezTo>
                    <a:lnTo>
                      <a:pt x="4754" y="6994"/>
                    </a:lnTo>
                    <a:cubicBezTo>
                      <a:pt x="4784" y="6994"/>
                      <a:pt x="4799" y="6979"/>
                      <a:pt x="4815" y="6948"/>
                    </a:cubicBezTo>
                    <a:cubicBezTo>
                      <a:pt x="5028" y="5912"/>
                      <a:pt x="4967" y="4876"/>
                      <a:pt x="4632" y="3794"/>
                    </a:cubicBezTo>
                    <a:cubicBezTo>
                      <a:pt x="4632" y="3764"/>
                      <a:pt x="4586" y="3749"/>
                      <a:pt x="4571" y="3749"/>
                    </a:cubicBezTo>
                    <a:close/>
                    <a:moveTo>
                      <a:pt x="16424" y="3794"/>
                    </a:moveTo>
                    <a:cubicBezTo>
                      <a:pt x="16394" y="3794"/>
                      <a:pt x="16363" y="3794"/>
                      <a:pt x="16363" y="3825"/>
                    </a:cubicBezTo>
                    <a:cubicBezTo>
                      <a:pt x="16044" y="4876"/>
                      <a:pt x="15983" y="6004"/>
                      <a:pt x="16211" y="7070"/>
                    </a:cubicBezTo>
                    <a:cubicBezTo>
                      <a:pt x="16196" y="7070"/>
                      <a:pt x="16211" y="7085"/>
                      <a:pt x="16242" y="7085"/>
                    </a:cubicBezTo>
                    <a:cubicBezTo>
                      <a:pt x="16287" y="7085"/>
                      <a:pt x="16303" y="7055"/>
                      <a:pt x="16303" y="7024"/>
                    </a:cubicBezTo>
                    <a:cubicBezTo>
                      <a:pt x="16074" y="5988"/>
                      <a:pt x="16135" y="4876"/>
                      <a:pt x="16455" y="3855"/>
                    </a:cubicBezTo>
                    <a:cubicBezTo>
                      <a:pt x="16455" y="3825"/>
                      <a:pt x="16455" y="3794"/>
                      <a:pt x="16424" y="3794"/>
                    </a:cubicBezTo>
                    <a:close/>
                    <a:moveTo>
                      <a:pt x="5622" y="4703"/>
                    </a:moveTo>
                    <a:cubicBezTo>
                      <a:pt x="5616" y="4703"/>
                      <a:pt x="5611" y="4705"/>
                      <a:pt x="5607" y="4709"/>
                    </a:cubicBezTo>
                    <a:cubicBezTo>
                      <a:pt x="5561" y="4709"/>
                      <a:pt x="5546" y="4739"/>
                      <a:pt x="5561" y="4770"/>
                    </a:cubicBezTo>
                    <a:cubicBezTo>
                      <a:pt x="5729" y="5806"/>
                      <a:pt x="5714" y="6903"/>
                      <a:pt x="5485" y="7923"/>
                    </a:cubicBezTo>
                    <a:cubicBezTo>
                      <a:pt x="5485" y="7939"/>
                      <a:pt x="5500" y="7984"/>
                      <a:pt x="5531" y="7984"/>
                    </a:cubicBezTo>
                    <a:cubicBezTo>
                      <a:pt x="5561" y="7984"/>
                      <a:pt x="5576" y="7969"/>
                      <a:pt x="5576" y="7939"/>
                    </a:cubicBezTo>
                    <a:cubicBezTo>
                      <a:pt x="5805" y="6903"/>
                      <a:pt x="5835" y="5790"/>
                      <a:pt x="5653" y="4739"/>
                    </a:cubicBezTo>
                    <a:cubicBezTo>
                      <a:pt x="5653" y="4717"/>
                      <a:pt x="5636" y="4703"/>
                      <a:pt x="5622" y="4703"/>
                    </a:cubicBezTo>
                    <a:close/>
                    <a:moveTo>
                      <a:pt x="15373" y="4709"/>
                    </a:moveTo>
                    <a:cubicBezTo>
                      <a:pt x="15327" y="4709"/>
                      <a:pt x="15312" y="4724"/>
                      <a:pt x="15312" y="4739"/>
                    </a:cubicBezTo>
                    <a:cubicBezTo>
                      <a:pt x="15145" y="5790"/>
                      <a:pt x="15160" y="6918"/>
                      <a:pt x="15388" y="7939"/>
                    </a:cubicBezTo>
                    <a:cubicBezTo>
                      <a:pt x="15388" y="7969"/>
                      <a:pt x="15404" y="7984"/>
                      <a:pt x="15434" y="7984"/>
                    </a:cubicBezTo>
                    <a:cubicBezTo>
                      <a:pt x="15465" y="7984"/>
                      <a:pt x="15480" y="7939"/>
                      <a:pt x="15480" y="7923"/>
                    </a:cubicBezTo>
                    <a:cubicBezTo>
                      <a:pt x="15251" y="6903"/>
                      <a:pt x="15236" y="5790"/>
                      <a:pt x="15404" y="4770"/>
                    </a:cubicBezTo>
                    <a:cubicBezTo>
                      <a:pt x="15404" y="4724"/>
                      <a:pt x="15388" y="4709"/>
                      <a:pt x="15373" y="4709"/>
                    </a:cubicBezTo>
                    <a:close/>
                    <a:moveTo>
                      <a:pt x="11960" y="6689"/>
                    </a:moveTo>
                    <a:cubicBezTo>
                      <a:pt x="11945" y="6689"/>
                      <a:pt x="11899" y="6689"/>
                      <a:pt x="11899" y="6720"/>
                    </a:cubicBezTo>
                    <a:cubicBezTo>
                      <a:pt x="11701" y="7360"/>
                      <a:pt x="11183" y="7862"/>
                      <a:pt x="10559" y="8076"/>
                    </a:cubicBezTo>
                    <a:cubicBezTo>
                      <a:pt x="10528" y="8076"/>
                      <a:pt x="10513" y="8121"/>
                      <a:pt x="10513" y="8137"/>
                    </a:cubicBezTo>
                    <a:cubicBezTo>
                      <a:pt x="10513" y="8152"/>
                      <a:pt x="10528" y="8167"/>
                      <a:pt x="10574" y="8167"/>
                    </a:cubicBezTo>
                    <a:lnTo>
                      <a:pt x="10589" y="8167"/>
                    </a:lnTo>
                    <a:cubicBezTo>
                      <a:pt x="11259" y="7939"/>
                      <a:pt x="11793" y="7405"/>
                      <a:pt x="12021" y="6750"/>
                    </a:cubicBezTo>
                    <a:cubicBezTo>
                      <a:pt x="12021" y="6720"/>
                      <a:pt x="12006" y="6704"/>
                      <a:pt x="11960" y="6689"/>
                    </a:cubicBezTo>
                    <a:close/>
                    <a:moveTo>
                      <a:pt x="6628" y="6689"/>
                    </a:moveTo>
                    <a:cubicBezTo>
                      <a:pt x="6612" y="6689"/>
                      <a:pt x="6597" y="6720"/>
                      <a:pt x="6597" y="6735"/>
                    </a:cubicBezTo>
                    <a:cubicBezTo>
                      <a:pt x="6841" y="7527"/>
                      <a:pt x="6795" y="8411"/>
                      <a:pt x="6491" y="9173"/>
                    </a:cubicBezTo>
                    <a:cubicBezTo>
                      <a:pt x="6475" y="9234"/>
                      <a:pt x="6491" y="9264"/>
                      <a:pt x="6521" y="9279"/>
                    </a:cubicBezTo>
                    <a:lnTo>
                      <a:pt x="6536" y="9279"/>
                    </a:lnTo>
                    <a:cubicBezTo>
                      <a:pt x="6552" y="9279"/>
                      <a:pt x="6567" y="9264"/>
                      <a:pt x="6597" y="9234"/>
                    </a:cubicBezTo>
                    <a:cubicBezTo>
                      <a:pt x="6917" y="8457"/>
                      <a:pt x="6948" y="7527"/>
                      <a:pt x="6689" y="6720"/>
                    </a:cubicBezTo>
                    <a:cubicBezTo>
                      <a:pt x="6689" y="6704"/>
                      <a:pt x="6643" y="6689"/>
                      <a:pt x="6628" y="6689"/>
                    </a:cubicBezTo>
                    <a:close/>
                    <a:moveTo>
                      <a:pt x="14368" y="6704"/>
                    </a:moveTo>
                    <a:cubicBezTo>
                      <a:pt x="14337" y="6704"/>
                      <a:pt x="14307" y="6704"/>
                      <a:pt x="14307" y="6750"/>
                    </a:cubicBezTo>
                    <a:cubicBezTo>
                      <a:pt x="14032" y="7558"/>
                      <a:pt x="14078" y="8472"/>
                      <a:pt x="14398" y="9264"/>
                    </a:cubicBezTo>
                    <a:cubicBezTo>
                      <a:pt x="14398" y="9264"/>
                      <a:pt x="14413" y="9279"/>
                      <a:pt x="14444" y="9279"/>
                    </a:cubicBezTo>
                    <a:lnTo>
                      <a:pt x="14459" y="9279"/>
                    </a:lnTo>
                    <a:cubicBezTo>
                      <a:pt x="14474" y="9264"/>
                      <a:pt x="14489" y="9234"/>
                      <a:pt x="14489" y="9203"/>
                    </a:cubicBezTo>
                    <a:cubicBezTo>
                      <a:pt x="14185" y="8441"/>
                      <a:pt x="14154" y="7542"/>
                      <a:pt x="14398" y="6765"/>
                    </a:cubicBezTo>
                    <a:cubicBezTo>
                      <a:pt x="14398" y="6750"/>
                      <a:pt x="14398" y="6704"/>
                      <a:pt x="14368" y="6704"/>
                    </a:cubicBezTo>
                    <a:close/>
                    <a:moveTo>
                      <a:pt x="11370" y="8526"/>
                    </a:moveTo>
                    <a:cubicBezTo>
                      <a:pt x="11350" y="8526"/>
                      <a:pt x="11331" y="8537"/>
                      <a:pt x="11320" y="8548"/>
                    </a:cubicBezTo>
                    <a:cubicBezTo>
                      <a:pt x="11138" y="8975"/>
                      <a:pt x="10833" y="9310"/>
                      <a:pt x="10437" y="9538"/>
                    </a:cubicBezTo>
                    <a:cubicBezTo>
                      <a:pt x="10421" y="9569"/>
                      <a:pt x="10406" y="9584"/>
                      <a:pt x="10421" y="9615"/>
                    </a:cubicBezTo>
                    <a:cubicBezTo>
                      <a:pt x="10437" y="9645"/>
                      <a:pt x="10437" y="9645"/>
                      <a:pt x="10452" y="9645"/>
                    </a:cubicBezTo>
                    <a:lnTo>
                      <a:pt x="10482" y="9645"/>
                    </a:lnTo>
                    <a:cubicBezTo>
                      <a:pt x="10879" y="9416"/>
                      <a:pt x="11198" y="9036"/>
                      <a:pt x="11397" y="8609"/>
                    </a:cubicBezTo>
                    <a:cubicBezTo>
                      <a:pt x="11427" y="8579"/>
                      <a:pt x="11427" y="8533"/>
                      <a:pt x="11397" y="8533"/>
                    </a:cubicBezTo>
                    <a:cubicBezTo>
                      <a:pt x="11388" y="8528"/>
                      <a:pt x="11379" y="8526"/>
                      <a:pt x="11370" y="8526"/>
                    </a:cubicBezTo>
                    <a:close/>
                    <a:moveTo>
                      <a:pt x="13530" y="8380"/>
                    </a:moveTo>
                    <a:cubicBezTo>
                      <a:pt x="13499" y="8380"/>
                      <a:pt x="13469" y="8380"/>
                      <a:pt x="13469" y="8426"/>
                    </a:cubicBezTo>
                    <a:cubicBezTo>
                      <a:pt x="13301" y="8975"/>
                      <a:pt x="13271" y="9584"/>
                      <a:pt x="13423" y="10133"/>
                    </a:cubicBezTo>
                    <a:cubicBezTo>
                      <a:pt x="13423" y="10148"/>
                      <a:pt x="13453" y="10178"/>
                      <a:pt x="13484" y="10178"/>
                    </a:cubicBezTo>
                    <a:lnTo>
                      <a:pt x="13499" y="10178"/>
                    </a:lnTo>
                    <a:cubicBezTo>
                      <a:pt x="13530" y="10178"/>
                      <a:pt x="13545" y="10133"/>
                      <a:pt x="13545" y="10117"/>
                    </a:cubicBezTo>
                    <a:cubicBezTo>
                      <a:pt x="13392" y="9584"/>
                      <a:pt x="13408" y="8990"/>
                      <a:pt x="13575" y="8457"/>
                    </a:cubicBezTo>
                    <a:cubicBezTo>
                      <a:pt x="13560" y="8426"/>
                      <a:pt x="13545" y="8380"/>
                      <a:pt x="13530" y="8380"/>
                    </a:cubicBezTo>
                    <a:close/>
                    <a:moveTo>
                      <a:pt x="7466" y="8380"/>
                    </a:moveTo>
                    <a:cubicBezTo>
                      <a:pt x="7450" y="8380"/>
                      <a:pt x="7435" y="8411"/>
                      <a:pt x="7435" y="8441"/>
                    </a:cubicBezTo>
                    <a:cubicBezTo>
                      <a:pt x="7588" y="8944"/>
                      <a:pt x="7603" y="9675"/>
                      <a:pt x="7450" y="10224"/>
                    </a:cubicBezTo>
                    <a:cubicBezTo>
                      <a:pt x="7435" y="10270"/>
                      <a:pt x="7435" y="10285"/>
                      <a:pt x="7481" y="10300"/>
                    </a:cubicBezTo>
                    <a:cubicBezTo>
                      <a:pt x="7511" y="10300"/>
                      <a:pt x="7527" y="10285"/>
                      <a:pt x="7542" y="10270"/>
                    </a:cubicBezTo>
                    <a:cubicBezTo>
                      <a:pt x="7694" y="9691"/>
                      <a:pt x="7694" y="8929"/>
                      <a:pt x="7527" y="8411"/>
                    </a:cubicBezTo>
                    <a:cubicBezTo>
                      <a:pt x="7527" y="8396"/>
                      <a:pt x="7481" y="8380"/>
                      <a:pt x="7466" y="8380"/>
                    </a:cubicBezTo>
                    <a:close/>
                    <a:moveTo>
                      <a:pt x="11061" y="10102"/>
                    </a:moveTo>
                    <a:cubicBezTo>
                      <a:pt x="11046" y="10102"/>
                      <a:pt x="11016" y="10117"/>
                      <a:pt x="11016" y="10133"/>
                    </a:cubicBezTo>
                    <a:cubicBezTo>
                      <a:pt x="10955" y="10407"/>
                      <a:pt x="10726" y="10635"/>
                      <a:pt x="10467" y="10712"/>
                    </a:cubicBezTo>
                    <a:cubicBezTo>
                      <a:pt x="10452" y="10712"/>
                      <a:pt x="10437" y="10742"/>
                      <a:pt x="10437" y="10757"/>
                    </a:cubicBezTo>
                    <a:cubicBezTo>
                      <a:pt x="10437" y="10788"/>
                      <a:pt x="10452" y="10803"/>
                      <a:pt x="10498" y="10803"/>
                    </a:cubicBezTo>
                    <a:lnTo>
                      <a:pt x="10513" y="10803"/>
                    </a:lnTo>
                    <a:cubicBezTo>
                      <a:pt x="10818" y="10712"/>
                      <a:pt x="11046" y="10453"/>
                      <a:pt x="11122" y="10148"/>
                    </a:cubicBezTo>
                    <a:cubicBezTo>
                      <a:pt x="11107" y="10133"/>
                      <a:pt x="11107" y="10102"/>
                      <a:pt x="11061" y="10102"/>
                    </a:cubicBezTo>
                    <a:close/>
                    <a:moveTo>
                      <a:pt x="12737" y="9767"/>
                    </a:moveTo>
                    <a:cubicBezTo>
                      <a:pt x="12722" y="9767"/>
                      <a:pt x="12692" y="9797"/>
                      <a:pt x="12692" y="9813"/>
                    </a:cubicBezTo>
                    <a:cubicBezTo>
                      <a:pt x="12585" y="10209"/>
                      <a:pt x="12554" y="10605"/>
                      <a:pt x="12570" y="11016"/>
                    </a:cubicBezTo>
                    <a:cubicBezTo>
                      <a:pt x="12570" y="11031"/>
                      <a:pt x="12585" y="11062"/>
                      <a:pt x="12631" y="11062"/>
                    </a:cubicBezTo>
                    <a:cubicBezTo>
                      <a:pt x="12661" y="11062"/>
                      <a:pt x="12692" y="11047"/>
                      <a:pt x="12692" y="11016"/>
                    </a:cubicBezTo>
                    <a:cubicBezTo>
                      <a:pt x="12661" y="10605"/>
                      <a:pt x="12692" y="10224"/>
                      <a:pt x="12783" y="9828"/>
                    </a:cubicBezTo>
                    <a:cubicBezTo>
                      <a:pt x="12798" y="9813"/>
                      <a:pt x="12783" y="9797"/>
                      <a:pt x="12737" y="9767"/>
                    </a:cubicBezTo>
                    <a:close/>
                    <a:moveTo>
                      <a:pt x="8227" y="9767"/>
                    </a:moveTo>
                    <a:cubicBezTo>
                      <a:pt x="8212" y="9767"/>
                      <a:pt x="8197" y="9813"/>
                      <a:pt x="8197" y="9828"/>
                    </a:cubicBezTo>
                    <a:cubicBezTo>
                      <a:pt x="8288" y="10209"/>
                      <a:pt x="8319" y="10727"/>
                      <a:pt x="8304" y="11138"/>
                    </a:cubicBezTo>
                    <a:cubicBezTo>
                      <a:pt x="8304" y="11184"/>
                      <a:pt x="8319" y="11199"/>
                      <a:pt x="8365" y="11199"/>
                    </a:cubicBezTo>
                    <a:cubicBezTo>
                      <a:pt x="8380" y="11199"/>
                      <a:pt x="8426" y="11184"/>
                      <a:pt x="8426" y="11138"/>
                    </a:cubicBezTo>
                    <a:cubicBezTo>
                      <a:pt x="8456" y="10727"/>
                      <a:pt x="8395" y="10194"/>
                      <a:pt x="8304" y="9813"/>
                    </a:cubicBezTo>
                    <a:cubicBezTo>
                      <a:pt x="8288" y="9797"/>
                      <a:pt x="8243" y="9767"/>
                      <a:pt x="8227" y="9767"/>
                    </a:cubicBezTo>
                    <a:close/>
                    <a:moveTo>
                      <a:pt x="10741" y="11260"/>
                    </a:moveTo>
                    <a:cubicBezTo>
                      <a:pt x="10726" y="11260"/>
                      <a:pt x="10680" y="11275"/>
                      <a:pt x="10680" y="11291"/>
                    </a:cubicBezTo>
                    <a:cubicBezTo>
                      <a:pt x="10650" y="11443"/>
                      <a:pt x="10559" y="11580"/>
                      <a:pt x="10421" y="11641"/>
                    </a:cubicBezTo>
                    <a:cubicBezTo>
                      <a:pt x="10406" y="11656"/>
                      <a:pt x="10376" y="11671"/>
                      <a:pt x="10406" y="11717"/>
                    </a:cubicBezTo>
                    <a:cubicBezTo>
                      <a:pt x="10406" y="11732"/>
                      <a:pt x="10421" y="11732"/>
                      <a:pt x="10437" y="11732"/>
                    </a:cubicBezTo>
                    <a:lnTo>
                      <a:pt x="10452" y="11732"/>
                    </a:lnTo>
                    <a:cubicBezTo>
                      <a:pt x="10604" y="11656"/>
                      <a:pt x="10741" y="11489"/>
                      <a:pt x="10772" y="11321"/>
                    </a:cubicBezTo>
                    <a:cubicBezTo>
                      <a:pt x="10802" y="11275"/>
                      <a:pt x="10787" y="11260"/>
                      <a:pt x="10741" y="11260"/>
                    </a:cubicBezTo>
                    <a:close/>
                    <a:moveTo>
                      <a:pt x="8898" y="10940"/>
                    </a:moveTo>
                    <a:cubicBezTo>
                      <a:pt x="8883" y="10940"/>
                      <a:pt x="8852" y="10971"/>
                      <a:pt x="8852" y="10986"/>
                    </a:cubicBezTo>
                    <a:cubicBezTo>
                      <a:pt x="8913" y="11169"/>
                      <a:pt x="8913" y="11580"/>
                      <a:pt x="8898" y="11809"/>
                    </a:cubicBezTo>
                    <a:cubicBezTo>
                      <a:pt x="8898" y="11854"/>
                      <a:pt x="8913" y="11869"/>
                      <a:pt x="8959" y="11869"/>
                    </a:cubicBezTo>
                    <a:cubicBezTo>
                      <a:pt x="8974" y="11869"/>
                      <a:pt x="9005" y="11839"/>
                      <a:pt x="9005" y="11809"/>
                    </a:cubicBezTo>
                    <a:cubicBezTo>
                      <a:pt x="9035" y="11626"/>
                      <a:pt x="9035" y="11169"/>
                      <a:pt x="8959" y="10955"/>
                    </a:cubicBezTo>
                    <a:cubicBezTo>
                      <a:pt x="8959" y="10940"/>
                      <a:pt x="8913" y="10940"/>
                      <a:pt x="8898" y="10940"/>
                    </a:cubicBezTo>
                    <a:close/>
                    <a:moveTo>
                      <a:pt x="12082" y="10940"/>
                    </a:moveTo>
                    <a:cubicBezTo>
                      <a:pt x="12052" y="10940"/>
                      <a:pt x="12021" y="10940"/>
                      <a:pt x="12021" y="10971"/>
                    </a:cubicBezTo>
                    <a:cubicBezTo>
                      <a:pt x="11945" y="11184"/>
                      <a:pt x="11899" y="11641"/>
                      <a:pt x="11930" y="11854"/>
                    </a:cubicBezTo>
                    <a:cubicBezTo>
                      <a:pt x="11930" y="11869"/>
                      <a:pt x="11945" y="11900"/>
                      <a:pt x="11976" y="11900"/>
                    </a:cubicBezTo>
                    <a:cubicBezTo>
                      <a:pt x="12021" y="11900"/>
                      <a:pt x="12036" y="11885"/>
                      <a:pt x="12036" y="11854"/>
                    </a:cubicBezTo>
                    <a:cubicBezTo>
                      <a:pt x="12021" y="11641"/>
                      <a:pt x="12082" y="11199"/>
                      <a:pt x="12128" y="11016"/>
                    </a:cubicBezTo>
                    <a:cubicBezTo>
                      <a:pt x="12128" y="10971"/>
                      <a:pt x="12113" y="10955"/>
                      <a:pt x="12082" y="10940"/>
                    </a:cubicBezTo>
                    <a:close/>
                    <a:moveTo>
                      <a:pt x="899" y="12570"/>
                    </a:moveTo>
                    <a:cubicBezTo>
                      <a:pt x="884" y="12570"/>
                      <a:pt x="838" y="12570"/>
                      <a:pt x="838" y="12616"/>
                    </a:cubicBezTo>
                    <a:cubicBezTo>
                      <a:pt x="716" y="12966"/>
                      <a:pt x="396" y="13271"/>
                      <a:pt x="31" y="13393"/>
                    </a:cubicBezTo>
                    <a:cubicBezTo>
                      <a:pt x="15" y="13393"/>
                      <a:pt x="0" y="13424"/>
                      <a:pt x="0" y="13454"/>
                    </a:cubicBezTo>
                    <a:cubicBezTo>
                      <a:pt x="0" y="13469"/>
                      <a:pt x="15" y="13484"/>
                      <a:pt x="61" y="13484"/>
                    </a:cubicBezTo>
                    <a:lnTo>
                      <a:pt x="76" y="13484"/>
                    </a:lnTo>
                    <a:cubicBezTo>
                      <a:pt x="472" y="13378"/>
                      <a:pt x="823" y="13043"/>
                      <a:pt x="960" y="12631"/>
                    </a:cubicBezTo>
                    <a:cubicBezTo>
                      <a:pt x="929" y="12631"/>
                      <a:pt x="929" y="12586"/>
                      <a:pt x="899" y="12570"/>
                    </a:cubicBezTo>
                    <a:close/>
                    <a:moveTo>
                      <a:pt x="20096" y="12570"/>
                    </a:moveTo>
                    <a:cubicBezTo>
                      <a:pt x="20066" y="12570"/>
                      <a:pt x="20051" y="12616"/>
                      <a:pt x="20051" y="12631"/>
                    </a:cubicBezTo>
                    <a:cubicBezTo>
                      <a:pt x="20188" y="13027"/>
                      <a:pt x="20508" y="13347"/>
                      <a:pt x="20934" y="13484"/>
                    </a:cubicBezTo>
                    <a:lnTo>
                      <a:pt x="20949" y="13484"/>
                    </a:lnTo>
                    <a:cubicBezTo>
                      <a:pt x="20965" y="13484"/>
                      <a:pt x="20995" y="13469"/>
                      <a:pt x="21010" y="13439"/>
                    </a:cubicBezTo>
                    <a:lnTo>
                      <a:pt x="20949" y="13393"/>
                    </a:lnTo>
                    <a:cubicBezTo>
                      <a:pt x="20584" y="13271"/>
                      <a:pt x="20264" y="12966"/>
                      <a:pt x="20157" y="12616"/>
                    </a:cubicBezTo>
                    <a:cubicBezTo>
                      <a:pt x="20157" y="12586"/>
                      <a:pt x="20112" y="12570"/>
                      <a:pt x="20096" y="12570"/>
                    </a:cubicBezTo>
                    <a:close/>
                    <a:moveTo>
                      <a:pt x="12886" y="13097"/>
                    </a:moveTo>
                    <a:cubicBezTo>
                      <a:pt x="12877" y="13097"/>
                      <a:pt x="12868" y="13099"/>
                      <a:pt x="12859" y="13104"/>
                    </a:cubicBezTo>
                    <a:cubicBezTo>
                      <a:pt x="12844" y="13119"/>
                      <a:pt x="12814" y="13149"/>
                      <a:pt x="12844" y="13180"/>
                    </a:cubicBezTo>
                    <a:cubicBezTo>
                      <a:pt x="12966" y="13424"/>
                      <a:pt x="13179" y="13622"/>
                      <a:pt x="13408" y="13759"/>
                    </a:cubicBezTo>
                    <a:lnTo>
                      <a:pt x="13423" y="13759"/>
                    </a:lnTo>
                    <a:cubicBezTo>
                      <a:pt x="13453" y="13759"/>
                      <a:pt x="13469" y="13759"/>
                      <a:pt x="13469" y="13728"/>
                    </a:cubicBezTo>
                    <a:cubicBezTo>
                      <a:pt x="13530" y="13713"/>
                      <a:pt x="13530" y="13698"/>
                      <a:pt x="13484" y="13683"/>
                    </a:cubicBezTo>
                    <a:cubicBezTo>
                      <a:pt x="13255" y="13545"/>
                      <a:pt x="13073" y="13347"/>
                      <a:pt x="12935" y="13119"/>
                    </a:cubicBezTo>
                    <a:cubicBezTo>
                      <a:pt x="12925" y="13108"/>
                      <a:pt x="12906" y="13097"/>
                      <a:pt x="12886" y="13097"/>
                    </a:cubicBezTo>
                    <a:close/>
                    <a:moveTo>
                      <a:pt x="8073" y="13097"/>
                    </a:moveTo>
                    <a:cubicBezTo>
                      <a:pt x="8057" y="13097"/>
                      <a:pt x="8036" y="13108"/>
                      <a:pt x="8014" y="13119"/>
                    </a:cubicBezTo>
                    <a:cubicBezTo>
                      <a:pt x="7892" y="13347"/>
                      <a:pt x="7694" y="13545"/>
                      <a:pt x="7466" y="13683"/>
                    </a:cubicBezTo>
                    <a:cubicBezTo>
                      <a:pt x="7450" y="13698"/>
                      <a:pt x="7435" y="13713"/>
                      <a:pt x="7450" y="13759"/>
                    </a:cubicBezTo>
                    <a:cubicBezTo>
                      <a:pt x="7466" y="13774"/>
                      <a:pt x="7466" y="13774"/>
                      <a:pt x="7481" y="13774"/>
                    </a:cubicBezTo>
                    <a:lnTo>
                      <a:pt x="7496" y="13774"/>
                    </a:lnTo>
                    <a:cubicBezTo>
                      <a:pt x="7770" y="13622"/>
                      <a:pt x="7984" y="13424"/>
                      <a:pt x="8121" y="13180"/>
                    </a:cubicBezTo>
                    <a:cubicBezTo>
                      <a:pt x="8136" y="13165"/>
                      <a:pt x="8121" y="13119"/>
                      <a:pt x="8090" y="13104"/>
                    </a:cubicBezTo>
                    <a:cubicBezTo>
                      <a:pt x="8086" y="13099"/>
                      <a:pt x="8080" y="13097"/>
                      <a:pt x="8073" y="13097"/>
                    </a:cubicBezTo>
                    <a:close/>
                    <a:moveTo>
                      <a:pt x="13798" y="12960"/>
                    </a:moveTo>
                    <a:cubicBezTo>
                      <a:pt x="13790" y="12960"/>
                      <a:pt x="13782" y="12962"/>
                      <a:pt x="13773" y="12966"/>
                    </a:cubicBezTo>
                    <a:cubicBezTo>
                      <a:pt x="13758" y="12997"/>
                      <a:pt x="13728" y="13012"/>
                      <a:pt x="13758" y="13043"/>
                    </a:cubicBezTo>
                    <a:cubicBezTo>
                      <a:pt x="13956" y="13530"/>
                      <a:pt x="14337" y="13926"/>
                      <a:pt x="14825" y="14140"/>
                    </a:cubicBezTo>
                    <a:lnTo>
                      <a:pt x="14840" y="14140"/>
                    </a:lnTo>
                    <a:cubicBezTo>
                      <a:pt x="14855" y="14140"/>
                      <a:pt x="14870" y="14109"/>
                      <a:pt x="14870" y="14094"/>
                    </a:cubicBezTo>
                    <a:cubicBezTo>
                      <a:pt x="14901" y="14094"/>
                      <a:pt x="14901" y="14063"/>
                      <a:pt x="14855" y="14033"/>
                    </a:cubicBezTo>
                    <a:cubicBezTo>
                      <a:pt x="14413" y="13835"/>
                      <a:pt x="14063" y="13454"/>
                      <a:pt x="13850" y="12997"/>
                    </a:cubicBezTo>
                    <a:cubicBezTo>
                      <a:pt x="13838" y="12975"/>
                      <a:pt x="13819" y="12960"/>
                      <a:pt x="13798" y="12960"/>
                    </a:cubicBezTo>
                    <a:close/>
                    <a:moveTo>
                      <a:pt x="7159" y="12960"/>
                    </a:moveTo>
                    <a:cubicBezTo>
                      <a:pt x="7139" y="12960"/>
                      <a:pt x="7111" y="12975"/>
                      <a:pt x="7100" y="12997"/>
                    </a:cubicBezTo>
                    <a:cubicBezTo>
                      <a:pt x="6902" y="13454"/>
                      <a:pt x="6536" y="13804"/>
                      <a:pt x="6094" y="14033"/>
                    </a:cubicBezTo>
                    <a:cubicBezTo>
                      <a:pt x="6079" y="14063"/>
                      <a:pt x="6064" y="14079"/>
                      <a:pt x="6079" y="14109"/>
                    </a:cubicBezTo>
                    <a:cubicBezTo>
                      <a:pt x="6079" y="14140"/>
                      <a:pt x="6094" y="14155"/>
                      <a:pt x="6110" y="14155"/>
                    </a:cubicBezTo>
                    <a:lnTo>
                      <a:pt x="6125" y="14155"/>
                    </a:lnTo>
                    <a:cubicBezTo>
                      <a:pt x="6582" y="13926"/>
                      <a:pt x="6993" y="13530"/>
                      <a:pt x="7191" y="13073"/>
                    </a:cubicBezTo>
                    <a:cubicBezTo>
                      <a:pt x="7222" y="13012"/>
                      <a:pt x="7222" y="12997"/>
                      <a:pt x="7176" y="12966"/>
                    </a:cubicBezTo>
                    <a:cubicBezTo>
                      <a:pt x="7172" y="12962"/>
                      <a:pt x="7166" y="12960"/>
                      <a:pt x="7159" y="12960"/>
                    </a:cubicBezTo>
                    <a:close/>
                    <a:moveTo>
                      <a:pt x="2363" y="12717"/>
                    </a:moveTo>
                    <a:cubicBezTo>
                      <a:pt x="2346" y="12717"/>
                      <a:pt x="2324" y="12734"/>
                      <a:pt x="2301" y="12768"/>
                    </a:cubicBezTo>
                    <a:cubicBezTo>
                      <a:pt x="2057" y="13469"/>
                      <a:pt x="1432" y="14018"/>
                      <a:pt x="686" y="14155"/>
                    </a:cubicBezTo>
                    <a:cubicBezTo>
                      <a:pt x="670" y="14155"/>
                      <a:pt x="655" y="14185"/>
                      <a:pt x="655" y="14216"/>
                    </a:cubicBezTo>
                    <a:cubicBezTo>
                      <a:pt x="655" y="14231"/>
                      <a:pt x="670" y="14246"/>
                      <a:pt x="701" y="14246"/>
                    </a:cubicBezTo>
                    <a:lnTo>
                      <a:pt x="731" y="14246"/>
                    </a:lnTo>
                    <a:cubicBezTo>
                      <a:pt x="1493" y="14094"/>
                      <a:pt x="2148" y="13530"/>
                      <a:pt x="2423" y="12784"/>
                    </a:cubicBezTo>
                    <a:cubicBezTo>
                      <a:pt x="2423" y="12768"/>
                      <a:pt x="2407" y="12723"/>
                      <a:pt x="2377" y="12723"/>
                    </a:cubicBezTo>
                    <a:cubicBezTo>
                      <a:pt x="2373" y="12719"/>
                      <a:pt x="2368" y="12717"/>
                      <a:pt x="2363" y="12717"/>
                    </a:cubicBezTo>
                    <a:close/>
                    <a:moveTo>
                      <a:pt x="18588" y="12723"/>
                    </a:moveTo>
                    <a:cubicBezTo>
                      <a:pt x="18573" y="12738"/>
                      <a:pt x="18557" y="12768"/>
                      <a:pt x="18557" y="12799"/>
                    </a:cubicBezTo>
                    <a:cubicBezTo>
                      <a:pt x="18816" y="13545"/>
                      <a:pt x="19487" y="14109"/>
                      <a:pt x="20249" y="14262"/>
                    </a:cubicBezTo>
                    <a:lnTo>
                      <a:pt x="20264" y="14262"/>
                    </a:lnTo>
                    <a:cubicBezTo>
                      <a:pt x="20279" y="14262"/>
                      <a:pt x="20310" y="14246"/>
                      <a:pt x="20325" y="14231"/>
                    </a:cubicBezTo>
                    <a:cubicBezTo>
                      <a:pt x="20325" y="14185"/>
                      <a:pt x="20310" y="14155"/>
                      <a:pt x="20279" y="14155"/>
                    </a:cubicBezTo>
                    <a:cubicBezTo>
                      <a:pt x="19563" y="14002"/>
                      <a:pt x="18908" y="13454"/>
                      <a:pt x="18664" y="12768"/>
                    </a:cubicBezTo>
                    <a:cubicBezTo>
                      <a:pt x="18649" y="12738"/>
                      <a:pt x="18634" y="12723"/>
                      <a:pt x="18588" y="12723"/>
                    </a:cubicBezTo>
                    <a:close/>
                    <a:moveTo>
                      <a:pt x="5887" y="12960"/>
                    </a:moveTo>
                    <a:cubicBezTo>
                      <a:pt x="5866" y="12960"/>
                      <a:pt x="5847" y="12975"/>
                      <a:pt x="5835" y="12997"/>
                    </a:cubicBezTo>
                    <a:cubicBezTo>
                      <a:pt x="5622" y="13500"/>
                      <a:pt x="5256" y="13957"/>
                      <a:pt x="4799" y="14307"/>
                    </a:cubicBezTo>
                    <a:cubicBezTo>
                      <a:pt x="4784" y="14322"/>
                      <a:pt x="4784" y="14368"/>
                      <a:pt x="4784" y="14383"/>
                    </a:cubicBezTo>
                    <a:cubicBezTo>
                      <a:pt x="4799" y="14399"/>
                      <a:pt x="4799" y="14399"/>
                      <a:pt x="4815" y="14399"/>
                    </a:cubicBezTo>
                    <a:cubicBezTo>
                      <a:pt x="4830" y="14399"/>
                      <a:pt x="4830" y="14399"/>
                      <a:pt x="4860" y="14383"/>
                    </a:cubicBezTo>
                    <a:cubicBezTo>
                      <a:pt x="5333" y="14033"/>
                      <a:pt x="5698" y="13561"/>
                      <a:pt x="5927" y="13027"/>
                    </a:cubicBezTo>
                    <a:cubicBezTo>
                      <a:pt x="5942" y="13012"/>
                      <a:pt x="5942" y="12966"/>
                      <a:pt x="5912" y="12966"/>
                    </a:cubicBezTo>
                    <a:cubicBezTo>
                      <a:pt x="5903" y="12962"/>
                      <a:pt x="5895" y="12960"/>
                      <a:pt x="5887" y="12960"/>
                    </a:cubicBezTo>
                    <a:close/>
                    <a:moveTo>
                      <a:pt x="15075" y="12960"/>
                    </a:moveTo>
                    <a:cubicBezTo>
                      <a:pt x="15068" y="12960"/>
                      <a:pt x="15061" y="12962"/>
                      <a:pt x="15053" y="12966"/>
                    </a:cubicBezTo>
                    <a:cubicBezTo>
                      <a:pt x="15023" y="12997"/>
                      <a:pt x="15007" y="13012"/>
                      <a:pt x="15023" y="13043"/>
                    </a:cubicBezTo>
                    <a:cubicBezTo>
                      <a:pt x="15251" y="13576"/>
                      <a:pt x="15617" y="14048"/>
                      <a:pt x="16089" y="14399"/>
                    </a:cubicBezTo>
                    <a:cubicBezTo>
                      <a:pt x="16089" y="14399"/>
                      <a:pt x="16120" y="14414"/>
                      <a:pt x="16135" y="14414"/>
                    </a:cubicBezTo>
                    <a:cubicBezTo>
                      <a:pt x="16150" y="14414"/>
                      <a:pt x="16165" y="14414"/>
                      <a:pt x="16165" y="14399"/>
                    </a:cubicBezTo>
                    <a:cubicBezTo>
                      <a:pt x="16181" y="14383"/>
                      <a:pt x="16181" y="14338"/>
                      <a:pt x="16150" y="14322"/>
                    </a:cubicBezTo>
                    <a:cubicBezTo>
                      <a:pt x="15693" y="13987"/>
                      <a:pt x="15358" y="13530"/>
                      <a:pt x="15129" y="12997"/>
                    </a:cubicBezTo>
                    <a:cubicBezTo>
                      <a:pt x="15107" y="12975"/>
                      <a:pt x="15093" y="12960"/>
                      <a:pt x="15075" y="12960"/>
                    </a:cubicBezTo>
                    <a:close/>
                    <a:moveTo>
                      <a:pt x="4856" y="12853"/>
                    </a:moveTo>
                    <a:cubicBezTo>
                      <a:pt x="4836" y="12853"/>
                      <a:pt x="4810" y="12864"/>
                      <a:pt x="4799" y="12875"/>
                    </a:cubicBezTo>
                    <a:cubicBezTo>
                      <a:pt x="4540" y="13530"/>
                      <a:pt x="4022" y="14063"/>
                      <a:pt x="3367" y="14322"/>
                    </a:cubicBezTo>
                    <a:cubicBezTo>
                      <a:pt x="3352" y="14338"/>
                      <a:pt x="3337" y="14368"/>
                      <a:pt x="3352" y="14399"/>
                    </a:cubicBezTo>
                    <a:cubicBezTo>
                      <a:pt x="3352" y="14414"/>
                      <a:pt x="3367" y="14444"/>
                      <a:pt x="3413" y="14444"/>
                    </a:cubicBezTo>
                    <a:lnTo>
                      <a:pt x="3428" y="14444"/>
                    </a:lnTo>
                    <a:cubicBezTo>
                      <a:pt x="4099" y="14155"/>
                      <a:pt x="4632" y="13606"/>
                      <a:pt x="4921" y="12936"/>
                    </a:cubicBezTo>
                    <a:cubicBezTo>
                      <a:pt x="4921" y="12890"/>
                      <a:pt x="4921" y="12860"/>
                      <a:pt x="4876" y="12860"/>
                    </a:cubicBezTo>
                    <a:cubicBezTo>
                      <a:pt x="4871" y="12855"/>
                      <a:pt x="4864" y="12853"/>
                      <a:pt x="4856" y="12853"/>
                    </a:cubicBezTo>
                    <a:close/>
                    <a:moveTo>
                      <a:pt x="16107" y="12869"/>
                    </a:moveTo>
                    <a:cubicBezTo>
                      <a:pt x="16098" y="12869"/>
                      <a:pt x="16087" y="12871"/>
                      <a:pt x="16074" y="12875"/>
                    </a:cubicBezTo>
                    <a:cubicBezTo>
                      <a:pt x="16059" y="12890"/>
                      <a:pt x="16044" y="12921"/>
                      <a:pt x="16059" y="12951"/>
                    </a:cubicBezTo>
                    <a:cubicBezTo>
                      <a:pt x="16348" y="13622"/>
                      <a:pt x="16881" y="14170"/>
                      <a:pt x="17537" y="14460"/>
                    </a:cubicBezTo>
                    <a:lnTo>
                      <a:pt x="17567" y="14460"/>
                    </a:lnTo>
                    <a:cubicBezTo>
                      <a:pt x="17582" y="14460"/>
                      <a:pt x="17598" y="14429"/>
                      <a:pt x="17613" y="14414"/>
                    </a:cubicBezTo>
                    <a:cubicBezTo>
                      <a:pt x="17613" y="14383"/>
                      <a:pt x="17613" y="14338"/>
                      <a:pt x="17582" y="14338"/>
                    </a:cubicBezTo>
                    <a:cubicBezTo>
                      <a:pt x="16927" y="14063"/>
                      <a:pt x="16424" y="13530"/>
                      <a:pt x="16150" y="12890"/>
                    </a:cubicBezTo>
                    <a:cubicBezTo>
                      <a:pt x="16139" y="12879"/>
                      <a:pt x="16129" y="12869"/>
                      <a:pt x="16107" y="12869"/>
                    </a:cubicBezTo>
                    <a:close/>
                    <a:moveTo>
                      <a:pt x="3469" y="12869"/>
                    </a:moveTo>
                    <a:cubicBezTo>
                      <a:pt x="3450" y="12869"/>
                      <a:pt x="3424" y="12879"/>
                      <a:pt x="3413" y="12890"/>
                    </a:cubicBezTo>
                    <a:cubicBezTo>
                      <a:pt x="3139" y="13530"/>
                      <a:pt x="2682" y="14079"/>
                      <a:pt x="2103" y="14414"/>
                    </a:cubicBezTo>
                    <a:cubicBezTo>
                      <a:pt x="2072" y="14444"/>
                      <a:pt x="2057" y="14460"/>
                      <a:pt x="2072" y="14490"/>
                    </a:cubicBezTo>
                    <a:cubicBezTo>
                      <a:pt x="2103" y="14521"/>
                      <a:pt x="2103" y="14521"/>
                      <a:pt x="2118" y="14521"/>
                    </a:cubicBezTo>
                    <a:lnTo>
                      <a:pt x="2133" y="14521"/>
                    </a:lnTo>
                    <a:cubicBezTo>
                      <a:pt x="2743" y="14155"/>
                      <a:pt x="3215" y="13606"/>
                      <a:pt x="3504" y="12936"/>
                    </a:cubicBezTo>
                    <a:cubicBezTo>
                      <a:pt x="3520" y="12921"/>
                      <a:pt x="3504" y="12875"/>
                      <a:pt x="3489" y="12875"/>
                    </a:cubicBezTo>
                    <a:cubicBezTo>
                      <a:pt x="3485" y="12871"/>
                      <a:pt x="3478" y="12869"/>
                      <a:pt x="3469" y="12869"/>
                    </a:cubicBezTo>
                    <a:close/>
                    <a:moveTo>
                      <a:pt x="17515" y="12869"/>
                    </a:moveTo>
                    <a:cubicBezTo>
                      <a:pt x="17507" y="12869"/>
                      <a:pt x="17500" y="12871"/>
                      <a:pt x="17491" y="12875"/>
                    </a:cubicBezTo>
                    <a:cubicBezTo>
                      <a:pt x="17460" y="12890"/>
                      <a:pt x="17445" y="12921"/>
                      <a:pt x="17460" y="12951"/>
                    </a:cubicBezTo>
                    <a:cubicBezTo>
                      <a:pt x="17735" y="13606"/>
                      <a:pt x="18222" y="14170"/>
                      <a:pt x="18832" y="14536"/>
                    </a:cubicBezTo>
                    <a:lnTo>
                      <a:pt x="18847" y="14536"/>
                    </a:lnTo>
                    <a:cubicBezTo>
                      <a:pt x="18877" y="14536"/>
                      <a:pt x="18893" y="14536"/>
                      <a:pt x="18893" y="14505"/>
                    </a:cubicBezTo>
                    <a:cubicBezTo>
                      <a:pt x="18908" y="14475"/>
                      <a:pt x="18908" y="14444"/>
                      <a:pt x="18877" y="14414"/>
                    </a:cubicBezTo>
                    <a:cubicBezTo>
                      <a:pt x="18283" y="14079"/>
                      <a:pt x="17811" y="13530"/>
                      <a:pt x="17567" y="12890"/>
                    </a:cubicBezTo>
                    <a:cubicBezTo>
                      <a:pt x="17546" y="12879"/>
                      <a:pt x="17532" y="12869"/>
                      <a:pt x="17515" y="12869"/>
                    </a:cubicBezTo>
                    <a:close/>
                    <a:moveTo>
                      <a:pt x="9872" y="13859"/>
                    </a:moveTo>
                    <a:cubicBezTo>
                      <a:pt x="9863" y="13859"/>
                      <a:pt x="9853" y="13860"/>
                      <a:pt x="9842" y="13865"/>
                    </a:cubicBezTo>
                    <a:cubicBezTo>
                      <a:pt x="9827" y="13881"/>
                      <a:pt x="9812" y="13911"/>
                      <a:pt x="9827" y="13942"/>
                    </a:cubicBezTo>
                    <a:cubicBezTo>
                      <a:pt x="9964" y="14170"/>
                      <a:pt x="9903" y="14414"/>
                      <a:pt x="9827" y="14688"/>
                    </a:cubicBezTo>
                    <a:cubicBezTo>
                      <a:pt x="9812" y="14719"/>
                      <a:pt x="9812" y="14780"/>
                      <a:pt x="9797" y="14825"/>
                    </a:cubicBezTo>
                    <a:cubicBezTo>
                      <a:pt x="9797" y="14840"/>
                      <a:pt x="9812" y="14871"/>
                      <a:pt x="9827" y="14871"/>
                    </a:cubicBezTo>
                    <a:lnTo>
                      <a:pt x="9842" y="14871"/>
                    </a:lnTo>
                    <a:cubicBezTo>
                      <a:pt x="9873" y="14871"/>
                      <a:pt x="9888" y="14856"/>
                      <a:pt x="9903" y="14840"/>
                    </a:cubicBezTo>
                    <a:cubicBezTo>
                      <a:pt x="9919" y="14795"/>
                      <a:pt x="9919" y="14749"/>
                      <a:pt x="9949" y="14703"/>
                    </a:cubicBezTo>
                    <a:cubicBezTo>
                      <a:pt x="10025" y="14414"/>
                      <a:pt x="10102" y="14155"/>
                      <a:pt x="9919" y="13865"/>
                    </a:cubicBezTo>
                    <a:cubicBezTo>
                      <a:pt x="9909" y="13865"/>
                      <a:pt x="9892" y="13859"/>
                      <a:pt x="9872" y="13859"/>
                    </a:cubicBezTo>
                    <a:close/>
                    <a:moveTo>
                      <a:pt x="11140" y="13822"/>
                    </a:moveTo>
                    <a:cubicBezTo>
                      <a:pt x="11120" y="13822"/>
                      <a:pt x="11102" y="13840"/>
                      <a:pt x="11092" y="13850"/>
                    </a:cubicBezTo>
                    <a:cubicBezTo>
                      <a:pt x="10909" y="14155"/>
                      <a:pt x="10970" y="14475"/>
                      <a:pt x="11046" y="14856"/>
                    </a:cubicBezTo>
                    <a:cubicBezTo>
                      <a:pt x="11046" y="14871"/>
                      <a:pt x="11061" y="14901"/>
                      <a:pt x="11107" y="14901"/>
                    </a:cubicBezTo>
                    <a:lnTo>
                      <a:pt x="11122" y="14901"/>
                    </a:lnTo>
                    <a:cubicBezTo>
                      <a:pt x="11138" y="14901"/>
                      <a:pt x="11168" y="14856"/>
                      <a:pt x="11168" y="14840"/>
                    </a:cubicBezTo>
                    <a:cubicBezTo>
                      <a:pt x="11092" y="14490"/>
                      <a:pt x="11031" y="14170"/>
                      <a:pt x="11183" y="13911"/>
                    </a:cubicBezTo>
                    <a:cubicBezTo>
                      <a:pt x="11198" y="13865"/>
                      <a:pt x="11198" y="13850"/>
                      <a:pt x="11168" y="13835"/>
                    </a:cubicBezTo>
                    <a:cubicBezTo>
                      <a:pt x="11159" y="13825"/>
                      <a:pt x="11149" y="13822"/>
                      <a:pt x="11140" y="13822"/>
                    </a:cubicBezTo>
                    <a:close/>
                    <a:moveTo>
                      <a:pt x="9296" y="14469"/>
                    </a:moveTo>
                    <a:cubicBezTo>
                      <a:pt x="9289" y="14469"/>
                      <a:pt x="9283" y="14471"/>
                      <a:pt x="9279" y="14475"/>
                    </a:cubicBezTo>
                    <a:cubicBezTo>
                      <a:pt x="9264" y="14490"/>
                      <a:pt x="9233" y="14521"/>
                      <a:pt x="9233" y="14551"/>
                    </a:cubicBezTo>
                    <a:cubicBezTo>
                      <a:pt x="9385" y="14947"/>
                      <a:pt x="9431" y="15404"/>
                      <a:pt x="9340" y="15831"/>
                    </a:cubicBezTo>
                    <a:cubicBezTo>
                      <a:pt x="9340" y="15846"/>
                      <a:pt x="9355" y="15892"/>
                      <a:pt x="9370" y="15892"/>
                    </a:cubicBezTo>
                    <a:lnTo>
                      <a:pt x="9385" y="15892"/>
                    </a:lnTo>
                    <a:cubicBezTo>
                      <a:pt x="9401" y="15892"/>
                      <a:pt x="9431" y="15861"/>
                      <a:pt x="9446" y="15846"/>
                    </a:cubicBezTo>
                    <a:cubicBezTo>
                      <a:pt x="9538" y="15404"/>
                      <a:pt x="9507" y="14932"/>
                      <a:pt x="9355" y="14505"/>
                    </a:cubicBezTo>
                    <a:cubicBezTo>
                      <a:pt x="9344" y="14483"/>
                      <a:pt x="9316" y="14469"/>
                      <a:pt x="9296" y="14469"/>
                    </a:cubicBezTo>
                    <a:close/>
                    <a:moveTo>
                      <a:pt x="11679" y="14469"/>
                    </a:moveTo>
                    <a:cubicBezTo>
                      <a:pt x="11657" y="14469"/>
                      <a:pt x="11637" y="14486"/>
                      <a:pt x="11625" y="14521"/>
                    </a:cubicBezTo>
                    <a:cubicBezTo>
                      <a:pt x="11473" y="14932"/>
                      <a:pt x="11427" y="15404"/>
                      <a:pt x="11518" y="15846"/>
                    </a:cubicBezTo>
                    <a:cubicBezTo>
                      <a:pt x="11518" y="15861"/>
                      <a:pt x="11549" y="15892"/>
                      <a:pt x="11579" y="15892"/>
                    </a:cubicBezTo>
                    <a:lnTo>
                      <a:pt x="11595" y="15892"/>
                    </a:lnTo>
                    <a:cubicBezTo>
                      <a:pt x="11625" y="15892"/>
                      <a:pt x="11640" y="15846"/>
                      <a:pt x="11640" y="15831"/>
                    </a:cubicBezTo>
                    <a:cubicBezTo>
                      <a:pt x="11549" y="15404"/>
                      <a:pt x="11579" y="14947"/>
                      <a:pt x="11732" y="14551"/>
                    </a:cubicBezTo>
                    <a:cubicBezTo>
                      <a:pt x="11732" y="14521"/>
                      <a:pt x="11732" y="14475"/>
                      <a:pt x="11701" y="14475"/>
                    </a:cubicBezTo>
                    <a:cubicBezTo>
                      <a:pt x="11694" y="14471"/>
                      <a:pt x="11686" y="14469"/>
                      <a:pt x="11679" y="14469"/>
                    </a:cubicBezTo>
                    <a:close/>
                    <a:moveTo>
                      <a:pt x="12459" y="15383"/>
                    </a:moveTo>
                    <a:cubicBezTo>
                      <a:pt x="12439" y="15383"/>
                      <a:pt x="12413" y="15393"/>
                      <a:pt x="12402" y="15404"/>
                    </a:cubicBezTo>
                    <a:cubicBezTo>
                      <a:pt x="12189" y="15861"/>
                      <a:pt x="12128" y="16379"/>
                      <a:pt x="12204" y="16882"/>
                    </a:cubicBezTo>
                    <a:cubicBezTo>
                      <a:pt x="12204" y="16897"/>
                      <a:pt x="12235" y="16913"/>
                      <a:pt x="12265" y="16913"/>
                    </a:cubicBezTo>
                    <a:cubicBezTo>
                      <a:pt x="12311" y="16913"/>
                      <a:pt x="12326" y="16882"/>
                      <a:pt x="12311" y="16852"/>
                    </a:cubicBezTo>
                    <a:cubicBezTo>
                      <a:pt x="12235" y="16379"/>
                      <a:pt x="12311" y="15892"/>
                      <a:pt x="12494" y="15450"/>
                    </a:cubicBezTo>
                    <a:cubicBezTo>
                      <a:pt x="12509" y="15435"/>
                      <a:pt x="12494" y="15389"/>
                      <a:pt x="12478" y="15389"/>
                    </a:cubicBezTo>
                    <a:cubicBezTo>
                      <a:pt x="12474" y="15384"/>
                      <a:pt x="12467" y="15383"/>
                      <a:pt x="12459" y="15383"/>
                    </a:cubicBezTo>
                    <a:close/>
                    <a:moveTo>
                      <a:pt x="8528" y="15383"/>
                    </a:moveTo>
                    <a:cubicBezTo>
                      <a:pt x="8519" y="15383"/>
                      <a:pt x="8510" y="15385"/>
                      <a:pt x="8502" y="15389"/>
                    </a:cubicBezTo>
                    <a:cubicBezTo>
                      <a:pt x="8471" y="15404"/>
                      <a:pt x="8456" y="15435"/>
                      <a:pt x="8471" y="15465"/>
                    </a:cubicBezTo>
                    <a:cubicBezTo>
                      <a:pt x="8669" y="15907"/>
                      <a:pt x="8746" y="16395"/>
                      <a:pt x="8669" y="16882"/>
                    </a:cubicBezTo>
                    <a:cubicBezTo>
                      <a:pt x="8669" y="16913"/>
                      <a:pt x="8685" y="16928"/>
                      <a:pt x="8700" y="16928"/>
                    </a:cubicBezTo>
                    <a:cubicBezTo>
                      <a:pt x="8730" y="16928"/>
                      <a:pt x="8761" y="16913"/>
                      <a:pt x="8761" y="16897"/>
                    </a:cubicBezTo>
                    <a:cubicBezTo>
                      <a:pt x="8837" y="16395"/>
                      <a:pt x="8761" y="15892"/>
                      <a:pt x="8578" y="15419"/>
                    </a:cubicBezTo>
                    <a:cubicBezTo>
                      <a:pt x="8578" y="15397"/>
                      <a:pt x="8553" y="15383"/>
                      <a:pt x="8528" y="15383"/>
                    </a:cubicBezTo>
                    <a:close/>
                    <a:moveTo>
                      <a:pt x="7836" y="16259"/>
                    </a:moveTo>
                    <a:cubicBezTo>
                      <a:pt x="7828" y="16259"/>
                      <a:pt x="7821" y="16262"/>
                      <a:pt x="7816" y="16273"/>
                    </a:cubicBezTo>
                    <a:cubicBezTo>
                      <a:pt x="7786" y="16288"/>
                      <a:pt x="7786" y="16318"/>
                      <a:pt x="7786" y="16349"/>
                    </a:cubicBezTo>
                    <a:cubicBezTo>
                      <a:pt x="8136" y="16806"/>
                      <a:pt x="8045" y="17446"/>
                      <a:pt x="7938" y="17903"/>
                    </a:cubicBezTo>
                    <a:cubicBezTo>
                      <a:pt x="7938" y="17918"/>
                      <a:pt x="7968" y="17964"/>
                      <a:pt x="7984" y="17964"/>
                    </a:cubicBezTo>
                    <a:lnTo>
                      <a:pt x="7999" y="17964"/>
                    </a:lnTo>
                    <a:cubicBezTo>
                      <a:pt x="8014" y="17964"/>
                      <a:pt x="8045" y="17949"/>
                      <a:pt x="8060" y="17918"/>
                    </a:cubicBezTo>
                    <a:cubicBezTo>
                      <a:pt x="8167" y="17446"/>
                      <a:pt x="8273" y="16760"/>
                      <a:pt x="7892" y="16273"/>
                    </a:cubicBezTo>
                    <a:cubicBezTo>
                      <a:pt x="7872" y="16273"/>
                      <a:pt x="7852" y="16259"/>
                      <a:pt x="7836" y="16259"/>
                    </a:cubicBezTo>
                    <a:close/>
                    <a:moveTo>
                      <a:pt x="13136" y="16264"/>
                    </a:moveTo>
                    <a:cubicBezTo>
                      <a:pt x="13118" y="16264"/>
                      <a:pt x="13097" y="16279"/>
                      <a:pt x="13088" y="16288"/>
                    </a:cubicBezTo>
                    <a:cubicBezTo>
                      <a:pt x="12722" y="16775"/>
                      <a:pt x="12814" y="17461"/>
                      <a:pt x="12920" y="17949"/>
                    </a:cubicBezTo>
                    <a:cubicBezTo>
                      <a:pt x="12920" y="17964"/>
                      <a:pt x="12935" y="17979"/>
                      <a:pt x="12966" y="17979"/>
                    </a:cubicBezTo>
                    <a:lnTo>
                      <a:pt x="12996" y="17979"/>
                    </a:lnTo>
                    <a:cubicBezTo>
                      <a:pt x="13012" y="17979"/>
                      <a:pt x="13027" y="17949"/>
                      <a:pt x="13027" y="17918"/>
                    </a:cubicBezTo>
                    <a:cubicBezTo>
                      <a:pt x="12935" y="17461"/>
                      <a:pt x="12829" y="16806"/>
                      <a:pt x="13179" y="16364"/>
                    </a:cubicBezTo>
                    <a:cubicBezTo>
                      <a:pt x="13194" y="16349"/>
                      <a:pt x="13194" y="16303"/>
                      <a:pt x="13164" y="16288"/>
                    </a:cubicBezTo>
                    <a:cubicBezTo>
                      <a:pt x="13158" y="16270"/>
                      <a:pt x="13147" y="16264"/>
                      <a:pt x="13136" y="16264"/>
                    </a:cubicBezTo>
                    <a:close/>
                    <a:moveTo>
                      <a:pt x="13865" y="17111"/>
                    </a:moveTo>
                    <a:cubicBezTo>
                      <a:pt x="13850" y="17111"/>
                      <a:pt x="13804" y="17126"/>
                      <a:pt x="13804" y="17141"/>
                    </a:cubicBezTo>
                    <a:cubicBezTo>
                      <a:pt x="13682" y="17644"/>
                      <a:pt x="13758" y="18192"/>
                      <a:pt x="14002" y="18649"/>
                    </a:cubicBezTo>
                    <a:cubicBezTo>
                      <a:pt x="14002" y="18665"/>
                      <a:pt x="14017" y="18665"/>
                      <a:pt x="14032" y="18665"/>
                    </a:cubicBezTo>
                    <a:lnTo>
                      <a:pt x="14063" y="18665"/>
                    </a:lnTo>
                    <a:cubicBezTo>
                      <a:pt x="14078" y="18649"/>
                      <a:pt x="14093" y="18634"/>
                      <a:pt x="14078" y="18588"/>
                    </a:cubicBezTo>
                    <a:cubicBezTo>
                      <a:pt x="13850" y="18177"/>
                      <a:pt x="13773" y="17644"/>
                      <a:pt x="13910" y="17156"/>
                    </a:cubicBezTo>
                    <a:cubicBezTo>
                      <a:pt x="13910" y="17141"/>
                      <a:pt x="13880" y="17111"/>
                      <a:pt x="13865" y="17111"/>
                    </a:cubicBezTo>
                    <a:close/>
                    <a:moveTo>
                      <a:pt x="7132" y="17098"/>
                    </a:moveTo>
                    <a:cubicBezTo>
                      <a:pt x="7123" y="17098"/>
                      <a:pt x="7113" y="17102"/>
                      <a:pt x="7100" y="17111"/>
                    </a:cubicBezTo>
                    <a:cubicBezTo>
                      <a:pt x="7085" y="17111"/>
                      <a:pt x="7070" y="17141"/>
                      <a:pt x="7070" y="17156"/>
                    </a:cubicBezTo>
                    <a:cubicBezTo>
                      <a:pt x="7176" y="17644"/>
                      <a:pt x="7130" y="18177"/>
                      <a:pt x="6902" y="18604"/>
                    </a:cubicBezTo>
                    <a:cubicBezTo>
                      <a:pt x="6871" y="18634"/>
                      <a:pt x="6902" y="18665"/>
                      <a:pt x="6917" y="18680"/>
                    </a:cubicBezTo>
                    <a:lnTo>
                      <a:pt x="6932" y="18680"/>
                    </a:lnTo>
                    <a:cubicBezTo>
                      <a:pt x="6948" y="18680"/>
                      <a:pt x="6978" y="18665"/>
                      <a:pt x="6978" y="18665"/>
                    </a:cubicBezTo>
                    <a:cubicBezTo>
                      <a:pt x="7222" y="18208"/>
                      <a:pt x="7283" y="17659"/>
                      <a:pt x="7161" y="17156"/>
                    </a:cubicBezTo>
                    <a:cubicBezTo>
                      <a:pt x="7161" y="17123"/>
                      <a:pt x="7153" y="17098"/>
                      <a:pt x="7132" y="170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8"/>
              <p:cNvSpPr/>
              <p:nvPr/>
            </p:nvSpPr>
            <p:spPr>
              <a:xfrm>
                <a:off x="1417622" y="4530223"/>
                <a:ext cx="361264" cy="26036"/>
              </a:xfrm>
              <a:custGeom>
                <a:avLst/>
                <a:gdLst/>
                <a:ahLst/>
                <a:cxnLst/>
                <a:rect l="l" t="t" r="r" b="b"/>
                <a:pathLst>
                  <a:path w="12266" h="884" extrusionOk="0">
                    <a:moveTo>
                      <a:pt x="12220" y="0"/>
                    </a:moveTo>
                    <a:lnTo>
                      <a:pt x="61" y="762"/>
                    </a:lnTo>
                    <a:cubicBezTo>
                      <a:pt x="31" y="762"/>
                      <a:pt x="0" y="792"/>
                      <a:pt x="0" y="823"/>
                    </a:cubicBezTo>
                    <a:cubicBezTo>
                      <a:pt x="0" y="869"/>
                      <a:pt x="46" y="884"/>
                      <a:pt x="61" y="884"/>
                    </a:cubicBezTo>
                    <a:lnTo>
                      <a:pt x="12220" y="122"/>
                    </a:lnTo>
                    <a:cubicBezTo>
                      <a:pt x="12250" y="122"/>
                      <a:pt x="12265" y="107"/>
                      <a:pt x="12265" y="61"/>
                    </a:cubicBezTo>
                    <a:cubicBezTo>
                      <a:pt x="12265" y="31"/>
                      <a:pt x="12235" y="0"/>
                      <a:pt x="12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8"/>
              <p:cNvSpPr/>
              <p:nvPr/>
            </p:nvSpPr>
            <p:spPr>
              <a:xfrm>
                <a:off x="1044733" y="4102582"/>
                <a:ext cx="639473" cy="648456"/>
              </a:xfrm>
              <a:custGeom>
                <a:avLst/>
                <a:gdLst/>
                <a:ahLst/>
                <a:cxnLst/>
                <a:rect l="l" t="t" r="r" b="b"/>
                <a:pathLst>
                  <a:path w="21712" h="22017" extrusionOk="0">
                    <a:moveTo>
                      <a:pt x="3278" y="4123"/>
                    </a:moveTo>
                    <a:cubicBezTo>
                      <a:pt x="3271" y="4123"/>
                      <a:pt x="3265" y="4125"/>
                      <a:pt x="3261" y="4129"/>
                    </a:cubicBezTo>
                    <a:cubicBezTo>
                      <a:pt x="3230" y="4145"/>
                      <a:pt x="3215" y="4190"/>
                      <a:pt x="3230" y="4205"/>
                    </a:cubicBezTo>
                    <a:cubicBezTo>
                      <a:pt x="3291" y="4282"/>
                      <a:pt x="8091" y="11747"/>
                      <a:pt x="12189" y="15206"/>
                    </a:cubicBezTo>
                    <a:cubicBezTo>
                      <a:pt x="12204" y="15206"/>
                      <a:pt x="12204" y="15236"/>
                      <a:pt x="12235" y="15236"/>
                    </a:cubicBezTo>
                    <a:cubicBezTo>
                      <a:pt x="12250" y="15236"/>
                      <a:pt x="12265" y="15236"/>
                      <a:pt x="12265" y="15206"/>
                    </a:cubicBezTo>
                    <a:cubicBezTo>
                      <a:pt x="12281" y="15191"/>
                      <a:pt x="12281" y="15160"/>
                      <a:pt x="12265" y="15130"/>
                    </a:cubicBezTo>
                    <a:cubicBezTo>
                      <a:pt x="8182" y="11686"/>
                      <a:pt x="3383" y="4221"/>
                      <a:pt x="3337" y="4145"/>
                    </a:cubicBezTo>
                    <a:cubicBezTo>
                      <a:pt x="3316" y="4134"/>
                      <a:pt x="3294" y="4123"/>
                      <a:pt x="3278" y="4123"/>
                    </a:cubicBezTo>
                    <a:close/>
                    <a:moveTo>
                      <a:pt x="21649" y="4123"/>
                    </a:moveTo>
                    <a:cubicBezTo>
                      <a:pt x="21634" y="4123"/>
                      <a:pt x="21616" y="4134"/>
                      <a:pt x="21605" y="4145"/>
                    </a:cubicBezTo>
                    <a:cubicBezTo>
                      <a:pt x="21544" y="4221"/>
                      <a:pt x="16775" y="11732"/>
                      <a:pt x="12661" y="15130"/>
                    </a:cubicBezTo>
                    <a:cubicBezTo>
                      <a:pt x="12646" y="15160"/>
                      <a:pt x="12646" y="15191"/>
                      <a:pt x="12661" y="15206"/>
                    </a:cubicBezTo>
                    <a:cubicBezTo>
                      <a:pt x="12692" y="15236"/>
                      <a:pt x="12692" y="15236"/>
                      <a:pt x="12707" y="15236"/>
                    </a:cubicBezTo>
                    <a:cubicBezTo>
                      <a:pt x="12722" y="15236"/>
                      <a:pt x="12722" y="15236"/>
                      <a:pt x="12738" y="15206"/>
                    </a:cubicBezTo>
                    <a:cubicBezTo>
                      <a:pt x="16867" y="11778"/>
                      <a:pt x="21635" y="4282"/>
                      <a:pt x="21696" y="4205"/>
                    </a:cubicBezTo>
                    <a:cubicBezTo>
                      <a:pt x="21712" y="4190"/>
                      <a:pt x="21696" y="4145"/>
                      <a:pt x="21666" y="4129"/>
                    </a:cubicBezTo>
                    <a:cubicBezTo>
                      <a:pt x="21661" y="4125"/>
                      <a:pt x="21656" y="4123"/>
                      <a:pt x="21649" y="4123"/>
                    </a:cubicBezTo>
                    <a:close/>
                    <a:moveTo>
                      <a:pt x="61" y="14520"/>
                    </a:moveTo>
                    <a:cubicBezTo>
                      <a:pt x="31" y="14520"/>
                      <a:pt x="0" y="14551"/>
                      <a:pt x="0" y="14581"/>
                    </a:cubicBezTo>
                    <a:cubicBezTo>
                      <a:pt x="0" y="14627"/>
                      <a:pt x="16" y="14642"/>
                      <a:pt x="61" y="14642"/>
                    </a:cubicBezTo>
                    <a:lnTo>
                      <a:pt x="12204" y="15404"/>
                    </a:lnTo>
                    <a:cubicBezTo>
                      <a:pt x="12235" y="15404"/>
                      <a:pt x="12265" y="15389"/>
                      <a:pt x="12265" y="15343"/>
                    </a:cubicBezTo>
                    <a:cubicBezTo>
                      <a:pt x="12265" y="15312"/>
                      <a:pt x="12250" y="15282"/>
                      <a:pt x="12204" y="15282"/>
                    </a:cubicBezTo>
                    <a:lnTo>
                      <a:pt x="61" y="14520"/>
                    </a:lnTo>
                    <a:close/>
                    <a:moveTo>
                      <a:pt x="12402" y="0"/>
                    </a:moveTo>
                    <a:cubicBezTo>
                      <a:pt x="12357" y="0"/>
                      <a:pt x="12342" y="16"/>
                      <a:pt x="12342" y="46"/>
                    </a:cubicBezTo>
                    <a:lnTo>
                      <a:pt x="12372" y="15267"/>
                    </a:lnTo>
                    <a:cubicBezTo>
                      <a:pt x="12372" y="15267"/>
                      <a:pt x="12357" y="15267"/>
                      <a:pt x="12357" y="15282"/>
                    </a:cubicBezTo>
                    <a:lnTo>
                      <a:pt x="6719" y="21910"/>
                    </a:lnTo>
                    <a:cubicBezTo>
                      <a:pt x="6704" y="21925"/>
                      <a:pt x="6704" y="21971"/>
                      <a:pt x="6719" y="21986"/>
                    </a:cubicBezTo>
                    <a:cubicBezTo>
                      <a:pt x="6735" y="21986"/>
                      <a:pt x="6735" y="22001"/>
                      <a:pt x="6765" y="22001"/>
                    </a:cubicBezTo>
                    <a:cubicBezTo>
                      <a:pt x="6780" y="22001"/>
                      <a:pt x="6796" y="22001"/>
                      <a:pt x="6796" y="21986"/>
                    </a:cubicBezTo>
                    <a:lnTo>
                      <a:pt x="12418" y="15373"/>
                    </a:lnTo>
                    <a:cubicBezTo>
                      <a:pt x="12448" y="15373"/>
                      <a:pt x="12479" y="15358"/>
                      <a:pt x="12479" y="15328"/>
                    </a:cubicBezTo>
                    <a:lnTo>
                      <a:pt x="12433" y="46"/>
                    </a:lnTo>
                    <a:cubicBezTo>
                      <a:pt x="12433" y="16"/>
                      <a:pt x="12418" y="0"/>
                      <a:pt x="12402" y="0"/>
                    </a:cubicBezTo>
                    <a:close/>
                    <a:moveTo>
                      <a:pt x="12547" y="15271"/>
                    </a:moveTo>
                    <a:cubicBezTo>
                      <a:pt x="12532" y="15271"/>
                      <a:pt x="12517" y="15274"/>
                      <a:pt x="12509" y="15282"/>
                    </a:cubicBezTo>
                    <a:cubicBezTo>
                      <a:pt x="12494" y="15312"/>
                      <a:pt x="12494" y="15343"/>
                      <a:pt x="12509" y="15358"/>
                    </a:cubicBezTo>
                    <a:lnTo>
                      <a:pt x="18146" y="21986"/>
                    </a:lnTo>
                    <a:cubicBezTo>
                      <a:pt x="18162" y="22016"/>
                      <a:pt x="18162" y="22016"/>
                      <a:pt x="18192" y="22016"/>
                    </a:cubicBezTo>
                    <a:cubicBezTo>
                      <a:pt x="18207" y="22016"/>
                      <a:pt x="18207" y="22016"/>
                      <a:pt x="18223" y="21986"/>
                    </a:cubicBezTo>
                    <a:cubicBezTo>
                      <a:pt x="18238" y="21971"/>
                      <a:pt x="18238" y="21940"/>
                      <a:pt x="18223" y="21910"/>
                    </a:cubicBezTo>
                    <a:lnTo>
                      <a:pt x="12585" y="15282"/>
                    </a:lnTo>
                    <a:cubicBezTo>
                      <a:pt x="12578" y="15274"/>
                      <a:pt x="12562" y="15271"/>
                      <a:pt x="12547" y="1527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78"/>
            <p:cNvGrpSpPr/>
            <p:nvPr/>
          </p:nvGrpSpPr>
          <p:grpSpPr>
            <a:xfrm rot="5400000">
              <a:off x="3056752" y="1986939"/>
              <a:ext cx="617346" cy="1169633"/>
              <a:chOff x="2085766" y="4193530"/>
              <a:chExt cx="333899" cy="632610"/>
            </a:xfrm>
          </p:grpSpPr>
          <p:sp>
            <p:nvSpPr>
              <p:cNvPr id="2924" name="Google Shape;2924;p78"/>
              <p:cNvSpPr/>
              <p:nvPr/>
            </p:nvSpPr>
            <p:spPr>
              <a:xfrm>
                <a:off x="2085766" y="4193530"/>
                <a:ext cx="174153" cy="408064"/>
              </a:xfrm>
              <a:custGeom>
                <a:avLst/>
                <a:gdLst/>
                <a:ahLst/>
                <a:cxnLst/>
                <a:rect l="l" t="t" r="r" b="b"/>
                <a:pathLst>
                  <a:path w="5913" h="13855" extrusionOk="0">
                    <a:moveTo>
                      <a:pt x="5840" y="0"/>
                    </a:moveTo>
                    <a:cubicBezTo>
                      <a:pt x="5332" y="0"/>
                      <a:pt x="5144" y="764"/>
                      <a:pt x="4663" y="1026"/>
                    </a:cubicBezTo>
                    <a:cubicBezTo>
                      <a:pt x="4328" y="1209"/>
                      <a:pt x="3795" y="1133"/>
                      <a:pt x="3627" y="1498"/>
                    </a:cubicBezTo>
                    <a:cubicBezTo>
                      <a:pt x="3551" y="1681"/>
                      <a:pt x="3566" y="1955"/>
                      <a:pt x="3368" y="2032"/>
                    </a:cubicBezTo>
                    <a:cubicBezTo>
                      <a:pt x="3342" y="2042"/>
                      <a:pt x="3317" y="2047"/>
                      <a:pt x="3291" y="2047"/>
                    </a:cubicBezTo>
                    <a:cubicBezTo>
                      <a:pt x="3137" y="2047"/>
                      <a:pt x="2990" y="1873"/>
                      <a:pt x="2819" y="1834"/>
                    </a:cubicBezTo>
                    <a:cubicBezTo>
                      <a:pt x="2807" y="1832"/>
                      <a:pt x="2795" y="1831"/>
                      <a:pt x="2784" y="1831"/>
                    </a:cubicBezTo>
                    <a:cubicBezTo>
                      <a:pt x="2542" y="1831"/>
                      <a:pt x="2360" y="2120"/>
                      <a:pt x="2301" y="2367"/>
                    </a:cubicBezTo>
                    <a:cubicBezTo>
                      <a:pt x="2256" y="2641"/>
                      <a:pt x="2195" y="2961"/>
                      <a:pt x="1951" y="3083"/>
                    </a:cubicBezTo>
                    <a:cubicBezTo>
                      <a:pt x="1738" y="3174"/>
                      <a:pt x="1463" y="3098"/>
                      <a:pt x="1311" y="3251"/>
                    </a:cubicBezTo>
                    <a:cubicBezTo>
                      <a:pt x="1189" y="3388"/>
                      <a:pt x="1235" y="3586"/>
                      <a:pt x="1281" y="3784"/>
                    </a:cubicBezTo>
                    <a:cubicBezTo>
                      <a:pt x="1357" y="4104"/>
                      <a:pt x="1342" y="4515"/>
                      <a:pt x="1052" y="4652"/>
                    </a:cubicBezTo>
                    <a:cubicBezTo>
                      <a:pt x="930" y="4713"/>
                      <a:pt x="808" y="4713"/>
                      <a:pt x="686" y="4774"/>
                    </a:cubicBezTo>
                    <a:cubicBezTo>
                      <a:pt x="397" y="4926"/>
                      <a:pt x="458" y="5338"/>
                      <a:pt x="580" y="5673"/>
                    </a:cubicBezTo>
                    <a:cubicBezTo>
                      <a:pt x="686" y="5978"/>
                      <a:pt x="763" y="6374"/>
                      <a:pt x="519" y="6557"/>
                    </a:cubicBezTo>
                    <a:cubicBezTo>
                      <a:pt x="397" y="6633"/>
                      <a:pt x="245" y="6679"/>
                      <a:pt x="153" y="6770"/>
                    </a:cubicBezTo>
                    <a:cubicBezTo>
                      <a:pt x="1" y="6938"/>
                      <a:pt x="123" y="7227"/>
                      <a:pt x="275" y="7425"/>
                    </a:cubicBezTo>
                    <a:cubicBezTo>
                      <a:pt x="427" y="7608"/>
                      <a:pt x="595" y="7821"/>
                      <a:pt x="534" y="8050"/>
                    </a:cubicBezTo>
                    <a:cubicBezTo>
                      <a:pt x="504" y="8156"/>
                      <a:pt x="427" y="8263"/>
                      <a:pt x="382" y="8370"/>
                    </a:cubicBezTo>
                    <a:cubicBezTo>
                      <a:pt x="290" y="8659"/>
                      <a:pt x="549" y="8918"/>
                      <a:pt x="671" y="9193"/>
                    </a:cubicBezTo>
                    <a:cubicBezTo>
                      <a:pt x="839" y="9604"/>
                      <a:pt x="671" y="10091"/>
                      <a:pt x="778" y="10503"/>
                    </a:cubicBezTo>
                    <a:cubicBezTo>
                      <a:pt x="900" y="10929"/>
                      <a:pt x="1296" y="11219"/>
                      <a:pt x="1692" y="11417"/>
                    </a:cubicBezTo>
                    <a:cubicBezTo>
                      <a:pt x="1829" y="11493"/>
                      <a:pt x="1981" y="11554"/>
                      <a:pt x="2103" y="11676"/>
                    </a:cubicBezTo>
                    <a:cubicBezTo>
                      <a:pt x="2195" y="11813"/>
                      <a:pt x="2225" y="12011"/>
                      <a:pt x="2301" y="12133"/>
                    </a:cubicBezTo>
                    <a:cubicBezTo>
                      <a:pt x="2515" y="12514"/>
                      <a:pt x="3017" y="12621"/>
                      <a:pt x="3429" y="12727"/>
                    </a:cubicBezTo>
                    <a:cubicBezTo>
                      <a:pt x="4160" y="12925"/>
                      <a:pt x="4846" y="13321"/>
                      <a:pt x="5379" y="13855"/>
                    </a:cubicBezTo>
                    <a:lnTo>
                      <a:pt x="5638" y="13702"/>
                    </a:lnTo>
                    <a:lnTo>
                      <a:pt x="5912" y="5"/>
                    </a:lnTo>
                    <a:cubicBezTo>
                      <a:pt x="5888" y="2"/>
                      <a:pt x="5864" y="0"/>
                      <a:pt x="58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8"/>
              <p:cNvSpPr/>
              <p:nvPr/>
            </p:nvSpPr>
            <p:spPr>
              <a:xfrm>
                <a:off x="2247751" y="4194502"/>
                <a:ext cx="171914" cy="409331"/>
              </a:xfrm>
              <a:custGeom>
                <a:avLst/>
                <a:gdLst/>
                <a:ahLst/>
                <a:cxnLst/>
                <a:rect l="l" t="t" r="r" b="b"/>
                <a:pathLst>
                  <a:path w="5837" h="13898" extrusionOk="0">
                    <a:moveTo>
                      <a:pt x="393" y="1"/>
                    </a:moveTo>
                    <a:cubicBezTo>
                      <a:pt x="380" y="1"/>
                      <a:pt x="366" y="2"/>
                      <a:pt x="351" y="3"/>
                    </a:cubicBezTo>
                    <a:lnTo>
                      <a:pt x="1" y="13578"/>
                    </a:lnTo>
                    <a:lnTo>
                      <a:pt x="16" y="13898"/>
                    </a:lnTo>
                    <a:cubicBezTo>
                      <a:pt x="595" y="13426"/>
                      <a:pt x="1296" y="13075"/>
                      <a:pt x="2043" y="12923"/>
                    </a:cubicBezTo>
                    <a:cubicBezTo>
                      <a:pt x="2454" y="12847"/>
                      <a:pt x="2972" y="12801"/>
                      <a:pt x="3201" y="12420"/>
                    </a:cubicBezTo>
                    <a:cubicBezTo>
                      <a:pt x="3277" y="12268"/>
                      <a:pt x="3322" y="12085"/>
                      <a:pt x="3429" y="11963"/>
                    </a:cubicBezTo>
                    <a:cubicBezTo>
                      <a:pt x="3520" y="11841"/>
                      <a:pt x="3673" y="11780"/>
                      <a:pt x="3825" y="11734"/>
                    </a:cubicBezTo>
                    <a:cubicBezTo>
                      <a:pt x="4252" y="11552"/>
                      <a:pt x="4648" y="11293"/>
                      <a:pt x="4800" y="10866"/>
                    </a:cubicBezTo>
                    <a:cubicBezTo>
                      <a:pt x="4953" y="10470"/>
                      <a:pt x="4831" y="9982"/>
                      <a:pt x="5014" y="9571"/>
                    </a:cubicBezTo>
                    <a:cubicBezTo>
                      <a:pt x="5151" y="9312"/>
                      <a:pt x="5440" y="9068"/>
                      <a:pt x="5364" y="8779"/>
                    </a:cubicBezTo>
                    <a:cubicBezTo>
                      <a:pt x="5334" y="8657"/>
                      <a:pt x="5242" y="8550"/>
                      <a:pt x="5227" y="8428"/>
                    </a:cubicBezTo>
                    <a:cubicBezTo>
                      <a:pt x="5166" y="8200"/>
                      <a:pt x="5379" y="8002"/>
                      <a:pt x="5532" y="7819"/>
                    </a:cubicBezTo>
                    <a:cubicBezTo>
                      <a:pt x="5684" y="7651"/>
                      <a:pt x="5836" y="7392"/>
                      <a:pt x="5684" y="7194"/>
                    </a:cubicBezTo>
                    <a:cubicBezTo>
                      <a:pt x="5608" y="7087"/>
                      <a:pt x="5455" y="7057"/>
                      <a:pt x="5334" y="6966"/>
                    </a:cubicBezTo>
                    <a:cubicBezTo>
                      <a:pt x="5090" y="6737"/>
                      <a:pt x="5212" y="6356"/>
                      <a:pt x="5334" y="6051"/>
                    </a:cubicBezTo>
                    <a:cubicBezTo>
                      <a:pt x="5471" y="5747"/>
                      <a:pt x="5547" y="5335"/>
                      <a:pt x="5288" y="5152"/>
                    </a:cubicBezTo>
                    <a:cubicBezTo>
                      <a:pt x="5181" y="5076"/>
                      <a:pt x="5059" y="5061"/>
                      <a:pt x="4937" y="5000"/>
                    </a:cubicBezTo>
                    <a:cubicBezTo>
                      <a:pt x="4648" y="4833"/>
                      <a:pt x="4678" y="4436"/>
                      <a:pt x="4770" y="4116"/>
                    </a:cubicBezTo>
                    <a:cubicBezTo>
                      <a:pt x="4831" y="3934"/>
                      <a:pt x="4876" y="3736"/>
                      <a:pt x="4770" y="3583"/>
                    </a:cubicBezTo>
                    <a:cubicBezTo>
                      <a:pt x="4617" y="3400"/>
                      <a:pt x="4328" y="3461"/>
                      <a:pt x="4145" y="3355"/>
                    </a:cubicBezTo>
                    <a:cubicBezTo>
                      <a:pt x="3917" y="3218"/>
                      <a:pt x="3871" y="2898"/>
                      <a:pt x="3840" y="2623"/>
                    </a:cubicBezTo>
                    <a:cubicBezTo>
                      <a:pt x="3797" y="2375"/>
                      <a:pt x="3641" y="2058"/>
                      <a:pt x="3387" y="2058"/>
                    </a:cubicBezTo>
                    <a:cubicBezTo>
                      <a:pt x="3376" y="2058"/>
                      <a:pt x="3365" y="2058"/>
                      <a:pt x="3353" y="2060"/>
                    </a:cubicBezTo>
                    <a:cubicBezTo>
                      <a:pt x="3198" y="2073"/>
                      <a:pt x="3053" y="2228"/>
                      <a:pt x="2892" y="2228"/>
                    </a:cubicBezTo>
                    <a:cubicBezTo>
                      <a:pt x="2863" y="2228"/>
                      <a:pt x="2834" y="2223"/>
                      <a:pt x="2804" y="2212"/>
                    </a:cubicBezTo>
                    <a:cubicBezTo>
                      <a:pt x="2622" y="2136"/>
                      <a:pt x="2667" y="1862"/>
                      <a:pt x="2591" y="1679"/>
                    </a:cubicBezTo>
                    <a:cubicBezTo>
                      <a:pt x="2469" y="1298"/>
                      <a:pt x="1905" y="1328"/>
                      <a:pt x="1585" y="1115"/>
                    </a:cubicBezTo>
                    <a:cubicBezTo>
                      <a:pt x="1140" y="818"/>
                      <a:pt x="912" y="1"/>
                      <a:pt x="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6" name="Google Shape;2926;p78"/>
              <p:cNvGrpSpPr/>
              <p:nvPr/>
            </p:nvGrpSpPr>
            <p:grpSpPr>
              <a:xfrm>
                <a:off x="2117633" y="4193677"/>
                <a:ext cx="272406" cy="632463"/>
                <a:chOff x="2117633" y="4193677"/>
                <a:chExt cx="272406" cy="632463"/>
              </a:xfrm>
            </p:grpSpPr>
            <p:sp>
              <p:nvSpPr>
                <p:cNvPr id="2927" name="Google Shape;2927;p78"/>
                <p:cNvSpPr/>
                <p:nvPr/>
              </p:nvSpPr>
              <p:spPr>
                <a:xfrm>
                  <a:off x="2117633" y="4193677"/>
                  <a:ext cx="272406" cy="632463"/>
                </a:xfrm>
                <a:custGeom>
                  <a:avLst/>
                  <a:gdLst/>
                  <a:ahLst/>
                  <a:cxnLst/>
                  <a:rect l="l" t="t" r="r" b="b"/>
                  <a:pathLst>
                    <a:path w="9249" h="21474" extrusionOk="0">
                      <a:moveTo>
                        <a:pt x="4861" y="0"/>
                      </a:moveTo>
                      <a:cubicBezTo>
                        <a:pt x="4861" y="1"/>
                        <a:pt x="4617" y="2027"/>
                        <a:pt x="4571" y="2941"/>
                      </a:cubicBezTo>
                      <a:cubicBezTo>
                        <a:pt x="4541" y="3672"/>
                        <a:pt x="4449" y="6079"/>
                        <a:pt x="4419" y="7969"/>
                      </a:cubicBezTo>
                      <a:cubicBezTo>
                        <a:pt x="4099" y="7329"/>
                        <a:pt x="3627" y="6841"/>
                        <a:pt x="3032" y="6308"/>
                      </a:cubicBezTo>
                      <a:lnTo>
                        <a:pt x="2956" y="6232"/>
                      </a:lnTo>
                      <a:cubicBezTo>
                        <a:pt x="2255" y="5561"/>
                        <a:pt x="1509" y="4876"/>
                        <a:pt x="1174" y="3977"/>
                      </a:cubicBezTo>
                      <a:cubicBezTo>
                        <a:pt x="1151" y="3955"/>
                        <a:pt x="1129" y="3940"/>
                        <a:pt x="1101" y="3940"/>
                      </a:cubicBezTo>
                      <a:cubicBezTo>
                        <a:pt x="1090" y="3940"/>
                        <a:pt x="1079" y="3942"/>
                        <a:pt x="1067" y="3946"/>
                      </a:cubicBezTo>
                      <a:cubicBezTo>
                        <a:pt x="1037" y="3962"/>
                        <a:pt x="1021" y="4007"/>
                        <a:pt x="1037" y="4038"/>
                      </a:cubicBezTo>
                      <a:cubicBezTo>
                        <a:pt x="1402" y="4967"/>
                        <a:pt x="2134" y="5653"/>
                        <a:pt x="2865" y="6338"/>
                      </a:cubicBezTo>
                      <a:lnTo>
                        <a:pt x="2941" y="6415"/>
                      </a:lnTo>
                      <a:cubicBezTo>
                        <a:pt x="3627" y="7054"/>
                        <a:pt x="4145" y="7588"/>
                        <a:pt x="4419" y="8319"/>
                      </a:cubicBezTo>
                      <a:lnTo>
                        <a:pt x="4419" y="9157"/>
                      </a:lnTo>
                      <a:cubicBezTo>
                        <a:pt x="4419" y="9584"/>
                        <a:pt x="4419" y="10178"/>
                        <a:pt x="4404" y="10879"/>
                      </a:cubicBezTo>
                      <a:cubicBezTo>
                        <a:pt x="3337" y="9309"/>
                        <a:pt x="1935" y="7984"/>
                        <a:pt x="290" y="7024"/>
                      </a:cubicBezTo>
                      <a:cubicBezTo>
                        <a:pt x="282" y="7020"/>
                        <a:pt x="273" y="7018"/>
                        <a:pt x="263" y="7018"/>
                      </a:cubicBezTo>
                      <a:cubicBezTo>
                        <a:pt x="237" y="7018"/>
                        <a:pt x="210" y="7032"/>
                        <a:pt x="199" y="7054"/>
                      </a:cubicBezTo>
                      <a:cubicBezTo>
                        <a:pt x="183" y="7085"/>
                        <a:pt x="199" y="7131"/>
                        <a:pt x="214" y="7146"/>
                      </a:cubicBezTo>
                      <a:cubicBezTo>
                        <a:pt x="1890" y="8121"/>
                        <a:pt x="3337" y="9492"/>
                        <a:pt x="4404" y="11122"/>
                      </a:cubicBezTo>
                      <a:cubicBezTo>
                        <a:pt x="4388" y="11717"/>
                        <a:pt x="4373" y="12357"/>
                        <a:pt x="4343" y="13042"/>
                      </a:cubicBezTo>
                      <a:cubicBezTo>
                        <a:pt x="3764" y="12159"/>
                        <a:pt x="2880" y="11488"/>
                        <a:pt x="2027" y="10833"/>
                      </a:cubicBezTo>
                      <a:cubicBezTo>
                        <a:pt x="1357" y="10345"/>
                        <a:pt x="671" y="9812"/>
                        <a:pt x="138" y="9188"/>
                      </a:cubicBezTo>
                      <a:cubicBezTo>
                        <a:pt x="130" y="9165"/>
                        <a:pt x="111" y="9153"/>
                        <a:pt x="92" y="9153"/>
                      </a:cubicBezTo>
                      <a:cubicBezTo>
                        <a:pt x="73" y="9153"/>
                        <a:pt x="54" y="9165"/>
                        <a:pt x="46" y="9188"/>
                      </a:cubicBezTo>
                      <a:cubicBezTo>
                        <a:pt x="1" y="9203"/>
                        <a:pt x="1" y="9264"/>
                        <a:pt x="46" y="9279"/>
                      </a:cubicBezTo>
                      <a:cubicBezTo>
                        <a:pt x="595" y="9904"/>
                        <a:pt x="1280" y="10437"/>
                        <a:pt x="1951" y="10955"/>
                      </a:cubicBezTo>
                      <a:cubicBezTo>
                        <a:pt x="2850" y="11640"/>
                        <a:pt x="3779" y="12341"/>
                        <a:pt x="4343" y="13316"/>
                      </a:cubicBezTo>
                      <a:cubicBezTo>
                        <a:pt x="4251" y="15480"/>
                        <a:pt x="4099" y="17842"/>
                        <a:pt x="3916" y="19045"/>
                      </a:cubicBezTo>
                      <a:cubicBezTo>
                        <a:pt x="3570" y="21108"/>
                        <a:pt x="3128" y="21163"/>
                        <a:pt x="3082" y="21163"/>
                      </a:cubicBezTo>
                      <a:cubicBezTo>
                        <a:pt x="3080" y="21163"/>
                        <a:pt x="3078" y="21163"/>
                        <a:pt x="3078" y="21163"/>
                      </a:cubicBezTo>
                      <a:lnTo>
                        <a:pt x="3078" y="21163"/>
                      </a:lnTo>
                      <a:cubicBezTo>
                        <a:pt x="3143" y="21435"/>
                        <a:pt x="3465" y="21474"/>
                        <a:pt x="3644" y="21474"/>
                      </a:cubicBezTo>
                      <a:cubicBezTo>
                        <a:pt x="3715" y="21474"/>
                        <a:pt x="3764" y="21468"/>
                        <a:pt x="3764" y="21468"/>
                      </a:cubicBezTo>
                      <a:cubicBezTo>
                        <a:pt x="3764" y="21468"/>
                        <a:pt x="3947" y="21163"/>
                        <a:pt x="4084" y="20477"/>
                      </a:cubicBezTo>
                      <a:cubicBezTo>
                        <a:pt x="4236" y="19792"/>
                        <a:pt x="4647" y="15221"/>
                        <a:pt x="4769" y="14139"/>
                      </a:cubicBezTo>
                      <a:cubicBezTo>
                        <a:pt x="4785" y="13850"/>
                        <a:pt x="4800" y="13316"/>
                        <a:pt x="4800" y="12646"/>
                      </a:cubicBezTo>
                      <a:lnTo>
                        <a:pt x="4830" y="12646"/>
                      </a:lnTo>
                      <a:cubicBezTo>
                        <a:pt x="4861" y="12646"/>
                        <a:pt x="4876" y="12631"/>
                        <a:pt x="4907" y="12616"/>
                      </a:cubicBezTo>
                      <a:cubicBezTo>
                        <a:pt x="5470" y="11244"/>
                        <a:pt x="6476" y="10559"/>
                        <a:pt x="7466" y="9888"/>
                      </a:cubicBezTo>
                      <a:cubicBezTo>
                        <a:pt x="8106" y="9462"/>
                        <a:pt x="8731" y="9035"/>
                        <a:pt x="9249" y="8441"/>
                      </a:cubicBezTo>
                      <a:cubicBezTo>
                        <a:pt x="9218" y="8426"/>
                        <a:pt x="9203" y="8365"/>
                        <a:pt x="9188" y="8350"/>
                      </a:cubicBezTo>
                      <a:cubicBezTo>
                        <a:pt x="9165" y="8342"/>
                        <a:pt x="9146" y="8338"/>
                        <a:pt x="9131" y="8338"/>
                      </a:cubicBezTo>
                      <a:cubicBezTo>
                        <a:pt x="9115" y="8338"/>
                        <a:pt x="9104" y="8342"/>
                        <a:pt x="9096" y="8350"/>
                      </a:cubicBezTo>
                      <a:cubicBezTo>
                        <a:pt x="8594" y="8944"/>
                        <a:pt x="7984" y="9340"/>
                        <a:pt x="7344" y="9782"/>
                      </a:cubicBezTo>
                      <a:cubicBezTo>
                        <a:pt x="6369" y="10422"/>
                        <a:pt x="5379" y="11107"/>
                        <a:pt x="4769" y="12418"/>
                      </a:cubicBezTo>
                      <a:lnTo>
                        <a:pt x="4769" y="10422"/>
                      </a:lnTo>
                      <a:cubicBezTo>
                        <a:pt x="5821" y="8746"/>
                        <a:pt x="7283" y="7313"/>
                        <a:pt x="8990" y="6323"/>
                      </a:cubicBezTo>
                      <a:cubicBezTo>
                        <a:pt x="9035" y="6308"/>
                        <a:pt x="9035" y="6277"/>
                        <a:pt x="9020" y="6232"/>
                      </a:cubicBezTo>
                      <a:cubicBezTo>
                        <a:pt x="9003" y="6207"/>
                        <a:pt x="8987" y="6195"/>
                        <a:pt x="8967" y="6195"/>
                      </a:cubicBezTo>
                      <a:cubicBezTo>
                        <a:pt x="8952" y="6195"/>
                        <a:pt x="8934" y="6203"/>
                        <a:pt x="8914" y="6217"/>
                      </a:cubicBezTo>
                      <a:cubicBezTo>
                        <a:pt x="7268" y="7192"/>
                        <a:pt x="5836" y="8548"/>
                        <a:pt x="4769" y="10178"/>
                      </a:cubicBezTo>
                      <a:cubicBezTo>
                        <a:pt x="4754" y="9188"/>
                        <a:pt x="4754" y="8228"/>
                        <a:pt x="4724" y="7557"/>
                      </a:cubicBezTo>
                      <a:cubicBezTo>
                        <a:pt x="5059" y="6826"/>
                        <a:pt x="5684" y="6186"/>
                        <a:pt x="6293" y="5607"/>
                      </a:cubicBezTo>
                      <a:lnTo>
                        <a:pt x="6369" y="5531"/>
                      </a:lnTo>
                      <a:cubicBezTo>
                        <a:pt x="7085" y="4845"/>
                        <a:pt x="7832" y="4144"/>
                        <a:pt x="8182" y="3200"/>
                      </a:cubicBezTo>
                      <a:cubicBezTo>
                        <a:pt x="8197" y="3169"/>
                        <a:pt x="8182" y="3124"/>
                        <a:pt x="8137" y="3108"/>
                      </a:cubicBezTo>
                      <a:cubicBezTo>
                        <a:pt x="8128" y="3104"/>
                        <a:pt x="8119" y="3102"/>
                        <a:pt x="8110" y="3102"/>
                      </a:cubicBezTo>
                      <a:cubicBezTo>
                        <a:pt x="8084" y="3102"/>
                        <a:pt x="8056" y="3117"/>
                        <a:pt x="8045" y="3139"/>
                      </a:cubicBezTo>
                      <a:cubicBezTo>
                        <a:pt x="7695" y="4038"/>
                        <a:pt x="6979" y="4723"/>
                        <a:pt x="6278" y="5409"/>
                      </a:cubicBezTo>
                      <a:lnTo>
                        <a:pt x="6202" y="5485"/>
                      </a:lnTo>
                      <a:cubicBezTo>
                        <a:pt x="5638" y="6003"/>
                        <a:pt x="5089" y="6567"/>
                        <a:pt x="4724" y="7222"/>
                      </a:cubicBezTo>
                      <a:lnTo>
                        <a:pt x="4724" y="6948"/>
                      </a:lnTo>
                      <a:cubicBezTo>
                        <a:pt x="4693" y="5699"/>
                        <a:pt x="4861" y="1"/>
                        <a:pt x="48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8"/>
                <p:cNvSpPr/>
                <p:nvPr/>
              </p:nvSpPr>
              <p:spPr>
                <a:xfrm>
                  <a:off x="2191233" y="4265745"/>
                  <a:ext cx="62852" cy="93983"/>
                </a:xfrm>
                <a:custGeom>
                  <a:avLst/>
                  <a:gdLst/>
                  <a:ahLst/>
                  <a:cxnLst/>
                  <a:rect l="l" t="t" r="r" b="b"/>
                  <a:pathLst>
                    <a:path w="2134" h="3191" extrusionOk="0">
                      <a:moveTo>
                        <a:pt x="92" y="0"/>
                      </a:moveTo>
                      <a:cubicBezTo>
                        <a:pt x="76" y="0"/>
                        <a:pt x="60" y="8"/>
                        <a:pt x="46" y="21"/>
                      </a:cubicBezTo>
                      <a:cubicBezTo>
                        <a:pt x="0" y="37"/>
                        <a:pt x="0" y="67"/>
                        <a:pt x="15" y="113"/>
                      </a:cubicBezTo>
                      <a:cubicBezTo>
                        <a:pt x="229" y="448"/>
                        <a:pt x="533" y="753"/>
                        <a:pt x="823" y="1042"/>
                      </a:cubicBezTo>
                      <a:cubicBezTo>
                        <a:pt x="975" y="1195"/>
                        <a:pt x="1128" y="1347"/>
                        <a:pt x="1265" y="1499"/>
                      </a:cubicBezTo>
                      <a:cubicBezTo>
                        <a:pt x="1752" y="2078"/>
                        <a:pt x="1981" y="2627"/>
                        <a:pt x="1966" y="3114"/>
                      </a:cubicBezTo>
                      <a:cubicBezTo>
                        <a:pt x="1966" y="3160"/>
                        <a:pt x="1996" y="3191"/>
                        <a:pt x="2042" y="3191"/>
                      </a:cubicBezTo>
                      <a:cubicBezTo>
                        <a:pt x="2072" y="3191"/>
                        <a:pt x="2118" y="3175"/>
                        <a:pt x="2103" y="3114"/>
                      </a:cubicBezTo>
                      <a:cubicBezTo>
                        <a:pt x="2133" y="2581"/>
                        <a:pt x="1889" y="2002"/>
                        <a:pt x="1356" y="1408"/>
                      </a:cubicBezTo>
                      <a:cubicBezTo>
                        <a:pt x="1219" y="1256"/>
                        <a:pt x="1067" y="1103"/>
                        <a:pt x="914" y="951"/>
                      </a:cubicBezTo>
                      <a:cubicBezTo>
                        <a:pt x="655" y="661"/>
                        <a:pt x="351" y="372"/>
                        <a:pt x="137" y="37"/>
                      </a:cubicBezTo>
                      <a:cubicBezTo>
                        <a:pt x="129" y="12"/>
                        <a:pt x="111"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8"/>
                <p:cNvSpPr/>
                <p:nvPr/>
              </p:nvSpPr>
              <p:spPr>
                <a:xfrm>
                  <a:off x="2252257" y="4264862"/>
                  <a:ext cx="65090" cy="82762"/>
                </a:xfrm>
                <a:custGeom>
                  <a:avLst/>
                  <a:gdLst/>
                  <a:ahLst/>
                  <a:cxnLst/>
                  <a:rect l="l" t="t" r="r" b="b"/>
                  <a:pathLst>
                    <a:path w="2210" h="2810" extrusionOk="0">
                      <a:moveTo>
                        <a:pt x="2128" y="0"/>
                      </a:moveTo>
                      <a:cubicBezTo>
                        <a:pt x="2119" y="0"/>
                        <a:pt x="2110" y="2"/>
                        <a:pt x="2103" y="6"/>
                      </a:cubicBezTo>
                      <a:cubicBezTo>
                        <a:pt x="1052" y="554"/>
                        <a:pt x="275" y="1575"/>
                        <a:pt x="0" y="2718"/>
                      </a:cubicBezTo>
                      <a:cubicBezTo>
                        <a:pt x="0" y="2748"/>
                        <a:pt x="31" y="2794"/>
                        <a:pt x="76" y="2809"/>
                      </a:cubicBezTo>
                      <a:cubicBezTo>
                        <a:pt x="122" y="2809"/>
                        <a:pt x="153" y="2794"/>
                        <a:pt x="137" y="2733"/>
                      </a:cubicBezTo>
                      <a:cubicBezTo>
                        <a:pt x="381" y="1621"/>
                        <a:pt x="1143" y="661"/>
                        <a:pt x="2164" y="143"/>
                      </a:cubicBezTo>
                      <a:cubicBezTo>
                        <a:pt x="2194" y="128"/>
                        <a:pt x="2210" y="82"/>
                        <a:pt x="2194" y="51"/>
                      </a:cubicBezTo>
                      <a:cubicBezTo>
                        <a:pt x="2183" y="17"/>
                        <a:pt x="2154" y="0"/>
                        <a:pt x="2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0" name="imag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08" y="895874"/>
            <a:ext cx="2998857" cy="400223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12.png"/>
          <p:cNvPicPr>
            <a:picLocks noChangeAspect="1" noChangeArrowheads="1"/>
          </p:cNvPicPr>
          <p:nvPr/>
        </p:nvPicPr>
        <p:blipFill>
          <a:blip r:embed="rId4">
            <a:extLst>
              <a:ext uri="{28A0092B-C50C-407E-A947-70E740481C1C}">
                <a14:useLocalDpi xmlns:a14="http://schemas.microsoft.com/office/drawing/2010/main" val="0"/>
              </a:ext>
            </a:extLst>
          </a:blip>
          <a:srcRect l="7874" r="17163"/>
          <a:stretch>
            <a:fillRect/>
          </a:stretch>
        </p:blipFill>
        <p:spPr bwMode="auto">
          <a:xfrm>
            <a:off x="4590831" y="895874"/>
            <a:ext cx="4188688" cy="367452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p:cNvSpPr>
            <a:spLocks noChangeArrowheads="1"/>
          </p:cNvSpPr>
          <p:nvPr/>
        </p:nvSpPr>
        <p:spPr bwMode="auto">
          <a:xfrm>
            <a:off x="152400" y="15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5"/>
          <p:cNvSpPr>
            <a:spLocks noChangeArrowheads="1"/>
          </p:cNvSpPr>
          <p:nvPr/>
        </p:nvSpPr>
        <p:spPr bwMode="auto">
          <a:xfrm>
            <a:off x="152400" y="15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Rectangle 6"/>
          <p:cNvSpPr>
            <a:spLocks noChangeArrowheads="1"/>
          </p:cNvSpPr>
          <p:nvPr/>
        </p:nvSpPr>
        <p:spPr bwMode="auto">
          <a:xfrm>
            <a:off x="152400" y="15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7"/>
          <p:cNvSpPr>
            <a:spLocks noChangeArrowheads="1"/>
          </p:cNvSpPr>
          <p:nvPr/>
        </p:nvSpPr>
        <p:spPr bwMode="auto">
          <a:xfrm>
            <a:off x="152400" y="15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8" name="Rectangle 8"/>
          <p:cNvSpPr>
            <a:spLocks noChangeArrowheads="1"/>
          </p:cNvSpPr>
          <p:nvPr/>
        </p:nvSpPr>
        <p:spPr bwMode="auto">
          <a:xfrm>
            <a:off x="152400" y="15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9"/>
          <p:cNvSpPr>
            <a:spLocks noChangeArrowheads="1"/>
          </p:cNvSpPr>
          <p:nvPr/>
        </p:nvSpPr>
        <p:spPr bwMode="auto">
          <a:xfrm>
            <a:off x="152400" y="15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3178" y="186779"/>
            <a:ext cx="3846466" cy="600549"/>
          </a:xfrm>
        </p:spPr>
        <p:txBody>
          <a:bodyPr/>
          <a:lstStyle/>
          <a:p>
            <a:r>
              <a:rPr lang="pt-BR" sz="1100" b="0" dirty="0"/>
              <a:t>No caso de fotografias de pessoas o objetivo é mostrar somente um detalhe do corpo, como os olhos, as </a:t>
            </a:r>
            <a:r>
              <a:rPr lang="pt-BR" sz="1100" b="0" dirty="0" smtClean="0"/>
              <a:t>mãos etc</a:t>
            </a:r>
            <a:r>
              <a:rPr lang="pt-BR" sz="1100" b="0" dirty="0"/>
              <a:t>.</a:t>
            </a:r>
          </a:p>
        </p:txBody>
      </p:sp>
      <p:sp>
        <p:nvSpPr>
          <p:cNvPr id="3" name="Subtítulo 2"/>
          <p:cNvSpPr>
            <a:spLocks noGrp="1"/>
          </p:cNvSpPr>
          <p:nvPr>
            <p:ph type="subTitle" idx="1"/>
          </p:nvPr>
        </p:nvSpPr>
        <p:spPr>
          <a:xfrm>
            <a:off x="832049" y="1369164"/>
            <a:ext cx="3368023" cy="1040100"/>
          </a:xfrm>
        </p:spPr>
        <p:txBody>
          <a:bodyPr/>
          <a:lstStyle/>
          <a:p>
            <a:pPr marL="0" indent="0"/>
            <a:r>
              <a:rPr lang="pt-BR" i="1" dirty="0" smtClean="0"/>
              <a:t>f. </a:t>
            </a:r>
            <a:r>
              <a:rPr lang="pt-BR" b="1" i="1" dirty="0" smtClean="0"/>
              <a:t>Plano </a:t>
            </a:r>
            <a:r>
              <a:rPr lang="pt-BR" b="1" i="1" dirty="0"/>
              <a:t>de Detalhe </a:t>
            </a:r>
            <a:r>
              <a:rPr lang="pt-BR" i="1" dirty="0"/>
              <a:t>ou Extreme Close-Up (macro fotografia) – </a:t>
            </a:r>
            <a:r>
              <a:rPr lang="pt-BR" dirty="0"/>
              <a:t> ou uma pequena flor, suas pétalas, </a:t>
            </a:r>
            <a:r>
              <a:rPr lang="pt-BR" dirty="0" smtClean="0"/>
              <a:t>espinhos, insetos.</a:t>
            </a:r>
            <a:endParaRPr lang="pt-BR" dirty="0"/>
          </a:p>
          <a:p>
            <a:endParaRPr lang="pt-BR" dirty="0"/>
          </a:p>
        </p:txBody>
      </p:sp>
      <p:pic>
        <p:nvPicPr>
          <p:cNvPr id="4" name="Imagem 3"/>
          <p:cNvPicPr>
            <a:picLocks noChangeAspect="1"/>
          </p:cNvPicPr>
          <p:nvPr/>
        </p:nvPicPr>
        <p:blipFill>
          <a:blip r:embed="rId2"/>
          <a:stretch>
            <a:fillRect/>
          </a:stretch>
        </p:blipFill>
        <p:spPr>
          <a:xfrm>
            <a:off x="4352485" y="841851"/>
            <a:ext cx="3316511" cy="2773920"/>
          </a:xfrm>
          <a:prstGeom prst="rect">
            <a:avLst/>
          </a:prstGeom>
        </p:spPr>
      </p:pic>
      <p:pic>
        <p:nvPicPr>
          <p:cNvPr id="5" name="Imagem 4"/>
          <p:cNvPicPr>
            <a:picLocks noChangeAspect="1"/>
          </p:cNvPicPr>
          <p:nvPr/>
        </p:nvPicPr>
        <p:blipFill>
          <a:blip r:embed="rId3"/>
          <a:stretch>
            <a:fillRect/>
          </a:stretch>
        </p:blipFill>
        <p:spPr>
          <a:xfrm>
            <a:off x="832049" y="2485996"/>
            <a:ext cx="2723984" cy="2522061"/>
          </a:xfrm>
          <a:prstGeom prst="rect">
            <a:avLst/>
          </a:prstGeom>
        </p:spPr>
      </p:pic>
      <p:sp>
        <p:nvSpPr>
          <p:cNvPr id="6" name="Retângulo 5"/>
          <p:cNvSpPr/>
          <p:nvPr/>
        </p:nvSpPr>
        <p:spPr>
          <a:xfrm>
            <a:off x="3849432" y="3670294"/>
            <a:ext cx="4722268" cy="1277273"/>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Prestar atenção aos </a:t>
            </a:r>
            <a:r>
              <a:rPr lang="pt-BR" sz="1100" dirty="0" smtClean="0">
                <a:latin typeface="Open Sans" panose="020B0604020202020204" charset="0"/>
                <a:ea typeface="Open Sans" panose="020B0604020202020204" charset="0"/>
                <a:cs typeface="Open Sans" panose="020B0604020202020204" charset="0"/>
              </a:rPr>
              <a:t>detalhes </a:t>
            </a:r>
            <a:r>
              <a:rPr lang="pt-BR" sz="1100" dirty="0">
                <a:latin typeface="Open Sans" panose="020B0604020202020204" charset="0"/>
                <a:ea typeface="Open Sans" panose="020B0604020202020204" charset="0"/>
                <a:cs typeface="Open Sans" panose="020B0604020202020204" charset="0"/>
              </a:rPr>
              <a:t>de uma cena pode render fotos preciosas, como por exemplo: as mãos de um ancião, de um trabalhador rural, um detalhe da indumentária etc. Esses elementos podem contar uma excelente história sobre a vida do personagem. Desta forma, estamos estimulando os olhos e a imaginação para utilizar detalhes e abstrações para ilustrar aspectos da existência dos nossos retratados. </a:t>
            </a:r>
          </a:p>
        </p:txBody>
      </p:sp>
    </p:spTree>
    <p:extLst>
      <p:ext uri="{BB962C8B-B14F-4D97-AF65-F5344CB8AC3E}">
        <p14:creationId xmlns:p14="http://schemas.microsoft.com/office/powerpoint/2010/main" val="6322041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841493" y="681051"/>
            <a:ext cx="7867687" cy="1040100"/>
          </a:xfrm>
        </p:spPr>
        <p:txBody>
          <a:bodyPr/>
          <a:lstStyle/>
          <a:p>
            <a:pPr marL="0" indent="0"/>
            <a:r>
              <a:rPr lang="pt-BR" sz="1100" dirty="0"/>
              <a:t>Toda câmera fotográfica tem uma área ou distância de focalização ("</a:t>
            </a:r>
            <a:r>
              <a:rPr lang="pt-BR" sz="1100" dirty="0" err="1"/>
              <a:t>focusing</a:t>
            </a:r>
            <a:r>
              <a:rPr lang="pt-BR" sz="1100" dirty="0"/>
              <a:t> range"), que geralmente vai de uns poucos metros até infinito. Algumas câmeras possuem um recurso que permite fotografar a curtas distâncias: o modo Macro (ou closes extremos), normalmente representado pelo desenho de uma flor. Acionando este recurso, você pode fotografar a distâncias muito pequenas, de 1 a 2 cm do objeto e captando detalhes surpreendentes. </a:t>
            </a:r>
          </a:p>
          <a:p>
            <a:pPr marL="0" indent="0"/>
            <a:endParaRPr lang="pt-BR" sz="1100" dirty="0"/>
          </a:p>
        </p:txBody>
      </p:sp>
      <p:sp>
        <p:nvSpPr>
          <p:cNvPr id="4" name="Rectangle 2"/>
          <p:cNvSpPr>
            <a:spLocks noChangeArrowheads="1"/>
          </p:cNvSpPr>
          <p:nvPr/>
        </p:nvSpPr>
        <p:spPr bwMode="auto">
          <a:xfrm>
            <a:off x="133217"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6"/>
          <p:cNvPicPr>
            <a:picLocks noChangeAspect="1"/>
          </p:cNvPicPr>
          <p:nvPr/>
        </p:nvPicPr>
        <p:blipFill>
          <a:blip r:embed="rId2"/>
          <a:stretch>
            <a:fillRect/>
          </a:stretch>
        </p:blipFill>
        <p:spPr>
          <a:xfrm>
            <a:off x="396453" y="1664714"/>
            <a:ext cx="8194903" cy="2429186"/>
          </a:xfrm>
          <a:prstGeom prst="rect">
            <a:avLst/>
          </a:prstGeom>
        </p:spPr>
      </p:pic>
      <p:sp>
        <p:nvSpPr>
          <p:cNvPr id="8" name="Retângulo 7"/>
          <p:cNvSpPr/>
          <p:nvPr/>
        </p:nvSpPr>
        <p:spPr>
          <a:xfrm>
            <a:off x="1129145" y="4254872"/>
            <a:ext cx="7152143" cy="430887"/>
          </a:xfrm>
          <a:prstGeom prst="rect">
            <a:avLst/>
          </a:prstGeom>
        </p:spPr>
        <p:txBody>
          <a:bodyPr wrap="square">
            <a:spAutoFit/>
          </a:bodyPr>
          <a:lstStyle/>
          <a:p>
            <a:r>
              <a:rPr lang="pt-BR" sz="1100" dirty="0">
                <a:latin typeface="Open Sans" panose="020B0604020202020204" charset="0"/>
                <a:ea typeface="Open Sans" panose="020B0604020202020204" charset="0"/>
                <a:cs typeface="Open Sans" panose="020B0604020202020204" charset="0"/>
              </a:rPr>
              <a:t>Vale lembrar que o enquadramento ou zoom pode mudar completamente o contexto e a mensagem de uma fotografia, já que cada vez se perde mais o contexto geral e vai se focando em um detalhe.</a:t>
            </a:r>
          </a:p>
        </p:txBody>
      </p:sp>
      <p:sp>
        <p:nvSpPr>
          <p:cNvPr id="9" name="Retângulo 8"/>
          <p:cNvSpPr/>
          <p:nvPr/>
        </p:nvSpPr>
        <p:spPr>
          <a:xfrm>
            <a:off x="982298" y="381000"/>
            <a:ext cx="2383986" cy="307777"/>
          </a:xfrm>
          <a:prstGeom prst="rect">
            <a:avLst/>
          </a:prstGeom>
        </p:spPr>
        <p:txBody>
          <a:bodyPr wrap="none">
            <a:spAutoFit/>
          </a:bodyPr>
          <a:lstStyle/>
          <a:p>
            <a:r>
              <a:rPr lang="pt-BR" b="1" dirty="0"/>
              <a:t>Enquadramento em </a:t>
            </a:r>
            <a:r>
              <a:rPr lang="pt-BR" b="1" dirty="0" smtClean="0"/>
              <a:t>série</a:t>
            </a:r>
            <a:endParaRPr lang="pt-BR" b="1" dirty="0"/>
          </a:p>
        </p:txBody>
      </p:sp>
    </p:spTree>
    <p:extLst>
      <p:ext uri="{BB962C8B-B14F-4D97-AF65-F5344CB8AC3E}">
        <p14:creationId xmlns:p14="http://schemas.microsoft.com/office/powerpoint/2010/main" val="1864273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9757" y="602416"/>
            <a:ext cx="2700900" cy="1146600"/>
          </a:xfrm>
        </p:spPr>
        <p:txBody>
          <a:bodyPr/>
          <a:lstStyle/>
          <a:p>
            <a:r>
              <a:rPr lang="pt-BR" sz="2000" cap="small" dirty="0">
                <a:latin typeface="Open Sans" panose="020B0604020202020204" charset="0"/>
                <a:ea typeface="Open Sans" panose="020B0604020202020204" charset="0"/>
                <a:cs typeface="Open Sans" panose="020B0604020202020204" charset="0"/>
              </a:rPr>
              <a:t>A REGRA DOS TERÇOS</a:t>
            </a:r>
            <a:endParaRPr lang="pt-BR" sz="2000" dirty="0">
              <a:latin typeface="Open Sans" panose="020B0604020202020204" charset="0"/>
              <a:ea typeface="Open Sans" panose="020B0604020202020204" charset="0"/>
              <a:cs typeface="Open Sans" panose="020B0604020202020204" charset="0"/>
            </a:endParaRPr>
          </a:p>
        </p:txBody>
      </p:sp>
      <p:sp>
        <p:nvSpPr>
          <p:cNvPr id="3" name="Subtítulo 2"/>
          <p:cNvSpPr>
            <a:spLocks noGrp="1"/>
          </p:cNvSpPr>
          <p:nvPr>
            <p:ph type="subTitle" idx="1"/>
          </p:nvPr>
        </p:nvSpPr>
        <p:spPr>
          <a:xfrm>
            <a:off x="1199580" y="3168572"/>
            <a:ext cx="7087569" cy="1480159"/>
          </a:xfrm>
        </p:spPr>
        <p:txBody>
          <a:bodyPr/>
          <a:lstStyle/>
          <a:p>
            <a:pPr marL="0" indent="0"/>
            <a:r>
              <a:rPr lang="pt-BR" sz="1100" dirty="0"/>
              <a:t>A forma como os elementos estão dispostos numa cena pode significar o sucesso ou fracasso na intenção de um registro. Elementos em diversos planos, adequadamente ajustados podem conduzir a uma leitura da foto com uma </a:t>
            </a:r>
            <a:r>
              <a:rPr lang="pt-BR" sz="1100" dirty="0" err="1"/>
              <a:t>seqüência</a:t>
            </a:r>
            <a:r>
              <a:rPr lang="pt-BR" sz="1100" dirty="0"/>
              <a:t> lógica na visualização dos elementos</a:t>
            </a:r>
            <a:r>
              <a:rPr lang="pt-BR" sz="1100" dirty="0" smtClean="0"/>
              <a:t>.</a:t>
            </a:r>
          </a:p>
          <a:p>
            <a:pPr marL="0" indent="0"/>
            <a:endParaRPr lang="pt-BR" sz="1100" dirty="0"/>
          </a:p>
          <a:p>
            <a:pPr marL="0" indent="0"/>
            <a:r>
              <a:rPr lang="pt-BR" sz="1100" dirty="0"/>
              <a:t>Uma imagem com elementos centralizados, como muitos pensam ser o correto, é uma cena extremamente estática, sem dinamismo algum. O assunto principal no centro da imagem costuma dispensar o observador de contemplar toda cena, fixando a atenção naquele único assunto.  Se pretendemos formar uma composição dinâmica precisamos evitar o centro.</a:t>
            </a:r>
          </a:p>
          <a:p>
            <a:pPr marL="0" indent="0"/>
            <a:endParaRPr lang="pt-BR" sz="1100" dirty="0"/>
          </a:p>
        </p:txBody>
      </p:sp>
      <p:pic>
        <p:nvPicPr>
          <p:cNvPr id="4" name="Imagem 3"/>
          <p:cNvPicPr>
            <a:picLocks noChangeAspect="1"/>
          </p:cNvPicPr>
          <p:nvPr/>
        </p:nvPicPr>
        <p:blipFill>
          <a:blip r:embed="rId2"/>
          <a:stretch>
            <a:fillRect/>
          </a:stretch>
        </p:blipFill>
        <p:spPr>
          <a:xfrm>
            <a:off x="5181211" y="135132"/>
            <a:ext cx="3591914" cy="2686635"/>
          </a:xfrm>
          <a:prstGeom prst="rect">
            <a:avLst/>
          </a:prstGeom>
        </p:spPr>
      </p:pic>
    </p:spTree>
    <p:extLst>
      <p:ext uri="{BB962C8B-B14F-4D97-AF65-F5344CB8AC3E}">
        <p14:creationId xmlns:p14="http://schemas.microsoft.com/office/powerpoint/2010/main" val="211133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81003" y="1180522"/>
            <a:ext cx="4572000" cy="2631490"/>
          </a:xfrm>
          <a:prstGeom prst="rect">
            <a:avLst/>
          </a:prstGeom>
        </p:spPr>
        <p:txBody>
          <a:bodyPr>
            <a:spAutoFit/>
          </a:bodyPr>
          <a:lstStyle/>
          <a:p>
            <a:r>
              <a:rPr lang="pt-BR" sz="1100" dirty="0">
                <a:latin typeface="Open Sans" panose="020B0604020202020204" charset="0"/>
                <a:ea typeface="Open Sans" panose="020B0604020202020204" charset="0"/>
                <a:cs typeface="Open Sans" panose="020B0604020202020204" charset="0"/>
              </a:rPr>
              <a:t>Não basta o motivo ser </a:t>
            </a:r>
            <a:r>
              <a:rPr lang="pt-BR" sz="1100" dirty="0" smtClean="0">
                <a:latin typeface="Open Sans" panose="020B0604020202020204" charset="0"/>
                <a:ea typeface="Open Sans" panose="020B0604020202020204" charset="0"/>
                <a:cs typeface="Open Sans" panose="020B0604020202020204" charset="0"/>
              </a:rPr>
              <a:t>bonito. </a:t>
            </a:r>
            <a:r>
              <a:rPr lang="pt-BR" sz="1100" dirty="0">
                <a:latin typeface="Open Sans" panose="020B0604020202020204" charset="0"/>
                <a:ea typeface="Open Sans" panose="020B0604020202020204" charset="0"/>
                <a:cs typeface="Open Sans" panose="020B0604020202020204" charset="0"/>
              </a:rPr>
              <a:t>Se a composição não for dinâmica não deixará o expectador inquieto e com vontade de vê-la por inteiro</a:t>
            </a:r>
            <a:r>
              <a:rPr lang="pt-BR" sz="1100" dirty="0" smtClean="0">
                <a:latin typeface="Open Sans" panose="020B0604020202020204" charset="0"/>
                <a:ea typeface="Open Sans" panose="020B0604020202020204" charset="0"/>
                <a:cs typeface="Open Sans" panose="020B0604020202020204" charset="0"/>
              </a:rPr>
              <a:t>.</a:t>
            </a: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Como forma de praticarmos uma composição dos elementos da cena mais dinâmica e harmônica uma sugestão é usar a </a:t>
            </a:r>
            <a:r>
              <a:rPr lang="pt-BR" sz="1100" b="1" dirty="0">
                <a:latin typeface="Open Sans" panose="020B0604020202020204" charset="0"/>
                <a:ea typeface="Open Sans" panose="020B0604020202020204" charset="0"/>
                <a:cs typeface="Open Sans" panose="020B0604020202020204" charset="0"/>
              </a:rPr>
              <a:t>Regra dos Terços</a:t>
            </a:r>
            <a:r>
              <a:rPr lang="pt-BR" sz="1100" dirty="0">
                <a:latin typeface="Open Sans" panose="020B0604020202020204" charset="0"/>
                <a:ea typeface="Open Sans" panose="020B0604020202020204" charset="0"/>
                <a:cs typeface="Open Sans" panose="020B0604020202020204" charset="0"/>
              </a:rPr>
              <a:t>. Obviamente não é uma regra severa e serve apenas como orientação para uma prática que em pouco tempo se torna intuitiva.</a:t>
            </a:r>
          </a:p>
          <a:p>
            <a:endParaRPr lang="pt-BR" sz="1100" dirty="0">
              <a:latin typeface="Open Sans" panose="020B0604020202020204" charset="0"/>
              <a:ea typeface="Open Sans" panose="020B0604020202020204" charset="0"/>
              <a:cs typeface="Open Sans" panose="020B0604020202020204" charset="0"/>
            </a:endParaRPr>
          </a:p>
          <a:p>
            <a:endParaRPr lang="pt-BR" sz="1100" dirty="0">
              <a:latin typeface="Open Sans" panose="020B0604020202020204" charset="0"/>
              <a:ea typeface="Open Sans" panose="020B0604020202020204" charset="0"/>
              <a:cs typeface="Open Sans" panose="020B0604020202020204" charset="0"/>
            </a:endParaRPr>
          </a:p>
          <a:p>
            <a:r>
              <a:rPr lang="pt-BR" sz="1100" dirty="0">
                <a:latin typeface="Open Sans" panose="020B0604020202020204" charset="0"/>
                <a:ea typeface="Open Sans" panose="020B0604020202020204" charset="0"/>
                <a:cs typeface="Open Sans" panose="020B0604020202020204" charset="0"/>
              </a:rPr>
              <a:t>O principio básico da regra dos terços parte de imaginar a cena dividida em três partes iguais horizontalmente e três partes verticalmente. O que irá produzir uma grade, tipo um jogo da velha, ou seja, 9 blocos iguais a </a:t>
            </a:r>
            <a:r>
              <a:rPr lang="pt-BR" sz="1100" dirty="0" smtClean="0">
                <a:latin typeface="Open Sans" panose="020B0604020202020204" charset="0"/>
                <a:ea typeface="Open Sans" panose="020B0604020202020204" charset="0"/>
                <a:cs typeface="Open Sans" panose="020B0604020202020204" charset="0"/>
              </a:rPr>
              <a:t>este ao lado.</a:t>
            </a:r>
            <a:endParaRPr lang="pt-BR" sz="1100" dirty="0">
              <a:latin typeface="Open Sans" panose="020B0604020202020204" charset="0"/>
              <a:ea typeface="Open Sans" panose="020B0604020202020204" charset="0"/>
              <a:cs typeface="Open Sans" panose="020B0604020202020204" charset="0"/>
            </a:endParaRPr>
          </a:p>
        </p:txBody>
      </p:sp>
      <p:pic>
        <p:nvPicPr>
          <p:cNvPr id="4" name="Imagem 3"/>
          <p:cNvPicPr>
            <a:picLocks noChangeAspect="1"/>
          </p:cNvPicPr>
          <p:nvPr/>
        </p:nvPicPr>
        <p:blipFill>
          <a:blip r:embed="rId2"/>
          <a:stretch>
            <a:fillRect/>
          </a:stretch>
        </p:blipFill>
        <p:spPr>
          <a:xfrm>
            <a:off x="5483202" y="258882"/>
            <a:ext cx="2938935" cy="2158203"/>
          </a:xfrm>
          <a:prstGeom prst="rect">
            <a:avLst/>
          </a:prstGeom>
        </p:spPr>
      </p:pic>
      <p:pic>
        <p:nvPicPr>
          <p:cNvPr id="5" name="Imagem 4"/>
          <p:cNvPicPr>
            <a:picLocks noChangeAspect="1"/>
          </p:cNvPicPr>
          <p:nvPr/>
        </p:nvPicPr>
        <p:blipFill>
          <a:blip r:embed="rId3"/>
          <a:stretch>
            <a:fillRect/>
          </a:stretch>
        </p:blipFill>
        <p:spPr>
          <a:xfrm>
            <a:off x="5483202" y="2496267"/>
            <a:ext cx="2938935" cy="2176805"/>
          </a:xfrm>
          <a:prstGeom prst="rect">
            <a:avLst/>
          </a:prstGeom>
        </p:spPr>
      </p:pic>
    </p:spTree>
    <p:extLst>
      <p:ext uri="{BB962C8B-B14F-4D97-AF65-F5344CB8AC3E}">
        <p14:creationId xmlns:p14="http://schemas.microsoft.com/office/powerpoint/2010/main" val="4271469808"/>
      </p:ext>
    </p:extLst>
  </p:cSld>
  <p:clrMapOvr>
    <a:masterClrMapping/>
  </p:clrMapOvr>
</p:sld>
</file>

<file path=ppt/theme/theme1.xml><?xml version="1.0" encoding="utf-8"?>
<a:theme xmlns:a="http://schemas.openxmlformats.org/drawingml/2006/main" name="Let's Celebrate Brazilian Arbor Day by Slidesgo">
  <a:themeElements>
    <a:clrScheme name="Simple Light">
      <a:dk1>
        <a:srgbClr val="1B1A1A"/>
      </a:dk1>
      <a:lt1>
        <a:srgbClr val="FFF9ED"/>
      </a:lt1>
      <a:dk2>
        <a:srgbClr val="F4C5B1"/>
      </a:dk2>
      <a:lt2>
        <a:srgbClr val="A2CCA6"/>
      </a:lt2>
      <a:accent1>
        <a:srgbClr val="009C37"/>
      </a:accent1>
      <a:accent2>
        <a:srgbClr val="1E5A25"/>
      </a:accent2>
      <a:accent3>
        <a:srgbClr val="F5E883"/>
      </a:accent3>
      <a:accent4>
        <a:srgbClr val="FDE000"/>
      </a:accent4>
      <a:accent5>
        <a:srgbClr val="E69138"/>
      </a:accent5>
      <a:accent6>
        <a:srgbClr val="783F04"/>
      </a:accent6>
      <a:hlink>
        <a:srgbClr val="1B1A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TotalTime>
  <Words>14807</Words>
  <Application>Microsoft Office PowerPoint</Application>
  <PresentationFormat>Apresentação na tela (16:9)</PresentationFormat>
  <Paragraphs>1035</Paragraphs>
  <Slides>119</Slides>
  <Notes>29</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119</vt:i4>
      </vt:variant>
    </vt:vector>
  </HeadingPairs>
  <TitlesOfParts>
    <vt:vector size="129" baseType="lpstr">
      <vt:lpstr>Arial</vt:lpstr>
      <vt:lpstr>Wingdings</vt:lpstr>
      <vt:lpstr>SimSun</vt:lpstr>
      <vt:lpstr>Nunito Light</vt:lpstr>
      <vt:lpstr>Symbol</vt:lpstr>
      <vt:lpstr>Times New Roman</vt:lpstr>
      <vt:lpstr>Open Sans</vt:lpstr>
      <vt:lpstr>Archivo</vt:lpstr>
      <vt:lpstr>Mukta</vt:lpstr>
      <vt:lpstr>Let's Celebrate Brazilian Arbor Day by Slidesgo</vt:lpstr>
      <vt:lpstr>Biogeografia Caderno de Aulas Práticas</vt:lpstr>
      <vt:lpstr>Sumário</vt:lpstr>
      <vt:lpstr>Introdução</vt:lpstr>
      <vt:lpstr>Oficinas Vegetação</vt:lpstr>
      <vt:lpstr>Oficinas Vegetação</vt:lpstr>
      <vt:lpstr>Exercício 1 -  OBSERVAÇÃO, DESCRIÇÃO, COLETA E HERBORIZAÇÃO</vt:lpstr>
      <vt:lpstr>Apresentação do PowerPoint</vt:lpstr>
      <vt:lpstr>Apresentação do PowerPoint</vt:lpstr>
      <vt:lpstr>Apresentação do PowerPoint</vt:lpstr>
      <vt:lpstr>Texto descrevendo a vegetação (faça individualmente e entregue junto com seu grupo) </vt:lpstr>
      <vt:lpstr>Observe  alguns exemplos da arquitetura das florestas (estratificação da vegetação):</vt:lpstr>
      <vt:lpstr>Exemplos da arquitetura das florestas (diagrama de perfil |estratificação da vegetação)</vt:lpstr>
      <vt:lpstr>Apresentação do PowerPoint</vt:lpstr>
      <vt:lpstr>Apresentação do PowerPoint</vt:lpstr>
      <vt:lpstr>HERBORIZAÇÃO </vt:lpstr>
      <vt:lpstr>HERBORIZAÇÃO </vt:lpstr>
      <vt:lpstr>HERBORIZAÇÃO </vt:lpstr>
      <vt:lpstr>Exercício 2 – DECIFRANDO A PLANTA (individual entrega no grupo)</vt:lpstr>
      <vt:lpstr>Exercício 3 – Diagrama de Perfil da Vegetação</vt:lpstr>
      <vt:lpstr>PERFIL DA VEGETAÇÃO</vt:lpstr>
      <vt:lpstr>EXERCICIO 4 -  MÉTODOS AMOSTRAIS PARA LEVANTAMENTOS FLORÍSTICOS E FITOSSOCIOLÓGICOS:  PARCELAS E QUADRANTES   </vt:lpstr>
      <vt:lpstr>EXEMPLO DE Tabela para anotação da distribuição da vegetação </vt:lpstr>
      <vt:lpstr>Exemplo de tabela para anotação dos dados quantitativos de distribuição da vegetação</vt:lpstr>
      <vt:lpstr>Método dos Quadrantes (Ponto centrado) </vt:lpstr>
      <vt:lpstr>EXEMPLO DE Tabela para anotação da distribuição da vegetação</vt:lpstr>
      <vt:lpstr>EXEMPLO DE Tabela para anotação dos dados quantitativos de distribuição da vegetação </vt:lpstr>
      <vt:lpstr>EXERCICIO 5 -  Sucessão Ecológica em Florestas tropicais   </vt:lpstr>
      <vt:lpstr>Apresentação do PowerPoint</vt:lpstr>
      <vt:lpstr>Apresentação do PowerPoint</vt:lpstr>
      <vt:lpstr> A partir de um fragmento da mata observada por você em qualquer local da cidade, descreva comentários sobre o estágio de regeneração que se encontra.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 Bibliográficas: </vt:lpstr>
      <vt:lpstr>Apresentação do PowerPoint</vt:lpstr>
      <vt:lpstr>Apresentação do PowerPoint</vt:lpstr>
      <vt:lpstr>Apresentação do PowerPoint</vt:lpstr>
      <vt:lpstr>Oficina de Fauna</vt:lpstr>
      <vt:lpstr>Apresentação do PowerPoint</vt:lpstr>
      <vt:lpstr>Apresentação do PowerPoint</vt:lpstr>
      <vt:lpstr>Estudos de Fauna</vt:lpstr>
      <vt:lpstr>Estudos de Fauna</vt:lpstr>
      <vt:lpstr>Alguns tipos de estudos da fauna são relacionados a seguir:  </vt:lpstr>
      <vt:lpstr>Alguns tipos de estudos da fauna – Por Grupos Faunísticos:  </vt:lpstr>
      <vt:lpstr>Alguns tipos de estudos da fauna – Grupos Faunísticos:  </vt:lpstr>
      <vt:lpstr>1 - Técnicas de coleta de pegadas, rastros e outros vestígios</vt:lpstr>
      <vt:lpstr>Apresentação do PowerPoint</vt:lpstr>
      <vt:lpstr>Apresentação do PowerPoint</vt:lpstr>
      <vt:lpstr>Apresentação do PowerPoint</vt:lpstr>
      <vt:lpstr>Apresentação do PowerPoint</vt:lpstr>
      <vt:lpstr>2. Utilização de Guias para a Identificação da Fauna. </vt:lpstr>
      <vt:lpstr>3. Observação e descrição da avifauna </vt:lpstr>
      <vt:lpstr>O naturalista amador</vt:lpstr>
      <vt:lpstr>O naturalista amador</vt:lpstr>
      <vt:lpstr>4. Observando aves</vt:lpstr>
      <vt:lpstr>Referências bibliográficas</vt:lpstr>
      <vt:lpstr>Apresentação do PowerPoint</vt:lpstr>
      <vt:lpstr>Apresentação do PowerPoint</vt:lpstr>
      <vt:lpstr>Apresentação do PowerPoint</vt:lpstr>
      <vt:lpstr>Apresentação do PowerPoint</vt:lpstr>
      <vt:lpstr>Apresentação do PowerPoint</vt:lpstr>
      <vt:lpstr>Escala Beaufort para estimativa da velocidade média do vento</vt:lpstr>
      <vt:lpstr>Apresentação do PowerPoint</vt:lpstr>
      <vt:lpstr>Apresentação do PowerPoint</vt:lpstr>
      <vt:lpstr>Procedimentos para as coletas de dados: </vt:lpstr>
      <vt:lpstr>Apresentação do PowerPoint</vt:lpstr>
      <vt:lpstr>Apresentação do PowerPoint</vt:lpstr>
      <vt:lpstr>Apresentação do PowerPoint</vt:lpstr>
      <vt:lpstr>Apresentação do PowerPoint</vt:lpstr>
      <vt:lpstr>Apresentação do PowerPoint</vt:lpstr>
      <vt:lpstr>Qual a importância dos solos para a vegetação?</vt:lpstr>
      <vt:lpstr>Solos </vt:lpstr>
      <vt:lpstr>Importância do estudo do solo para a vegetação</vt:lpstr>
      <vt:lpstr>Importância do estudo do solo para a vegetação</vt:lpstr>
      <vt:lpstr>Lembrando características morfológicas</vt:lpstr>
      <vt:lpstr>Lembrando características morfológicas</vt:lpstr>
      <vt:lpstr>Exercício 1: Observando, descrevendo e coletando amostras de solo com o trado e com a abertura de trincheira   </vt:lpstr>
      <vt:lpstr>Apresentação do PowerPoint</vt:lpstr>
      <vt:lpstr>Equipamentos: </vt:lpstr>
      <vt:lpstr>Apresentação do PowerPoint</vt:lpstr>
      <vt:lpstr>Referências bibliográficas </vt:lpstr>
      <vt:lpstr>Oficina de Fotografia</vt:lpstr>
      <vt:lpstr>Oficina de Fotografia</vt:lpstr>
      <vt:lpstr>Apresentação do PowerPoint</vt:lpstr>
      <vt:lpstr>Apresentação do PowerPoint</vt:lpstr>
      <vt:lpstr>b. Plano Geral – Destaque de uma pessoa ou objeto em uma paisagem. </vt:lpstr>
      <vt:lpstr>Araucária angustifólia </vt:lpstr>
      <vt:lpstr>Sr. Carlos em seu sítio  </vt:lpstr>
      <vt:lpstr>d. Plano Americano</vt:lpstr>
      <vt:lpstr>e. Plano Detalhe – Close up</vt:lpstr>
      <vt:lpstr>No caso de fotografias de pessoas o objetivo é mostrar somente um detalhe do corpo, como os olhos, as mãos etc.</vt:lpstr>
      <vt:lpstr>Apresentação do PowerPoint</vt:lpstr>
      <vt:lpstr>A REGRA DOS TERÇOS</vt:lpstr>
      <vt:lpstr>Apresentação do PowerPoint</vt:lpstr>
      <vt:lpstr>Apresentação do PowerPoint</vt:lpstr>
      <vt:lpstr>Apresentação do PowerPoint</vt:lpstr>
      <vt:lpstr>LUZ / COR </vt:lpstr>
      <vt:lpstr>Apresentação do PowerPoint</vt:lpstr>
      <vt:lpstr>PROFUNDIDADE </vt:lpstr>
      <vt:lpstr>   TEMAS FOTOGRÁFICOS </vt:lpstr>
      <vt:lpstr>Apresentação do PowerPoint</vt:lpstr>
      <vt:lpstr>Apresentação do PowerPoint</vt:lpstr>
      <vt:lpstr>A hora mágica</vt:lpstr>
      <vt:lpstr>Apresentação do PowerPoint</vt:lpstr>
      <vt:lpstr>Exercício 1 </vt:lpstr>
      <vt:lpstr>Exercício 2 - Seleção </vt:lpstr>
      <vt:lpstr>Exercício 3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Celebrate Brazilian Arbor Day</dc:title>
  <dc:creator>Sueli</dc:creator>
  <cp:lastModifiedBy>Anônimo</cp:lastModifiedBy>
  <cp:revision>109</cp:revision>
  <dcterms:modified xsi:type="dcterms:W3CDTF">2023-09-11T15:35:45Z</dcterms:modified>
</cp:coreProperties>
</file>