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643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3B7CE1-F7A4-C9D2-869C-BD9CF0C201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1D8209F-3A32-C3BB-AD47-9CC09A8B86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7B96CD0-7B62-4BEC-3CB2-B55A1FA20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01CEC-B6E9-4162-8C81-B5E1EE20DCB2}" type="datetimeFigureOut">
              <a:rPr lang="pt-BR" smtClean="0"/>
              <a:t>13/06/2023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4AF49A9-9C99-CEA4-EF96-A7728E167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68EC78A-800B-6234-708A-4FE9ACFB8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78C2-FC64-4D5A-8109-36859F1819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6705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1CCA97-4CAC-4B7D-468A-D64C0DBCC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F7BA56B-6D54-250A-5E02-492E9FD5E9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9AADC98-5C48-E355-1113-18A760D1E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01CEC-B6E9-4162-8C81-B5E1EE20DCB2}" type="datetimeFigureOut">
              <a:rPr lang="pt-BR" smtClean="0"/>
              <a:t>13/06/2023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AF468BC-42A5-3564-0D23-B5C9583F0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9577A6E-00CC-CC09-5845-36B32E5F7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78C2-FC64-4D5A-8109-36859F1819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0053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24A5FE7-F92B-7CB7-A74F-44DD0AD520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DFD326F-7EA1-3D47-DDF4-5F339EAE97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3D989B7-0AC9-9F91-71F3-DD6AB5B3A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01CEC-B6E9-4162-8C81-B5E1EE20DCB2}" type="datetimeFigureOut">
              <a:rPr lang="pt-BR" smtClean="0"/>
              <a:t>13/06/2023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9F14C9C-43C6-5854-87B5-2D4AEFD00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EBC861A-A9C8-4168-B749-4A0B3F84B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78C2-FC64-4D5A-8109-36859F1819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3091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A4AD93-103E-5FC7-2D4F-81E7C11FB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D923B9F-4150-53B5-7542-A2E1FBAE81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7DB8E26-8C14-347B-987B-818398A2C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01CEC-B6E9-4162-8C81-B5E1EE20DCB2}" type="datetimeFigureOut">
              <a:rPr lang="pt-BR" smtClean="0"/>
              <a:t>13/06/2023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BD1008E-25D3-9F0E-4554-76D03F063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8B82030-59C5-D44A-DB75-F3B018881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78C2-FC64-4D5A-8109-36859F1819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5641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2031CD-6AA1-94B4-FBCE-C5C51EFCB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70BAFD2-3C08-7BCA-D028-A7B0CE309D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70DDF54-26AB-90A2-73BD-8E96ECA1E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01CEC-B6E9-4162-8C81-B5E1EE20DCB2}" type="datetimeFigureOut">
              <a:rPr lang="pt-BR" smtClean="0"/>
              <a:t>13/06/2023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21F5BAA-D70E-E84B-ED1C-BF1F72843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F0DF52-123E-33D4-B4EF-EE9543E3B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78C2-FC64-4D5A-8109-36859F1819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5632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8AC3CA-FCE6-CE7D-279B-32CA420DE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1909AE4-818D-BCA3-BDF5-8DA05CF269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F53EAF5-0D63-EF11-7545-A9AE6A3BF5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47EFB6A-A928-36BB-3471-55B42F119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01CEC-B6E9-4162-8C81-B5E1EE20DCB2}" type="datetimeFigureOut">
              <a:rPr lang="pt-BR" smtClean="0"/>
              <a:t>13/06/2023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5A64E9B-366D-8C8A-D4AC-1C8B18C6A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1DB02D4-D354-5B51-CC47-B441EC764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78C2-FC64-4D5A-8109-36859F1819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0515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A12826-1C34-5C6E-9923-C7EF70F26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083E875-7C90-4579-CF65-8F96443C79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28275A3-6DCB-454F-090F-7EB648546E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72FE5017-1BF7-65F8-4175-4ECCCD6F87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3F0D126-3DE1-0B0D-D073-7C841FEA40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022A2AF-7E06-B82B-F66F-5B586780B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01CEC-B6E9-4162-8C81-B5E1EE20DCB2}" type="datetimeFigureOut">
              <a:rPr lang="pt-BR" smtClean="0"/>
              <a:t>13/06/2023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9E06103E-1639-B692-442E-E6521F9F1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B8BB290-12EF-2534-115C-93ACAF7DE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78C2-FC64-4D5A-8109-36859F1819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8439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698E2F-C299-5502-8FE0-5E5687995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A6DC250-82C3-C210-6DF6-CE2DE10D6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01CEC-B6E9-4162-8C81-B5E1EE20DCB2}" type="datetimeFigureOut">
              <a:rPr lang="pt-BR" smtClean="0"/>
              <a:t>13/06/2023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AF47C3C-700C-A51E-3470-2286DB8AD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555DD55-938E-E1B8-9DE3-D5C8A9C63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78C2-FC64-4D5A-8109-36859F1819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3741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082D261A-2097-2B03-5019-F8B1F1CB6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01CEC-B6E9-4162-8C81-B5E1EE20DCB2}" type="datetimeFigureOut">
              <a:rPr lang="pt-BR" smtClean="0"/>
              <a:t>13/06/2023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45FCB5D0-0FE6-51B7-ABFD-5C6BF53C0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93C6858-0D30-67E8-57F8-81FB08A96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78C2-FC64-4D5A-8109-36859F1819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7021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121345-10D4-544B-B3AA-7FEBECC6E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88805C2-263E-F48A-09C0-C9D350493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80EB72E-6F01-3722-4785-38F88060C9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3B5597E-4CC8-40B2-A2AD-CCA011223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01CEC-B6E9-4162-8C81-B5E1EE20DCB2}" type="datetimeFigureOut">
              <a:rPr lang="pt-BR" smtClean="0"/>
              <a:t>13/06/2023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462E26D-C7D7-00AB-4123-5C8FCF4EB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751DD11-9362-461D-5238-15CCBF69B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78C2-FC64-4D5A-8109-36859F1819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1339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A4997A-8BF8-D28D-D3D1-186E0653A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3E51E56-206E-ABF1-D4C0-51BF7BA4E3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B18AC60-82B5-4E97-FEF5-7827FF949E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5E4A3DE-A7A5-8561-52EC-F0F620A23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01CEC-B6E9-4162-8C81-B5E1EE20DCB2}" type="datetimeFigureOut">
              <a:rPr lang="pt-BR" smtClean="0"/>
              <a:t>13/06/2023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13A6A63-C084-5A09-0EC7-6111E3843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98B63E8-7401-0EDD-70C0-975697BD4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78C2-FC64-4D5A-8109-36859F1819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5558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C7D06A8-6641-4DF4-1B74-11E1F82FC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438149F-111F-B037-4A0C-703199A34F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8E1F8FB-F240-0055-F90F-9E8ED4DA3E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01CEC-B6E9-4162-8C81-B5E1EE20DCB2}" type="datetimeFigureOut">
              <a:rPr lang="pt-BR" smtClean="0"/>
              <a:t>13/06/2023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A30D9D6-582E-E4C8-D600-F11A2478A4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DF0ECD5-8D1D-55FE-B15C-D57682C49A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F78C2-FC64-4D5A-8109-36859F1819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3215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oEXV--BTOpw" TargetMode="External"/><Relationship Id="rId3" Type="http://schemas.openxmlformats.org/officeDocument/2006/relationships/hyperlink" Target="https://www.youtube.com/watch?v=G4dFVeP9Vdo" TargetMode="External"/><Relationship Id="rId7" Type="http://schemas.openxmlformats.org/officeDocument/2006/relationships/hyperlink" Target="https://www.youtube.com/watch?v=qlAwQ9E0u6o" TargetMode="External"/><Relationship Id="rId2" Type="http://schemas.openxmlformats.org/officeDocument/2006/relationships/hyperlink" Target="https://www.youtube.com/watch?v=Gnv54V8Jj1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hnjiWg6SYWs" TargetMode="External"/><Relationship Id="rId5" Type="http://schemas.openxmlformats.org/officeDocument/2006/relationships/hyperlink" Target="https://www.youtube.com/watch?v=J9a4JlJUMS0" TargetMode="External"/><Relationship Id="rId4" Type="http://schemas.openxmlformats.org/officeDocument/2006/relationships/hyperlink" Target="https://www.youtube.com/watch?v=H4i0OWhDD0Y" TargetMode="External"/><Relationship Id="rId9" Type="http://schemas.openxmlformats.org/officeDocument/2006/relationships/hyperlink" Target="https://www.youtube.com/watch?v=_ViFCkdzim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8799C8-EA45-8314-B0A4-2AAB04E162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Vídeos interessantes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F3425AE-24DB-A512-0624-72154316E8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BIF 0309 / 5715</a:t>
            </a:r>
          </a:p>
        </p:txBody>
      </p:sp>
    </p:spTree>
    <p:extLst>
      <p:ext uri="{BB962C8B-B14F-4D97-AF65-F5344CB8AC3E}">
        <p14:creationId xmlns:p14="http://schemas.microsoft.com/office/powerpoint/2010/main" val="3396496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E38227-6A10-6D99-5350-8DABD57BE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Lista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3C5BE9-AA79-2546-3246-6786D610D9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6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https://www.youtube.com/watch?v=Gnv54V8Jj1U</a:t>
            </a:r>
            <a:endParaRPr lang="pt-BR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https://www.youtube.com/watch?v=G4dFVeP9Vdo</a:t>
            </a:r>
            <a:endParaRPr lang="pt-BR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pt-BR" sz="1200" dirty="0"/>
              <a:t>AE, VE, Raiz da Ao, válvulas, </a:t>
            </a:r>
            <a:r>
              <a:rPr lang="pt-BR" sz="1200" dirty="0" err="1"/>
              <a:t>windkessel</a:t>
            </a:r>
            <a:endParaRPr lang="pt-BR" sz="1200" dirty="0"/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16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https://www.youtube.com/watch?v=H4i0OWhDD0Y</a:t>
            </a:r>
            <a:endParaRPr lang="pt-BR" sz="1600" u="sng" dirty="0">
              <a:solidFill>
                <a:srgbClr val="0563C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sístole atrial (contração e “vermelho duplo”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16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https://www.youtube.com/watch?v=H4i0OWhDD0Y</a:t>
            </a:r>
            <a:endParaRPr lang="pt-BR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sz="16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https://www.youtube.com/watch?v=J9a4JlJUMS0</a:t>
            </a:r>
            <a:r>
              <a:rPr lang="pt-B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16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https://www.youtube.com/watch?v=hnjiWg6SYWs</a:t>
            </a:r>
            <a:endParaRPr lang="pt-BR" sz="1600" u="sng" dirty="0">
              <a:solidFill>
                <a:srgbClr val="0563C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https://www.youtube.com/watch?v=qlAwQ9E0u6o</a:t>
            </a:r>
            <a:endParaRPr lang="pt-BR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t-BR" sz="16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https://www.youtube.com/watch?v=oEXV--BTOpw</a:t>
            </a:r>
            <a:r>
              <a:rPr lang="pt-B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16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9"/>
              </a:rPr>
              <a:t>https://www.youtube.com/watch?v=_ViFCkdzimA</a:t>
            </a:r>
            <a:endParaRPr lang="pt-BR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26896542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146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Tema do Office</vt:lpstr>
      <vt:lpstr>Vídeos interessantes</vt:lpstr>
      <vt:lpstr>Lista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Vídeos interessantes</dc:title>
  <dc:creator>Jose Guilherme Chaui Berlinck</dc:creator>
  <cp:lastModifiedBy>Jose Guilherme Chaui Berlinck</cp:lastModifiedBy>
  <cp:revision>1</cp:revision>
  <dcterms:created xsi:type="dcterms:W3CDTF">2023-06-14T01:29:12Z</dcterms:created>
  <dcterms:modified xsi:type="dcterms:W3CDTF">2023-06-14T01:34:43Z</dcterms:modified>
</cp:coreProperties>
</file>