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theme/theme21.xml" ContentType="application/vnd.openxmlformats-officedocument.theme+xml"/>
  <Override PartName="/ppt/slideLayouts/slideLayout24.xml" ContentType="application/vnd.openxmlformats-officedocument.presentationml.slideLayout+xml"/>
  <Override PartName="/ppt/theme/theme22.xml" ContentType="application/vnd.openxmlformats-officedocument.theme+xml"/>
  <Override PartName="/ppt/slideLayouts/slideLayout25.xml" ContentType="application/vnd.openxmlformats-officedocument.presentationml.slideLayout+xml"/>
  <Override PartName="/ppt/theme/theme23.xml" ContentType="application/vnd.openxmlformats-officedocument.theme+xml"/>
  <Override PartName="/ppt/slideLayouts/slideLayout26.xml" ContentType="application/vnd.openxmlformats-officedocument.presentationml.slideLayout+xml"/>
  <Override PartName="/ppt/theme/theme24.xml" ContentType="application/vnd.openxmlformats-officedocument.theme+xml"/>
  <Override PartName="/ppt/slideLayouts/slideLayout27.xml" ContentType="application/vnd.openxmlformats-officedocument.presentationml.slideLayout+xml"/>
  <Override PartName="/ppt/theme/theme25.xml" ContentType="application/vnd.openxmlformats-officedocument.theme+xml"/>
  <Override PartName="/ppt/slideLayouts/slideLayout28.xml" ContentType="application/vnd.openxmlformats-officedocument.presentationml.slideLayout+xml"/>
  <Override PartName="/ppt/theme/theme26.xml" ContentType="application/vnd.openxmlformats-officedocument.theme+xml"/>
  <Override PartName="/ppt/slideLayouts/slideLayout29.xml" ContentType="application/vnd.openxmlformats-officedocument.presentationml.slideLayout+xml"/>
  <Override PartName="/ppt/theme/theme27.xml" ContentType="application/vnd.openxmlformats-officedocument.theme+xml"/>
  <Override PartName="/ppt/slideLayouts/slideLayout30.xml" ContentType="application/vnd.openxmlformats-officedocument.presentationml.slideLayout+xml"/>
  <Override PartName="/ppt/theme/theme28.xml" ContentType="application/vnd.openxmlformats-officedocument.theme+xml"/>
  <Override PartName="/ppt/slideLayouts/slideLayout31.xml" ContentType="application/vnd.openxmlformats-officedocument.presentationml.slideLayout+xml"/>
  <Override PartName="/ppt/theme/theme29.xml" ContentType="application/vnd.openxmlformats-officedocument.theme+xml"/>
  <Override PartName="/ppt/slideLayouts/slideLayout32.xml" ContentType="application/vnd.openxmlformats-officedocument.presentationml.slideLayout+xml"/>
  <Override PartName="/ppt/theme/theme30.xml" ContentType="application/vnd.openxmlformats-officedocument.theme+xml"/>
  <Override PartName="/ppt/slideLayouts/slideLayout33.xml" ContentType="application/vnd.openxmlformats-officedocument.presentationml.slideLayout+xml"/>
  <Override PartName="/ppt/theme/theme31.xml" ContentType="application/vnd.openxmlformats-officedocument.theme+xml"/>
  <Override PartName="/ppt/slideLayouts/slideLayout34.xml" ContentType="application/vnd.openxmlformats-officedocument.presentationml.slideLayout+xml"/>
  <Override PartName="/ppt/theme/theme32.xml" ContentType="application/vnd.openxmlformats-officedocument.theme+xml"/>
  <Override PartName="/ppt/slideLayouts/slideLayout35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  <p:sldMasterId id="2147483708" r:id="rId30"/>
    <p:sldMasterId id="2147483710" r:id="rId31"/>
    <p:sldMasterId id="2147483712" r:id="rId32"/>
    <p:sldMasterId id="2147483714" r:id="rId33"/>
  </p:sldMasterIdLst>
  <p:notesMasterIdLst>
    <p:notesMasterId r:id="rId93"/>
  </p:notes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70" r:id="rId58"/>
    <p:sldId id="308" r:id="rId59"/>
    <p:sldId id="309" r:id="rId60"/>
    <p:sldId id="310" r:id="rId61"/>
    <p:sldId id="312" r:id="rId62"/>
    <p:sldId id="311" r:id="rId63"/>
    <p:sldId id="271" r:id="rId64"/>
    <p:sldId id="290" r:id="rId65"/>
    <p:sldId id="291" r:id="rId66"/>
    <p:sldId id="314" r:id="rId67"/>
    <p:sldId id="315" r:id="rId68"/>
    <p:sldId id="316" r:id="rId69"/>
    <p:sldId id="317" r:id="rId70"/>
    <p:sldId id="318" r:id="rId71"/>
    <p:sldId id="292" r:id="rId72"/>
    <p:sldId id="293" r:id="rId73"/>
    <p:sldId id="294" r:id="rId74"/>
    <p:sldId id="295" r:id="rId75"/>
    <p:sldId id="296" r:id="rId76"/>
    <p:sldId id="297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272" r:id="rId85"/>
    <p:sldId id="313" r:id="rId86"/>
    <p:sldId id="273" r:id="rId87"/>
    <p:sldId id="274" r:id="rId88"/>
    <p:sldId id="275" r:id="rId89"/>
    <p:sldId id="276" r:id="rId90"/>
    <p:sldId id="277" r:id="rId91"/>
    <p:sldId id="278" r:id="rId9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/>
    <p:restoredTop sz="94598"/>
  </p:normalViewPr>
  <p:slideViewPr>
    <p:cSldViewPr snapToGrid="0">
      <p:cViewPr varScale="1">
        <p:scale>
          <a:sx n="178" d="100"/>
          <a:sy n="17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7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91" Type="http://schemas.openxmlformats.org/officeDocument/2006/relationships/slide" Target="slides/slide5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56" Type="http://schemas.openxmlformats.org/officeDocument/2006/relationships/slide" Target="slides/slide23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B764-3582-D84E-9A02-6C17F2F15B15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1403-EB84-3144-87EC-67EE25ABD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7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9FE599-C3CF-9231-297B-793F3FD15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45546-CE33-D649-96E7-5920467B43F1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64BC530-2A45-3AA1-FA73-50CFF6B77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01411F-F534-D790-1E40-D6DD268EA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2BB469-FF1F-519C-B74E-E6EC751E6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01BEF-8C43-0D48-84A2-364FF905AE92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C1A6D17-E302-5F42-B195-939A64C7A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C4287E-8995-CC0D-94A7-EDCD5652F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683208-8082-059A-128D-F94B41275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F83F-3660-C74E-9781-1292874B76A2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AE5E57C-94EA-83B1-74DD-1B04ED476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4A7F64C-2EDE-1370-6837-D01DDE5B8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E77E-6111-87C8-DC0F-7FE29A89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4F9A-1A1B-601B-B977-BA6F38747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F83F-3660-C74E-9781-1292874B76A2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9E1A42D-9B19-BF7E-500F-E8802304F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93B6CBE-AD24-BFA5-53A7-AF1E44E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173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3B82E4-D082-E07F-FBAF-CD0DC7618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B864D-368A-7641-B04E-C207738EA420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FD18834-8FF4-B0D3-D7F6-BDA5EEC16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3B872D7-4B89-9BD5-F466-3398BE134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55280" y="949680"/>
            <a:ext cx="451512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60128-5CD4-5521-F36D-991B6EFC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11631-2B8B-17B6-67DE-27F22742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23D8A2-97F9-3E8F-754C-624EC1E4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AEFFB6-B215-E431-6DD1-CE512336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F39C0-EF22-CD9D-D0E4-8154FEF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3F65-731A-8244-AC9D-986C7068C2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3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655280" y="949680"/>
            <a:ext cx="451512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655280" y="949680"/>
            <a:ext cx="451512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655280" y="949680"/>
            <a:ext cx="451512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73ADE-2303-2462-1360-5C58B5CD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8F6116-1C22-64E6-6C5C-7F508666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954AB8-92C9-F92B-6217-0852B301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B94A78-76A0-7236-B67D-182AB03C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B5500-293B-1576-1477-5C33972C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B5D7-C8E7-CB4E-9D20-3B64EDF060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158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307600" y="1506960"/>
            <a:ext cx="4528440" cy="13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10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20000" y="954000"/>
            <a:ext cx="770364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40" name="Google Shape;110;p19"/>
          <p:cNvGrpSpPr/>
          <p:nvPr/>
        </p:nvGrpSpPr>
        <p:grpSpPr>
          <a:xfrm>
            <a:off x="5899680" y="-743400"/>
            <a:ext cx="5488920" cy="4685040"/>
            <a:chOff x="5899680" y="-743400"/>
            <a:chExt cx="5488920" cy="4685040"/>
          </a:xfrm>
        </p:grpSpPr>
        <p:sp>
          <p:nvSpPr>
            <p:cNvPr id="41" name="Google Shape;111;p19"/>
            <p:cNvSpPr/>
            <p:nvPr/>
          </p:nvSpPr>
          <p:spPr>
            <a:xfrm rot="463200">
              <a:off x="5994360" y="-481320"/>
              <a:ext cx="4011480" cy="1679760"/>
            </a:xfrm>
            <a:custGeom>
              <a:avLst/>
              <a:gdLst>
                <a:gd name="textAreaLeft" fmla="*/ 0 w 4011480"/>
                <a:gd name="textAreaRight" fmla="*/ 4011840 w 4011480"/>
                <a:gd name="textAreaTop" fmla="*/ 0 h 1679760"/>
                <a:gd name="textAreaBottom" fmla="*/ 1680120 h 16797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" name="Google Shape;112;p19"/>
            <p:cNvSpPr/>
            <p:nvPr/>
          </p:nvSpPr>
          <p:spPr>
            <a:xfrm rot="7750800">
              <a:off x="8282880" y="992160"/>
              <a:ext cx="2697840" cy="2333160"/>
            </a:xfrm>
            <a:custGeom>
              <a:avLst/>
              <a:gdLst>
                <a:gd name="textAreaLeft" fmla="*/ 0 w 2697840"/>
                <a:gd name="textAreaRight" fmla="*/ 2698200 w 2697840"/>
                <a:gd name="textAreaTop" fmla="*/ 0 h 2333160"/>
                <a:gd name="textAreaBottom" fmla="*/ 2333520 h 2333160"/>
              </a:gdLst>
              <a:ahLst/>
              <a:cxnLst/>
              <a:rect l="textAreaLeft" t="textAreaTop" r="textAreaRight" b="textAreaBottom"/>
              <a:pathLst>
                <a:path w="2058516" h="1780329">
                  <a:moveTo>
                    <a:pt x="643542" y="1780139"/>
                  </a:moveTo>
                  <a:cubicBezTo>
                    <a:pt x="571437" y="1780139"/>
                    <a:pt x="499333" y="1768519"/>
                    <a:pt x="431515" y="1744611"/>
                  </a:cubicBezTo>
                  <a:cubicBezTo>
                    <a:pt x="211868" y="1667078"/>
                    <a:pt x="41085" y="1460099"/>
                    <a:pt x="6605" y="1229689"/>
                  </a:cubicBezTo>
                  <a:cubicBezTo>
                    <a:pt x="-27876" y="999280"/>
                    <a:pt x="74899" y="751439"/>
                    <a:pt x="262256" y="612946"/>
                  </a:cubicBezTo>
                  <a:cubicBezTo>
                    <a:pt x="336836" y="557796"/>
                    <a:pt x="423228" y="519029"/>
                    <a:pt x="506667" y="481596"/>
                  </a:cubicBezTo>
                  <a:cubicBezTo>
                    <a:pt x="596107" y="441496"/>
                    <a:pt x="688595" y="399967"/>
                    <a:pt x="766033" y="338340"/>
                  </a:cubicBezTo>
                  <a:cubicBezTo>
                    <a:pt x="807752" y="305098"/>
                    <a:pt x="845567" y="265664"/>
                    <a:pt x="882143" y="227564"/>
                  </a:cubicBezTo>
                  <a:cubicBezTo>
                    <a:pt x="926434" y="181368"/>
                    <a:pt x="972154" y="133553"/>
                    <a:pt x="1025589" y="96215"/>
                  </a:cubicBezTo>
                  <a:cubicBezTo>
                    <a:pt x="1168274" y="-3608"/>
                    <a:pt x="1366870" y="-27420"/>
                    <a:pt x="1556799" y="32587"/>
                  </a:cubicBezTo>
                  <a:cubicBezTo>
                    <a:pt x="1720153" y="84118"/>
                    <a:pt x="1859694" y="188797"/>
                    <a:pt x="1949896" y="327386"/>
                  </a:cubicBezTo>
                  <a:cubicBezTo>
                    <a:pt x="2042764" y="470071"/>
                    <a:pt x="2078388" y="644854"/>
                    <a:pt x="2047812" y="806970"/>
                  </a:cubicBezTo>
                  <a:cubicBezTo>
                    <a:pt x="2010760" y="1003185"/>
                    <a:pt x="1877696" y="1187494"/>
                    <a:pt x="1673289" y="1325987"/>
                  </a:cubicBezTo>
                  <a:cubicBezTo>
                    <a:pt x="1586040" y="1385138"/>
                    <a:pt x="1484028" y="1425143"/>
                    <a:pt x="1385349" y="1463909"/>
                  </a:cubicBezTo>
                  <a:cubicBezTo>
                    <a:pt x="1268858" y="1509629"/>
                    <a:pt x="1148367" y="1556969"/>
                    <a:pt x="1056355" y="1635264"/>
                  </a:cubicBezTo>
                  <a:cubicBezTo>
                    <a:pt x="945389" y="1729657"/>
                    <a:pt x="794608" y="1780330"/>
                    <a:pt x="643828" y="1780330"/>
                  </a:cubicBezTo>
                  <a:close/>
                  <a:moveTo>
                    <a:pt x="1348868" y="9442"/>
                  </a:moveTo>
                  <a:cubicBezTo>
                    <a:pt x="1231425" y="9442"/>
                    <a:pt x="1120078" y="41541"/>
                    <a:pt x="1030923" y="103930"/>
                  </a:cubicBezTo>
                  <a:cubicBezTo>
                    <a:pt x="978346" y="140791"/>
                    <a:pt x="932816" y="188226"/>
                    <a:pt x="888906" y="234136"/>
                  </a:cubicBezTo>
                  <a:cubicBezTo>
                    <a:pt x="852139" y="272522"/>
                    <a:pt x="814135" y="312241"/>
                    <a:pt x="771844" y="345865"/>
                  </a:cubicBezTo>
                  <a:cubicBezTo>
                    <a:pt x="693548" y="408158"/>
                    <a:pt x="600488" y="449973"/>
                    <a:pt x="510478" y="490359"/>
                  </a:cubicBezTo>
                  <a:cubicBezTo>
                    <a:pt x="427419" y="527602"/>
                    <a:pt x="341599" y="566178"/>
                    <a:pt x="267780" y="620661"/>
                  </a:cubicBezTo>
                  <a:cubicBezTo>
                    <a:pt x="83186" y="757059"/>
                    <a:pt x="-18065" y="1001280"/>
                    <a:pt x="15939" y="1228356"/>
                  </a:cubicBezTo>
                  <a:cubicBezTo>
                    <a:pt x="49943" y="1455432"/>
                    <a:pt x="218155" y="1659267"/>
                    <a:pt x="434658" y="1735753"/>
                  </a:cubicBezTo>
                  <a:lnTo>
                    <a:pt x="434658" y="1735753"/>
                  </a:lnTo>
                  <a:cubicBezTo>
                    <a:pt x="641160" y="1808714"/>
                    <a:pt x="888430" y="1765376"/>
                    <a:pt x="1049973" y="1627930"/>
                  </a:cubicBezTo>
                  <a:cubicBezTo>
                    <a:pt x="1143223" y="1548587"/>
                    <a:pt x="1264476" y="1501057"/>
                    <a:pt x="1381729" y="1455051"/>
                  </a:cubicBezTo>
                  <a:cubicBezTo>
                    <a:pt x="1479932" y="1416475"/>
                    <a:pt x="1581469" y="1376660"/>
                    <a:pt x="1667860" y="1318081"/>
                  </a:cubicBezTo>
                  <a:cubicBezTo>
                    <a:pt x="1870171" y="1181017"/>
                    <a:pt x="2001807" y="998899"/>
                    <a:pt x="2038383" y="805160"/>
                  </a:cubicBezTo>
                  <a:cubicBezTo>
                    <a:pt x="2068577" y="645426"/>
                    <a:pt x="2033335" y="473214"/>
                    <a:pt x="1941894" y="332530"/>
                  </a:cubicBezTo>
                  <a:cubicBezTo>
                    <a:pt x="1852931" y="195751"/>
                    <a:pt x="1715104" y="92500"/>
                    <a:pt x="1553941" y="41636"/>
                  </a:cubicBezTo>
                  <a:cubicBezTo>
                    <a:pt x="1485742" y="20110"/>
                    <a:pt x="1416305" y="9537"/>
                    <a:pt x="1348963" y="9537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3" name="Google Shape;113;p19"/>
          <p:cNvSpPr/>
          <p:nvPr/>
        </p:nvSpPr>
        <p:spPr>
          <a:xfrm rot="310800">
            <a:off x="-756000" y="3621960"/>
            <a:ext cx="2209320" cy="2294280"/>
          </a:xfrm>
          <a:custGeom>
            <a:avLst/>
            <a:gdLst>
              <a:gd name="textAreaLeft" fmla="*/ 0 w 2209320"/>
              <a:gd name="textAreaRight" fmla="*/ 2209680 w 2209320"/>
              <a:gd name="textAreaTop" fmla="*/ 0 h 2294280"/>
              <a:gd name="textAreaBottom" fmla="*/ 2294640 h 229428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17;p20"/>
          <p:cNvSpPr/>
          <p:nvPr/>
        </p:nvSpPr>
        <p:spPr>
          <a:xfrm rot="16772400" flipH="1">
            <a:off x="-1425960" y="2045880"/>
            <a:ext cx="3228480" cy="1034280"/>
          </a:xfrm>
          <a:custGeom>
            <a:avLst/>
            <a:gdLst>
              <a:gd name="textAreaLeft" fmla="*/ 360 w 3228480"/>
              <a:gd name="textAreaRight" fmla="*/ 3229200 w 3228480"/>
              <a:gd name="textAreaTop" fmla="*/ 0 h 1034280"/>
              <a:gd name="textAreaBottom" fmla="*/ 1034640 h 103428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6" name="Google Shape;118;p20"/>
          <p:cNvSpPr/>
          <p:nvPr/>
        </p:nvSpPr>
        <p:spPr>
          <a:xfrm rot="1029600" flipH="1">
            <a:off x="7999200" y="1813320"/>
            <a:ext cx="2304720" cy="5022360"/>
          </a:xfrm>
          <a:custGeom>
            <a:avLst/>
            <a:gdLst>
              <a:gd name="textAreaLeft" fmla="*/ 360 w 2304720"/>
              <a:gd name="textAreaRight" fmla="*/ 2305440 w 2304720"/>
              <a:gd name="textAreaTop" fmla="*/ 0 h 5022360"/>
              <a:gd name="textAreaBottom" fmla="*/ 5022720 h 502236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20000" y="954000"/>
            <a:ext cx="770364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038320" y="3009600"/>
            <a:ext cx="506736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3994200" y="1565640"/>
            <a:ext cx="1155600" cy="102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Google Shape;15;p3"/>
          <p:cNvSpPr/>
          <p:nvPr/>
        </p:nvSpPr>
        <p:spPr>
          <a:xfrm rot="16200000" flipH="1">
            <a:off x="-1595160" y="2777400"/>
            <a:ext cx="4127040" cy="1201680"/>
          </a:xfrm>
          <a:custGeom>
            <a:avLst/>
            <a:gdLst>
              <a:gd name="textAreaLeft" fmla="*/ 360 w 4127040"/>
              <a:gd name="textAreaRight" fmla="*/ 4127760 w 4127040"/>
              <a:gd name="textAreaTop" fmla="*/ 0 h 1201680"/>
              <a:gd name="textAreaBottom" fmla="*/ 1202040 h 120168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4" name="Google Shape;127;p21"/>
          <p:cNvGrpSpPr/>
          <p:nvPr/>
        </p:nvGrpSpPr>
        <p:grpSpPr>
          <a:xfrm>
            <a:off x="6825960" y="1075680"/>
            <a:ext cx="4385160" cy="5611320"/>
            <a:chOff x="6825960" y="1075680"/>
            <a:chExt cx="4385160" cy="5611320"/>
          </a:xfrm>
        </p:grpSpPr>
        <p:sp>
          <p:nvSpPr>
            <p:cNvPr id="55" name="Google Shape;128;p21"/>
            <p:cNvSpPr/>
            <p:nvPr/>
          </p:nvSpPr>
          <p:spPr>
            <a:xfrm rot="14124000">
              <a:off x="7683480" y="2855520"/>
              <a:ext cx="2669760" cy="3485520"/>
            </a:xfrm>
            <a:custGeom>
              <a:avLst/>
              <a:gdLst>
                <a:gd name="textAreaLeft" fmla="*/ 0 w 2669760"/>
                <a:gd name="textAreaRight" fmla="*/ 2670120 w 2669760"/>
                <a:gd name="textAreaTop" fmla="*/ 0 h 3485520"/>
                <a:gd name="textAreaBottom" fmla="*/ 3485880 h 3485520"/>
              </a:gdLst>
              <a:ahLst/>
              <a:cxnLst/>
              <a:rect l="textAreaLeft" t="textAreaTop" r="textAreaRight" b="textAreaBottom"/>
              <a:pathLst>
                <a:path w="910992" h="1189302">
                  <a:moveTo>
                    <a:pt x="263278" y="240063"/>
                  </a:moveTo>
                  <a:cubicBezTo>
                    <a:pt x="308331" y="122620"/>
                    <a:pt x="413201" y="31371"/>
                    <a:pt x="533883" y="4796"/>
                  </a:cubicBezTo>
                  <a:cubicBezTo>
                    <a:pt x="599891" y="-9777"/>
                    <a:pt x="687331" y="7558"/>
                    <a:pt x="704095" y="74805"/>
                  </a:cubicBezTo>
                  <a:cubicBezTo>
                    <a:pt x="715144" y="119191"/>
                    <a:pt x="689236" y="162911"/>
                    <a:pt x="669995" y="204154"/>
                  </a:cubicBezTo>
                  <a:cubicBezTo>
                    <a:pt x="605701" y="341981"/>
                    <a:pt x="627799" y="536482"/>
                    <a:pt x="758768" y="611443"/>
                  </a:cubicBezTo>
                  <a:cubicBezTo>
                    <a:pt x="795154" y="632208"/>
                    <a:pt x="838397" y="643447"/>
                    <a:pt x="865829" y="675546"/>
                  </a:cubicBezTo>
                  <a:cubicBezTo>
                    <a:pt x="882498" y="695073"/>
                    <a:pt x="891356" y="720219"/>
                    <a:pt x="897833" y="745269"/>
                  </a:cubicBezTo>
                  <a:cubicBezTo>
                    <a:pt x="917740" y="822517"/>
                    <a:pt x="917169" y="907766"/>
                    <a:pt x="881450" y="978346"/>
                  </a:cubicBezTo>
                  <a:cubicBezTo>
                    <a:pt x="854399" y="1031686"/>
                    <a:pt x="809251" y="1073406"/>
                    <a:pt x="759721" y="1105695"/>
                  </a:cubicBezTo>
                  <a:cubicBezTo>
                    <a:pt x="619513" y="1197040"/>
                    <a:pt x="434632" y="1216757"/>
                    <a:pt x="281185" y="1148844"/>
                  </a:cubicBezTo>
                  <a:cubicBezTo>
                    <a:pt x="127832" y="1080930"/>
                    <a:pt x="12961" y="924054"/>
                    <a:pt x="959" y="753842"/>
                  </a:cubicBezTo>
                  <a:cubicBezTo>
                    <a:pt x="-2660" y="701835"/>
                    <a:pt x="3340" y="647352"/>
                    <a:pt x="29725" y="602966"/>
                  </a:cubicBezTo>
                  <a:cubicBezTo>
                    <a:pt x="79255" y="519622"/>
                    <a:pt x="191935" y="483618"/>
                    <a:pt x="221463" y="390749"/>
                  </a:cubicBezTo>
                  <a:cubicBezTo>
                    <a:pt x="237370" y="340552"/>
                    <a:pt x="249181" y="276925"/>
                    <a:pt x="263278" y="240254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" name="Google Shape;129;p21"/>
            <p:cNvSpPr/>
            <p:nvPr/>
          </p:nvSpPr>
          <p:spPr>
            <a:xfrm rot="16658400">
              <a:off x="8064000" y="1332000"/>
              <a:ext cx="2347560" cy="2091600"/>
            </a:xfrm>
            <a:custGeom>
              <a:avLst/>
              <a:gdLst>
                <a:gd name="textAreaLeft" fmla="*/ 0 w 2347560"/>
                <a:gd name="textAreaRight" fmla="*/ 2347920 w 2347560"/>
                <a:gd name="textAreaTop" fmla="*/ 0 h 2091600"/>
                <a:gd name="textAreaBottom" fmla="*/ 2091960 h 209160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57" name="Google Shape;130;p21"/>
          <p:cNvSpPr/>
          <p:nvPr/>
        </p:nvSpPr>
        <p:spPr>
          <a:xfrm rot="10474200">
            <a:off x="-1049400" y="1177200"/>
            <a:ext cx="2390760" cy="5209920"/>
          </a:xfrm>
          <a:custGeom>
            <a:avLst/>
            <a:gdLst>
              <a:gd name="textAreaLeft" fmla="*/ 0 w 2390760"/>
              <a:gd name="textAreaRight" fmla="*/ 2391120 w 2390760"/>
              <a:gd name="textAreaTop" fmla="*/ 0 h 5209920"/>
              <a:gd name="textAreaBottom" fmla="*/ 5210280 h 520992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9" name="Google Shape;135;p22"/>
          <p:cNvGrpSpPr/>
          <p:nvPr/>
        </p:nvGrpSpPr>
        <p:grpSpPr>
          <a:xfrm>
            <a:off x="-1871640" y="-898920"/>
            <a:ext cx="5073120" cy="4622760"/>
            <a:chOff x="-1871640" y="-898920"/>
            <a:chExt cx="5073120" cy="4622760"/>
          </a:xfrm>
        </p:grpSpPr>
        <p:sp>
          <p:nvSpPr>
            <p:cNvPr id="60" name="Google Shape;136;p22"/>
            <p:cNvSpPr/>
            <p:nvPr/>
          </p:nvSpPr>
          <p:spPr>
            <a:xfrm rot="10084200" flipV="1">
              <a:off x="-1000080" y="-496440"/>
              <a:ext cx="4069440" cy="1704600"/>
            </a:xfrm>
            <a:custGeom>
              <a:avLst/>
              <a:gdLst>
                <a:gd name="textAreaLeft" fmla="*/ 0 w 4069440"/>
                <a:gd name="textAreaRight" fmla="*/ 4069800 w 4069440"/>
                <a:gd name="textAreaTop" fmla="*/ -360 h 1704600"/>
                <a:gd name="textAreaBottom" fmla="*/ 1704600 h 17046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" name="Google Shape;137;p22"/>
            <p:cNvSpPr/>
            <p:nvPr/>
          </p:nvSpPr>
          <p:spPr>
            <a:xfrm rot="2586600" flipV="1">
              <a:off x="-1487520" y="1118520"/>
              <a:ext cx="2390400" cy="2067480"/>
            </a:xfrm>
            <a:custGeom>
              <a:avLst/>
              <a:gdLst>
                <a:gd name="textAreaLeft" fmla="*/ 0 w 2390400"/>
                <a:gd name="textAreaRight" fmla="*/ 2390760 w 2390400"/>
                <a:gd name="textAreaTop" fmla="*/ -360 h 2067480"/>
                <a:gd name="textAreaBottom" fmla="*/ 2067480 h 2067480"/>
              </a:gdLst>
              <a:ahLst/>
              <a:cxnLst/>
              <a:rect l="textAreaLeft" t="textAreaTop" r="textAreaRight" b="textAreaBottom"/>
              <a:pathLst>
                <a:path w="2058516" h="1780329">
                  <a:moveTo>
                    <a:pt x="643542" y="1780139"/>
                  </a:moveTo>
                  <a:cubicBezTo>
                    <a:pt x="571437" y="1780139"/>
                    <a:pt x="499333" y="1768519"/>
                    <a:pt x="431515" y="1744611"/>
                  </a:cubicBezTo>
                  <a:cubicBezTo>
                    <a:pt x="211868" y="1667078"/>
                    <a:pt x="41085" y="1460099"/>
                    <a:pt x="6605" y="1229689"/>
                  </a:cubicBezTo>
                  <a:cubicBezTo>
                    <a:pt x="-27876" y="999280"/>
                    <a:pt x="74899" y="751439"/>
                    <a:pt x="262256" y="612946"/>
                  </a:cubicBezTo>
                  <a:cubicBezTo>
                    <a:pt x="336836" y="557796"/>
                    <a:pt x="423228" y="519029"/>
                    <a:pt x="506667" y="481596"/>
                  </a:cubicBezTo>
                  <a:cubicBezTo>
                    <a:pt x="596107" y="441496"/>
                    <a:pt x="688595" y="399967"/>
                    <a:pt x="766033" y="338340"/>
                  </a:cubicBezTo>
                  <a:cubicBezTo>
                    <a:pt x="807752" y="305098"/>
                    <a:pt x="845567" y="265664"/>
                    <a:pt x="882143" y="227564"/>
                  </a:cubicBezTo>
                  <a:cubicBezTo>
                    <a:pt x="926434" y="181368"/>
                    <a:pt x="972154" y="133553"/>
                    <a:pt x="1025589" y="96215"/>
                  </a:cubicBezTo>
                  <a:cubicBezTo>
                    <a:pt x="1168274" y="-3608"/>
                    <a:pt x="1366870" y="-27420"/>
                    <a:pt x="1556799" y="32587"/>
                  </a:cubicBezTo>
                  <a:cubicBezTo>
                    <a:pt x="1720153" y="84118"/>
                    <a:pt x="1859694" y="188797"/>
                    <a:pt x="1949896" y="327386"/>
                  </a:cubicBezTo>
                  <a:cubicBezTo>
                    <a:pt x="2042764" y="470071"/>
                    <a:pt x="2078388" y="644854"/>
                    <a:pt x="2047812" y="806970"/>
                  </a:cubicBezTo>
                  <a:cubicBezTo>
                    <a:pt x="2010760" y="1003185"/>
                    <a:pt x="1877696" y="1187494"/>
                    <a:pt x="1673289" y="1325987"/>
                  </a:cubicBezTo>
                  <a:cubicBezTo>
                    <a:pt x="1586040" y="1385138"/>
                    <a:pt x="1484028" y="1425143"/>
                    <a:pt x="1385349" y="1463909"/>
                  </a:cubicBezTo>
                  <a:cubicBezTo>
                    <a:pt x="1268858" y="1509629"/>
                    <a:pt x="1148367" y="1556969"/>
                    <a:pt x="1056355" y="1635264"/>
                  </a:cubicBezTo>
                  <a:cubicBezTo>
                    <a:pt x="945389" y="1729657"/>
                    <a:pt x="794608" y="1780330"/>
                    <a:pt x="643828" y="1780330"/>
                  </a:cubicBezTo>
                  <a:close/>
                  <a:moveTo>
                    <a:pt x="1348868" y="9442"/>
                  </a:moveTo>
                  <a:cubicBezTo>
                    <a:pt x="1231425" y="9442"/>
                    <a:pt x="1120078" y="41541"/>
                    <a:pt x="1030923" y="103930"/>
                  </a:cubicBezTo>
                  <a:cubicBezTo>
                    <a:pt x="978346" y="140791"/>
                    <a:pt x="932816" y="188226"/>
                    <a:pt x="888906" y="234136"/>
                  </a:cubicBezTo>
                  <a:cubicBezTo>
                    <a:pt x="852139" y="272522"/>
                    <a:pt x="814135" y="312241"/>
                    <a:pt x="771844" y="345865"/>
                  </a:cubicBezTo>
                  <a:cubicBezTo>
                    <a:pt x="693548" y="408158"/>
                    <a:pt x="600488" y="449973"/>
                    <a:pt x="510478" y="490359"/>
                  </a:cubicBezTo>
                  <a:cubicBezTo>
                    <a:pt x="427419" y="527602"/>
                    <a:pt x="341599" y="566178"/>
                    <a:pt x="267780" y="620661"/>
                  </a:cubicBezTo>
                  <a:cubicBezTo>
                    <a:pt x="83186" y="757059"/>
                    <a:pt x="-18065" y="1001280"/>
                    <a:pt x="15939" y="1228356"/>
                  </a:cubicBezTo>
                  <a:cubicBezTo>
                    <a:pt x="49943" y="1455432"/>
                    <a:pt x="218155" y="1659267"/>
                    <a:pt x="434658" y="1735753"/>
                  </a:cubicBezTo>
                  <a:lnTo>
                    <a:pt x="434658" y="1735753"/>
                  </a:lnTo>
                  <a:cubicBezTo>
                    <a:pt x="641160" y="1808714"/>
                    <a:pt x="888430" y="1765376"/>
                    <a:pt x="1049973" y="1627930"/>
                  </a:cubicBezTo>
                  <a:cubicBezTo>
                    <a:pt x="1143223" y="1548587"/>
                    <a:pt x="1264476" y="1501057"/>
                    <a:pt x="1381729" y="1455051"/>
                  </a:cubicBezTo>
                  <a:cubicBezTo>
                    <a:pt x="1479932" y="1416475"/>
                    <a:pt x="1581469" y="1376660"/>
                    <a:pt x="1667860" y="1318081"/>
                  </a:cubicBezTo>
                  <a:cubicBezTo>
                    <a:pt x="1870171" y="1181017"/>
                    <a:pt x="2001807" y="998899"/>
                    <a:pt x="2038383" y="805160"/>
                  </a:cubicBezTo>
                  <a:cubicBezTo>
                    <a:pt x="2068577" y="645426"/>
                    <a:pt x="2033335" y="473214"/>
                    <a:pt x="1941894" y="332530"/>
                  </a:cubicBezTo>
                  <a:cubicBezTo>
                    <a:pt x="1852931" y="195751"/>
                    <a:pt x="1715104" y="92500"/>
                    <a:pt x="1553941" y="41636"/>
                  </a:cubicBezTo>
                  <a:cubicBezTo>
                    <a:pt x="1485742" y="20110"/>
                    <a:pt x="1416305" y="9537"/>
                    <a:pt x="1348963" y="9537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62" name="Google Shape;138;p22"/>
          <p:cNvSpPr/>
          <p:nvPr/>
        </p:nvSpPr>
        <p:spPr>
          <a:xfrm rot="21289800" flipH="1">
            <a:off x="7446600" y="3252960"/>
            <a:ext cx="2602080" cy="2701800"/>
          </a:xfrm>
          <a:custGeom>
            <a:avLst/>
            <a:gdLst>
              <a:gd name="textAreaLeft" fmla="*/ 360 w 2602080"/>
              <a:gd name="textAreaRight" fmla="*/ 2602800 w 2602080"/>
              <a:gd name="textAreaTop" fmla="*/ 0 h 2701800"/>
              <a:gd name="textAreaBottom" fmla="*/ 2702160 h 270180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4" name="Google Shape;147;p23"/>
          <p:cNvGrpSpPr/>
          <p:nvPr/>
        </p:nvGrpSpPr>
        <p:grpSpPr>
          <a:xfrm>
            <a:off x="-1871640" y="-898920"/>
            <a:ext cx="5073120" cy="4622760"/>
            <a:chOff x="-1871640" y="-898920"/>
            <a:chExt cx="5073120" cy="4622760"/>
          </a:xfrm>
        </p:grpSpPr>
        <p:sp>
          <p:nvSpPr>
            <p:cNvPr id="65" name="Google Shape;148;p23"/>
            <p:cNvSpPr/>
            <p:nvPr/>
          </p:nvSpPr>
          <p:spPr>
            <a:xfrm rot="10084200" flipV="1">
              <a:off x="-1000080" y="-496440"/>
              <a:ext cx="4069440" cy="1704600"/>
            </a:xfrm>
            <a:custGeom>
              <a:avLst/>
              <a:gdLst>
                <a:gd name="textAreaLeft" fmla="*/ 0 w 4069440"/>
                <a:gd name="textAreaRight" fmla="*/ 4069800 w 4069440"/>
                <a:gd name="textAreaTop" fmla="*/ -360 h 1704600"/>
                <a:gd name="textAreaBottom" fmla="*/ 1704600 h 17046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6" name="Google Shape;149;p23"/>
            <p:cNvSpPr/>
            <p:nvPr/>
          </p:nvSpPr>
          <p:spPr>
            <a:xfrm rot="2586600" flipV="1">
              <a:off x="-1487520" y="1118520"/>
              <a:ext cx="2390400" cy="2067480"/>
            </a:xfrm>
            <a:custGeom>
              <a:avLst/>
              <a:gdLst>
                <a:gd name="textAreaLeft" fmla="*/ 0 w 2390400"/>
                <a:gd name="textAreaRight" fmla="*/ 2390760 w 2390400"/>
                <a:gd name="textAreaTop" fmla="*/ -360 h 2067480"/>
                <a:gd name="textAreaBottom" fmla="*/ 2067480 h 2067480"/>
              </a:gdLst>
              <a:ahLst/>
              <a:cxnLst/>
              <a:rect l="textAreaLeft" t="textAreaTop" r="textAreaRight" b="textAreaBottom"/>
              <a:pathLst>
                <a:path w="2058516" h="1780329">
                  <a:moveTo>
                    <a:pt x="643542" y="1780139"/>
                  </a:moveTo>
                  <a:cubicBezTo>
                    <a:pt x="571437" y="1780139"/>
                    <a:pt x="499333" y="1768519"/>
                    <a:pt x="431515" y="1744611"/>
                  </a:cubicBezTo>
                  <a:cubicBezTo>
                    <a:pt x="211868" y="1667078"/>
                    <a:pt x="41085" y="1460099"/>
                    <a:pt x="6605" y="1229689"/>
                  </a:cubicBezTo>
                  <a:cubicBezTo>
                    <a:pt x="-27876" y="999280"/>
                    <a:pt x="74899" y="751439"/>
                    <a:pt x="262256" y="612946"/>
                  </a:cubicBezTo>
                  <a:cubicBezTo>
                    <a:pt x="336836" y="557796"/>
                    <a:pt x="423228" y="519029"/>
                    <a:pt x="506667" y="481596"/>
                  </a:cubicBezTo>
                  <a:cubicBezTo>
                    <a:pt x="596107" y="441496"/>
                    <a:pt x="688595" y="399967"/>
                    <a:pt x="766033" y="338340"/>
                  </a:cubicBezTo>
                  <a:cubicBezTo>
                    <a:pt x="807752" y="305098"/>
                    <a:pt x="845567" y="265664"/>
                    <a:pt x="882143" y="227564"/>
                  </a:cubicBezTo>
                  <a:cubicBezTo>
                    <a:pt x="926434" y="181368"/>
                    <a:pt x="972154" y="133553"/>
                    <a:pt x="1025589" y="96215"/>
                  </a:cubicBezTo>
                  <a:cubicBezTo>
                    <a:pt x="1168274" y="-3608"/>
                    <a:pt x="1366870" y="-27420"/>
                    <a:pt x="1556799" y="32587"/>
                  </a:cubicBezTo>
                  <a:cubicBezTo>
                    <a:pt x="1720153" y="84118"/>
                    <a:pt x="1859694" y="188797"/>
                    <a:pt x="1949896" y="327386"/>
                  </a:cubicBezTo>
                  <a:cubicBezTo>
                    <a:pt x="2042764" y="470071"/>
                    <a:pt x="2078388" y="644854"/>
                    <a:pt x="2047812" y="806970"/>
                  </a:cubicBezTo>
                  <a:cubicBezTo>
                    <a:pt x="2010760" y="1003185"/>
                    <a:pt x="1877696" y="1187494"/>
                    <a:pt x="1673289" y="1325987"/>
                  </a:cubicBezTo>
                  <a:cubicBezTo>
                    <a:pt x="1586040" y="1385138"/>
                    <a:pt x="1484028" y="1425143"/>
                    <a:pt x="1385349" y="1463909"/>
                  </a:cubicBezTo>
                  <a:cubicBezTo>
                    <a:pt x="1268858" y="1509629"/>
                    <a:pt x="1148367" y="1556969"/>
                    <a:pt x="1056355" y="1635264"/>
                  </a:cubicBezTo>
                  <a:cubicBezTo>
                    <a:pt x="945389" y="1729657"/>
                    <a:pt x="794608" y="1780330"/>
                    <a:pt x="643828" y="1780330"/>
                  </a:cubicBezTo>
                  <a:close/>
                  <a:moveTo>
                    <a:pt x="1348868" y="9442"/>
                  </a:moveTo>
                  <a:cubicBezTo>
                    <a:pt x="1231425" y="9442"/>
                    <a:pt x="1120078" y="41541"/>
                    <a:pt x="1030923" y="103930"/>
                  </a:cubicBezTo>
                  <a:cubicBezTo>
                    <a:pt x="978346" y="140791"/>
                    <a:pt x="932816" y="188226"/>
                    <a:pt x="888906" y="234136"/>
                  </a:cubicBezTo>
                  <a:cubicBezTo>
                    <a:pt x="852139" y="272522"/>
                    <a:pt x="814135" y="312241"/>
                    <a:pt x="771844" y="345865"/>
                  </a:cubicBezTo>
                  <a:cubicBezTo>
                    <a:pt x="693548" y="408158"/>
                    <a:pt x="600488" y="449973"/>
                    <a:pt x="510478" y="490359"/>
                  </a:cubicBezTo>
                  <a:cubicBezTo>
                    <a:pt x="427419" y="527602"/>
                    <a:pt x="341599" y="566178"/>
                    <a:pt x="267780" y="620661"/>
                  </a:cubicBezTo>
                  <a:cubicBezTo>
                    <a:pt x="83186" y="757059"/>
                    <a:pt x="-18065" y="1001280"/>
                    <a:pt x="15939" y="1228356"/>
                  </a:cubicBezTo>
                  <a:cubicBezTo>
                    <a:pt x="49943" y="1455432"/>
                    <a:pt x="218155" y="1659267"/>
                    <a:pt x="434658" y="1735753"/>
                  </a:cubicBezTo>
                  <a:lnTo>
                    <a:pt x="434658" y="1735753"/>
                  </a:lnTo>
                  <a:cubicBezTo>
                    <a:pt x="641160" y="1808714"/>
                    <a:pt x="888430" y="1765376"/>
                    <a:pt x="1049973" y="1627930"/>
                  </a:cubicBezTo>
                  <a:cubicBezTo>
                    <a:pt x="1143223" y="1548587"/>
                    <a:pt x="1264476" y="1501057"/>
                    <a:pt x="1381729" y="1455051"/>
                  </a:cubicBezTo>
                  <a:cubicBezTo>
                    <a:pt x="1479932" y="1416475"/>
                    <a:pt x="1581469" y="1376660"/>
                    <a:pt x="1667860" y="1318081"/>
                  </a:cubicBezTo>
                  <a:cubicBezTo>
                    <a:pt x="1870171" y="1181017"/>
                    <a:pt x="2001807" y="998899"/>
                    <a:pt x="2038383" y="805160"/>
                  </a:cubicBezTo>
                  <a:cubicBezTo>
                    <a:pt x="2068577" y="645426"/>
                    <a:pt x="2033335" y="473214"/>
                    <a:pt x="1941894" y="332530"/>
                  </a:cubicBezTo>
                  <a:cubicBezTo>
                    <a:pt x="1852931" y="195751"/>
                    <a:pt x="1715104" y="92500"/>
                    <a:pt x="1553941" y="41636"/>
                  </a:cubicBezTo>
                  <a:cubicBezTo>
                    <a:pt x="1485742" y="20110"/>
                    <a:pt x="1416305" y="9537"/>
                    <a:pt x="1348963" y="9537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67" name="Google Shape;150;p23"/>
          <p:cNvSpPr/>
          <p:nvPr/>
        </p:nvSpPr>
        <p:spPr>
          <a:xfrm rot="21289800" flipH="1">
            <a:off x="7446600" y="3252960"/>
            <a:ext cx="2602080" cy="2701800"/>
          </a:xfrm>
          <a:custGeom>
            <a:avLst/>
            <a:gdLst>
              <a:gd name="textAreaLeft" fmla="*/ 360 w 2602080"/>
              <a:gd name="textAreaRight" fmla="*/ 2602800 w 2602080"/>
              <a:gd name="textAreaTop" fmla="*/ 0 h 2701800"/>
              <a:gd name="textAreaBottom" fmla="*/ 2702160 h 270180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9" name="Google Shape;161;p24"/>
          <p:cNvGrpSpPr/>
          <p:nvPr/>
        </p:nvGrpSpPr>
        <p:grpSpPr>
          <a:xfrm>
            <a:off x="-3658680" y="-316800"/>
            <a:ext cx="5654520" cy="6050880"/>
            <a:chOff x="-3658680" y="-316800"/>
            <a:chExt cx="5654520" cy="6050880"/>
          </a:xfrm>
        </p:grpSpPr>
        <p:sp>
          <p:nvSpPr>
            <p:cNvPr id="70" name="Google Shape;162;p24"/>
            <p:cNvSpPr/>
            <p:nvPr/>
          </p:nvSpPr>
          <p:spPr>
            <a:xfrm rot="17812200" flipH="1" flipV="1">
              <a:off x="-3233880" y="756360"/>
              <a:ext cx="4804920" cy="3904560"/>
            </a:xfrm>
            <a:custGeom>
              <a:avLst/>
              <a:gdLst>
                <a:gd name="textAreaLeft" fmla="*/ 360 w 4804920"/>
                <a:gd name="textAreaRight" fmla="*/ 4805640 w 4804920"/>
                <a:gd name="textAreaTop" fmla="*/ 360 h 3904560"/>
                <a:gd name="textAreaBottom" fmla="*/ 3905280 h 3904560"/>
              </a:gdLst>
              <a:ahLst/>
              <a:cxnLst/>
              <a:rect l="textAreaLeft" t="textAreaTop" r="textAreaRight" b="textAreaBottom"/>
              <a:pathLst>
                <a:path w="1930774" h="1568974">
                  <a:moveTo>
                    <a:pt x="11419" y="1021325"/>
                  </a:moveTo>
                  <a:cubicBezTo>
                    <a:pt x="-43064" y="785677"/>
                    <a:pt x="102383" y="500975"/>
                    <a:pt x="341841" y="467542"/>
                  </a:cubicBezTo>
                  <a:cubicBezTo>
                    <a:pt x="471953" y="449445"/>
                    <a:pt x="607398" y="503166"/>
                    <a:pt x="733985" y="467923"/>
                  </a:cubicBezTo>
                  <a:cubicBezTo>
                    <a:pt x="949917" y="407820"/>
                    <a:pt x="1030689" y="127690"/>
                    <a:pt x="1233477" y="32154"/>
                  </a:cubicBezTo>
                  <a:cubicBezTo>
                    <a:pt x="1407689" y="-49951"/>
                    <a:pt x="1623621" y="34726"/>
                    <a:pt x="1752113" y="178268"/>
                  </a:cubicBezTo>
                  <a:cubicBezTo>
                    <a:pt x="1937755" y="385627"/>
                    <a:pt x="1978236" y="702714"/>
                    <a:pt x="1875843" y="961509"/>
                  </a:cubicBezTo>
                  <a:cubicBezTo>
                    <a:pt x="1773449" y="1220303"/>
                    <a:pt x="1541610" y="1417661"/>
                    <a:pt x="1277577" y="1505672"/>
                  </a:cubicBezTo>
                  <a:cubicBezTo>
                    <a:pt x="832950" y="1653786"/>
                    <a:pt x="136482" y="1561298"/>
                    <a:pt x="11514" y="102123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" name="Google Shape;163;p24"/>
            <p:cNvSpPr/>
            <p:nvPr/>
          </p:nvSpPr>
          <p:spPr>
            <a:xfrm rot="338400" flipH="1" flipV="1">
              <a:off x="-17640" y="165240"/>
              <a:ext cx="583200" cy="759960"/>
            </a:xfrm>
            <a:custGeom>
              <a:avLst/>
              <a:gdLst>
                <a:gd name="textAreaLeft" fmla="*/ 360 w 583200"/>
                <a:gd name="textAreaRight" fmla="*/ 583920 w 583200"/>
                <a:gd name="textAreaTop" fmla="*/ -360 h 759960"/>
                <a:gd name="textAreaBottom" fmla="*/ 759960 h 759960"/>
              </a:gdLst>
              <a:ahLst/>
              <a:cxnLst/>
              <a:rect l="textAreaLeft" t="textAreaTop" r="textAreaRight" b="textAreaBottom"/>
              <a:pathLst>
                <a:path w="364045" h="474454">
                  <a:moveTo>
                    <a:pt x="157163" y="474440"/>
                  </a:moveTo>
                  <a:cubicBezTo>
                    <a:pt x="155734" y="474440"/>
                    <a:pt x="154210" y="474440"/>
                    <a:pt x="152781" y="474440"/>
                  </a:cubicBezTo>
                  <a:lnTo>
                    <a:pt x="153162" y="462058"/>
                  </a:lnTo>
                  <a:cubicBezTo>
                    <a:pt x="154686" y="462058"/>
                    <a:pt x="156210" y="462058"/>
                    <a:pt x="157829" y="462058"/>
                  </a:cubicBezTo>
                  <a:cubicBezTo>
                    <a:pt x="163068" y="462058"/>
                    <a:pt x="168307" y="461772"/>
                    <a:pt x="173641" y="461296"/>
                  </a:cubicBezTo>
                  <a:lnTo>
                    <a:pt x="174784" y="473583"/>
                  </a:lnTo>
                  <a:cubicBezTo>
                    <a:pt x="168878" y="474155"/>
                    <a:pt x="163068" y="474536"/>
                    <a:pt x="157258" y="474440"/>
                  </a:cubicBezTo>
                  <a:close/>
                  <a:moveTo>
                    <a:pt x="130873" y="472250"/>
                  </a:moveTo>
                  <a:cubicBezTo>
                    <a:pt x="123539" y="471106"/>
                    <a:pt x="116395" y="469297"/>
                    <a:pt x="109347" y="467106"/>
                  </a:cubicBezTo>
                  <a:lnTo>
                    <a:pt x="113062" y="455295"/>
                  </a:lnTo>
                  <a:cubicBezTo>
                    <a:pt x="119443" y="457295"/>
                    <a:pt x="126111" y="458914"/>
                    <a:pt x="132779" y="459962"/>
                  </a:cubicBezTo>
                  <a:lnTo>
                    <a:pt x="130778" y="472154"/>
                  </a:lnTo>
                  <a:close/>
                  <a:moveTo>
                    <a:pt x="196405" y="470154"/>
                  </a:moveTo>
                  <a:lnTo>
                    <a:pt x="193738" y="458057"/>
                  </a:lnTo>
                  <a:cubicBezTo>
                    <a:pt x="200310" y="456629"/>
                    <a:pt x="206978" y="454723"/>
                    <a:pt x="213455" y="452533"/>
                  </a:cubicBezTo>
                  <a:lnTo>
                    <a:pt x="217456" y="464248"/>
                  </a:lnTo>
                  <a:cubicBezTo>
                    <a:pt x="210502" y="466630"/>
                    <a:pt x="203454" y="468630"/>
                    <a:pt x="196405" y="470154"/>
                  </a:cubicBezTo>
                  <a:close/>
                  <a:moveTo>
                    <a:pt x="88868" y="458819"/>
                  </a:moveTo>
                  <a:cubicBezTo>
                    <a:pt x="83248" y="456057"/>
                    <a:pt x="77819" y="452819"/>
                    <a:pt x="72771" y="449389"/>
                  </a:cubicBezTo>
                  <a:lnTo>
                    <a:pt x="69913" y="447389"/>
                  </a:lnTo>
                  <a:lnTo>
                    <a:pt x="77057" y="437293"/>
                  </a:lnTo>
                  <a:lnTo>
                    <a:pt x="79343" y="438912"/>
                  </a:lnTo>
                  <a:cubicBezTo>
                    <a:pt x="84296" y="442341"/>
                    <a:pt x="89249" y="445198"/>
                    <a:pt x="94392" y="447770"/>
                  </a:cubicBezTo>
                  <a:lnTo>
                    <a:pt x="88868" y="458819"/>
                  </a:lnTo>
                  <a:close/>
                  <a:moveTo>
                    <a:pt x="237744" y="455867"/>
                  </a:moveTo>
                  <a:lnTo>
                    <a:pt x="232410" y="444722"/>
                  </a:lnTo>
                  <a:cubicBezTo>
                    <a:pt x="238506" y="441770"/>
                    <a:pt x="244507" y="438436"/>
                    <a:pt x="250222" y="434721"/>
                  </a:cubicBezTo>
                  <a:lnTo>
                    <a:pt x="256889" y="445103"/>
                  </a:lnTo>
                  <a:cubicBezTo>
                    <a:pt x="250793" y="449009"/>
                    <a:pt x="244316" y="452628"/>
                    <a:pt x="237744" y="455771"/>
                  </a:cubicBezTo>
                  <a:close/>
                  <a:moveTo>
                    <a:pt x="52959" y="433197"/>
                  </a:moveTo>
                  <a:cubicBezTo>
                    <a:pt x="47720" y="428149"/>
                    <a:pt x="42863" y="422529"/>
                    <a:pt x="38385" y="416623"/>
                  </a:cubicBezTo>
                  <a:lnTo>
                    <a:pt x="48292" y="409099"/>
                  </a:lnTo>
                  <a:cubicBezTo>
                    <a:pt x="52388" y="414528"/>
                    <a:pt x="56959" y="419671"/>
                    <a:pt x="61722" y="424339"/>
                  </a:cubicBezTo>
                  <a:lnTo>
                    <a:pt x="53054" y="433197"/>
                  </a:lnTo>
                  <a:close/>
                  <a:moveTo>
                    <a:pt x="274606" y="432149"/>
                  </a:moveTo>
                  <a:lnTo>
                    <a:pt x="266700" y="422624"/>
                  </a:lnTo>
                  <a:cubicBezTo>
                    <a:pt x="271843" y="418338"/>
                    <a:pt x="276987" y="413671"/>
                    <a:pt x="281844" y="408718"/>
                  </a:cubicBezTo>
                  <a:lnTo>
                    <a:pt x="290703" y="417386"/>
                  </a:lnTo>
                  <a:cubicBezTo>
                    <a:pt x="285559" y="422624"/>
                    <a:pt x="280130" y="427577"/>
                    <a:pt x="274606" y="432149"/>
                  </a:cubicBezTo>
                  <a:close/>
                  <a:moveTo>
                    <a:pt x="305085" y="401003"/>
                  </a:moveTo>
                  <a:lnTo>
                    <a:pt x="295370" y="393287"/>
                  </a:lnTo>
                  <a:cubicBezTo>
                    <a:pt x="299561" y="387953"/>
                    <a:pt x="303657" y="382334"/>
                    <a:pt x="307372" y="376523"/>
                  </a:cubicBezTo>
                  <a:lnTo>
                    <a:pt x="317754" y="383286"/>
                  </a:lnTo>
                  <a:cubicBezTo>
                    <a:pt x="313754" y="389382"/>
                    <a:pt x="309467" y="395288"/>
                    <a:pt x="304991" y="401003"/>
                  </a:cubicBezTo>
                  <a:close/>
                  <a:moveTo>
                    <a:pt x="26289" y="398240"/>
                  </a:moveTo>
                  <a:cubicBezTo>
                    <a:pt x="22765" y="392049"/>
                    <a:pt x="19526" y="385381"/>
                    <a:pt x="16669" y="378523"/>
                  </a:cubicBezTo>
                  <a:lnTo>
                    <a:pt x="28099" y="373761"/>
                  </a:lnTo>
                  <a:cubicBezTo>
                    <a:pt x="30766" y="380143"/>
                    <a:pt x="33718" y="386334"/>
                    <a:pt x="37052" y="392144"/>
                  </a:cubicBezTo>
                  <a:lnTo>
                    <a:pt x="26289" y="398240"/>
                  </a:lnTo>
                  <a:close/>
                  <a:moveTo>
                    <a:pt x="328898" y="364617"/>
                  </a:moveTo>
                  <a:lnTo>
                    <a:pt x="317945" y="358807"/>
                  </a:lnTo>
                  <a:cubicBezTo>
                    <a:pt x="321087" y="352806"/>
                    <a:pt x="324135" y="346615"/>
                    <a:pt x="326898" y="340138"/>
                  </a:cubicBezTo>
                  <a:lnTo>
                    <a:pt x="338233" y="345091"/>
                  </a:lnTo>
                  <a:cubicBezTo>
                    <a:pt x="335375" y="351854"/>
                    <a:pt x="332137" y="358426"/>
                    <a:pt x="328803" y="364617"/>
                  </a:cubicBezTo>
                  <a:close/>
                  <a:moveTo>
                    <a:pt x="9430" y="357854"/>
                  </a:moveTo>
                  <a:cubicBezTo>
                    <a:pt x="7429" y="351092"/>
                    <a:pt x="5715" y="343948"/>
                    <a:pt x="4381" y="336613"/>
                  </a:cubicBezTo>
                  <a:lnTo>
                    <a:pt x="16573" y="334328"/>
                  </a:lnTo>
                  <a:cubicBezTo>
                    <a:pt x="17907" y="341186"/>
                    <a:pt x="19526" y="347948"/>
                    <a:pt x="21336" y="354330"/>
                  </a:cubicBezTo>
                  <a:lnTo>
                    <a:pt x="9430" y="357854"/>
                  </a:lnTo>
                  <a:close/>
                  <a:moveTo>
                    <a:pt x="346138" y="324898"/>
                  </a:moveTo>
                  <a:lnTo>
                    <a:pt x="334423" y="320897"/>
                  </a:lnTo>
                  <a:cubicBezTo>
                    <a:pt x="336613" y="314515"/>
                    <a:pt x="338614" y="307753"/>
                    <a:pt x="340423" y="301085"/>
                  </a:cubicBezTo>
                  <a:lnTo>
                    <a:pt x="352425" y="304229"/>
                  </a:lnTo>
                  <a:cubicBezTo>
                    <a:pt x="350615" y="311277"/>
                    <a:pt x="348425" y="318230"/>
                    <a:pt x="346138" y="324993"/>
                  </a:cubicBezTo>
                  <a:close/>
                  <a:moveTo>
                    <a:pt x="1238" y="315087"/>
                  </a:moveTo>
                  <a:cubicBezTo>
                    <a:pt x="571" y="307943"/>
                    <a:pt x="95" y="300609"/>
                    <a:pt x="0" y="293370"/>
                  </a:cubicBezTo>
                  <a:lnTo>
                    <a:pt x="12382" y="293084"/>
                  </a:lnTo>
                  <a:cubicBezTo>
                    <a:pt x="12478" y="299942"/>
                    <a:pt x="12954" y="306991"/>
                    <a:pt x="13621" y="313754"/>
                  </a:cubicBezTo>
                  <a:lnTo>
                    <a:pt x="1334" y="314992"/>
                  </a:lnTo>
                  <a:close/>
                  <a:moveTo>
                    <a:pt x="357092" y="282988"/>
                  </a:moveTo>
                  <a:lnTo>
                    <a:pt x="344900" y="280702"/>
                  </a:lnTo>
                  <a:cubicBezTo>
                    <a:pt x="346138" y="273844"/>
                    <a:pt x="347186" y="266986"/>
                    <a:pt x="348043" y="260128"/>
                  </a:cubicBezTo>
                  <a:lnTo>
                    <a:pt x="360331" y="261556"/>
                  </a:lnTo>
                  <a:cubicBezTo>
                    <a:pt x="359569" y="268605"/>
                    <a:pt x="358426" y="275844"/>
                    <a:pt x="357092" y="282988"/>
                  </a:cubicBezTo>
                  <a:close/>
                  <a:moveTo>
                    <a:pt x="12763" y="272510"/>
                  </a:moveTo>
                  <a:lnTo>
                    <a:pt x="381" y="271844"/>
                  </a:lnTo>
                  <a:cubicBezTo>
                    <a:pt x="762" y="264700"/>
                    <a:pt x="1428" y="257461"/>
                    <a:pt x="2381" y="250317"/>
                  </a:cubicBezTo>
                  <a:lnTo>
                    <a:pt x="14668" y="251936"/>
                  </a:lnTo>
                  <a:cubicBezTo>
                    <a:pt x="13811" y="258794"/>
                    <a:pt x="13145" y="265747"/>
                    <a:pt x="12763" y="272605"/>
                  </a:cubicBezTo>
                  <a:close/>
                  <a:moveTo>
                    <a:pt x="362331" y="240221"/>
                  </a:moveTo>
                  <a:lnTo>
                    <a:pt x="350044" y="239363"/>
                  </a:lnTo>
                  <a:cubicBezTo>
                    <a:pt x="350520" y="232791"/>
                    <a:pt x="350901" y="225743"/>
                    <a:pt x="351187" y="218408"/>
                  </a:cubicBezTo>
                  <a:lnTo>
                    <a:pt x="363569" y="218885"/>
                  </a:lnTo>
                  <a:cubicBezTo>
                    <a:pt x="363284" y="226409"/>
                    <a:pt x="362902" y="233553"/>
                    <a:pt x="362426" y="240316"/>
                  </a:cubicBezTo>
                  <a:close/>
                  <a:moveTo>
                    <a:pt x="18002" y="231267"/>
                  </a:moveTo>
                  <a:lnTo>
                    <a:pt x="5905" y="228790"/>
                  </a:lnTo>
                  <a:lnTo>
                    <a:pt x="6953" y="223933"/>
                  </a:lnTo>
                  <a:cubicBezTo>
                    <a:pt x="8191" y="218504"/>
                    <a:pt x="9430" y="213074"/>
                    <a:pt x="10953" y="207740"/>
                  </a:cubicBezTo>
                  <a:lnTo>
                    <a:pt x="22860" y="210979"/>
                  </a:lnTo>
                  <a:cubicBezTo>
                    <a:pt x="21431" y="216122"/>
                    <a:pt x="20193" y="221361"/>
                    <a:pt x="19050" y="226600"/>
                  </a:cubicBezTo>
                  <a:lnTo>
                    <a:pt x="18097" y="231172"/>
                  </a:lnTo>
                  <a:close/>
                  <a:moveTo>
                    <a:pt x="364045" y="197453"/>
                  </a:moveTo>
                  <a:lnTo>
                    <a:pt x="351663" y="197453"/>
                  </a:lnTo>
                  <a:cubicBezTo>
                    <a:pt x="351663" y="197453"/>
                    <a:pt x="351663" y="190500"/>
                    <a:pt x="351663" y="190500"/>
                  </a:cubicBezTo>
                  <a:cubicBezTo>
                    <a:pt x="351663" y="185833"/>
                    <a:pt x="351663" y="181070"/>
                    <a:pt x="351472" y="176308"/>
                  </a:cubicBezTo>
                  <a:lnTo>
                    <a:pt x="363855" y="176022"/>
                  </a:lnTo>
                  <a:cubicBezTo>
                    <a:pt x="363950" y="180880"/>
                    <a:pt x="364045" y="185738"/>
                    <a:pt x="364045" y="190500"/>
                  </a:cubicBezTo>
                  <a:lnTo>
                    <a:pt x="364045" y="197358"/>
                  </a:lnTo>
                  <a:close/>
                  <a:moveTo>
                    <a:pt x="28860" y="191167"/>
                  </a:moveTo>
                  <a:lnTo>
                    <a:pt x="17145" y="187262"/>
                  </a:lnTo>
                  <a:cubicBezTo>
                    <a:pt x="19431" y="180404"/>
                    <a:pt x="22003" y="173546"/>
                    <a:pt x="24669" y="166973"/>
                  </a:cubicBezTo>
                  <a:lnTo>
                    <a:pt x="36100" y="171640"/>
                  </a:lnTo>
                  <a:cubicBezTo>
                    <a:pt x="33528" y="178022"/>
                    <a:pt x="31052" y="184595"/>
                    <a:pt x="28860" y="191167"/>
                  </a:cubicBezTo>
                  <a:close/>
                  <a:moveTo>
                    <a:pt x="350711" y="155353"/>
                  </a:moveTo>
                  <a:cubicBezTo>
                    <a:pt x="350329" y="148400"/>
                    <a:pt x="349853" y="141351"/>
                    <a:pt x="349186" y="134398"/>
                  </a:cubicBezTo>
                  <a:lnTo>
                    <a:pt x="361474" y="133255"/>
                  </a:lnTo>
                  <a:cubicBezTo>
                    <a:pt x="362141" y="140398"/>
                    <a:pt x="362712" y="147542"/>
                    <a:pt x="363093" y="154686"/>
                  </a:cubicBezTo>
                  <a:lnTo>
                    <a:pt x="350711" y="155353"/>
                  </a:lnTo>
                  <a:close/>
                  <a:moveTo>
                    <a:pt x="44577" y="152590"/>
                  </a:moveTo>
                  <a:lnTo>
                    <a:pt x="33433" y="147161"/>
                  </a:lnTo>
                  <a:cubicBezTo>
                    <a:pt x="36576" y="140684"/>
                    <a:pt x="40005" y="134207"/>
                    <a:pt x="43529" y="128016"/>
                  </a:cubicBezTo>
                  <a:lnTo>
                    <a:pt x="54293" y="134112"/>
                  </a:lnTo>
                  <a:cubicBezTo>
                    <a:pt x="50863" y="140018"/>
                    <a:pt x="47625" y="146209"/>
                    <a:pt x="44577" y="152495"/>
                  </a:cubicBezTo>
                  <a:close/>
                  <a:moveTo>
                    <a:pt x="65151" y="116586"/>
                  </a:moveTo>
                  <a:lnTo>
                    <a:pt x="54864" y="109728"/>
                  </a:lnTo>
                  <a:cubicBezTo>
                    <a:pt x="58864" y="103727"/>
                    <a:pt x="63151" y="97822"/>
                    <a:pt x="67532" y="92202"/>
                  </a:cubicBezTo>
                  <a:lnTo>
                    <a:pt x="77248" y="99822"/>
                  </a:lnTo>
                  <a:cubicBezTo>
                    <a:pt x="73057" y="105156"/>
                    <a:pt x="68961" y="110871"/>
                    <a:pt x="65056" y="116586"/>
                  </a:cubicBezTo>
                  <a:close/>
                  <a:moveTo>
                    <a:pt x="346710" y="113633"/>
                  </a:moveTo>
                  <a:cubicBezTo>
                    <a:pt x="345662" y="106489"/>
                    <a:pt x="344424" y="99536"/>
                    <a:pt x="343091" y="93154"/>
                  </a:cubicBezTo>
                  <a:lnTo>
                    <a:pt x="355187" y="90583"/>
                  </a:lnTo>
                  <a:cubicBezTo>
                    <a:pt x="356616" y="97250"/>
                    <a:pt x="357854" y="104394"/>
                    <a:pt x="358997" y="111823"/>
                  </a:cubicBezTo>
                  <a:lnTo>
                    <a:pt x="346710" y="113633"/>
                  </a:lnTo>
                  <a:close/>
                  <a:moveTo>
                    <a:pt x="90773" y="84011"/>
                  </a:moveTo>
                  <a:lnTo>
                    <a:pt x="81629" y="75629"/>
                  </a:lnTo>
                  <a:cubicBezTo>
                    <a:pt x="86582" y="70199"/>
                    <a:pt x="91821" y="65056"/>
                    <a:pt x="97060" y="60293"/>
                  </a:cubicBezTo>
                  <a:lnTo>
                    <a:pt x="105442" y="69437"/>
                  </a:lnTo>
                  <a:cubicBezTo>
                    <a:pt x="100489" y="74009"/>
                    <a:pt x="95535" y="78867"/>
                    <a:pt x="90773" y="84011"/>
                  </a:cubicBezTo>
                  <a:close/>
                  <a:moveTo>
                    <a:pt x="337851" y="73152"/>
                  </a:moveTo>
                  <a:cubicBezTo>
                    <a:pt x="335661" y="66199"/>
                    <a:pt x="333184" y="59817"/>
                    <a:pt x="330518" y="54197"/>
                  </a:cubicBezTo>
                  <a:lnTo>
                    <a:pt x="341662" y="48863"/>
                  </a:lnTo>
                  <a:cubicBezTo>
                    <a:pt x="344614" y="54959"/>
                    <a:pt x="347281" y="61913"/>
                    <a:pt x="349662" y="69437"/>
                  </a:cubicBezTo>
                  <a:lnTo>
                    <a:pt x="337851" y="73152"/>
                  </a:lnTo>
                  <a:close/>
                  <a:moveTo>
                    <a:pt x="121253" y="56197"/>
                  </a:moveTo>
                  <a:lnTo>
                    <a:pt x="113729" y="46387"/>
                  </a:lnTo>
                  <a:cubicBezTo>
                    <a:pt x="119539" y="42005"/>
                    <a:pt x="125539" y="37814"/>
                    <a:pt x="131636" y="34004"/>
                  </a:cubicBezTo>
                  <a:lnTo>
                    <a:pt x="138208" y="44482"/>
                  </a:lnTo>
                  <a:cubicBezTo>
                    <a:pt x="132493" y="48101"/>
                    <a:pt x="126778" y="52006"/>
                    <a:pt x="121253" y="56197"/>
                  </a:cubicBezTo>
                  <a:close/>
                  <a:moveTo>
                    <a:pt x="148590" y="38576"/>
                  </a:moveTo>
                  <a:lnTo>
                    <a:pt x="142875" y="27622"/>
                  </a:lnTo>
                  <a:cubicBezTo>
                    <a:pt x="149066" y="24384"/>
                    <a:pt x="155734" y="21336"/>
                    <a:pt x="162687" y="18574"/>
                  </a:cubicBezTo>
                  <a:lnTo>
                    <a:pt x="167354" y="30004"/>
                  </a:lnTo>
                  <a:cubicBezTo>
                    <a:pt x="160782" y="32671"/>
                    <a:pt x="154495" y="35528"/>
                    <a:pt x="148590" y="38576"/>
                  </a:cubicBezTo>
                  <a:close/>
                  <a:moveTo>
                    <a:pt x="320135" y="37814"/>
                  </a:moveTo>
                  <a:cubicBezTo>
                    <a:pt x="316039" y="33052"/>
                    <a:pt x="311086" y="28861"/>
                    <a:pt x="305467" y="25337"/>
                  </a:cubicBezTo>
                  <a:lnTo>
                    <a:pt x="311944" y="14859"/>
                  </a:lnTo>
                  <a:cubicBezTo>
                    <a:pt x="318611" y="18955"/>
                    <a:pt x="324517" y="24003"/>
                    <a:pt x="329469" y="29718"/>
                  </a:cubicBezTo>
                  <a:lnTo>
                    <a:pt x="320135" y="37814"/>
                  </a:lnTo>
                  <a:close/>
                  <a:moveTo>
                    <a:pt x="186880" y="22955"/>
                  </a:moveTo>
                  <a:lnTo>
                    <a:pt x="183166" y="11144"/>
                  </a:lnTo>
                  <a:cubicBezTo>
                    <a:pt x="190119" y="8954"/>
                    <a:pt x="197168" y="7048"/>
                    <a:pt x="204121" y="5525"/>
                  </a:cubicBezTo>
                  <a:lnTo>
                    <a:pt x="206787" y="17621"/>
                  </a:lnTo>
                  <a:cubicBezTo>
                    <a:pt x="200120" y="19145"/>
                    <a:pt x="193357" y="20955"/>
                    <a:pt x="186785" y="22955"/>
                  </a:cubicBezTo>
                  <a:close/>
                  <a:moveTo>
                    <a:pt x="287560" y="17336"/>
                  </a:moveTo>
                  <a:cubicBezTo>
                    <a:pt x="281559" y="15430"/>
                    <a:pt x="274987" y="14097"/>
                    <a:pt x="267938" y="13335"/>
                  </a:cubicBezTo>
                  <a:lnTo>
                    <a:pt x="269367" y="1048"/>
                  </a:lnTo>
                  <a:cubicBezTo>
                    <a:pt x="277177" y="2000"/>
                    <a:pt x="284512" y="3429"/>
                    <a:pt x="291179" y="5525"/>
                  </a:cubicBezTo>
                  <a:lnTo>
                    <a:pt x="287560" y="17336"/>
                  </a:lnTo>
                  <a:close/>
                  <a:moveTo>
                    <a:pt x="227171" y="14002"/>
                  </a:moveTo>
                  <a:lnTo>
                    <a:pt x="225552" y="1714"/>
                  </a:lnTo>
                  <a:cubicBezTo>
                    <a:pt x="232981" y="762"/>
                    <a:pt x="240316" y="95"/>
                    <a:pt x="247364" y="0"/>
                  </a:cubicBezTo>
                  <a:lnTo>
                    <a:pt x="247650" y="12382"/>
                  </a:lnTo>
                  <a:cubicBezTo>
                    <a:pt x="241078" y="12573"/>
                    <a:pt x="234125" y="13049"/>
                    <a:pt x="227171" y="14002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2" name="Google Shape;164;p24"/>
          <p:cNvGrpSpPr/>
          <p:nvPr/>
        </p:nvGrpSpPr>
        <p:grpSpPr>
          <a:xfrm>
            <a:off x="8167320" y="-546480"/>
            <a:ext cx="1783080" cy="4638600"/>
            <a:chOff x="8167320" y="-546480"/>
            <a:chExt cx="1783080" cy="4638600"/>
          </a:xfrm>
        </p:grpSpPr>
        <p:sp>
          <p:nvSpPr>
            <p:cNvPr id="73" name="Google Shape;165;p24"/>
            <p:cNvSpPr/>
            <p:nvPr/>
          </p:nvSpPr>
          <p:spPr>
            <a:xfrm rot="16200000" flipV="1">
              <a:off x="6940800" y="770400"/>
              <a:ext cx="3715920" cy="1081800"/>
            </a:xfrm>
            <a:custGeom>
              <a:avLst/>
              <a:gdLst>
                <a:gd name="textAreaLeft" fmla="*/ 0 w 3715920"/>
                <a:gd name="textAreaRight" fmla="*/ 3716280 w 3715920"/>
                <a:gd name="textAreaTop" fmla="*/ -360 h 1081800"/>
                <a:gd name="textAreaBottom" fmla="*/ 1081800 h 10818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" name="Google Shape;166;p24"/>
            <p:cNvSpPr/>
            <p:nvPr/>
          </p:nvSpPr>
          <p:spPr>
            <a:xfrm rot="8233200" flipV="1">
              <a:off x="8330040" y="2685960"/>
              <a:ext cx="1457280" cy="1050480"/>
            </a:xfrm>
            <a:custGeom>
              <a:avLst/>
              <a:gdLst>
                <a:gd name="textAreaLeft" fmla="*/ 0 w 1457280"/>
                <a:gd name="textAreaRight" fmla="*/ 1457640 w 1457280"/>
                <a:gd name="textAreaTop" fmla="*/ 360 h 1050480"/>
                <a:gd name="textAreaBottom" fmla="*/ 1051200 h 1050480"/>
              </a:gdLst>
              <a:ahLst/>
              <a:cxnLst/>
              <a:rect l="textAreaLeft" t="textAreaTop" r="textAreaRight" b="textAreaBottom"/>
              <a:pathLst>
                <a:path w="231419" h="166848">
                  <a:moveTo>
                    <a:pt x="107158" y="166848"/>
                  </a:moveTo>
                  <a:cubicBezTo>
                    <a:pt x="76392" y="166848"/>
                    <a:pt x="47912" y="156847"/>
                    <a:pt x="28100" y="138750"/>
                  </a:cubicBezTo>
                  <a:cubicBezTo>
                    <a:pt x="3144" y="115985"/>
                    <a:pt x="-6475" y="80171"/>
                    <a:pt x="4478" y="51501"/>
                  </a:cubicBezTo>
                  <a:cubicBezTo>
                    <a:pt x="15622" y="22640"/>
                    <a:pt x="47150" y="1971"/>
                    <a:pt x="82964" y="161"/>
                  </a:cubicBezTo>
                  <a:lnTo>
                    <a:pt x="82964" y="161"/>
                  </a:lnTo>
                  <a:cubicBezTo>
                    <a:pt x="118111" y="-1554"/>
                    <a:pt x="154116" y="10543"/>
                    <a:pt x="176595" y="31879"/>
                  </a:cubicBezTo>
                  <a:lnTo>
                    <a:pt x="180786" y="35784"/>
                  </a:lnTo>
                  <a:cubicBezTo>
                    <a:pt x="200979" y="54644"/>
                    <a:pt x="238603" y="89696"/>
                    <a:pt x="230221" y="115508"/>
                  </a:cubicBezTo>
                  <a:cubicBezTo>
                    <a:pt x="226220" y="127796"/>
                    <a:pt x="214886" y="134749"/>
                    <a:pt x="203169" y="140464"/>
                  </a:cubicBezTo>
                  <a:cubicBezTo>
                    <a:pt x="169832" y="156752"/>
                    <a:pt x="141924" y="165039"/>
                    <a:pt x="115349" y="166563"/>
                  </a:cubicBezTo>
                  <a:cubicBezTo>
                    <a:pt x="112587" y="166753"/>
                    <a:pt x="109824" y="166848"/>
                    <a:pt x="107062" y="166848"/>
                  </a:cubicBezTo>
                  <a:close/>
                  <a:moveTo>
                    <a:pt x="83535" y="9686"/>
                  </a:moveTo>
                  <a:lnTo>
                    <a:pt x="83535" y="9686"/>
                  </a:lnTo>
                  <a:cubicBezTo>
                    <a:pt x="56770" y="11019"/>
                    <a:pt x="24766" y="25593"/>
                    <a:pt x="13432" y="54929"/>
                  </a:cubicBezTo>
                  <a:cubicBezTo>
                    <a:pt x="3811" y="79980"/>
                    <a:pt x="12479" y="111603"/>
                    <a:pt x="34577" y="131701"/>
                  </a:cubicBezTo>
                  <a:cubicBezTo>
                    <a:pt x="54199" y="149608"/>
                    <a:pt x="83535" y="158847"/>
                    <a:pt x="114968" y="157038"/>
                  </a:cubicBezTo>
                  <a:cubicBezTo>
                    <a:pt x="140305" y="155609"/>
                    <a:pt x="167070" y="147608"/>
                    <a:pt x="199169" y="131892"/>
                  </a:cubicBezTo>
                  <a:cubicBezTo>
                    <a:pt x="208980" y="127129"/>
                    <a:pt x="218410" y="121414"/>
                    <a:pt x="221362" y="112556"/>
                  </a:cubicBezTo>
                  <a:cubicBezTo>
                    <a:pt x="227839" y="92553"/>
                    <a:pt x="190502" y="57597"/>
                    <a:pt x="174500" y="42737"/>
                  </a:cubicBezTo>
                  <a:lnTo>
                    <a:pt x="170213" y="38737"/>
                  </a:lnTo>
                  <a:cubicBezTo>
                    <a:pt x="149830" y="19401"/>
                    <a:pt x="115825" y="8066"/>
                    <a:pt x="83631" y="968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6" name="Google Shape;181;p25"/>
          <p:cNvGrpSpPr/>
          <p:nvPr/>
        </p:nvGrpSpPr>
        <p:grpSpPr>
          <a:xfrm>
            <a:off x="7857000" y="2117520"/>
            <a:ext cx="2851560" cy="3769200"/>
            <a:chOff x="7857000" y="2117520"/>
            <a:chExt cx="2851560" cy="3769200"/>
          </a:xfrm>
        </p:grpSpPr>
        <p:sp>
          <p:nvSpPr>
            <p:cNvPr id="77" name="Google Shape;182;p25"/>
            <p:cNvSpPr/>
            <p:nvPr/>
          </p:nvSpPr>
          <p:spPr>
            <a:xfrm rot="20356200" flipH="1">
              <a:off x="8407440" y="2376000"/>
              <a:ext cx="1919160" cy="2505600"/>
            </a:xfrm>
            <a:custGeom>
              <a:avLst/>
              <a:gdLst>
                <a:gd name="textAreaLeft" fmla="*/ -360 w 1919160"/>
                <a:gd name="textAreaRight" fmla="*/ 1919160 w 1919160"/>
                <a:gd name="textAreaTop" fmla="*/ 0 h 2505600"/>
                <a:gd name="textAreaBottom" fmla="*/ 2505960 h 2505600"/>
              </a:gdLst>
              <a:ahLst/>
              <a:cxnLst/>
              <a:rect l="textAreaLeft" t="textAreaTop" r="textAreaRight" b="textAreaBottom"/>
              <a:pathLst>
                <a:path w="910992" h="1189302">
                  <a:moveTo>
                    <a:pt x="263278" y="240063"/>
                  </a:moveTo>
                  <a:cubicBezTo>
                    <a:pt x="308331" y="122620"/>
                    <a:pt x="413201" y="31371"/>
                    <a:pt x="533883" y="4796"/>
                  </a:cubicBezTo>
                  <a:cubicBezTo>
                    <a:pt x="599891" y="-9777"/>
                    <a:pt x="687331" y="7558"/>
                    <a:pt x="704095" y="74805"/>
                  </a:cubicBezTo>
                  <a:cubicBezTo>
                    <a:pt x="715144" y="119191"/>
                    <a:pt x="689236" y="162911"/>
                    <a:pt x="669995" y="204154"/>
                  </a:cubicBezTo>
                  <a:cubicBezTo>
                    <a:pt x="605701" y="341981"/>
                    <a:pt x="627799" y="536482"/>
                    <a:pt x="758768" y="611443"/>
                  </a:cubicBezTo>
                  <a:cubicBezTo>
                    <a:pt x="795154" y="632208"/>
                    <a:pt x="838397" y="643447"/>
                    <a:pt x="865829" y="675546"/>
                  </a:cubicBezTo>
                  <a:cubicBezTo>
                    <a:pt x="882498" y="695073"/>
                    <a:pt x="891356" y="720219"/>
                    <a:pt x="897833" y="745269"/>
                  </a:cubicBezTo>
                  <a:cubicBezTo>
                    <a:pt x="917740" y="822517"/>
                    <a:pt x="917169" y="907766"/>
                    <a:pt x="881450" y="978346"/>
                  </a:cubicBezTo>
                  <a:cubicBezTo>
                    <a:pt x="854399" y="1031686"/>
                    <a:pt x="809251" y="1073406"/>
                    <a:pt x="759721" y="1105695"/>
                  </a:cubicBezTo>
                  <a:cubicBezTo>
                    <a:pt x="619513" y="1197040"/>
                    <a:pt x="434632" y="1216757"/>
                    <a:pt x="281185" y="1148844"/>
                  </a:cubicBezTo>
                  <a:cubicBezTo>
                    <a:pt x="127832" y="1080930"/>
                    <a:pt x="12961" y="924054"/>
                    <a:pt x="959" y="753842"/>
                  </a:cubicBezTo>
                  <a:cubicBezTo>
                    <a:pt x="-2660" y="701835"/>
                    <a:pt x="3340" y="647352"/>
                    <a:pt x="29725" y="602966"/>
                  </a:cubicBezTo>
                  <a:cubicBezTo>
                    <a:pt x="79255" y="519622"/>
                    <a:pt x="191935" y="483618"/>
                    <a:pt x="221463" y="390749"/>
                  </a:cubicBezTo>
                  <a:cubicBezTo>
                    <a:pt x="237370" y="340552"/>
                    <a:pt x="249181" y="276925"/>
                    <a:pt x="263278" y="240254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8" name="Google Shape;183;p25"/>
            <p:cNvSpPr/>
            <p:nvPr/>
          </p:nvSpPr>
          <p:spPr>
            <a:xfrm rot="9088800">
              <a:off x="8056440" y="4340880"/>
              <a:ext cx="1590480" cy="1241280"/>
            </a:xfrm>
            <a:custGeom>
              <a:avLst/>
              <a:gdLst>
                <a:gd name="textAreaLeft" fmla="*/ 0 w 1590480"/>
                <a:gd name="textAreaRight" fmla="*/ 1590840 w 1590480"/>
                <a:gd name="textAreaTop" fmla="*/ 0 h 1241280"/>
                <a:gd name="textAreaBottom" fmla="*/ 1241640 h 1241280"/>
              </a:gdLst>
              <a:ahLst/>
              <a:cxnLst/>
              <a:rect l="textAreaLeft" t="textAreaTop" r="textAreaRight" b="textAreaBottom"/>
              <a:pathLst>
                <a:path w="1882831" h="1469646">
                  <a:moveTo>
                    <a:pt x="674801" y="1469647"/>
                  </a:moveTo>
                  <a:cubicBezTo>
                    <a:pt x="594886" y="1469647"/>
                    <a:pt x="522782" y="1459169"/>
                    <a:pt x="455917" y="1438119"/>
                  </a:cubicBezTo>
                  <a:cubicBezTo>
                    <a:pt x="221220" y="1364395"/>
                    <a:pt x="35864" y="1135129"/>
                    <a:pt x="5003" y="880621"/>
                  </a:cubicBezTo>
                  <a:cubicBezTo>
                    <a:pt x="-24811" y="634209"/>
                    <a:pt x="80155" y="376272"/>
                    <a:pt x="279037" y="207489"/>
                  </a:cubicBezTo>
                  <a:cubicBezTo>
                    <a:pt x="464965" y="49755"/>
                    <a:pt x="729379" y="-25016"/>
                    <a:pt x="986268" y="7464"/>
                  </a:cubicBezTo>
                  <a:cubicBezTo>
                    <a:pt x="1351076" y="53660"/>
                    <a:pt x="1661305" y="283308"/>
                    <a:pt x="1816277" y="621731"/>
                  </a:cubicBezTo>
                  <a:cubicBezTo>
                    <a:pt x="1873903" y="747652"/>
                    <a:pt x="1894668" y="872429"/>
                    <a:pt x="1876380" y="982443"/>
                  </a:cubicBezTo>
                  <a:cubicBezTo>
                    <a:pt x="1854472" y="1113697"/>
                    <a:pt x="1773986" y="1224664"/>
                    <a:pt x="1666353" y="1272003"/>
                  </a:cubicBezTo>
                  <a:cubicBezTo>
                    <a:pt x="1611680" y="1296101"/>
                    <a:pt x="1551387" y="1304007"/>
                    <a:pt x="1492999" y="1311627"/>
                  </a:cubicBezTo>
                  <a:cubicBezTo>
                    <a:pt x="1479663" y="1313341"/>
                    <a:pt x="1466328" y="1315151"/>
                    <a:pt x="1452994" y="1317056"/>
                  </a:cubicBezTo>
                  <a:cubicBezTo>
                    <a:pt x="1348314" y="1332296"/>
                    <a:pt x="1244300" y="1360204"/>
                    <a:pt x="1143716" y="1387255"/>
                  </a:cubicBezTo>
                  <a:cubicBezTo>
                    <a:pt x="1083614" y="1403448"/>
                    <a:pt x="1021416" y="1420117"/>
                    <a:pt x="959694" y="1433928"/>
                  </a:cubicBezTo>
                  <a:cubicBezTo>
                    <a:pt x="853681" y="1457740"/>
                    <a:pt x="759764" y="1469551"/>
                    <a:pt x="674801" y="1469551"/>
                  </a:cubicBezTo>
                  <a:close/>
                  <a:moveTo>
                    <a:pt x="867111" y="8607"/>
                  </a:moveTo>
                  <a:cubicBezTo>
                    <a:pt x="651655" y="8607"/>
                    <a:pt x="440295" y="81949"/>
                    <a:pt x="284562" y="214061"/>
                  </a:cubicBezTo>
                  <a:cubicBezTo>
                    <a:pt x="90823" y="378463"/>
                    <a:pt x="-15571" y="639733"/>
                    <a:pt x="13480" y="879573"/>
                  </a:cubicBezTo>
                  <a:cubicBezTo>
                    <a:pt x="43960" y="1130842"/>
                    <a:pt x="226935" y="1357156"/>
                    <a:pt x="458488" y="1429927"/>
                  </a:cubicBezTo>
                  <a:cubicBezTo>
                    <a:pt x="594886" y="1472790"/>
                    <a:pt x="753573" y="1471361"/>
                    <a:pt x="957789" y="1425546"/>
                  </a:cubicBezTo>
                  <a:cubicBezTo>
                    <a:pt x="1019320" y="1411735"/>
                    <a:pt x="1081423" y="1395066"/>
                    <a:pt x="1141431" y="1378969"/>
                  </a:cubicBezTo>
                  <a:cubicBezTo>
                    <a:pt x="1242301" y="1351918"/>
                    <a:pt x="1346599" y="1323819"/>
                    <a:pt x="1451660" y="1308579"/>
                  </a:cubicBezTo>
                  <a:cubicBezTo>
                    <a:pt x="1464995" y="1306674"/>
                    <a:pt x="1478330" y="1304864"/>
                    <a:pt x="1491760" y="1303150"/>
                  </a:cubicBezTo>
                  <a:cubicBezTo>
                    <a:pt x="1549482" y="1295625"/>
                    <a:pt x="1609203" y="1287814"/>
                    <a:pt x="1662734" y="1264192"/>
                  </a:cubicBezTo>
                  <a:cubicBezTo>
                    <a:pt x="1767795" y="1217901"/>
                    <a:pt x="1846376" y="1109411"/>
                    <a:pt x="1867712" y="981014"/>
                  </a:cubicBezTo>
                  <a:cubicBezTo>
                    <a:pt x="1885810" y="872715"/>
                    <a:pt x="1865235" y="749652"/>
                    <a:pt x="1808276" y="625351"/>
                  </a:cubicBezTo>
                  <a:cubicBezTo>
                    <a:pt x="1654542" y="289594"/>
                    <a:pt x="1346790" y="61756"/>
                    <a:pt x="985030" y="16036"/>
                  </a:cubicBezTo>
                  <a:cubicBezTo>
                    <a:pt x="945787" y="11083"/>
                    <a:pt x="906258" y="8607"/>
                    <a:pt x="866920" y="8607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79" name="Google Shape;184;p25"/>
          <p:cNvSpPr/>
          <p:nvPr/>
        </p:nvSpPr>
        <p:spPr>
          <a:xfrm rot="325800" flipH="1">
            <a:off x="-1080000" y="-1347480"/>
            <a:ext cx="2390760" cy="5209920"/>
          </a:xfrm>
          <a:custGeom>
            <a:avLst/>
            <a:gdLst>
              <a:gd name="textAreaLeft" fmla="*/ -360 w 2390760"/>
              <a:gd name="textAreaRight" fmla="*/ 2390760 w 2390760"/>
              <a:gd name="textAreaTop" fmla="*/ 0 h 5209920"/>
              <a:gd name="textAreaBottom" fmla="*/ 5210280 h 520992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635840" y="604800"/>
            <a:ext cx="418392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2870280" y="2003760"/>
            <a:ext cx="418392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104360" y="3402720"/>
            <a:ext cx="418392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4" name="Google Shape;200;p27"/>
          <p:cNvSpPr/>
          <p:nvPr/>
        </p:nvSpPr>
        <p:spPr>
          <a:xfrm rot="18514200" flipH="1">
            <a:off x="-1790640" y="3131640"/>
            <a:ext cx="2602080" cy="2701440"/>
          </a:xfrm>
          <a:custGeom>
            <a:avLst/>
            <a:gdLst>
              <a:gd name="textAreaLeft" fmla="*/ -360 w 2602080"/>
              <a:gd name="textAreaRight" fmla="*/ 2602080 w 2602080"/>
              <a:gd name="textAreaTop" fmla="*/ 0 h 2701440"/>
              <a:gd name="textAreaBottom" fmla="*/ 2701800 h 270144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1563120" y="194184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4204800" y="194184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>
            <a:off x="6846120" y="194184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8" name="Google Shape;204;p27"/>
          <p:cNvGrpSpPr/>
          <p:nvPr/>
        </p:nvGrpSpPr>
        <p:grpSpPr>
          <a:xfrm>
            <a:off x="6034320" y="-710640"/>
            <a:ext cx="4227480" cy="4240440"/>
            <a:chOff x="6034320" y="-710640"/>
            <a:chExt cx="4227480" cy="4240440"/>
          </a:xfrm>
        </p:grpSpPr>
        <p:sp>
          <p:nvSpPr>
            <p:cNvPr id="89" name="Google Shape;205;p27"/>
            <p:cNvSpPr/>
            <p:nvPr/>
          </p:nvSpPr>
          <p:spPr>
            <a:xfrm rot="484200">
              <a:off x="6127920" y="-449640"/>
              <a:ext cx="3831480" cy="1605240"/>
            </a:xfrm>
            <a:custGeom>
              <a:avLst/>
              <a:gdLst>
                <a:gd name="textAreaLeft" fmla="*/ 0 w 3831480"/>
                <a:gd name="textAreaRight" fmla="*/ 3831840 w 3831480"/>
                <a:gd name="textAreaTop" fmla="*/ 0 h 1605240"/>
                <a:gd name="textAreaBottom" fmla="*/ 1605600 h 160524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0" name="Google Shape;206;p27"/>
            <p:cNvSpPr/>
            <p:nvPr/>
          </p:nvSpPr>
          <p:spPr>
            <a:xfrm rot="5626800">
              <a:off x="8033760" y="1334520"/>
              <a:ext cx="2625120" cy="1661040"/>
            </a:xfrm>
            <a:custGeom>
              <a:avLst/>
              <a:gdLst>
                <a:gd name="textAreaLeft" fmla="*/ 0 w 2625120"/>
                <a:gd name="textAreaRight" fmla="*/ 2625480 w 2625120"/>
                <a:gd name="textAreaTop" fmla="*/ 0 h 1661040"/>
                <a:gd name="textAreaBottom" fmla="*/ 1661400 h 166104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49400" y="1675080"/>
            <a:ext cx="5244840" cy="119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7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" name="Google Shape;209;p28"/>
          <p:cNvSpPr/>
          <p:nvPr/>
        </p:nvSpPr>
        <p:spPr>
          <a:xfrm rot="14559600" flipH="1">
            <a:off x="7580520" y="-25920"/>
            <a:ext cx="4444920" cy="3611880"/>
          </a:xfrm>
          <a:custGeom>
            <a:avLst/>
            <a:gdLst>
              <a:gd name="textAreaLeft" fmla="*/ -360 w 4444920"/>
              <a:gd name="textAreaRight" fmla="*/ 4444920 w 4444920"/>
              <a:gd name="textAreaTop" fmla="*/ 0 h 3611880"/>
              <a:gd name="textAreaBottom" fmla="*/ 3612240 h 361188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93" name="Google Shape;210;p28"/>
          <p:cNvGrpSpPr/>
          <p:nvPr/>
        </p:nvGrpSpPr>
        <p:grpSpPr>
          <a:xfrm>
            <a:off x="-345240" y="-676800"/>
            <a:ext cx="1833120" cy="3786840"/>
            <a:chOff x="-345240" y="-676800"/>
            <a:chExt cx="1833120" cy="3786840"/>
          </a:xfrm>
        </p:grpSpPr>
        <p:sp>
          <p:nvSpPr>
            <p:cNvPr id="94" name="Google Shape;211;p28"/>
            <p:cNvSpPr/>
            <p:nvPr/>
          </p:nvSpPr>
          <p:spPr>
            <a:xfrm rot="15946800">
              <a:off x="-1527480" y="675360"/>
              <a:ext cx="3717360" cy="1082160"/>
            </a:xfrm>
            <a:custGeom>
              <a:avLst/>
              <a:gdLst>
                <a:gd name="textAreaLeft" fmla="*/ 0 w 3717360"/>
                <a:gd name="textAreaRight" fmla="*/ 3717720 w 3717360"/>
                <a:gd name="textAreaTop" fmla="*/ 0 h 1082160"/>
                <a:gd name="textAreaBottom" fmla="*/ 1082520 h 10821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5" name="Google Shape;212;p28"/>
            <p:cNvSpPr/>
            <p:nvPr/>
          </p:nvSpPr>
          <p:spPr>
            <a:xfrm rot="10206000">
              <a:off x="515880" y="-302400"/>
              <a:ext cx="921600" cy="664560"/>
            </a:xfrm>
            <a:custGeom>
              <a:avLst/>
              <a:gdLst>
                <a:gd name="textAreaLeft" fmla="*/ 0 w 921600"/>
                <a:gd name="textAreaRight" fmla="*/ 921960 w 921600"/>
                <a:gd name="textAreaTop" fmla="*/ 0 h 664560"/>
                <a:gd name="textAreaBottom" fmla="*/ 664920 h 664560"/>
              </a:gdLst>
              <a:ahLst/>
              <a:cxnLst/>
              <a:rect l="textAreaLeft" t="textAreaTop" r="textAreaRight" b="textAreaBottom"/>
              <a:pathLst>
                <a:path w="231419" h="166848">
                  <a:moveTo>
                    <a:pt x="107158" y="166848"/>
                  </a:moveTo>
                  <a:cubicBezTo>
                    <a:pt x="76392" y="166848"/>
                    <a:pt x="47912" y="156847"/>
                    <a:pt x="28100" y="138750"/>
                  </a:cubicBezTo>
                  <a:cubicBezTo>
                    <a:pt x="3144" y="115985"/>
                    <a:pt x="-6475" y="80171"/>
                    <a:pt x="4478" y="51501"/>
                  </a:cubicBezTo>
                  <a:cubicBezTo>
                    <a:pt x="15622" y="22640"/>
                    <a:pt x="47150" y="1971"/>
                    <a:pt x="82964" y="161"/>
                  </a:cubicBezTo>
                  <a:lnTo>
                    <a:pt x="82964" y="161"/>
                  </a:lnTo>
                  <a:cubicBezTo>
                    <a:pt x="118111" y="-1554"/>
                    <a:pt x="154116" y="10543"/>
                    <a:pt x="176595" y="31879"/>
                  </a:cubicBezTo>
                  <a:lnTo>
                    <a:pt x="180786" y="35784"/>
                  </a:lnTo>
                  <a:cubicBezTo>
                    <a:pt x="200979" y="54644"/>
                    <a:pt x="238603" y="89696"/>
                    <a:pt x="230221" y="115508"/>
                  </a:cubicBezTo>
                  <a:cubicBezTo>
                    <a:pt x="226220" y="127796"/>
                    <a:pt x="214886" y="134749"/>
                    <a:pt x="203169" y="140464"/>
                  </a:cubicBezTo>
                  <a:cubicBezTo>
                    <a:pt x="169832" y="156752"/>
                    <a:pt x="141924" y="165039"/>
                    <a:pt x="115349" y="166563"/>
                  </a:cubicBezTo>
                  <a:cubicBezTo>
                    <a:pt x="112587" y="166753"/>
                    <a:pt x="109824" y="166848"/>
                    <a:pt x="107062" y="166848"/>
                  </a:cubicBezTo>
                  <a:close/>
                  <a:moveTo>
                    <a:pt x="83535" y="9686"/>
                  </a:moveTo>
                  <a:lnTo>
                    <a:pt x="83535" y="9686"/>
                  </a:lnTo>
                  <a:cubicBezTo>
                    <a:pt x="56770" y="11019"/>
                    <a:pt x="24766" y="25593"/>
                    <a:pt x="13432" y="54929"/>
                  </a:cubicBezTo>
                  <a:cubicBezTo>
                    <a:pt x="3811" y="79980"/>
                    <a:pt x="12479" y="111603"/>
                    <a:pt x="34577" y="131701"/>
                  </a:cubicBezTo>
                  <a:cubicBezTo>
                    <a:pt x="54199" y="149608"/>
                    <a:pt x="83535" y="158847"/>
                    <a:pt x="114968" y="157038"/>
                  </a:cubicBezTo>
                  <a:cubicBezTo>
                    <a:pt x="140305" y="155609"/>
                    <a:pt x="167070" y="147608"/>
                    <a:pt x="199169" y="131892"/>
                  </a:cubicBezTo>
                  <a:cubicBezTo>
                    <a:pt x="208980" y="127129"/>
                    <a:pt x="218410" y="121414"/>
                    <a:pt x="221362" y="112556"/>
                  </a:cubicBezTo>
                  <a:cubicBezTo>
                    <a:pt x="227839" y="92553"/>
                    <a:pt x="190502" y="57597"/>
                    <a:pt x="174500" y="42737"/>
                  </a:cubicBezTo>
                  <a:lnTo>
                    <a:pt x="170213" y="38737"/>
                  </a:lnTo>
                  <a:cubicBezTo>
                    <a:pt x="149830" y="19401"/>
                    <a:pt x="115825" y="8066"/>
                    <a:pt x="83631" y="968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97" name="Google Shape;215;p29"/>
          <p:cNvGrpSpPr/>
          <p:nvPr/>
        </p:nvGrpSpPr>
        <p:grpSpPr>
          <a:xfrm>
            <a:off x="-2237040" y="1395000"/>
            <a:ext cx="4388040" cy="5469480"/>
            <a:chOff x="-2237040" y="1395000"/>
            <a:chExt cx="4388040" cy="5469480"/>
          </a:xfrm>
        </p:grpSpPr>
        <p:sp>
          <p:nvSpPr>
            <p:cNvPr id="98" name="Google Shape;216;p29"/>
            <p:cNvSpPr/>
            <p:nvPr/>
          </p:nvSpPr>
          <p:spPr>
            <a:xfrm rot="18559800" flipV="1">
              <a:off x="-1377720" y="2984760"/>
              <a:ext cx="2669760" cy="3485520"/>
            </a:xfrm>
            <a:custGeom>
              <a:avLst/>
              <a:gdLst>
                <a:gd name="textAreaLeft" fmla="*/ 0 w 2669760"/>
                <a:gd name="textAreaRight" fmla="*/ 2670120 w 2669760"/>
                <a:gd name="textAreaTop" fmla="*/ 360 h 3485520"/>
                <a:gd name="textAreaBottom" fmla="*/ 3486240 h 3485520"/>
              </a:gdLst>
              <a:ahLst/>
              <a:cxnLst/>
              <a:rect l="textAreaLeft" t="textAreaTop" r="textAreaRight" b="textAreaBottom"/>
              <a:pathLst>
                <a:path w="910992" h="1189302">
                  <a:moveTo>
                    <a:pt x="263278" y="240063"/>
                  </a:moveTo>
                  <a:cubicBezTo>
                    <a:pt x="308331" y="122620"/>
                    <a:pt x="413201" y="31371"/>
                    <a:pt x="533883" y="4796"/>
                  </a:cubicBezTo>
                  <a:cubicBezTo>
                    <a:pt x="599891" y="-9777"/>
                    <a:pt x="687331" y="7558"/>
                    <a:pt x="704095" y="74805"/>
                  </a:cubicBezTo>
                  <a:cubicBezTo>
                    <a:pt x="715144" y="119191"/>
                    <a:pt x="689236" y="162911"/>
                    <a:pt x="669995" y="204154"/>
                  </a:cubicBezTo>
                  <a:cubicBezTo>
                    <a:pt x="605701" y="341981"/>
                    <a:pt x="627799" y="536482"/>
                    <a:pt x="758768" y="611443"/>
                  </a:cubicBezTo>
                  <a:cubicBezTo>
                    <a:pt x="795154" y="632208"/>
                    <a:pt x="838397" y="643447"/>
                    <a:pt x="865829" y="675546"/>
                  </a:cubicBezTo>
                  <a:cubicBezTo>
                    <a:pt x="882498" y="695073"/>
                    <a:pt x="891356" y="720219"/>
                    <a:pt x="897833" y="745269"/>
                  </a:cubicBezTo>
                  <a:cubicBezTo>
                    <a:pt x="917740" y="822517"/>
                    <a:pt x="917169" y="907766"/>
                    <a:pt x="881450" y="978346"/>
                  </a:cubicBezTo>
                  <a:cubicBezTo>
                    <a:pt x="854399" y="1031686"/>
                    <a:pt x="809251" y="1073406"/>
                    <a:pt x="759721" y="1105695"/>
                  </a:cubicBezTo>
                  <a:cubicBezTo>
                    <a:pt x="619513" y="1197040"/>
                    <a:pt x="434632" y="1216757"/>
                    <a:pt x="281185" y="1148844"/>
                  </a:cubicBezTo>
                  <a:cubicBezTo>
                    <a:pt x="127832" y="1080930"/>
                    <a:pt x="12961" y="924054"/>
                    <a:pt x="959" y="753842"/>
                  </a:cubicBezTo>
                  <a:cubicBezTo>
                    <a:pt x="-2660" y="701835"/>
                    <a:pt x="3340" y="647352"/>
                    <a:pt x="29725" y="602966"/>
                  </a:cubicBezTo>
                  <a:cubicBezTo>
                    <a:pt x="79255" y="519622"/>
                    <a:pt x="191935" y="483618"/>
                    <a:pt x="221463" y="390749"/>
                  </a:cubicBezTo>
                  <a:cubicBezTo>
                    <a:pt x="237370" y="340552"/>
                    <a:pt x="249181" y="276925"/>
                    <a:pt x="263278" y="240254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9" name="Google Shape;217;p29"/>
            <p:cNvSpPr/>
            <p:nvPr/>
          </p:nvSpPr>
          <p:spPr>
            <a:xfrm rot="1546200" flipV="1">
              <a:off x="-1315440" y="1725480"/>
              <a:ext cx="1910160" cy="1701720"/>
            </a:xfrm>
            <a:custGeom>
              <a:avLst/>
              <a:gdLst>
                <a:gd name="textAreaLeft" fmla="*/ 0 w 1910160"/>
                <a:gd name="textAreaRight" fmla="*/ 1910520 w 1910160"/>
                <a:gd name="textAreaTop" fmla="*/ -360 h 1701720"/>
                <a:gd name="textAreaBottom" fmla="*/ 1701720 h 170172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00" name="Google Shape;218;p29"/>
          <p:cNvSpPr/>
          <p:nvPr/>
        </p:nvSpPr>
        <p:spPr>
          <a:xfrm rot="10986600" flipH="1">
            <a:off x="7909920" y="1555560"/>
            <a:ext cx="2086920" cy="4548600"/>
          </a:xfrm>
          <a:custGeom>
            <a:avLst/>
            <a:gdLst>
              <a:gd name="textAreaLeft" fmla="*/ -360 w 2086920"/>
              <a:gd name="textAreaRight" fmla="*/ 2086920 w 2086920"/>
              <a:gd name="textAreaTop" fmla="*/ 0 h 4548600"/>
              <a:gd name="textAreaBottom" fmla="*/ 4548960 h 454860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038320" y="3009600"/>
            <a:ext cx="506736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3994200" y="1565640"/>
            <a:ext cx="1155600" cy="102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Google Shape;223;p30"/>
          <p:cNvSpPr/>
          <p:nvPr/>
        </p:nvSpPr>
        <p:spPr>
          <a:xfrm rot="21290400" flipH="1">
            <a:off x="-632520" y="-344520"/>
            <a:ext cx="4126680" cy="1321560"/>
          </a:xfrm>
          <a:custGeom>
            <a:avLst/>
            <a:gdLst>
              <a:gd name="textAreaLeft" fmla="*/ -360 w 4126680"/>
              <a:gd name="textAreaRight" fmla="*/ 4126680 w 4126680"/>
              <a:gd name="textAreaTop" fmla="*/ 0 h 1321560"/>
              <a:gd name="textAreaBottom" fmla="*/ 1321920 h 132156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4" name="Google Shape;224;p30"/>
          <p:cNvSpPr/>
          <p:nvPr/>
        </p:nvSpPr>
        <p:spPr>
          <a:xfrm rot="10986000" flipH="1">
            <a:off x="7800120" y="1326600"/>
            <a:ext cx="2304720" cy="5022000"/>
          </a:xfrm>
          <a:custGeom>
            <a:avLst/>
            <a:gdLst>
              <a:gd name="textAreaLeft" fmla="*/ 360 w 2304720"/>
              <a:gd name="textAreaRight" fmla="*/ 2305440 w 2304720"/>
              <a:gd name="textAreaTop" fmla="*/ 0 h 5022000"/>
              <a:gd name="textAreaBottom" fmla="*/ 5022360 h 502200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20000" y="954000"/>
            <a:ext cx="770364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108" name="Google Shape;19;p4"/>
          <p:cNvGrpSpPr/>
          <p:nvPr/>
        </p:nvGrpSpPr>
        <p:grpSpPr>
          <a:xfrm>
            <a:off x="5946480" y="-770040"/>
            <a:ext cx="5416560" cy="4773960"/>
            <a:chOff x="5946480" y="-770040"/>
            <a:chExt cx="5416560" cy="4773960"/>
          </a:xfrm>
        </p:grpSpPr>
        <p:sp>
          <p:nvSpPr>
            <p:cNvPr id="109" name="Google Shape;20;p4"/>
            <p:cNvSpPr/>
            <p:nvPr/>
          </p:nvSpPr>
          <p:spPr>
            <a:xfrm rot="687000">
              <a:off x="6072840" y="-388440"/>
              <a:ext cx="4011480" cy="1679760"/>
            </a:xfrm>
            <a:custGeom>
              <a:avLst/>
              <a:gdLst>
                <a:gd name="textAreaLeft" fmla="*/ 0 w 4011480"/>
                <a:gd name="textAreaRight" fmla="*/ 4011840 w 4011480"/>
                <a:gd name="textAreaTop" fmla="*/ 0 h 1679760"/>
                <a:gd name="textAreaBottom" fmla="*/ 1680120 h 16797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0" name="Google Shape;21;p4"/>
            <p:cNvSpPr/>
            <p:nvPr/>
          </p:nvSpPr>
          <p:spPr>
            <a:xfrm rot="7974600">
              <a:off x="8241120" y="1054800"/>
              <a:ext cx="2697840" cy="2333160"/>
            </a:xfrm>
            <a:custGeom>
              <a:avLst/>
              <a:gdLst>
                <a:gd name="textAreaLeft" fmla="*/ 0 w 2697840"/>
                <a:gd name="textAreaRight" fmla="*/ 2698200 w 2697840"/>
                <a:gd name="textAreaTop" fmla="*/ 0 h 2333160"/>
                <a:gd name="textAreaBottom" fmla="*/ 2333520 h 2333160"/>
              </a:gdLst>
              <a:ahLst/>
              <a:cxnLst/>
              <a:rect l="textAreaLeft" t="textAreaTop" r="textAreaRight" b="textAreaBottom"/>
              <a:pathLst>
                <a:path w="2058516" h="1780329">
                  <a:moveTo>
                    <a:pt x="643542" y="1780139"/>
                  </a:moveTo>
                  <a:cubicBezTo>
                    <a:pt x="571437" y="1780139"/>
                    <a:pt x="499333" y="1768519"/>
                    <a:pt x="431515" y="1744611"/>
                  </a:cubicBezTo>
                  <a:cubicBezTo>
                    <a:pt x="211868" y="1667078"/>
                    <a:pt x="41085" y="1460099"/>
                    <a:pt x="6605" y="1229689"/>
                  </a:cubicBezTo>
                  <a:cubicBezTo>
                    <a:pt x="-27876" y="999280"/>
                    <a:pt x="74899" y="751439"/>
                    <a:pt x="262256" y="612946"/>
                  </a:cubicBezTo>
                  <a:cubicBezTo>
                    <a:pt x="336836" y="557796"/>
                    <a:pt x="423228" y="519029"/>
                    <a:pt x="506667" y="481596"/>
                  </a:cubicBezTo>
                  <a:cubicBezTo>
                    <a:pt x="596107" y="441496"/>
                    <a:pt x="688595" y="399967"/>
                    <a:pt x="766033" y="338340"/>
                  </a:cubicBezTo>
                  <a:cubicBezTo>
                    <a:pt x="807752" y="305098"/>
                    <a:pt x="845567" y="265664"/>
                    <a:pt x="882143" y="227564"/>
                  </a:cubicBezTo>
                  <a:cubicBezTo>
                    <a:pt x="926434" y="181368"/>
                    <a:pt x="972154" y="133553"/>
                    <a:pt x="1025589" y="96215"/>
                  </a:cubicBezTo>
                  <a:cubicBezTo>
                    <a:pt x="1168274" y="-3608"/>
                    <a:pt x="1366870" y="-27420"/>
                    <a:pt x="1556799" y="32587"/>
                  </a:cubicBezTo>
                  <a:cubicBezTo>
                    <a:pt x="1720153" y="84118"/>
                    <a:pt x="1859694" y="188797"/>
                    <a:pt x="1949896" y="327386"/>
                  </a:cubicBezTo>
                  <a:cubicBezTo>
                    <a:pt x="2042764" y="470071"/>
                    <a:pt x="2078388" y="644854"/>
                    <a:pt x="2047812" y="806970"/>
                  </a:cubicBezTo>
                  <a:cubicBezTo>
                    <a:pt x="2010760" y="1003185"/>
                    <a:pt x="1877696" y="1187494"/>
                    <a:pt x="1673289" y="1325987"/>
                  </a:cubicBezTo>
                  <a:cubicBezTo>
                    <a:pt x="1586040" y="1385138"/>
                    <a:pt x="1484028" y="1425143"/>
                    <a:pt x="1385349" y="1463909"/>
                  </a:cubicBezTo>
                  <a:cubicBezTo>
                    <a:pt x="1268858" y="1509629"/>
                    <a:pt x="1148367" y="1556969"/>
                    <a:pt x="1056355" y="1635264"/>
                  </a:cubicBezTo>
                  <a:cubicBezTo>
                    <a:pt x="945389" y="1729657"/>
                    <a:pt x="794608" y="1780330"/>
                    <a:pt x="643828" y="1780330"/>
                  </a:cubicBezTo>
                  <a:close/>
                  <a:moveTo>
                    <a:pt x="1348868" y="9442"/>
                  </a:moveTo>
                  <a:cubicBezTo>
                    <a:pt x="1231425" y="9442"/>
                    <a:pt x="1120078" y="41541"/>
                    <a:pt x="1030923" y="103930"/>
                  </a:cubicBezTo>
                  <a:cubicBezTo>
                    <a:pt x="978346" y="140791"/>
                    <a:pt x="932816" y="188226"/>
                    <a:pt x="888906" y="234136"/>
                  </a:cubicBezTo>
                  <a:cubicBezTo>
                    <a:pt x="852139" y="272522"/>
                    <a:pt x="814135" y="312241"/>
                    <a:pt x="771844" y="345865"/>
                  </a:cubicBezTo>
                  <a:cubicBezTo>
                    <a:pt x="693548" y="408158"/>
                    <a:pt x="600488" y="449973"/>
                    <a:pt x="510478" y="490359"/>
                  </a:cubicBezTo>
                  <a:cubicBezTo>
                    <a:pt x="427419" y="527602"/>
                    <a:pt x="341599" y="566178"/>
                    <a:pt x="267780" y="620661"/>
                  </a:cubicBezTo>
                  <a:cubicBezTo>
                    <a:pt x="83186" y="757059"/>
                    <a:pt x="-18065" y="1001280"/>
                    <a:pt x="15939" y="1228356"/>
                  </a:cubicBezTo>
                  <a:cubicBezTo>
                    <a:pt x="49943" y="1455432"/>
                    <a:pt x="218155" y="1659267"/>
                    <a:pt x="434658" y="1735753"/>
                  </a:cubicBezTo>
                  <a:lnTo>
                    <a:pt x="434658" y="1735753"/>
                  </a:lnTo>
                  <a:cubicBezTo>
                    <a:pt x="641160" y="1808714"/>
                    <a:pt x="888430" y="1765376"/>
                    <a:pt x="1049973" y="1627930"/>
                  </a:cubicBezTo>
                  <a:cubicBezTo>
                    <a:pt x="1143223" y="1548587"/>
                    <a:pt x="1264476" y="1501057"/>
                    <a:pt x="1381729" y="1455051"/>
                  </a:cubicBezTo>
                  <a:cubicBezTo>
                    <a:pt x="1479932" y="1416475"/>
                    <a:pt x="1581469" y="1376660"/>
                    <a:pt x="1667860" y="1318081"/>
                  </a:cubicBezTo>
                  <a:cubicBezTo>
                    <a:pt x="1870171" y="1181017"/>
                    <a:pt x="2001807" y="998899"/>
                    <a:pt x="2038383" y="805160"/>
                  </a:cubicBezTo>
                  <a:cubicBezTo>
                    <a:pt x="2068577" y="645426"/>
                    <a:pt x="2033335" y="473214"/>
                    <a:pt x="1941894" y="332530"/>
                  </a:cubicBezTo>
                  <a:cubicBezTo>
                    <a:pt x="1852931" y="195751"/>
                    <a:pt x="1715104" y="92500"/>
                    <a:pt x="1553941" y="41636"/>
                  </a:cubicBezTo>
                  <a:cubicBezTo>
                    <a:pt x="1485742" y="20110"/>
                    <a:pt x="1416305" y="9537"/>
                    <a:pt x="1348963" y="9537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11" name="Google Shape;22;p4"/>
          <p:cNvSpPr/>
          <p:nvPr/>
        </p:nvSpPr>
        <p:spPr>
          <a:xfrm rot="310800">
            <a:off x="-756000" y="3621960"/>
            <a:ext cx="2209320" cy="2294280"/>
          </a:xfrm>
          <a:custGeom>
            <a:avLst/>
            <a:gdLst>
              <a:gd name="textAreaLeft" fmla="*/ 0 w 2209320"/>
              <a:gd name="textAreaRight" fmla="*/ 2209680 w 2209320"/>
              <a:gd name="textAreaTop" fmla="*/ 0 h 2294280"/>
              <a:gd name="textAreaBottom" fmla="*/ 2294640 h 229428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230;p32"/>
          <p:cNvGrpSpPr/>
          <p:nvPr/>
        </p:nvGrpSpPr>
        <p:grpSpPr>
          <a:xfrm>
            <a:off x="7304760" y="-2670120"/>
            <a:ext cx="3306240" cy="4824720"/>
            <a:chOff x="7304760" y="-2670120"/>
            <a:chExt cx="3306240" cy="4824720"/>
          </a:xfrm>
        </p:grpSpPr>
        <p:sp>
          <p:nvSpPr>
            <p:cNvPr id="118" name="Google Shape;231;p32"/>
            <p:cNvSpPr/>
            <p:nvPr/>
          </p:nvSpPr>
          <p:spPr>
            <a:xfrm rot="10608600">
              <a:off x="7846200" y="-1402560"/>
              <a:ext cx="2669760" cy="3485520"/>
            </a:xfrm>
            <a:custGeom>
              <a:avLst/>
              <a:gdLst>
                <a:gd name="textAreaLeft" fmla="*/ 0 w 2669760"/>
                <a:gd name="textAreaRight" fmla="*/ 2670120 w 2669760"/>
                <a:gd name="textAreaTop" fmla="*/ 0 h 3485520"/>
                <a:gd name="textAreaBottom" fmla="*/ 3485880 h 3485520"/>
              </a:gdLst>
              <a:ahLst/>
              <a:cxnLst/>
              <a:rect l="textAreaLeft" t="textAreaTop" r="textAreaRight" b="textAreaBottom"/>
              <a:pathLst>
                <a:path w="910992" h="1189302">
                  <a:moveTo>
                    <a:pt x="263278" y="240063"/>
                  </a:moveTo>
                  <a:cubicBezTo>
                    <a:pt x="308331" y="122620"/>
                    <a:pt x="413201" y="31371"/>
                    <a:pt x="533883" y="4796"/>
                  </a:cubicBezTo>
                  <a:cubicBezTo>
                    <a:pt x="599891" y="-9777"/>
                    <a:pt x="687331" y="7558"/>
                    <a:pt x="704095" y="74805"/>
                  </a:cubicBezTo>
                  <a:cubicBezTo>
                    <a:pt x="715144" y="119191"/>
                    <a:pt x="689236" y="162911"/>
                    <a:pt x="669995" y="204154"/>
                  </a:cubicBezTo>
                  <a:cubicBezTo>
                    <a:pt x="605701" y="341981"/>
                    <a:pt x="627799" y="536482"/>
                    <a:pt x="758768" y="611443"/>
                  </a:cubicBezTo>
                  <a:cubicBezTo>
                    <a:pt x="795154" y="632208"/>
                    <a:pt x="838397" y="643447"/>
                    <a:pt x="865829" y="675546"/>
                  </a:cubicBezTo>
                  <a:cubicBezTo>
                    <a:pt x="882498" y="695073"/>
                    <a:pt x="891356" y="720219"/>
                    <a:pt x="897833" y="745269"/>
                  </a:cubicBezTo>
                  <a:cubicBezTo>
                    <a:pt x="917740" y="822517"/>
                    <a:pt x="917169" y="907766"/>
                    <a:pt x="881450" y="978346"/>
                  </a:cubicBezTo>
                  <a:cubicBezTo>
                    <a:pt x="854399" y="1031686"/>
                    <a:pt x="809251" y="1073406"/>
                    <a:pt x="759721" y="1105695"/>
                  </a:cubicBezTo>
                  <a:cubicBezTo>
                    <a:pt x="619513" y="1197040"/>
                    <a:pt x="434632" y="1216757"/>
                    <a:pt x="281185" y="1148844"/>
                  </a:cubicBezTo>
                  <a:cubicBezTo>
                    <a:pt x="127832" y="1080930"/>
                    <a:pt x="12961" y="924054"/>
                    <a:pt x="959" y="753842"/>
                  </a:cubicBezTo>
                  <a:cubicBezTo>
                    <a:pt x="-2660" y="701835"/>
                    <a:pt x="3340" y="647352"/>
                    <a:pt x="29725" y="602966"/>
                  </a:cubicBezTo>
                  <a:cubicBezTo>
                    <a:pt x="79255" y="519622"/>
                    <a:pt x="191935" y="483618"/>
                    <a:pt x="221463" y="390749"/>
                  </a:cubicBezTo>
                  <a:cubicBezTo>
                    <a:pt x="237370" y="340552"/>
                    <a:pt x="249181" y="276925"/>
                    <a:pt x="263278" y="240254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" name="Google Shape;232;p32"/>
            <p:cNvSpPr/>
            <p:nvPr/>
          </p:nvSpPr>
          <p:spPr>
            <a:xfrm rot="6022200">
              <a:off x="7358760" y="-2428200"/>
              <a:ext cx="1909800" cy="1701720"/>
            </a:xfrm>
            <a:custGeom>
              <a:avLst/>
              <a:gdLst>
                <a:gd name="textAreaLeft" fmla="*/ 0 w 1909800"/>
                <a:gd name="textAreaRight" fmla="*/ 1910160 w 1909800"/>
                <a:gd name="textAreaTop" fmla="*/ 0 h 1701720"/>
                <a:gd name="textAreaBottom" fmla="*/ 1702080 h 170172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20" name="Google Shape;233;p32"/>
          <p:cNvSpPr/>
          <p:nvPr/>
        </p:nvSpPr>
        <p:spPr>
          <a:xfrm rot="11607000">
            <a:off x="-931320" y="-289080"/>
            <a:ext cx="2086560" cy="4547160"/>
          </a:xfrm>
          <a:custGeom>
            <a:avLst/>
            <a:gdLst>
              <a:gd name="textAreaLeft" fmla="*/ 0 w 2086560"/>
              <a:gd name="textAreaRight" fmla="*/ 2086920 w 2086560"/>
              <a:gd name="textAreaTop" fmla="*/ 0 h 4547160"/>
              <a:gd name="textAreaBottom" fmla="*/ 4547520 h 454716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235;p33"/>
          <p:cNvGrpSpPr/>
          <p:nvPr/>
        </p:nvGrpSpPr>
        <p:grpSpPr>
          <a:xfrm>
            <a:off x="7466760" y="1031760"/>
            <a:ext cx="4544280" cy="4975200"/>
            <a:chOff x="7466760" y="1031760"/>
            <a:chExt cx="4544280" cy="4975200"/>
          </a:xfrm>
        </p:grpSpPr>
        <p:sp>
          <p:nvSpPr>
            <p:cNvPr id="122" name="Google Shape;236;p33"/>
            <p:cNvSpPr/>
            <p:nvPr/>
          </p:nvSpPr>
          <p:spPr>
            <a:xfrm rot="14918400" flipH="1">
              <a:off x="7711560" y="1872720"/>
              <a:ext cx="4053960" cy="3293640"/>
            </a:xfrm>
            <a:custGeom>
              <a:avLst/>
              <a:gdLst>
                <a:gd name="textAreaLeft" fmla="*/ -360 w 4053960"/>
                <a:gd name="textAreaRight" fmla="*/ 4053960 w 4053960"/>
                <a:gd name="textAreaTop" fmla="*/ 0 h 3293640"/>
                <a:gd name="textAreaBottom" fmla="*/ 3294000 h 3293640"/>
              </a:gdLst>
              <a:ahLst/>
              <a:cxnLst/>
              <a:rect l="textAreaLeft" t="textAreaTop" r="textAreaRight" b="textAreaBottom"/>
              <a:pathLst>
                <a:path w="1930774" h="1568974">
                  <a:moveTo>
                    <a:pt x="11419" y="1021325"/>
                  </a:moveTo>
                  <a:cubicBezTo>
                    <a:pt x="-43064" y="785677"/>
                    <a:pt x="102383" y="500975"/>
                    <a:pt x="341841" y="467542"/>
                  </a:cubicBezTo>
                  <a:cubicBezTo>
                    <a:pt x="471953" y="449445"/>
                    <a:pt x="607398" y="503166"/>
                    <a:pt x="733985" y="467923"/>
                  </a:cubicBezTo>
                  <a:cubicBezTo>
                    <a:pt x="949917" y="407820"/>
                    <a:pt x="1030689" y="127690"/>
                    <a:pt x="1233477" y="32154"/>
                  </a:cubicBezTo>
                  <a:cubicBezTo>
                    <a:pt x="1407689" y="-49951"/>
                    <a:pt x="1623621" y="34726"/>
                    <a:pt x="1752113" y="178268"/>
                  </a:cubicBezTo>
                  <a:cubicBezTo>
                    <a:pt x="1937755" y="385627"/>
                    <a:pt x="1978236" y="702714"/>
                    <a:pt x="1875843" y="961509"/>
                  </a:cubicBezTo>
                  <a:cubicBezTo>
                    <a:pt x="1773449" y="1220303"/>
                    <a:pt x="1541610" y="1417661"/>
                    <a:pt x="1277577" y="1505672"/>
                  </a:cubicBezTo>
                  <a:cubicBezTo>
                    <a:pt x="832950" y="1653786"/>
                    <a:pt x="136482" y="1561298"/>
                    <a:pt x="11514" y="102123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23" name="Google Shape;237;p33"/>
            <p:cNvSpPr/>
            <p:nvPr/>
          </p:nvSpPr>
          <p:spPr>
            <a:xfrm rot="10792800" flipH="1">
              <a:off x="8740800" y="1292760"/>
              <a:ext cx="491760" cy="641160"/>
            </a:xfrm>
            <a:custGeom>
              <a:avLst/>
              <a:gdLst>
                <a:gd name="textAreaLeft" fmla="*/ 360 w 491760"/>
                <a:gd name="textAreaRight" fmla="*/ 492480 w 491760"/>
                <a:gd name="textAreaTop" fmla="*/ 0 h 641160"/>
                <a:gd name="textAreaBottom" fmla="*/ 641520 h 641160"/>
              </a:gdLst>
              <a:ahLst/>
              <a:cxnLst/>
              <a:rect l="textAreaLeft" t="textAreaTop" r="textAreaRight" b="textAreaBottom"/>
              <a:pathLst>
                <a:path w="364045" h="474454">
                  <a:moveTo>
                    <a:pt x="157163" y="474440"/>
                  </a:moveTo>
                  <a:cubicBezTo>
                    <a:pt x="155734" y="474440"/>
                    <a:pt x="154210" y="474440"/>
                    <a:pt x="152781" y="474440"/>
                  </a:cubicBezTo>
                  <a:lnTo>
                    <a:pt x="153162" y="462058"/>
                  </a:lnTo>
                  <a:cubicBezTo>
                    <a:pt x="154686" y="462058"/>
                    <a:pt x="156210" y="462058"/>
                    <a:pt x="157829" y="462058"/>
                  </a:cubicBezTo>
                  <a:cubicBezTo>
                    <a:pt x="163068" y="462058"/>
                    <a:pt x="168307" y="461772"/>
                    <a:pt x="173641" y="461296"/>
                  </a:cubicBezTo>
                  <a:lnTo>
                    <a:pt x="174784" y="473583"/>
                  </a:lnTo>
                  <a:cubicBezTo>
                    <a:pt x="168878" y="474155"/>
                    <a:pt x="163068" y="474536"/>
                    <a:pt x="157258" y="474440"/>
                  </a:cubicBezTo>
                  <a:close/>
                  <a:moveTo>
                    <a:pt x="130873" y="472250"/>
                  </a:moveTo>
                  <a:cubicBezTo>
                    <a:pt x="123539" y="471106"/>
                    <a:pt x="116395" y="469297"/>
                    <a:pt x="109347" y="467106"/>
                  </a:cubicBezTo>
                  <a:lnTo>
                    <a:pt x="113062" y="455295"/>
                  </a:lnTo>
                  <a:cubicBezTo>
                    <a:pt x="119443" y="457295"/>
                    <a:pt x="126111" y="458914"/>
                    <a:pt x="132779" y="459962"/>
                  </a:cubicBezTo>
                  <a:lnTo>
                    <a:pt x="130778" y="472154"/>
                  </a:lnTo>
                  <a:close/>
                  <a:moveTo>
                    <a:pt x="196405" y="470154"/>
                  </a:moveTo>
                  <a:lnTo>
                    <a:pt x="193738" y="458057"/>
                  </a:lnTo>
                  <a:cubicBezTo>
                    <a:pt x="200310" y="456629"/>
                    <a:pt x="206978" y="454723"/>
                    <a:pt x="213455" y="452533"/>
                  </a:cubicBezTo>
                  <a:lnTo>
                    <a:pt x="217456" y="464248"/>
                  </a:lnTo>
                  <a:cubicBezTo>
                    <a:pt x="210502" y="466630"/>
                    <a:pt x="203454" y="468630"/>
                    <a:pt x="196405" y="470154"/>
                  </a:cubicBezTo>
                  <a:close/>
                  <a:moveTo>
                    <a:pt x="88868" y="458819"/>
                  </a:moveTo>
                  <a:cubicBezTo>
                    <a:pt x="83248" y="456057"/>
                    <a:pt x="77819" y="452819"/>
                    <a:pt x="72771" y="449389"/>
                  </a:cubicBezTo>
                  <a:lnTo>
                    <a:pt x="69913" y="447389"/>
                  </a:lnTo>
                  <a:lnTo>
                    <a:pt x="77057" y="437293"/>
                  </a:lnTo>
                  <a:lnTo>
                    <a:pt x="79343" y="438912"/>
                  </a:lnTo>
                  <a:cubicBezTo>
                    <a:pt x="84296" y="442341"/>
                    <a:pt x="89249" y="445198"/>
                    <a:pt x="94392" y="447770"/>
                  </a:cubicBezTo>
                  <a:lnTo>
                    <a:pt x="88868" y="458819"/>
                  </a:lnTo>
                  <a:close/>
                  <a:moveTo>
                    <a:pt x="237744" y="455867"/>
                  </a:moveTo>
                  <a:lnTo>
                    <a:pt x="232410" y="444722"/>
                  </a:lnTo>
                  <a:cubicBezTo>
                    <a:pt x="238506" y="441770"/>
                    <a:pt x="244507" y="438436"/>
                    <a:pt x="250222" y="434721"/>
                  </a:cubicBezTo>
                  <a:lnTo>
                    <a:pt x="256889" y="445103"/>
                  </a:lnTo>
                  <a:cubicBezTo>
                    <a:pt x="250793" y="449009"/>
                    <a:pt x="244316" y="452628"/>
                    <a:pt x="237744" y="455771"/>
                  </a:cubicBezTo>
                  <a:close/>
                  <a:moveTo>
                    <a:pt x="52959" y="433197"/>
                  </a:moveTo>
                  <a:cubicBezTo>
                    <a:pt x="47720" y="428149"/>
                    <a:pt x="42863" y="422529"/>
                    <a:pt x="38385" y="416623"/>
                  </a:cubicBezTo>
                  <a:lnTo>
                    <a:pt x="48292" y="409099"/>
                  </a:lnTo>
                  <a:cubicBezTo>
                    <a:pt x="52388" y="414528"/>
                    <a:pt x="56959" y="419671"/>
                    <a:pt x="61722" y="424339"/>
                  </a:cubicBezTo>
                  <a:lnTo>
                    <a:pt x="53054" y="433197"/>
                  </a:lnTo>
                  <a:close/>
                  <a:moveTo>
                    <a:pt x="274606" y="432149"/>
                  </a:moveTo>
                  <a:lnTo>
                    <a:pt x="266700" y="422624"/>
                  </a:lnTo>
                  <a:cubicBezTo>
                    <a:pt x="271843" y="418338"/>
                    <a:pt x="276987" y="413671"/>
                    <a:pt x="281844" y="408718"/>
                  </a:cubicBezTo>
                  <a:lnTo>
                    <a:pt x="290703" y="417386"/>
                  </a:lnTo>
                  <a:cubicBezTo>
                    <a:pt x="285559" y="422624"/>
                    <a:pt x="280130" y="427577"/>
                    <a:pt x="274606" y="432149"/>
                  </a:cubicBezTo>
                  <a:close/>
                  <a:moveTo>
                    <a:pt x="305085" y="401003"/>
                  </a:moveTo>
                  <a:lnTo>
                    <a:pt x="295370" y="393287"/>
                  </a:lnTo>
                  <a:cubicBezTo>
                    <a:pt x="299561" y="387953"/>
                    <a:pt x="303657" y="382334"/>
                    <a:pt x="307372" y="376523"/>
                  </a:cubicBezTo>
                  <a:lnTo>
                    <a:pt x="317754" y="383286"/>
                  </a:lnTo>
                  <a:cubicBezTo>
                    <a:pt x="313754" y="389382"/>
                    <a:pt x="309467" y="395288"/>
                    <a:pt x="304991" y="401003"/>
                  </a:cubicBezTo>
                  <a:close/>
                  <a:moveTo>
                    <a:pt x="26289" y="398240"/>
                  </a:moveTo>
                  <a:cubicBezTo>
                    <a:pt x="22765" y="392049"/>
                    <a:pt x="19526" y="385381"/>
                    <a:pt x="16669" y="378523"/>
                  </a:cubicBezTo>
                  <a:lnTo>
                    <a:pt x="28099" y="373761"/>
                  </a:lnTo>
                  <a:cubicBezTo>
                    <a:pt x="30766" y="380143"/>
                    <a:pt x="33718" y="386334"/>
                    <a:pt x="37052" y="392144"/>
                  </a:cubicBezTo>
                  <a:lnTo>
                    <a:pt x="26289" y="398240"/>
                  </a:lnTo>
                  <a:close/>
                  <a:moveTo>
                    <a:pt x="328898" y="364617"/>
                  </a:moveTo>
                  <a:lnTo>
                    <a:pt x="317945" y="358807"/>
                  </a:lnTo>
                  <a:cubicBezTo>
                    <a:pt x="321087" y="352806"/>
                    <a:pt x="324135" y="346615"/>
                    <a:pt x="326898" y="340138"/>
                  </a:cubicBezTo>
                  <a:lnTo>
                    <a:pt x="338233" y="345091"/>
                  </a:lnTo>
                  <a:cubicBezTo>
                    <a:pt x="335375" y="351854"/>
                    <a:pt x="332137" y="358426"/>
                    <a:pt x="328803" y="364617"/>
                  </a:cubicBezTo>
                  <a:close/>
                  <a:moveTo>
                    <a:pt x="9430" y="357854"/>
                  </a:moveTo>
                  <a:cubicBezTo>
                    <a:pt x="7429" y="351092"/>
                    <a:pt x="5715" y="343948"/>
                    <a:pt x="4381" y="336613"/>
                  </a:cubicBezTo>
                  <a:lnTo>
                    <a:pt x="16573" y="334328"/>
                  </a:lnTo>
                  <a:cubicBezTo>
                    <a:pt x="17907" y="341186"/>
                    <a:pt x="19526" y="347948"/>
                    <a:pt x="21336" y="354330"/>
                  </a:cubicBezTo>
                  <a:lnTo>
                    <a:pt x="9430" y="357854"/>
                  </a:lnTo>
                  <a:close/>
                  <a:moveTo>
                    <a:pt x="346138" y="324898"/>
                  </a:moveTo>
                  <a:lnTo>
                    <a:pt x="334423" y="320897"/>
                  </a:lnTo>
                  <a:cubicBezTo>
                    <a:pt x="336613" y="314515"/>
                    <a:pt x="338614" y="307753"/>
                    <a:pt x="340423" y="301085"/>
                  </a:cubicBezTo>
                  <a:lnTo>
                    <a:pt x="352425" y="304229"/>
                  </a:lnTo>
                  <a:cubicBezTo>
                    <a:pt x="350615" y="311277"/>
                    <a:pt x="348425" y="318230"/>
                    <a:pt x="346138" y="324993"/>
                  </a:cubicBezTo>
                  <a:close/>
                  <a:moveTo>
                    <a:pt x="1238" y="315087"/>
                  </a:moveTo>
                  <a:cubicBezTo>
                    <a:pt x="571" y="307943"/>
                    <a:pt x="95" y="300609"/>
                    <a:pt x="0" y="293370"/>
                  </a:cubicBezTo>
                  <a:lnTo>
                    <a:pt x="12382" y="293084"/>
                  </a:lnTo>
                  <a:cubicBezTo>
                    <a:pt x="12478" y="299942"/>
                    <a:pt x="12954" y="306991"/>
                    <a:pt x="13621" y="313754"/>
                  </a:cubicBezTo>
                  <a:lnTo>
                    <a:pt x="1334" y="314992"/>
                  </a:lnTo>
                  <a:close/>
                  <a:moveTo>
                    <a:pt x="357092" y="282988"/>
                  </a:moveTo>
                  <a:lnTo>
                    <a:pt x="344900" y="280702"/>
                  </a:lnTo>
                  <a:cubicBezTo>
                    <a:pt x="346138" y="273844"/>
                    <a:pt x="347186" y="266986"/>
                    <a:pt x="348043" y="260128"/>
                  </a:cubicBezTo>
                  <a:lnTo>
                    <a:pt x="360331" y="261556"/>
                  </a:lnTo>
                  <a:cubicBezTo>
                    <a:pt x="359569" y="268605"/>
                    <a:pt x="358426" y="275844"/>
                    <a:pt x="357092" y="282988"/>
                  </a:cubicBezTo>
                  <a:close/>
                  <a:moveTo>
                    <a:pt x="12763" y="272510"/>
                  </a:moveTo>
                  <a:lnTo>
                    <a:pt x="381" y="271844"/>
                  </a:lnTo>
                  <a:cubicBezTo>
                    <a:pt x="762" y="264700"/>
                    <a:pt x="1428" y="257461"/>
                    <a:pt x="2381" y="250317"/>
                  </a:cubicBezTo>
                  <a:lnTo>
                    <a:pt x="14668" y="251936"/>
                  </a:lnTo>
                  <a:cubicBezTo>
                    <a:pt x="13811" y="258794"/>
                    <a:pt x="13145" y="265747"/>
                    <a:pt x="12763" y="272605"/>
                  </a:cubicBezTo>
                  <a:close/>
                  <a:moveTo>
                    <a:pt x="362331" y="240221"/>
                  </a:moveTo>
                  <a:lnTo>
                    <a:pt x="350044" y="239363"/>
                  </a:lnTo>
                  <a:cubicBezTo>
                    <a:pt x="350520" y="232791"/>
                    <a:pt x="350901" y="225743"/>
                    <a:pt x="351187" y="218408"/>
                  </a:cubicBezTo>
                  <a:lnTo>
                    <a:pt x="363569" y="218885"/>
                  </a:lnTo>
                  <a:cubicBezTo>
                    <a:pt x="363284" y="226409"/>
                    <a:pt x="362902" y="233553"/>
                    <a:pt x="362426" y="240316"/>
                  </a:cubicBezTo>
                  <a:close/>
                  <a:moveTo>
                    <a:pt x="18002" y="231267"/>
                  </a:moveTo>
                  <a:lnTo>
                    <a:pt x="5905" y="228790"/>
                  </a:lnTo>
                  <a:lnTo>
                    <a:pt x="6953" y="223933"/>
                  </a:lnTo>
                  <a:cubicBezTo>
                    <a:pt x="8191" y="218504"/>
                    <a:pt x="9430" y="213074"/>
                    <a:pt x="10953" y="207740"/>
                  </a:cubicBezTo>
                  <a:lnTo>
                    <a:pt x="22860" y="210979"/>
                  </a:lnTo>
                  <a:cubicBezTo>
                    <a:pt x="21431" y="216122"/>
                    <a:pt x="20193" y="221361"/>
                    <a:pt x="19050" y="226600"/>
                  </a:cubicBezTo>
                  <a:lnTo>
                    <a:pt x="18097" y="231172"/>
                  </a:lnTo>
                  <a:close/>
                  <a:moveTo>
                    <a:pt x="364045" y="197453"/>
                  </a:moveTo>
                  <a:lnTo>
                    <a:pt x="351663" y="197453"/>
                  </a:lnTo>
                  <a:cubicBezTo>
                    <a:pt x="351663" y="197453"/>
                    <a:pt x="351663" y="190500"/>
                    <a:pt x="351663" y="190500"/>
                  </a:cubicBezTo>
                  <a:cubicBezTo>
                    <a:pt x="351663" y="185833"/>
                    <a:pt x="351663" y="181070"/>
                    <a:pt x="351472" y="176308"/>
                  </a:cubicBezTo>
                  <a:lnTo>
                    <a:pt x="363855" y="176022"/>
                  </a:lnTo>
                  <a:cubicBezTo>
                    <a:pt x="363950" y="180880"/>
                    <a:pt x="364045" y="185738"/>
                    <a:pt x="364045" y="190500"/>
                  </a:cubicBezTo>
                  <a:lnTo>
                    <a:pt x="364045" y="197358"/>
                  </a:lnTo>
                  <a:close/>
                  <a:moveTo>
                    <a:pt x="28860" y="191167"/>
                  </a:moveTo>
                  <a:lnTo>
                    <a:pt x="17145" y="187262"/>
                  </a:lnTo>
                  <a:cubicBezTo>
                    <a:pt x="19431" y="180404"/>
                    <a:pt x="22003" y="173546"/>
                    <a:pt x="24669" y="166973"/>
                  </a:cubicBezTo>
                  <a:lnTo>
                    <a:pt x="36100" y="171640"/>
                  </a:lnTo>
                  <a:cubicBezTo>
                    <a:pt x="33528" y="178022"/>
                    <a:pt x="31052" y="184595"/>
                    <a:pt x="28860" y="191167"/>
                  </a:cubicBezTo>
                  <a:close/>
                  <a:moveTo>
                    <a:pt x="350711" y="155353"/>
                  </a:moveTo>
                  <a:cubicBezTo>
                    <a:pt x="350329" y="148400"/>
                    <a:pt x="349853" y="141351"/>
                    <a:pt x="349186" y="134398"/>
                  </a:cubicBezTo>
                  <a:lnTo>
                    <a:pt x="361474" y="133255"/>
                  </a:lnTo>
                  <a:cubicBezTo>
                    <a:pt x="362141" y="140398"/>
                    <a:pt x="362712" y="147542"/>
                    <a:pt x="363093" y="154686"/>
                  </a:cubicBezTo>
                  <a:lnTo>
                    <a:pt x="350711" y="155353"/>
                  </a:lnTo>
                  <a:close/>
                  <a:moveTo>
                    <a:pt x="44577" y="152590"/>
                  </a:moveTo>
                  <a:lnTo>
                    <a:pt x="33433" y="147161"/>
                  </a:lnTo>
                  <a:cubicBezTo>
                    <a:pt x="36576" y="140684"/>
                    <a:pt x="40005" y="134207"/>
                    <a:pt x="43529" y="128016"/>
                  </a:cubicBezTo>
                  <a:lnTo>
                    <a:pt x="54293" y="134112"/>
                  </a:lnTo>
                  <a:cubicBezTo>
                    <a:pt x="50863" y="140018"/>
                    <a:pt x="47625" y="146209"/>
                    <a:pt x="44577" y="152495"/>
                  </a:cubicBezTo>
                  <a:close/>
                  <a:moveTo>
                    <a:pt x="65151" y="116586"/>
                  </a:moveTo>
                  <a:lnTo>
                    <a:pt x="54864" y="109728"/>
                  </a:lnTo>
                  <a:cubicBezTo>
                    <a:pt x="58864" y="103727"/>
                    <a:pt x="63151" y="97822"/>
                    <a:pt x="67532" y="92202"/>
                  </a:cubicBezTo>
                  <a:lnTo>
                    <a:pt x="77248" y="99822"/>
                  </a:lnTo>
                  <a:cubicBezTo>
                    <a:pt x="73057" y="105156"/>
                    <a:pt x="68961" y="110871"/>
                    <a:pt x="65056" y="116586"/>
                  </a:cubicBezTo>
                  <a:close/>
                  <a:moveTo>
                    <a:pt x="346710" y="113633"/>
                  </a:moveTo>
                  <a:cubicBezTo>
                    <a:pt x="345662" y="106489"/>
                    <a:pt x="344424" y="99536"/>
                    <a:pt x="343091" y="93154"/>
                  </a:cubicBezTo>
                  <a:lnTo>
                    <a:pt x="355187" y="90583"/>
                  </a:lnTo>
                  <a:cubicBezTo>
                    <a:pt x="356616" y="97250"/>
                    <a:pt x="357854" y="104394"/>
                    <a:pt x="358997" y="111823"/>
                  </a:cubicBezTo>
                  <a:lnTo>
                    <a:pt x="346710" y="113633"/>
                  </a:lnTo>
                  <a:close/>
                  <a:moveTo>
                    <a:pt x="90773" y="84011"/>
                  </a:moveTo>
                  <a:lnTo>
                    <a:pt x="81629" y="75629"/>
                  </a:lnTo>
                  <a:cubicBezTo>
                    <a:pt x="86582" y="70199"/>
                    <a:pt x="91821" y="65056"/>
                    <a:pt x="97060" y="60293"/>
                  </a:cubicBezTo>
                  <a:lnTo>
                    <a:pt x="105442" y="69437"/>
                  </a:lnTo>
                  <a:cubicBezTo>
                    <a:pt x="100489" y="74009"/>
                    <a:pt x="95535" y="78867"/>
                    <a:pt x="90773" y="84011"/>
                  </a:cubicBezTo>
                  <a:close/>
                  <a:moveTo>
                    <a:pt x="337851" y="73152"/>
                  </a:moveTo>
                  <a:cubicBezTo>
                    <a:pt x="335661" y="66199"/>
                    <a:pt x="333184" y="59817"/>
                    <a:pt x="330518" y="54197"/>
                  </a:cubicBezTo>
                  <a:lnTo>
                    <a:pt x="341662" y="48863"/>
                  </a:lnTo>
                  <a:cubicBezTo>
                    <a:pt x="344614" y="54959"/>
                    <a:pt x="347281" y="61913"/>
                    <a:pt x="349662" y="69437"/>
                  </a:cubicBezTo>
                  <a:lnTo>
                    <a:pt x="337851" y="73152"/>
                  </a:lnTo>
                  <a:close/>
                  <a:moveTo>
                    <a:pt x="121253" y="56197"/>
                  </a:moveTo>
                  <a:lnTo>
                    <a:pt x="113729" y="46387"/>
                  </a:lnTo>
                  <a:cubicBezTo>
                    <a:pt x="119539" y="42005"/>
                    <a:pt x="125539" y="37814"/>
                    <a:pt x="131636" y="34004"/>
                  </a:cubicBezTo>
                  <a:lnTo>
                    <a:pt x="138208" y="44482"/>
                  </a:lnTo>
                  <a:cubicBezTo>
                    <a:pt x="132493" y="48101"/>
                    <a:pt x="126778" y="52006"/>
                    <a:pt x="121253" y="56197"/>
                  </a:cubicBezTo>
                  <a:close/>
                  <a:moveTo>
                    <a:pt x="148590" y="38576"/>
                  </a:moveTo>
                  <a:lnTo>
                    <a:pt x="142875" y="27622"/>
                  </a:lnTo>
                  <a:cubicBezTo>
                    <a:pt x="149066" y="24384"/>
                    <a:pt x="155734" y="21336"/>
                    <a:pt x="162687" y="18574"/>
                  </a:cubicBezTo>
                  <a:lnTo>
                    <a:pt x="167354" y="30004"/>
                  </a:lnTo>
                  <a:cubicBezTo>
                    <a:pt x="160782" y="32671"/>
                    <a:pt x="154495" y="35528"/>
                    <a:pt x="148590" y="38576"/>
                  </a:cubicBezTo>
                  <a:close/>
                  <a:moveTo>
                    <a:pt x="320135" y="37814"/>
                  </a:moveTo>
                  <a:cubicBezTo>
                    <a:pt x="316039" y="33052"/>
                    <a:pt x="311086" y="28861"/>
                    <a:pt x="305467" y="25337"/>
                  </a:cubicBezTo>
                  <a:lnTo>
                    <a:pt x="311944" y="14859"/>
                  </a:lnTo>
                  <a:cubicBezTo>
                    <a:pt x="318611" y="18955"/>
                    <a:pt x="324517" y="24003"/>
                    <a:pt x="329469" y="29718"/>
                  </a:cubicBezTo>
                  <a:lnTo>
                    <a:pt x="320135" y="37814"/>
                  </a:lnTo>
                  <a:close/>
                  <a:moveTo>
                    <a:pt x="186880" y="22955"/>
                  </a:moveTo>
                  <a:lnTo>
                    <a:pt x="183166" y="11144"/>
                  </a:lnTo>
                  <a:cubicBezTo>
                    <a:pt x="190119" y="8954"/>
                    <a:pt x="197168" y="7048"/>
                    <a:pt x="204121" y="5525"/>
                  </a:cubicBezTo>
                  <a:lnTo>
                    <a:pt x="206787" y="17621"/>
                  </a:lnTo>
                  <a:cubicBezTo>
                    <a:pt x="200120" y="19145"/>
                    <a:pt x="193357" y="20955"/>
                    <a:pt x="186785" y="22955"/>
                  </a:cubicBezTo>
                  <a:close/>
                  <a:moveTo>
                    <a:pt x="287560" y="17336"/>
                  </a:moveTo>
                  <a:cubicBezTo>
                    <a:pt x="281559" y="15430"/>
                    <a:pt x="274987" y="14097"/>
                    <a:pt x="267938" y="13335"/>
                  </a:cubicBezTo>
                  <a:lnTo>
                    <a:pt x="269367" y="1048"/>
                  </a:lnTo>
                  <a:cubicBezTo>
                    <a:pt x="277177" y="2000"/>
                    <a:pt x="284512" y="3429"/>
                    <a:pt x="291179" y="5525"/>
                  </a:cubicBezTo>
                  <a:lnTo>
                    <a:pt x="287560" y="17336"/>
                  </a:lnTo>
                  <a:close/>
                  <a:moveTo>
                    <a:pt x="227171" y="14002"/>
                  </a:moveTo>
                  <a:lnTo>
                    <a:pt x="225552" y="1714"/>
                  </a:lnTo>
                  <a:cubicBezTo>
                    <a:pt x="232981" y="762"/>
                    <a:pt x="240316" y="95"/>
                    <a:pt x="247364" y="0"/>
                  </a:cubicBezTo>
                  <a:lnTo>
                    <a:pt x="247650" y="12382"/>
                  </a:lnTo>
                  <a:cubicBezTo>
                    <a:pt x="241078" y="12573"/>
                    <a:pt x="234125" y="13049"/>
                    <a:pt x="227171" y="14002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24" name="Google Shape;238;p33"/>
          <p:cNvGrpSpPr/>
          <p:nvPr/>
        </p:nvGrpSpPr>
        <p:grpSpPr>
          <a:xfrm>
            <a:off x="-926280" y="-568440"/>
            <a:ext cx="1783080" cy="4638240"/>
            <a:chOff x="-926280" y="-568440"/>
            <a:chExt cx="1783080" cy="4638240"/>
          </a:xfrm>
        </p:grpSpPr>
        <p:sp>
          <p:nvSpPr>
            <p:cNvPr id="125" name="Google Shape;239;p33"/>
            <p:cNvSpPr/>
            <p:nvPr/>
          </p:nvSpPr>
          <p:spPr>
            <a:xfrm rot="16200000">
              <a:off x="-1632600" y="748440"/>
              <a:ext cx="3715920" cy="1081800"/>
            </a:xfrm>
            <a:custGeom>
              <a:avLst/>
              <a:gdLst>
                <a:gd name="textAreaLeft" fmla="*/ 0 w 3715920"/>
                <a:gd name="textAreaRight" fmla="*/ 3716280 w 3715920"/>
                <a:gd name="textAreaTop" fmla="*/ 0 h 1081800"/>
                <a:gd name="textAreaBottom" fmla="*/ 1082160 h 10818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" name="Google Shape;240;p33"/>
            <p:cNvSpPr/>
            <p:nvPr/>
          </p:nvSpPr>
          <p:spPr>
            <a:xfrm rot="2566800">
              <a:off x="-763200" y="2664000"/>
              <a:ext cx="1457280" cy="1050480"/>
            </a:xfrm>
            <a:custGeom>
              <a:avLst/>
              <a:gdLst>
                <a:gd name="textAreaLeft" fmla="*/ 0 w 1457280"/>
                <a:gd name="textAreaRight" fmla="*/ 1457640 w 1457280"/>
                <a:gd name="textAreaTop" fmla="*/ 0 h 1050480"/>
                <a:gd name="textAreaBottom" fmla="*/ 1050840 h 1050480"/>
              </a:gdLst>
              <a:ahLst/>
              <a:cxnLst/>
              <a:rect l="textAreaLeft" t="textAreaTop" r="textAreaRight" b="textAreaBottom"/>
              <a:pathLst>
                <a:path w="231419" h="166848">
                  <a:moveTo>
                    <a:pt x="107158" y="166848"/>
                  </a:moveTo>
                  <a:cubicBezTo>
                    <a:pt x="76392" y="166848"/>
                    <a:pt x="47912" y="156847"/>
                    <a:pt x="28100" y="138750"/>
                  </a:cubicBezTo>
                  <a:cubicBezTo>
                    <a:pt x="3144" y="115985"/>
                    <a:pt x="-6475" y="80171"/>
                    <a:pt x="4478" y="51501"/>
                  </a:cubicBezTo>
                  <a:cubicBezTo>
                    <a:pt x="15622" y="22640"/>
                    <a:pt x="47150" y="1971"/>
                    <a:pt x="82964" y="161"/>
                  </a:cubicBezTo>
                  <a:lnTo>
                    <a:pt x="82964" y="161"/>
                  </a:lnTo>
                  <a:cubicBezTo>
                    <a:pt x="118111" y="-1554"/>
                    <a:pt x="154116" y="10543"/>
                    <a:pt x="176595" y="31879"/>
                  </a:cubicBezTo>
                  <a:lnTo>
                    <a:pt x="180786" y="35784"/>
                  </a:lnTo>
                  <a:cubicBezTo>
                    <a:pt x="200979" y="54644"/>
                    <a:pt x="238603" y="89696"/>
                    <a:pt x="230221" y="115508"/>
                  </a:cubicBezTo>
                  <a:cubicBezTo>
                    <a:pt x="226220" y="127796"/>
                    <a:pt x="214886" y="134749"/>
                    <a:pt x="203169" y="140464"/>
                  </a:cubicBezTo>
                  <a:cubicBezTo>
                    <a:pt x="169832" y="156752"/>
                    <a:pt x="141924" y="165039"/>
                    <a:pt x="115349" y="166563"/>
                  </a:cubicBezTo>
                  <a:cubicBezTo>
                    <a:pt x="112587" y="166753"/>
                    <a:pt x="109824" y="166848"/>
                    <a:pt x="107062" y="166848"/>
                  </a:cubicBezTo>
                  <a:close/>
                  <a:moveTo>
                    <a:pt x="83535" y="9686"/>
                  </a:moveTo>
                  <a:lnTo>
                    <a:pt x="83535" y="9686"/>
                  </a:lnTo>
                  <a:cubicBezTo>
                    <a:pt x="56770" y="11019"/>
                    <a:pt x="24766" y="25593"/>
                    <a:pt x="13432" y="54929"/>
                  </a:cubicBezTo>
                  <a:cubicBezTo>
                    <a:pt x="3811" y="79980"/>
                    <a:pt x="12479" y="111603"/>
                    <a:pt x="34577" y="131701"/>
                  </a:cubicBezTo>
                  <a:cubicBezTo>
                    <a:pt x="54199" y="149608"/>
                    <a:pt x="83535" y="158847"/>
                    <a:pt x="114968" y="157038"/>
                  </a:cubicBezTo>
                  <a:cubicBezTo>
                    <a:pt x="140305" y="155609"/>
                    <a:pt x="167070" y="147608"/>
                    <a:pt x="199169" y="131892"/>
                  </a:cubicBezTo>
                  <a:cubicBezTo>
                    <a:pt x="208980" y="127129"/>
                    <a:pt x="218410" y="121414"/>
                    <a:pt x="221362" y="112556"/>
                  </a:cubicBezTo>
                  <a:cubicBezTo>
                    <a:pt x="227839" y="92553"/>
                    <a:pt x="190502" y="57597"/>
                    <a:pt x="174500" y="42737"/>
                  </a:cubicBezTo>
                  <a:lnTo>
                    <a:pt x="170213" y="38737"/>
                  </a:lnTo>
                  <a:cubicBezTo>
                    <a:pt x="149830" y="19401"/>
                    <a:pt x="115825" y="8066"/>
                    <a:pt x="83631" y="9686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" name="Google Shape;29;p5"/>
          <p:cNvSpPr/>
          <p:nvPr/>
        </p:nvSpPr>
        <p:spPr>
          <a:xfrm rot="17976600">
            <a:off x="-1488960" y="2815200"/>
            <a:ext cx="2938680" cy="2682360"/>
          </a:xfrm>
          <a:custGeom>
            <a:avLst/>
            <a:gdLst>
              <a:gd name="textAreaLeft" fmla="*/ 0 w 2938680"/>
              <a:gd name="textAreaRight" fmla="*/ 2939040 w 2938680"/>
              <a:gd name="textAreaTop" fmla="*/ 0 h 2682360"/>
              <a:gd name="textAreaBottom" fmla="*/ 2682720 h 2682360"/>
            </a:gdLst>
            <a:ahLst/>
            <a:cxnLst/>
            <a:rect l="textAreaLeft" t="textAreaTop" r="textAreaRight" b="textAreaBottom"/>
            <a:pathLst>
              <a:path w="1744129" h="1592160">
                <a:moveTo>
                  <a:pt x="1316806" y="16048"/>
                </a:moveTo>
                <a:cubicBezTo>
                  <a:pt x="1074490" y="-39102"/>
                  <a:pt x="816935" y="53576"/>
                  <a:pt x="621481" y="207119"/>
                </a:cubicBezTo>
                <a:cubicBezTo>
                  <a:pt x="426028" y="360662"/>
                  <a:pt x="282582" y="569450"/>
                  <a:pt x="147899" y="778333"/>
                </a:cubicBezTo>
                <a:cubicBezTo>
                  <a:pt x="64459" y="907778"/>
                  <a:pt x="-20123" y="1053987"/>
                  <a:pt x="4261" y="1206101"/>
                </a:cubicBezTo>
                <a:cubicBezTo>
                  <a:pt x="33599" y="1388791"/>
                  <a:pt x="212764" y="1511758"/>
                  <a:pt x="391262" y="1560336"/>
                </a:cubicBezTo>
                <a:cubicBezTo>
                  <a:pt x="744259" y="1656348"/>
                  <a:pt x="1147833" y="1530046"/>
                  <a:pt x="1383005" y="1249821"/>
                </a:cubicBezTo>
                <a:cubicBezTo>
                  <a:pt x="1483494" y="1130187"/>
                  <a:pt x="1553217" y="988360"/>
                  <a:pt x="1621988" y="848056"/>
                </a:cubicBezTo>
                <a:cubicBezTo>
                  <a:pt x="1711618" y="665177"/>
                  <a:pt x="1791818" y="546590"/>
                  <a:pt x="1710284" y="345232"/>
                </a:cubicBezTo>
                <a:cubicBezTo>
                  <a:pt x="1643895" y="181306"/>
                  <a:pt x="1488352" y="55005"/>
                  <a:pt x="1316806" y="15952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9" name="Google Shape;30;p5"/>
          <p:cNvSpPr/>
          <p:nvPr/>
        </p:nvSpPr>
        <p:spPr>
          <a:xfrm rot="7522800">
            <a:off x="7623000" y="-414720"/>
            <a:ext cx="6594480" cy="5358600"/>
          </a:xfrm>
          <a:custGeom>
            <a:avLst/>
            <a:gdLst>
              <a:gd name="textAreaLeft" fmla="*/ 0 w 6594480"/>
              <a:gd name="textAreaRight" fmla="*/ 6594840 w 6594480"/>
              <a:gd name="textAreaTop" fmla="*/ 0 h 5358600"/>
              <a:gd name="textAreaBottom" fmla="*/ 5358960 h 53586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0" name="Google Shape;31;p5"/>
          <p:cNvSpPr/>
          <p:nvPr/>
        </p:nvSpPr>
        <p:spPr>
          <a:xfrm rot="16896000" flipH="1">
            <a:off x="4295160" y="-1176480"/>
            <a:ext cx="1461240" cy="1904400"/>
          </a:xfrm>
          <a:custGeom>
            <a:avLst/>
            <a:gdLst>
              <a:gd name="textAreaLeft" fmla="*/ -360 w 1461240"/>
              <a:gd name="textAreaRight" fmla="*/ 1461240 w 1461240"/>
              <a:gd name="textAreaTop" fmla="*/ 0 h 1904400"/>
              <a:gd name="textAreaBottom" fmla="*/ 1904760 h 1904400"/>
            </a:gdLst>
            <a:ahLst/>
            <a:cxnLst/>
            <a:rect l="textAreaLeft" t="textAreaTop" r="textAreaRight" b="textAreaBottom"/>
            <a:pathLst>
              <a:path w="364045" h="474454">
                <a:moveTo>
                  <a:pt x="157163" y="474440"/>
                </a:moveTo>
                <a:cubicBezTo>
                  <a:pt x="155734" y="474440"/>
                  <a:pt x="154210" y="474440"/>
                  <a:pt x="152781" y="474440"/>
                </a:cubicBezTo>
                <a:lnTo>
                  <a:pt x="153162" y="462058"/>
                </a:lnTo>
                <a:cubicBezTo>
                  <a:pt x="154686" y="462058"/>
                  <a:pt x="156210" y="462058"/>
                  <a:pt x="157829" y="462058"/>
                </a:cubicBezTo>
                <a:cubicBezTo>
                  <a:pt x="163068" y="462058"/>
                  <a:pt x="168307" y="461772"/>
                  <a:pt x="173641" y="461296"/>
                </a:cubicBezTo>
                <a:lnTo>
                  <a:pt x="174784" y="473583"/>
                </a:lnTo>
                <a:cubicBezTo>
                  <a:pt x="168878" y="474155"/>
                  <a:pt x="163068" y="474536"/>
                  <a:pt x="157258" y="474440"/>
                </a:cubicBezTo>
                <a:close/>
                <a:moveTo>
                  <a:pt x="130873" y="472250"/>
                </a:moveTo>
                <a:cubicBezTo>
                  <a:pt x="123539" y="471106"/>
                  <a:pt x="116395" y="469297"/>
                  <a:pt x="109347" y="467106"/>
                </a:cubicBezTo>
                <a:lnTo>
                  <a:pt x="113062" y="455295"/>
                </a:lnTo>
                <a:cubicBezTo>
                  <a:pt x="119443" y="457295"/>
                  <a:pt x="126111" y="458914"/>
                  <a:pt x="132779" y="459962"/>
                </a:cubicBezTo>
                <a:lnTo>
                  <a:pt x="130778" y="472154"/>
                </a:lnTo>
                <a:close/>
                <a:moveTo>
                  <a:pt x="196405" y="470154"/>
                </a:moveTo>
                <a:lnTo>
                  <a:pt x="193738" y="458057"/>
                </a:lnTo>
                <a:cubicBezTo>
                  <a:pt x="200310" y="456629"/>
                  <a:pt x="206978" y="454723"/>
                  <a:pt x="213455" y="452533"/>
                </a:cubicBezTo>
                <a:lnTo>
                  <a:pt x="217456" y="464248"/>
                </a:lnTo>
                <a:cubicBezTo>
                  <a:pt x="210502" y="466630"/>
                  <a:pt x="203454" y="468630"/>
                  <a:pt x="196405" y="470154"/>
                </a:cubicBezTo>
                <a:close/>
                <a:moveTo>
                  <a:pt x="88868" y="458819"/>
                </a:moveTo>
                <a:cubicBezTo>
                  <a:pt x="83248" y="456057"/>
                  <a:pt x="77819" y="452819"/>
                  <a:pt x="72771" y="449389"/>
                </a:cubicBezTo>
                <a:lnTo>
                  <a:pt x="69913" y="447389"/>
                </a:lnTo>
                <a:lnTo>
                  <a:pt x="77057" y="437293"/>
                </a:lnTo>
                <a:lnTo>
                  <a:pt x="79343" y="438912"/>
                </a:lnTo>
                <a:cubicBezTo>
                  <a:pt x="84296" y="442341"/>
                  <a:pt x="89249" y="445198"/>
                  <a:pt x="94392" y="447770"/>
                </a:cubicBezTo>
                <a:lnTo>
                  <a:pt x="88868" y="458819"/>
                </a:lnTo>
                <a:close/>
                <a:moveTo>
                  <a:pt x="237744" y="455867"/>
                </a:moveTo>
                <a:lnTo>
                  <a:pt x="232410" y="444722"/>
                </a:lnTo>
                <a:cubicBezTo>
                  <a:pt x="238506" y="441770"/>
                  <a:pt x="244507" y="438436"/>
                  <a:pt x="250222" y="434721"/>
                </a:cubicBezTo>
                <a:lnTo>
                  <a:pt x="256889" y="445103"/>
                </a:lnTo>
                <a:cubicBezTo>
                  <a:pt x="250793" y="449009"/>
                  <a:pt x="244316" y="452628"/>
                  <a:pt x="237744" y="455771"/>
                </a:cubicBezTo>
                <a:close/>
                <a:moveTo>
                  <a:pt x="52959" y="433197"/>
                </a:moveTo>
                <a:cubicBezTo>
                  <a:pt x="47720" y="428149"/>
                  <a:pt x="42863" y="422529"/>
                  <a:pt x="38385" y="416623"/>
                </a:cubicBezTo>
                <a:lnTo>
                  <a:pt x="48292" y="409099"/>
                </a:lnTo>
                <a:cubicBezTo>
                  <a:pt x="52388" y="414528"/>
                  <a:pt x="56959" y="419671"/>
                  <a:pt x="61722" y="424339"/>
                </a:cubicBezTo>
                <a:lnTo>
                  <a:pt x="53054" y="433197"/>
                </a:lnTo>
                <a:close/>
                <a:moveTo>
                  <a:pt x="274606" y="432149"/>
                </a:moveTo>
                <a:lnTo>
                  <a:pt x="266700" y="422624"/>
                </a:lnTo>
                <a:cubicBezTo>
                  <a:pt x="271843" y="418338"/>
                  <a:pt x="276987" y="413671"/>
                  <a:pt x="281844" y="408718"/>
                </a:cubicBezTo>
                <a:lnTo>
                  <a:pt x="290703" y="417386"/>
                </a:lnTo>
                <a:cubicBezTo>
                  <a:pt x="285559" y="422624"/>
                  <a:pt x="280130" y="427577"/>
                  <a:pt x="274606" y="432149"/>
                </a:cubicBezTo>
                <a:close/>
                <a:moveTo>
                  <a:pt x="305085" y="401003"/>
                </a:moveTo>
                <a:lnTo>
                  <a:pt x="295370" y="393287"/>
                </a:lnTo>
                <a:cubicBezTo>
                  <a:pt x="299561" y="387953"/>
                  <a:pt x="303657" y="382334"/>
                  <a:pt x="307372" y="376523"/>
                </a:cubicBezTo>
                <a:lnTo>
                  <a:pt x="317754" y="383286"/>
                </a:lnTo>
                <a:cubicBezTo>
                  <a:pt x="313754" y="389382"/>
                  <a:pt x="309467" y="395288"/>
                  <a:pt x="304991" y="401003"/>
                </a:cubicBezTo>
                <a:close/>
                <a:moveTo>
                  <a:pt x="26289" y="398240"/>
                </a:moveTo>
                <a:cubicBezTo>
                  <a:pt x="22765" y="392049"/>
                  <a:pt x="19526" y="385381"/>
                  <a:pt x="16669" y="378523"/>
                </a:cubicBezTo>
                <a:lnTo>
                  <a:pt x="28099" y="373761"/>
                </a:lnTo>
                <a:cubicBezTo>
                  <a:pt x="30766" y="380143"/>
                  <a:pt x="33718" y="386334"/>
                  <a:pt x="37052" y="392144"/>
                </a:cubicBezTo>
                <a:lnTo>
                  <a:pt x="26289" y="398240"/>
                </a:lnTo>
                <a:close/>
                <a:moveTo>
                  <a:pt x="328898" y="364617"/>
                </a:moveTo>
                <a:lnTo>
                  <a:pt x="317945" y="358807"/>
                </a:lnTo>
                <a:cubicBezTo>
                  <a:pt x="321087" y="352806"/>
                  <a:pt x="324135" y="346615"/>
                  <a:pt x="326898" y="340138"/>
                </a:cubicBezTo>
                <a:lnTo>
                  <a:pt x="338233" y="345091"/>
                </a:lnTo>
                <a:cubicBezTo>
                  <a:pt x="335375" y="351854"/>
                  <a:pt x="332137" y="358426"/>
                  <a:pt x="328803" y="364617"/>
                </a:cubicBezTo>
                <a:close/>
                <a:moveTo>
                  <a:pt x="9430" y="357854"/>
                </a:moveTo>
                <a:cubicBezTo>
                  <a:pt x="7429" y="351092"/>
                  <a:pt x="5715" y="343948"/>
                  <a:pt x="4381" y="336613"/>
                </a:cubicBezTo>
                <a:lnTo>
                  <a:pt x="16573" y="334328"/>
                </a:lnTo>
                <a:cubicBezTo>
                  <a:pt x="17907" y="341186"/>
                  <a:pt x="19526" y="347948"/>
                  <a:pt x="21336" y="354330"/>
                </a:cubicBezTo>
                <a:lnTo>
                  <a:pt x="9430" y="357854"/>
                </a:lnTo>
                <a:close/>
                <a:moveTo>
                  <a:pt x="346138" y="324898"/>
                </a:moveTo>
                <a:lnTo>
                  <a:pt x="334423" y="320897"/>
                </a:lnTo>
                <a:cubicBezTo>
                  <a:pt x="336613" y="314515"/>
                  <a:pt x="338614" y="307753"/>
                  <a:pt x="340423" y="301085"/>
                </a:cubicBezTo>
                <a:lnTo>
                  <a:pt x="352425" y="304229"/>
                </a:lnTo>
                <a:cubicBezTo>
                  <a:pt x="350615" y="311277"/>
                  <a:pt x="348425" y="318230"/>
                  <a:pt x="346138" y="324993"/>
                </a:cubicBezTo>
                <a:close/>
                <a:moveTo>
                  <a:pt x="1238" y="315087"/>
                </a:moveTo>
                <a:cubicBezTo>
                  <a:pt x="571" y="307943"/>
                  <a:pt x="95" y="300609"/>
                  <a:pt x="0" y="293370"/>
                </a:cubicBezTo>
                <a:lnTo>
                  <a:pt x="12382" y="293084"/>
                </a:lnTo>
                <a:cubicBezTo>
                  <a:pt x="12478" y="299942"/>
                  <a:pt x="12954" y="306991"/>
                  <a:pt x="13621" y="313754"/>
                </a:cubicBezTo>
                <a:lnTo>
                  <a:pt x="1334" y="314992"/>
                </a:lnTo>
                <a:close/>
                <a:moveTo>
                  <a:pt x="357092" y="282988"/>
                </a:moveTo>
                <a:lnTo>
                  <a:pt x="344900" y="280702"/>
                </a:lnTo>
                <a:cubicBezTo>
                  <a:pt x="346138" y="273844"/>
                  <a:pt x="347186" y="266986"/>
                  <a:pt x="348043" y="260128"/>
                </a:cubicBezTo>
                <a:lnTo>
                  <a:pt x="360331" y="261556"/>
                </a:lnTo>
                <a:cubicBezTo>
                  <a:pt x="359569" y="268605"/>
                  <a:pt x="358426" y="275844"/>
                  <a:pt x="357092" y="282988"/>
                </a:cubicBezTo>
                <a:close/>
                <a:moveTo>
                  <a:pt x="12763" y="272510"/>
                </a:moveTo>
                <a:lnTo>
                  <a:pt x="381" y="271844"/>
                </a:lnTo>
                <a:cubicBezTo>
                  <a:pt x="762" y="264700"/>
                  <a:pt x="1428" y="257461"/>
                  <a:pt x="2381" y="250317"/>
                </a:cubicBezTo>
                <a:lnTo>
                  <a:pt x="14668" y="251936"/>
                </a:lnTo>
                <a:cubicBezTo>
                  <a:pt x="13811" y="258794"/>
                  <a:pt x="13145" y="265747"/>
                  <a:pt x="12763" y="272605"/>
                </a:cubicBezTo>
                <a:close/>
                <a:moveTo>
                  <a:pt x="362331" y="240221"/>
                </a:moveTo>
                <a:lnTo>
                  <a:pt x="350044" y="239363"/>
                </a:lnTo>
                <a:cubicBezTo>
                  <a:pt x="350520" y="232791"/>
                  <a:pt x="350901" y="225743"/>
                  <a:pt x="351187" y="218408"/>
                </a:cubicBezTo>
                <a:lnTo>
                  <a:pt x="363569" y="218885"/>
                </a:lnTo>
                <a:cubicBezTo>
                  <a:pt x="363284" y="226409"/>
                  <a:pt x="362902" y="233553"/>
                  <a:pt x="362426" y="240316"/>
                </a:cubicBezTo>
                <a:close/>
                <a:moveTo>
                  <a:pt x="18002" y="231267"/>
                </a:moveTo>
                <a:lnTo>
                  <a:pt x="5905" y="228790"/>
                </a:lnTo>
                <a:lnTo>
                  <a:pt x="6953" y="223933"/>
                </a:lnTo>
                <a:cubicBezTo>
                  <a:pt x="8191" y="218504"/>
                  <a:pt x="9430" y="213074"/>
                  <a:pt x="10953" y="207740"/>
                </a:cubicBezTo>
                <a:lnTo>
                  <a:pt x="22860" y="210979"/>
                </a:lnTo>
                <a:cubicBezTo>
                  <a:pt x="21431" y="216122"/>
                  <a:pt x="20193" y="221361"/>
                  <a:pt x="19050" y="226600"/>
                </a:cubicBezTo>
                <a:lnTo>
                  <a:pt x="18097" y="231172"/>
                </a:lnTo>
                <a:close/>
                <a:moveTo>
                  <a:pt x="364045" y="197453"/>
                </a:moveTo>
                <a:lnTo>
                  <a:pt x="351663" y="197453"/>
                </a:lnTo>
                <a:cubicBezTo>
                  <a:pt x="351663" y="197453"/>
                  <a:pt x="351663" y="190500"/>
                  <a:pt x="351663" y="190500"/>
                </a:cubicBezTo>
                <a:cubicBezTo>
                  <a:pt x="351663" y="185833"/>
                  <a:pt x="351663" y="181070"/>
                  <a:pt x="351472" y="176308"/>
                </a:cubicBezTo>
                <a:lnTo>
                  <a:pt x="363855" y="176022"/>
                </a:lnTo>
                <a:cubicBezTo>
                  <a:pt x="363950" y="180880"/>
                  <a:pt x="364045" y="185738"/>
                  <a:pt x="364045" y="190500"/>
                </a:cubicBezTo>
                <a:lnTo>
                  <a:pt x="364045" y="197358"/>
                </a:lnTo>
                <a:close/>
                <a:moveTo>
                  <a:pt x="28860" y="191167"/>
                </a:moveTo>
                <a:lnTo>
                  <a:pt x="17145" y="187262"/>
                </a:lnTo>
                <a:cubicBezTo>
                  <a:pt x="19431" y="180404"/>
                  <a:pt x="22003" y="173546"/>
                  <a:pt x="24669" y="166973"/>
                </a:cubicBezTo>
                <a:lnTo>
                  <a:pt x="36100" y="171640"/>
                </a:lnTo>
                <a:cubicBezTo>
                  <a:pt x="33528" y="178022"/>
                  <a:pt x="31052" y="184595"/>
                  <a:pt x="28860" y="191167"/>
                </a:cubicBezTo>
                <a:close/>
                <a:moveTo>
                  <a:pt x="350711" y="155353"/>
                </a:moveTo>
                <a:cubicBezTo>
                  <a:pt x="350329" y="148400"/>
                  <a:pt x="349853" y="141351"/>
                  <a:pt x="349186" y="134398"/>
                </a:cubicBezTo>
                <a:lnTo>
                  <a:pt x="361474" y="133255"/>
                </a:lnTo>
                <a:cubicBezTo>
                  <a:pt x="362141" y="140398"/>
                  <a:pt x="362712" y="147542"/>
                  <a:pt x="363093" y="154686"/>
                </a:cubicBezTo>
                <a:lnTo>
                  <a:pt x="350711" y="155353"/>
                </a:lnTo>
                <a:close/>
                <a:moveTo>
                  <a:pt x="44577" y="152590"/>
                </a:moveTo>
                <a:lnTo>
                  <a:pt x="33433" y="147161"/>
                </a:lnTo>
                <a:cubicBezTo>
                  <a:pt x="36576" y="140684"/>
                  <a:pt x="40005" y="134207"/>
                  <a:pt x="43529" y="128016"/>
                </a:cubicBezTo>
                <a:lnTo>
                  <a:pt x="54293" y="134112"/>
                </a:lnTo>
                <a:cubicBezTo>
                  <a:pt x="50863" y="140018"/>
                  <a:pt x="47625" y="146209"/>
                  <a:pt x="44577" y="152495"/>
                </a:cubicBezTo>
                <a:close/>
                <a:moveTo>
                  <a:pt x="65151" y="116586"/>
                </a:moveTo>
                <a:lnTo>
                  <a:pt x="54864" y="109728"/>
                </a:lnTo>
                <a:cubicBezTo>
                  <a:pt x="58864" y="103727"/>
                  <a:pt x="63151" y="97822"/>
                  <a:pt x="67532" y="92202"/>
                </a:cubicBezTo>
                <a:lnTo>
                  <a:pt x="77248" y="99822"/>
                </a:lnTo>
                <a:cubicBezTo>
                  <a:pt x="73057" y="105156"/>
                  <a:pt x="68961" y="110871"/>
                  <a:pt x="65056" y="116586"/>
                </a:cubicBezTo>
                <a:close/>
                <a:moveTo>
                  <a:pt x="346710" y="113633"/>
                </a:moveTo>
                <a:cubicBezTo>
                  <a:pt x="345662" y="106489"/>
                  <a:pt x="344424" y="99536"/>
                  <a:pt x="343091" y="93154"/>
                </a:cubicBezTo>
                <a:lnTo>
                  <a:pt x="355187" y="90583"/>
                </a:lnTo>
                <a:cubicBezTo>
                  <a:pt x="356616" y="97250"/>
                  <a:pt x="357854" y="104394"/>
                  <a:pt x="358997" y="111823"/>
                </a:cubicBezTo>
                <a:lnTo>
                  <a:pt x="346710" y="113633"/>
                </a:lnTo>
                <a:close/>
                <a:moveTo>
                  <a:pt x="90773" y="84011"/>
                </a:moveTo>
                <a:lnTo>
                  <a:pt x="81629" y="75629"/>
                </a:lnTo>
                <a:cubicBezTo>
                  <a:pt x="86582" y="70199"/>
                  <a:pt x="91821" y="65056"/>
                  <a:pt x="97060" y="60293"/>
                </a:cubicBezTo>
                <a:lnTo>
                  <a:pt x="105442" y="69437"/>
                </a:lnTo>
                <a:cubicBezTo>
                  <a:pt x="100489" y="74009"/>
                  <a:pt x="95535" y="78867"/>
                  <a:pt x="90773" y="84011"/>
                </a:cubicBezTo>
                <a:close/>
                <a:moveTo>
                  <a:pt x="337851" y="73152"/>
                </a:moveTo>
                <a:cubicBezTo>
                  <a:pt x="335661" y="66199"/>
                  <a:pt x="333184" y="59817"/>
                  <a:pt x="330518" y="54197"/>
                </a:cubicBezTo>
                <a:lnTo>
                  <a:pt x="341662" y="48863"/>
                </a:lnTo>
                <a:cubicBezTo>
                  <a:pt x="344614" y="54959"/>
                  <a:pt x="347281" y="61913"/>
                  <a:pt x="349662" y="69437"/>
                </a:cubicBezTo>
                <a:lnTo>
                  <a:pt x="337851" y="73152"/>
                </a:lnTo>
                <a:close/>
                <a:moveTo>
                  <a:pt x="121253" y="56197"/>
                </a:moveTo>
                <a:lnTo>
                  <a:pt x="113729" y="46387"/>
                </a:lnTo>
                <a:cubicBezTo>
                  <a:pt x="119539" y="42005"/>
                  <a:pt x="125539" y="37814"/>
                  <a:pt x="131636" y="34004"/>
                </a:cubicBezTo>
                <a:lnTo>
                  <a:pt x="138208" y="44482"/>
                </a:lnTo>
                <a:cubicBezTo>
                  <a:pt x="132493" y="48101"/>
                  <a:pt x="126778" y="52006"/>
                  <a:pt x="121253" y="56197"/>
                </a:cubicBezTo>
                <a:close/>
                <a:moveTo>
                  <a:pt x="148590" y="38576"/>
                </a:moveTo>
                <a:lnTo>
                  <a:pt x="142875" y="27622"/>
                </a:lnTo>
                <a:cubicBezTo>
                  <a:pt x="149066" y="24384"/>
                  <a:pt x="155734" y="21336"/>
                  <a:pt x="162687" y="18574"/>
                </a:cubicBezTo>
                <a:lnTo>
                  <a:pt x="167354" y="30004"/>
                </a:lnTo>
                <a:cubicBezTo>
                  <a:pt x="160782" y="32671"/>
                  <a:pt x="154495" y="35528"/>
                  <a:pt x="148590" y="38576"/>
                </a:cubicBezTo>
                <a:close/>
                <a:moveTo>
                  <a:pt x="320135" y="37814"/>
                </a:moveTo>
                <a:cubicBezTo>
                  <a:pt x="316039" y="33052"/>
                  <a:pt x="311086" y="28861"/>
                  <a:pt x="305467" y="25337"/>
                </a:cubicBezTo>
                <a:lnTo>
                  <a:pt x="311944" y="14859"/>
                </a:lnTo>
                <a:cubicBezTo>
                  <a:pt x="318611" y="18955"/>
                  <a:pt x="324517" y="24003"/>
                  <a:pt x="329469" y="29718"/>
                </a:cubicBezTo>
                <a:lnTo>
                  <a:pt x="320135" y="37814"/>
                </a:lnTo>
                <a:close/>
                <a:moveTo>
                  <a:pt x="186880" y="22955"/>
                </a:moveTo>
                <a:lnTo>
                  <a:pt x="183166" y="11144"/>
                </a:lnTo>
                <a:cubicBezTo>
                  <a:pt x="190119" y="8954"/>
                  <a:pt x="197168" y="7048"/>
                  <a:pt x="204121" y="5525"/>
                </a:cubicBezTo>
                <a:lnTo>
                  <a:pt x="206787" y="17621"/>
                </a:lnTo>
                <a:cubicBezTo>
                  <a:pt x="200120" y="19145"/>
                  <a:pt x="193357" y="20955"/>
                  <a:pt x="186785" y="22955"/>
                </a:cubicBezTo>
                <a:close/>
                <a:moveTo>
                  <a:pt x="287560" y="17336"/>
                </a:moveTo>
                <a:cubicBezTo>
                  <a:pt x="281559" y="15430"/>
                  <a:pt x="274987" y="14097"/>
                  <a:pt x="267938" y="13335"/>
                </a:cubicBezTo>
                <a:lnTo>
                  <a:pt x="269367" y="1048"/>
                </a:lnTo>
                <a:cubicBezTo>
                  <a:pt x="277177" y="2000"/>
                  <a:pt x="284512" y="3429"/>
                  <a:pt x="291179" y="5525"/>
                </a:cubicBezTo>
                <a:lnTo>
                  <a:pt x="287560" y="17336"/>
                </a:lnTo>
                <a:close/>
                <a:moveTo>
                  <a:pt x="227171" y="14002"/>
                </a:moveTo>
                <a:lnTo>
                  <a:pt x="225552" y="1714"/>
                </a:lnTo>
                <a:cubicBezTo>
                  <a:pt x="232981" y="762"/>
                  <a:pt x="240316" y="95"/>
                  <a:pt x="247364" y="0"/>
                </a:cubicBezTo>
                <a:lnTo>
                  <a:pt x="247650" y="12382"/>
                </a:lnTo>
                <a:cubicBezTo>
                  <a:pt x="241078" y="12573"/>
                  <a:pt x="234125" y="13049"/>
                  <a:pt x="227171" y="14002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31" name="Google Shape;32;p5"/>
          <p:cNvSpPr/>
          <p:nvPr/>
        </p:nvSpPr>
        <p:spPr>
          <a:xfrm rot="19073400" flipH="1">
            <a:off x="3690720" y="4398480"/>
            <a:ext cx="2378880" cy="2057400"/>
          </a:xfrm>
          <a:custGeom>
            <a:avLst/>
            <a:gdLst>
              <a:gd name="textAreaLeft" fmla="*/ 360 w 2378880"/>
              <a:gd name="textAreaRight" fmla="*/ 2379600 w 2378880"/>
              <a:gd name="textAreaTop" fmla="*/ 0 h 2057400"/>
              <a:gd name="textAreaBottom" fmla="*/ 2057760 h 2057400"/>
            </a:gdLst>
            <a:ahLst/>
            <a:cxnLst/>
            <a:rect l="textAreaLeft" t="textAreaTop" r="textAreaRight" b="textAreaBottom"/>
            <a:pathLst>
              <a:path w="2058516" h="1780329">
                <a:moveTo>
                  <a:pt x="643542" y="1780139"/>
                </a:moveTo>
                <a:cubicBezTo>
                  <a:pt x="571437" y="1780139"/>
                  <a:pt x="499333" y="1768519"/>
                  <a:pt x="431515" y="1744611"/>
                </a:cubicBezTo>
                <a:cubicBezTo>
                  <a:pt x="211868" y="1667078"/>
                  <a:pt x="41085" y="1460099"/>
                  <a:pt x="6605" y="1229689"/>
                </a:cubicBezTo>
                <a:cubicBezTo>
                  <a:pt x="-27876" y="999280"/>
                  <a:pt x="74899" y="751439"/>
                  <a:pt x="262256" y="612946"/>
                </a:cubicBezTo>
                <a:cubicBezTo>
                  <a:pt x="336836" y="557796"/>
                  <a:pt x="423228" y="519029"/>
                  <a:pt x="506667" y="481596"/>
                </a:cubicBezTo>
                <a:cubicBezTo>
                  <a:pt x="596107" y="441496"/>
                  <a:pt x="688595" y="399967"/>
                  <a:pt x="766033" y="338340"/>
                </a:cubicBezTo>
                <a:cubicBezTo>
                  <a:pt x="807752" y="305098"/>
                  <a:pt x="845567" y="265664"/>
                  <a:pt x="882143" y="227564"/>
                </a:cubicBezTo>
                <a:cubicBezTo>
                  <a:pt x="926434" y="181368"/>
                  <a:pt x="972154" y="133553"/>
                  <a:pt x="1025589" y="96215"/>
                </a:cubicBezTo>
                <a:cubicBezTo>
                  <a:pt x="1168274" y="-3608"/>
                  <a:pt x="1366870" y="-27420"/>
                  <a:pt x="1556799" y="32587"/>
                </a:cubicBezTo>
                <a:cubicBezTo>
                  <a:pt x="1720153" y="84118"/>
                  <a:pt x="1859694" y="188797"/>
                  <a:pt x="1949896" y="327386"/>
                </a:cubicBezTo>
                <a:cubicBezTo>
                  <a:pt x="2042764" y="470071"/>
                  <a:pt x="2078388" y="644854"/>
                  <a:pt x="2047812" y="806970"/>
                </a:cubicBezTo>
                <a:cubicBezTo>
                  <a:pt x="2010760" y="1003185"/>
                  <a:pt x="1877696" y="1187494"/>
                  <a:pt x="1673289" y="1325987"/>
                </a:cubicBezTo>
                <a:cubicBezTo>
                  <a:pt x="1586040" y="1385138"/>
                  <a:pt x="1484028" y="1425143"/>
                  <a:pt x="1385349" y="1463909"/>
                </a:cubicBezTo>
                <a:cubicBezTo>
                  <a:pt x="1268858" y="1509629"/>
                  <a:pt x="1148367" y="1556969"/>
                  <a:pt x="1056355" y="1635264"/>
                </a:cubicBezTo>
                <a:cubicBezTo>
                  <a:pt x="945389" y="1729657"/>
                  <a:pt x="794608" y="1780330"/>
                  <a:pt x="643828" y="1780330"/>
                </a:cubicBezTo>
                <a:close/>
                <a:moveTo>
                  <a:pt x="1348868" y="9442"/>
                </a:moveTo>
                <a:cubicBezTo>
                  <a:pt x="1231425" y="9442"/>
                  <a:pt x="1120078" y="41541"/>
                  <a:pt x="1030923" y="103930"/>
                </a:cubicBezTo>
                <a:cubicBezTo>
                  <a:pt x="978346" y="140791"/>
                  <a:pt x="932816" y="188226"/>
                  <a:pt x="888906" y="234136"/>
                </a:cubicBezTo>
                <a:cubicBezTo>
                  <a:pt x="852139" y="272522"/>
                  <a:pt x="814135" y="312241"/>
                  <a:pt x="771844" y="345865"/>
                </a:cubicBezTo>
                <a:cubicBezTo>
                  <a:pt x="693548" y="408158"/>
                  <a:pt x="600488" y="449973"/>
                  <a:pt x="510478" y="490359"/>
                </a:cubicBezTo>
                <a:cubicBezTo>
                  <a:pt x="427419" y="527602"/>
                  <a:pt x="341599" y="566178"/>
                  <a:pt x="267780" y="620661"/>
                </a:cubicBezTo>
                <a:cubicBezTo>
                  <a:pt x="83186" y="757059"/>
                  <a:pt x="-18065" y="1001280"/>
                  <a:pt x="15939" y="1228356"/>
                </a:cubicBezTo>
                <a:cubicBezTo>
                  <a:pt x="49943" y="1455432"/>
                  <a:pt x="218155" y="1659267"/>
                  <a:pt x="434658" y="1735753"/>
                </a:cubicBezTo>
                <a:lnTo>
                  <a:pt x="434658" y="1735753"/>
                </a:lnTo>
                <a:cubicBezTo>
                  <a:pt x="641160" y="1808714"/>
                  <a:pt x="888430" y="1765376"/>
                  <a:pt x="1049973" y="1627930"/>
                </a:cubicBezTo>
                <a:cubicBezTo>
                  <a:pt x="1143223" y="1548587"/>
                  <a:pt x="1264476" y="1501057"/>
                  <a:pt x="1381729" y="1455051"/>
                </a:cubicBezTo>
                <a:cubicBezTo>
                  <a:pt x="1479932" y="1416475"/>
                  <a:pt x="1581469" y="1376660"/>
                  <a:pt x="1667860" y="1318081"/>
                </a:cubicBezTo>
                <a:cubicBezTo>
                  <a:pt x="1870171" y="1181017"/>
                  <a:pt x="2001807" y="998899"/>
                  <a:pt x="2038383" y="805160"/>
                </a:cubicBezTo>
                <a:cubicBezTo>
                  <a:pt x="2068577" y="645426"/>
                  <a:pt x="2033335" y="473214"/>
                  <a:pt x="1941894" y="332530"/>
                </a:cubicBezTo>
                <a:cubicBezTo>
                  <a:pt x="1852931" y="195751"/>
                  <a:pt x="1715104" y="92500"/>
                  <a:pt x="1553941" y="41636"/>
                </a:cubicBezTo>
                <a:cubicBezTo>
                  <a:pt x="1485742" y="20110"/>
                  <a:pt x="1416305" y="9537"/>
                  <a:pt x="1348963" y="9537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6" name="Google Shape;35;p6"/>
          <p:cNvSpPr/>
          <p:nvPr/>
        </p:nvSpPr>
        <p:spPr>
          <a:xfrm rot="6226200" flipH="1">
            <a:off x="8370360" y="-421560"/>
            <a:ext cx="2442240" cy="2535120"/>
          </a:xfrm>
          <a:custGeom>
            <a:avLst/>
            <a:gdLst>
              <a:gd name="textAreaLeft" fmla="*/ 360 w 2442240"/>
              <a:gd name="textAreaRight" fmla="*/ 2442960 w 2442240"/>
              <a:gd name="textAreaTop" fmla="*/ 0 h 2535120"/>
              <a:gd name="textAreaBottom" fmla="*/ 2535480 h 253512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37" name="Google Shape;36;p6"/>
          <p:cNvSpPr/>
          <p:nvPr/>
        </p:nvSpPr>
        <p:spPr>
          <a:xfrm rot="12203400">
            <a:off x="-823680" y="3769560"/>
            <a:ext cx="3208680" cy="1856880"/>
          </a:xfrm>
          <a:custGeom>
            <a:avLst/>
            <a:gdLst>
              <a:gd name="textAreaLeft" fmla="*/ 0 w 3208680"/>
              <a:gd name="textAreaRight" fmla="*/ 3209040 w 3208680"/>
              <a:gd name="textAreaTop" fmla="*/ 0 h 1856880"/>
              <a:gd name="textAreaBottom" fmla="*/ 1857240 h 185688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0000" y="369000"/>
            <a:ext cx="47149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0" name="Google Shape;40;p7"/>
          <p:cNvSpPr/>
          <p:nvPr/>
        </p:nvSpPr>
        <p:spPr>
          <a:xfrm rot="13297800">
            <a:off x="7201440" y="348840"/>
            <a:ext cx="5096520" cy="5292360"/>
          </a:xfrm>
          <a:custGeom>
            <a:avLst/>
            <a:gdLst>
              <a:gd name="textAreaLeft" fmla="*/ 0 w 5096520"/>
              <a:gd name="textAreaRight" fmla="*/ 5096880 w 5096520"/>
              <a:gd name="textAreaTop" fmla="*/ 0 h 5292360"/>
              <a:gd name="textAreaBottom" fmla="*/ 5292720 h 529236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1" name="Google Shape;41;p7"/>
          <p:cNvSpPr/>
          <p:nvPr/>
        </p:nvSpPr>
        <p:spPr>
          <a:xfrm rot="14814000" flipH="1">
            <a:off x="8209440" y="4566240"/>
            <a:ext cx="599760" cy="432000"/>
          </a:xfrm>
          <a:custGeom>
            <a:avLst/>
            <a:gdLst>
              <a:gd name="textAreaLeft" fmla="*/ 360 w 599760"/>
              <a:gd name="textAreaRight" fmla="*/ 600480 w 599760"/>
              <a:gd name="textAreaTop" fmla="*/ 0 h 432000"/>
              <a:gd name="textAreaBottom" fmla="*/ 432360 h 432000"/>
            </a:gdLst>
            <a:ahLst/>
            <a:cxnLst/>
            <a:rect l="textAreaLeft" t="textAreaTop" r="textAreaRight" b="textAreaBottom"/>
            <a:pathLst>
              <a:path w="231419" h="166848">
                <a:moveTo>
                  <a:pt x="107158" y="166848"/>
                </a:moveTo>
                <a:cubicBezTo>
                  <a:pt x="76392" y="166848"/>
                  <a:pt x="47912" y="156847"/>
                  <a:pt x="28100" y="138750"/>
                </a:cubicBezTo>
                <a:cubicBezTo>
                  <a:pt x="3144" y="115985"/>
                  <a:pt x="-6475" y="80171"/>
                  <a:pt x="4478" y="51501"/>
                </a:cubicBezTo>
                <a:cubicBezTo>
                  <a:pt x="15622" y="22640"/>
                  <a:pt x="47150" y="1971"/>
                  <a:pt x="82964" y="161"/>
                </a:cubicBezTo>
                <a:lnTo>
                  <a:pt x="82964" y="161"/>
                </a:lnTo>
                <a:cubicBezTo>
                  <a:pt x="118111" y="-1554"/>
                  <a:pt x="154116" y="10543"/>
                  <a:pt x="176595" y="31879"/>
                </a:cubicBezTo>
                <a:lnTo>
                  <a:pt x="180786" y="35784"/>
                </a:lnTo>
                <a:cubicBezTo>
                  <a:pt x="200979" y="54644"/>
                  <a:pt x="238603" y="89696"/>
                  <a:pt x="230221" y="115508"/>
                </a:cubicBezTo>
                <a:cubicBezTo>
                  <a:pt x="226220" y="127796"/>
                  <a:pt x="214886" y="134749"/>
                  <a:pt x="203169" y="140464"/>
                </a:cubicBezTo>
                <a:cubicBezTo>
                  <a:pt x="169832" y="156752"/>
                  <a:pt x="141924" y="165039"/>
                  <a:pt x="115349" y="166563"/>
                </a:cubicBezTo>
                <a:cubicBezTo>
                  <a:pt x="112587" y="166753"/>
                  <a:pt x="109824" y="166848"/>
                  <a:pt x="107062" y="166848"/>
                </a:cubicBezTo>
                <a:close/>
                <a:moveTo>
                  <a:pt x="83535" y="9686"/>
                </a:moveTo>
                <a:lnTo>
                  <a:pt x="83535" y="9686"/>
                </a:lnTo>
                <a:cubicBezTo>
                  <a:pt x="56770" y="11019"/>
                  <a:pt x="24766" y="25593"/>
                  <a:pt x="13432" y="54929"/>
                </a:cubicBezTo>
                <a:cubicBezTo>
                  <a:pt x="3811" y="79980"/>
                  <a:pt x="12479" y="111603"/>
                  <a:pt x="34577" y="131701"/>
                </a:cubicBezTo>
                <a:cubicBezTo>
                  <a:pt x="54199" y="149608"/>
                  <a:pt x="83535" y="158847"/>
                  <a:pt x="114968" y="157038"/>
                </a:cubicBezTo>
                <a:cubicBezTo>
                  <a:pt x="140305" y="155609"/>
                  <a:pt x="167070" y="147608"/>
                  <a:pt x="199169" y="131892"/>
                </a:cubicBezTo>
                <a:cubicBezTo>
                  <a:pt x="208980" y="127129"/>
                  <a:pt x="218410" y="121414"/>
                  <a:pt x="221362" y="112556"/>
                </a:cubicBezTo>
                <a:cubicBezTo>
                  <a:pt x="227839" y="92553"/>
                  <a:pt x="190502" y="57597"/>
                  <a:pt x="174500" y="42737"/>
                </a:cubicBezTo>
                <a:lnTo>
                  <a:pt x="170213" y="38737"/>
                </a:lnTo>
                <a:cubicBezTo>
                  <a:pt x="149830" y="19401"/>
                  <a:pt x="115825" y="8066"/>
                  <a:pt x="83631" y="968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808720" y="1554480"/>
            <a:ext cx="3526560" cy="2034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7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21000" y="1461600"/>
            <a:ext cx="6101280" cy="146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-6480" y="-6480"/>
            <a:ext cx="915012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title"/>
          </p:nvPr>
        </p:nvSpPr>
        <p:spPr>
          <a:xfrm>
            <a:off x="5421600" y="1670040"/>
            <a:ext cx="3008520" cy="180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7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39120" y="131040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2139120" y="222804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2139120" y="31456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2139120" y="406332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720000" y="3690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0" name="Google Shape;68;p13"/>
          <p:cNvGrpSpPr/>
          <p:nvPr/>
        </p:nvGrpSpPr>
        <p:grpSpPr>
          <a:xfrm>
            <a:off x="8129880" y="-545760"/>
            <a:ext cx="2198520" cy="6182640"/>
            <a:chOff x="8129880" y="-545760"/>
            <a:chExt cx="2198520" cy="6182640"/>
          </a:xfrm>
        </p:grpSpPr>
        <p:sp>
          <p:nvSpPr>
            <p:cNvPr id="11" name="Google Shape;69;p13"/>
            <p:cNvSpPr/>
            <p:nvPr/>
          </p:nvSpPr>
          <p:spPr>
            <a:xfrm rot="5400000">
              <a:off x="6940800" y="3237840"/>
              <a:ext cx="3715920" cy="1081800"/>
            </a:xfrm>
            <a:custGeom>
              <a:avLst/>
              <a:gdLst>
                <a:gd name="textAreaLeft" fmla="*/ 0 w 3715920"/>
                <a:gd name="textAreaRight" fmla="*/ 3716280 w 3715920"/>
                <a:gd name="textAreaTop" fmla="*/ 0 h 1081800"/>
                <a:gd name="textAreaBottom" fmla="*/ 1082160 h 10818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" name="Google Shape;70;p13"/>
            <p:cNvSpPr/>
            <p:nvPr/>
          </p:nvSpPr>
          <p:spPr>
            <a:xfrm rot="13366800">
              <a:off x="8330400" y="-107640"/>
              <a:ext cx="1796760" cy="1295280"/>
            </a:xfrm>
            <a:custGeom>
              <a:avLst/>
              <a:gdLst>
                <a:gd name="textAreaLeft" fmla="*/ 0 w 1796760"/>
                <a:gd name="textAreaRight" fmla="*/ 1797120 w 1796760"/>
                <a:gd name="textAreaTop" fmla="*/ 0 h 1295280"/>
                <a:gd name="textAreaBottom" fmla="*/ 1295640 h 1295280"/>
              </a:gdLst>
              <a:ahLst/>
              <a:cxnLst/>
              <a:rect l="textAreaLeft" t="textAreaTop" r="textAreaRight" b="textAreaBottom"/>
              <a:pathLst>
                <a:path w="231419" h="166848">
                  <a:moveTo>
                    <a:pt x="107158" y="166848"/>
                  </a:moveTo>
                  <a:cubicBezTo>
                    <a:pt x="76392" y="166848"/>
                    <a:pt x="47912" y="156847"/>
                    <a:pt x="28100" y="138750"/>
                  </a:cubicBezTo>
                  <a:cubicBezTo>
                    <a:pt x="3144" y="115985"/>
                    <a:pt x="-6475" y="80171"/>
                    <a:pt x="4478" y="51501"/>
                  </a:cubicBezTo>
                  <a:cubicBezTo>
                    <a:pt x="15622" y="22640"/>
                    <a:pt x="47150" y="1971"/>
                    <a:pt x="82964" y="161"/>
                  </a:cubicBezTo>
                  <a:lnTo>
                    <a:pt x="82964" y="161"/>
                  </a:lnTo>
                  <a:cubicBezTo>
                    <a:pt x="118111" y="-1554"/>
                    <a:pt x="154116" y="10543"/>
                    <a:pt x="176595" y="31879"/>
                  </a:cubicBezTo>
                  <a:lnTo>
                    <a:pt x="180786" y="35784"/>
                  </a:lnTo>
                  <a:cubicBezTo>
                    <a:pt x="200979" y="54644"/>
                    <a:pt x="238603" y="89696"/>
                    <a:pt x="230221" y="115508"/>
                  </a:cubicBezTo>
                  <a:cubicBezTo>
                    <a:pt x="226220" y="127796"/>
                    <a:pt x="214886" y="134749"/>
                    <a:pt x="203169" y="140464"/>
                  </a:cubicBezTo>
                  <a:cubicBezTo>
                    <a:pt x="169832" y="156752"/>
                    <a:pt x="141924" y="165039"/>
                    <a:pt x="115349" y="166563"/>
                  </a:cubicBezTo>
                  <a:cubicBezTo>
                    <a:pt x="112587" y="166753"/>
                    <a:pt x="109824" y="166848"/>
                    <a:pt x="107062" y="166848"/>
                  </a:cubicBezTo>
                  <a:close/>
                  <a:moveTo>
                    <a:pt x="83535" y="9686"/>
                  </a:moveTo>
                  <a:lnTo>
                    <a:pt x="83535" y="9686"/>
                  </a:lnTo>
                  <a:cubicBezTo>
                    <a:pt x="56770" y="11019"/>
                    <a:pt x="24766" y="25593"/>
                    <a:pt x="13432" y="54929"/>
                  </a:cubicBezTo>
                  <a:cubicBezTo>
                    <a:pt x="3811" y="79980"/>
                    <a:pt x="12479" y="111603"/>
                    <a:pt x="34577" y="131701"/>
                  </a:cubicBezTo>
                  <a:cubicBezTo>
                    <a:pt x="54199" y="149608"/>
                    <a:pt x="83535" y="158847"/>
                    <a:pt x="114968" y="157038"/>
                  </a:cubicBezTo>
                  <a:cubicBezTo>
                    <a:pt x="140305" y="155609"/>
                    <a:pt x="167070" y="147608"/>
                    <a:pt x="199169" y="131892"/>
                  </a:cubicBezTo>
                  <a:cubicBezTo>
                    <a:pt x="208980" y="127129"/>
                    <a:pt x="218410" y="121414"/>
                    <a:pt x="221362" y="112556"/>
                  </a:cubicBezTo>
                  <a:cubicBezTo>
                    <a:pt x="227839" y="92553"/>
                    <a:pt x="190502" y="57597"/>
                    <a:pt x="174500" y="42737"/>
                  </a:cubicBezTo>
                  <a:lnTo>
                    <a:pt x="170213" y="38737"/>
                  </a:lnTo>
                  <a:cubicBezTo>
                    <a:pt x="149830" y="19401"/>
                    <a:pt x="115825" y="8066"/>
                    <a:pt x="83631" y="9686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3" name="Google Shape;71;p13"/>
          <p:cNvGrpSpPr/>
          <p:nvPr/>
        </p:nvGrpSpPr>
        <p:grpSpPr>
          <a:xfrm>
            <a:off x="-3583080" y="-573840"/>
            <a:ext cx="5654520" cy="6050880"/>
            <a:chOff x="-3583080" y="-573840"/>
            <a:chExt cx="5654520" cy="6050880"/>
          </a:xfrm>
        </p:grpSpPr>
        <p:sp>
          <p:nvSpPr>
            <p:cNvPr id="14" name="Google Shape;72;p13"/>
            <p:cNvSpPr/>
            <p:nvPr/>
          </p:nvSpPr>
          <p:spPr>
            <a:xfrm rot="3787800" flipH="1">
              <a:off x="-3158280" y="499320"/>
              <a:ext cx="4804920" cy="3904560"/>
            </a:xfrm>
            <a:custGeom>
              <a:avLst/>
              <a:gdLst>
                <a:gd name="textAreaLeft" fmla="*/ 360 w 4804920"/>
                <a:gd name="textAreaRight" fmla="*/ 4805640 w 4804920"/>
                <a:gd name="textAreaTop" fmla="*/ 0 h 3904560"/>
                <a:gd name="textAreaBottom" fmla="*/ 3904920 h 3904560"/>
              </a:gdLst>
              <a:ahLst/>
              <a:cxnLst/>
              <a:rect l="textAreaLeft" t="textAreaTop" r="textAreaRight" b="textAreaBottom"/>
              <a:pathLst>
                <a:path w="1930774" h="1568974">
                  <a:moveTo>
                    <a:pt x="11419" y="1021325"/>
                  </a:moveTo>
                  <a:cubicBezTo>
                    <a:pt x="-43064" y="785677"/>
                    <a:pt x="102383" y="500975"/>
                    <a:pt x="341841" y="467542"/>
                  </a:cubicBezTo>
                  <a:cubicBezTo>
                    <a:pt x="471953" y="449445"/>
                    <a:pt x="607398" y="503166"/>
                    <a:pt x="733985" y="467923"/>
                  </a:cubicBezTo>
                  <a:cubicBezTo>
                    <a:pt x="949917" y="407820"/>
                    <a:pt x="1030689" y="127690"/>
                    <a:pt x="1233477" y="32154"/>
                  </a:cubicBezTo>
                  <a:cubicBezTo>
                    <a:pt x="1407689" y="-49951"/>
                    <a:pt x="1623621" y="34726"/>
                    <a:pt x="1752113" y="178268"/>
                  </a:cubicBezTo>
                  <a:cubicBezTo>
                    <a:pt x="1937755" y="385627"/>
                    <a:pt x="1978236" y="702714"/>
                    <a:pt x="1875843" y="961509"/>
                  </a:cubicBezTo>
                  <a:cubicBezTo>
                    <a:pt x="1773449" y="1220303"/>
                    <a:pt x="1541610" y="1417661"/>
                    <a:pt x="1277577" y="1505672"/>
                  </a:cubicBezTo>
                  <a:cubicBezTo>
                    <a:pt x="832950" y="1653786"/>
                    <a:pt x="136482" y="1561298"/>
                    <a:pt x="11514" y="102123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" name="Google Shape;73;p13"/>
            <p:cNvSpPr/>
            <p:nvPr/>
          </p:nvSpPr>
          <p:spPr>
            <a:xfrm rot="21261600" flipH="1">
              <a:off x="57600" y="4234680"/>
              <a:ext cx="583200" cy="759960"/>
            </a:xfrm>
            <a:custGeom>
              <a:avLst/>
              <a:gdLst>
                <a:gd name="textAreaLeft" fmla="*/ 360 w 583200"/>
                <a:gd name="textAreaRight" fmla="*/ 583920 w 583200"/>
                <a:gd name="textAreaTop" fmla="*/ 0 h 759960"/>
                <a:gd name="textAreaBottom" fmla="*/ 760320 h 759960"/>
              </a:gdLst>
              <a:ahLst/>
              <a:cxnLst/>
              <a:rect l="textAreaLeft" t="textAreaTop" r="textAreaRight" b="textAreaBottom"/>
              <a:pathLst>
                <a:path w="364045" h="474454">
                  <a:moveTo>
                    <a:pt x="157163" y="474440"/>
                  </a:moveTo>
                  <a:cubicBezTo>
                    <a:pt x="155734" y="474440"/>
                    <a:pt x="154210" y="474440"/>
                    <a:pt x="152781" y="474440"/>
                  </a:cubicBezTo>
                  <a:lnTo>
                    <a:pt x="153162" y="462058"/>
                  </a:lnTo>
                  <a:cubicBezTo>
                    <a:pt x="154686" y="462058"/>
                    <a:pt x="156210" y="462058"/>
                    <a:pt x="157829" y="462058"/>
                  </a:cubicBezTo>
                  <a:cubicBezTo>
                    <a:pt x="163068" y="462058"/>
                    <a:pt x="168307" y="461772"/>
                    <a:pt x="173641" y="461296"/>
                  </a:cubicBezTo>
                  <a:lnTo>
                    <a:pt x="174784" y="473583"/>
                  </a:lnTo>
                  <a:cubicBezTo>
                    <a:pt x="168878" y="474155"/>
                    <a:pt x="163068" y="474536"/>
                    <a:pt x="157258" y="474440"/>
                  </a:cubicBezTo>
                  <a:close/>
                  <a:moveTo>
                    <a:pt x="130873" y="472250"/>
                  </a:moveTo>
                  <a:cubicBezTo>
                    <a:pt x="123539" y="471106"/>
                    <a:pt x="116395" y="469297"/>
                    <a:pt x="109347" y="467106"/>
                  </a:cubicBezTo>
                  <a:lnTo>
                    <a:pt x="113062" y="455295"/>
                  </a:lnTo>
                  <a:cubicBezTo>
                    <a:pt x="119443" y="457295"/>
                    <a:pt x="126111" y="458914"/>
                    <a:pt x="132779" y="459962"/>
                  </a:cubicBezTo>
                  <a:lnTo>
                    <a:pt x="130778" y="472154"/>
                  </a:lnTo>
                  <a:close/>
                  <a:moveTo>
                    <a:pt x="196405" y="470154"/>
                  </a:moveTo>
                  <a:lnTo>
                    <a:pt x="193738" y="458057"/>
                  </a:lnTo>
                  <a:cubicBezTo>
                    <a:pt x="200310" y="456629"/>
                    <a:pt x="206978" y="454723"/>
                    <a:pt x="213455" y="452533"/>
                  </a:cubicBezTo>
                  <a:lnTo>
                    <a:pt x="217456" y="464248"/>
                  </a:lnTo>
                  <a:cubicBezTo>
                    <a:pt x="210502" y="466630"/>
                    <a:pt x="203454" y="468630"/>
                    <a:pt x="196405" y="470154"/>
                  </a:cubicBezTo>
                  <a:close/>
                  <a:moveTo>
                    <a:pt x="88868" y="458819"/>
                  </a:moveTo>
                  <a:cubicBezTo>
                    <a:pt x="83248" y="456057"/>
                    <a:pt x="77819" y="452819"/>
                    <a:pt x="72771" y="449389"/>
                  </a:cubicBezTo>
                  <a:lnTo>
                    <a:pt x="69913" y="447389"/>
                  </a:lnTo>
                  <a:lnTo>
                    <a:pt x="77057" y="437293"/>
                  </a:lnTo>
                  <a:lnTo>
                    <a:pt x="79343" y="438912"/>
                  </a:lnTo>
                  <a:cubicBezTo>
                    <a:pt x="84296" y="442341"/>
                    <a:pt x="89249" y="445198"/>
                    <a:pt x="94392" y="447770"/>
                  </a:cubicBezTo>
                  <a:lnTo>
                    <a:pt x="88868" y="458819"/>
                  </a:lnTo>
                  <a:close/>
                  <a:moveTo>
                    <a:pt x="237744" y="455867"/>
                  </a:moveTo>
                  <a:lnTo>
                    <a:pt x="232410" y="444722"/>
                  </a:lnTo>
                  <a:cubicBezTo>
                    <a:pt x="238506" y="441770"/>
                    <a:pt x="244507" y="438436"/>
                    <a:pt x="250222" y="434721"/>
                  </a:cubicBezTo>
                  <a:lnTo>
                    <a:pt x="256889" y="445103"/>
                  </a:lnTo>
                  <a:cubicBezTo>
                    <a:pt x="250793" y="449009"/>
                    <a:pt x="244316" y="452628"/>
                    <a:pt x="237744" y="455771"/>
                  </a:cubicBezTo>
                  <a:close/>
                  <a:moveTo>
                    <a:pt x="52959" y="433197"/>
                  </a:moveTo>
                  <a:cubicBezTo>
                    <a:pt x="47720" y="428149"/>
                    <a:pt x="42863" y="422529"/>
                    <a:pt x="38385" y="416623"/>
                  </a:cubicBezTo>
                  <a:lnTo>
                    <a:pt x="48292" y="409099"/>
                  </a:lnTo>
                  <a:cubicBezTo>
                    <a:pt x="52388" y="414528"/>
                    <a:pt x="56959" y="419671"/>
                    <a:pt x="61722" y="424339"/>
                  </a:cubicBezTo>
                  <a:lnTo>
                    <a:pt x="53054" y="433197"/>
                  </a:lnTo>
                  <a:close/>
                  <a:moveTo>
                    <a:pt x="274606" y="432149"/>
                  </a:moveTo>
                  <a:lnTo>
                    <a:pt x="266700" y="422624"/>
                  </a:lnTo>
                  <a:cubicBezTo>
                    <a:pt x="271843" y="418338"/>
                    <a:pt x="276987" y="413671"/>
                    <a:pt x="281844" y="408718"/>
                  </a:cubicBezTo>
                  <a:lnTo>
                    <a:pt x="290703" y="417386"/>
                  </a:lnTo>
                  <a:cubicBezTo>
                    <a:pt x="285559" y="422624"/>
                    <a:pt x="280130" y="427577"/>
                    <a:pt x="274606" y="432149"/>
                  </a:cubicBezTo>
                  <a:close/>
                  <a:moveTo>
                    <a:pt x="305085" y="401003"/>
                  </a:moveTo>
                  <a:lnTo>
                    <a:pt x="295370" y="393287"/>
                  </a:lnTo>
                  <a:cubicBezTo>
                    <a:pt x="299561" y="387953"/>
                    <a:pt x="303657" y="382334"/>
                    <a:pt x="307372" y="376523"/>
                  </a:cubicBezTo>
                  <a:lnTo>
                    <a:pt x="317754" y="383286"/>
                  </a:lnTo>
                  <a:cubicBezTo>
                    <a:pt x="313754" y="389382"/>
                    <a:pt x="309467" y="395288"/>
                    <a:pt x="304991" y="401003"/>
                  </a:cubicBezTo>
                  <a:close/>
                  <a:moveTo>
                    <a:pt x="26289" y="398240"/>
                  </a:moveTo>
                  <a:cubicBezTo>
                    <a:pt x="22765" y="392049"/>
                    <a:pt x="19526" y="385381"/>
                    <a:pt x="16669" y="378523"/>
                  </a:cubicBezTo>
                  <a:lnTo>
                    <a:pt x="28099" y="373761"/>
                  </a:lnTo>
                  <a:cubicBezTo>
                    <a:pt x="30766" y="380143"/>
                    <a:pt x="33718" y="386334"/>
                    <a:pt x="37052" y="392144"/>
                  </a:cubicBezTo>
                  <a:lnTo>
                    <a:pt x="26289" y="398240"/>
                  </a:lnTo>
                  <a:close/>
                  <a:moveTo>
                    <a:pt x="328898" y="364617"/>
                  </a:moveTo>
                  <a:lnTo>
                    <a:pt x="317945" y="358807"/>
                  </a:lnTo>
                  <a:cubicBezTo>
                    <a:pt x="321087" y="352806"/>
                    <a:pt x="324135" y="346615"/>
                    <a:pt x="326898" y="340138"/>
                  </a:cubicBezTo>
                  <a:lnTo>
                    <a:pt x="338233" y="345091"/>
                  </a:lnTo>
                  <a:cubicBezTo>
                    <a:pt x="335375" y="351854"/>
                    <a:pt x="332137" y="358426"/>
                    <a:pt x="328803" y="364617"/>
                  </a:cubicBezTo>
                  <a:close/>
                  <a:moveTo>
                    <a:pt x="9430" y="357854"/>
                  </a:moveTo>
                  <a:cubicBezTo>
                    <a:pt x="7429" y="351092"/>
                    <a:pt x="5715" y="343948"/>
                    <a:pt x="4381" y="336613"/>
                  </a:cubicBezTo>
                  <a:lnTo>
                    <a:pt x="16573" y="334328"/>
                  </a:lnTo>
                  <a:cubicBezTo>
                    <a:pt x="17907" y="341186"/>
                    <a:pt x="19526" y="347948"/>
                    <a:pt x="21336" y="354330"/>
                  </a:cubicBezTo>
                  <a:lnTo>
                    <a:pt x="9430" y="357854"/>
                  </a:lnTo>
                  <a:close/>
                  <a:moveTo>
                    <a:pt x="346138" y="324898"/>
                  </a:moveTo>
                  <a:lnTo>
                    <a:pt x="334423" y="320897"/>
                  </a:lnTo>
                  <a:cubicBezTo>
                    <a:pt x="336613" y="314515"/>
                    <a:pt x="338614" y="307753"/>
                    <a:pt x="340423" y="301085"/>
                  </a:cubicBezTo>
                  <a:lnTo>
                    <a:pt x="352425" y="304229"/>
                  </a:lnTo>
                  <a:cubicBezTo>
                    <a:pt x="350615" y="311277"/>
                    <a:pt x="348425" y="318230"/>
                    <a:pt x="346138" y="324993"/>
                  </a:cubicBezTo>
                  <a:close/>
                  <a:moveTo>
                    <a:pt x="1238" y="315087"/>
                  </a:moveTo>
                  <a:cubicBezTo>
                    <a:pt x="571" y="307943"/>
                    <a:pt x="95" y="300609"/>
                    <a:pt x="0" y="293370"/>
                  </a:cubicBezTo>
                  <a:lnTo>
                    <a:pt x="12382" y="293084"/>
                  </a:lnTo>
                  <a:cubicBezTo>
                    <a:pt x="12478" y="299942"/>
                    <a:pt x="12954" y="306991"/>
                    <a:pt x="13621" y="313754"/>
                  </a:cubicBezTo>
                  <a:lnTo>
                    <a:pt x="1334" y="314992"/>
                  </a:lnTo>
                  <a:close/>
                  <a:moveTo>
                    <a:pt x="357092" y="282988"/>
                  </a:moveTo>
                  <a:lnTo>
                    <a:pt x="344900" y="280702"/>
                  </a:lnTo>
                  <a:cubicBezTo>
                    <a:pt x="346138" y="273844"/>
                    <a:pt x="347186" y="266986"/>
                    <a:pt x="348043" y="260128"/>
                  </a:cubicBezTo>
                  <a:lnTo>
                    <a:pt x="360331" y="261556"/>
                  </a:lnTo>
                  <a:cubicBezTo>
                    <a:pt x="359569" y="268605"/>
                    <a:pt x="358426" y="275844"/>
                    <a:pt x="357092" y="282988"/>
                  </a:cubicBezTo>
                  <a:close/>
                  <a:moveTo>
                    <a:pt x="12763" y="272510"/>
                  </a:moveTo>
                  <a:lnTo>
                    <a:pt x="381" y="271844"/>
                  </a:lnTo>
                  <a:cubicBezTo>
                    <a:pt x="762" y="264700"/>
                    <a:pt x="1428" y="257461"/>
                    <a:pt x="2381" y="250317"/>
                  </a:cubicBezTo>
                  <a:lnTo>
                    <a:pt x="14668" y="251936"/>
                  </a:lnTo>
                  <a:cubicBezTo>
                    <a:pt x="13811" y="258794"/>
                    <a:pt x="13145" y="265747"/>
                    <a:pt x="12763" y="272605"/>
                  </a:cubicBezTo>
                  <a:close/>
                  <a:moveTo>
                    <a:pt x="362331" y="240221"/>
                  </a:moveTo>
                  <a:lnTo>
                    <a:pt x="350044" y="239363"/>
                  </a:lnTo>
                  <a:cubicBezTo>
                    <a:pt x="350520" y="232791"/>
                    <a:pt x="350901" y="225743"/>
                    <a:pt x="351187" y="218408"/>
                  </a:cubicBezTo>
                  <a:lnTo>
                    <a:pt x="363569" y="218885"/>
                  </a:lnTo>
                  <a:cubicBezTo>
                    <a:pt x="363284" y="226409"/>
                    <a:pt x="362902" y="233553"/>
                    <a:pt x="362426" y="240316"/>
                  </a:cubicBezTo>
                  <a:close/>
                  <a:moveTo>
                    <a:pt x="18002" y="231267"/>
                  </a:moveTo>
                  <a:lnTo>
                    <a:pt x="5905" y="228790"/>
                  </a:lnTo>
                  <a:lnTo>
                    <a:pt x="6953" y="223933"/>
                  </a:lnTo>
                  <a:cubicBezTo>
                    <a:pt x="8191" y="218504"/>
                    <a:pt x="9430" y="213074"/>
                    <a:pt x="10953" y="207740"/>
                  </a:cubicBezTo>
                  <a:lnTo>
                    <a:pt x="22860" y="210979"/>
                  </a:lnTo>
                  <a:cubicBezTo>
                    <a:pt x="21431" y="216122"/>
                    <a:pt x="20193" y="221361"/>
                    <a:pt x="19050" y="226600"/>
                  </a:cubicBezTo>
                  <a:lnTo>
                    <a:pt x="18097" y="231172"/>
                  </a:lnTo>
                  <a:close/>
                  <a:moveTo>
                    <a:pt x="364045" y="197453"/>
                  </a:moveTo>
                  <a:lnTo>
                    <a:pt x="351663" y="197453"/>
                  </a:lnTo>
                  <a:cubicBezTo>
                    <a:pt x="351663" y="197453"/>
                    <a:pt x="351663" y="190500"/>
                    <a:pt x="351663" y="190500"/>
                  </a:cubicBezTo>
                  <a:cubicBezTo>
                    <a:pt x="351663" y="185833"/>
                    <a:pt x="351663" y="181070"/>
                    <a:pt x="351472" y="176308"/>
                  </a:cubicBezTo>
                  <a:lnTo>
                    <a:pt x="363855" y="176022"/>
                  </a:lnTo>
                  <a:cubicBezTo>
                    <a:pt x="363950" y="180880"/>
                    <a:pt x="364045" y="185738"/>
                    <a:pt x="364045" y="190500"/>
                  </a:cubicBezTo>
                  <a:lnTo>
                    <a:pt x="364045" y="197358"/>
                  </a:lnTo>
                  <a:close/>
                  <a:moveTo>
                    <a:pt x="28860" y="191167"/>
                  </a:moveTo>
                  <a:lnTo>
                    <a:pt x="17145" y="187262"/>
                  </a:lnTo>
                  <a:cubicBezTo>
                    <a:pt x="19431" y="180404"/>
                    <a:pt x="22003" y="173546"/>
                    <a:pt x="24669" y="166973"/>
                  </a:cubicBezTo>
                  <a:lnTo>
                    <a:pt x="36100" y="171640"/>
                  </a:lnTo>
                  <a:cubicBezTo>
                    <a:pt x="33528" y="178022"/>
                    <a:pt x="31052" y="184595"/>
                    <a:pt x="28860" y="191167"/>
                  </a:cubicBezTo>
                  <a:close/>
                  <a:moveTo>
                    <a:pt x="350711" y="155353"/>
                  </a:moveTo>
                  <a:cubicBezTo>
                    <a:pt x="350329" y="148400"/>
                    <a:pt x="349853" y="141351"/>
                    <a:pt x="349186" y="134398"/>
                  </a:cubicBezTo>
                  <a:lnTo>
                    <a:pt x="361474" y="133255"/>
                  </a:lnTo>
                  <a:cubicBezTo>
                    <a:pt x="362141" y="140398"/>
                    <a:pt x="362712" y="147542"/>
                    <a:pt x="363093" y="154686"/>
                  </a:cubicBezTo>
                  <a:lnTo>
                    <a:pt x="350711" y="155353"/>
                  </a:lnTo>
                  <a:close/>
                  <a:moveTo>
                    <a:pt x="44577" y="152590"/>
                  </a:moveTo>
                  <a:lnTo>
                    <a:pt x="33433" y="147161"/>
                  </a:lnTo>
                  <a:cubicBezTo>
                    <a:pt x="36576" y="140684"/>
                    <a:pt x="40005" y="134207"/>
                    <a:pt x="43529" y="128016"/>
                  </a:cubicBezTo>
                  <a:lnTo>
                    <a:pt x="54293" y="134112"/>
                  </a:lnTo>
                  <a:cubicBezTo>
                    <a:pt x="50863" y="140018"/>
                    <a:pt x="47625" y="146209"/>
                    <a:pt x="44577" y="152495"/>
                  </a:cubicBezTo>
                  <a:close/>
                  <a:moveTo>
                    <a:pt x="65151" y="116586"/>
                  </a:moveTo>
                  <a:lnTo>
                    <a:pt x="54864" y="109728"/>
                  </a:lnTo>
                  <a:cubicBezTo>
                    <a:pt x="58864" y="103727"/>
                    <a:pt x="63151" y="97822"/>
                    <a:pt x="67532" y="92202"/>
                  </a:cubicBezTo>
                  <a:lnTo>
                    <a:pt x="77248" y="99822"/>
                  </a:lnTo>
                  <a:cubicBezTo>
                    <a:pt x="73057" y="105156"/>
                    <a:pt x="68961" y="110871"/>
                    <a:pt x="65056" y="116586"/>
                  </a:cubicBezTo>
                  <a:close/>
                  <a:moveTo>
                    <a:pt x="346710" y="113633"/>
                  </a:moveTo>
                  <a:cubicBezTo>
                    <a:pt x="345662" y="106489"/>
                    <a:pt x="344424" y="99536"/>
                    <a:pt x="343091" y="93154"/>
                  </a:cubicBezTo>
                  <a:lnTo>
                    <a:pt x="355187" y="90583"/>
                  </a:lnTo>
                  <a:cubicBezTo>
                    <a:pt x="356616" y="97250"/>
                    <a:pt x="357854" y="104394"/>
                    <a:pt x="358997" y="111823"/>
                  </a:cubicBezTo>
                  <a:lnTo>
                    <a:pt x="346710" y="113633"/>
                  </a:lnTo>
                  <a:close/>
                  <a:moveTo>
                    <a:pt x="90773" y="84011"/>
                  </a:moveTo>
                  <a:lnTo>
                    <a:pt x="81629" y="75629"/>
                  </a:lnTo>
                  <a:cubicBezTo>
                    <a:pt x="86582" y="70199"/>
                    <a:pt x="91821" y="65056"/>
                    <a:pt x="97060" y="60293"/>
                  </a:cubicBezTo>
                  <a:lnTo>
                    <a:pt x="105442" y="69437"/>
                  </a:lnTo>
                  <a:cubicBezTo>
                    <a:pt x="100489" y="74009"/>
                    <a:pt x="95535" y="78867"/>
                    <a:pt x="90773" y="84011"/>
                  </a:cubicBezTo>
                  <a:close/>
                  <a:moveTo>
                    <a:pt x="337851" y="73152"/>
                  </a:moveTo>
                  <a:cubicBezTo>
                    <a:pt x="335661" y="66199"/>
                    <a:pt x="333184" y="59817"/>
                    <a:pt x="330518" y="54197"/>
                  </a:cubicBezTo>
                  <a:lnTo>
                    <a:pt x="341662" y="48863"/>
                  </a:lnTo>
                  <a:cubicBezTo>
                    <a:pt x="344614" y="54959"/>
                    <a:pt x="347281" y="61913"/>
                    <a:pt x="349662" y="69437"/>
                  </a:cubicBezTo>
                  <a:lnTo>
                    <a:pt x="337851" y="73152"/>
                  </a:lnTo>
                  <a:close/>
                  <a:moveTo>
                    <a:pt x="121253" y="56197"/>
                  </a:moveTo>
                  <a:lnTo>
                    <a:pt x="113729" y="46387"/>
                  </a:lnTo>
                  <a:cubicBezTo>
                    <a:pt x="119539" y="42005"/>
                    <a:pt x="125539" y="37814"/>
                    <a:pt x="131636" y="34004"/>
                  </a:cubicBezTo>
                  <a:lnTo>
                    <a:pt x="138208" y="44482"/>
                  </a:lnTo>
                  <a:cubicBezTo>
                    <a:pt x="132493" y="48101"/>
                    <a:pt x="126778" y="52006"/>
                    <a:pt x="121253" y="56197"/>
                  </a:cubicBezTo>
                  <a:close/>
                  <a:moveTo>
                    <a:pt x="148590" y="38576"/>
                  </a:moveTo>
                  <a:lnTo>
                    <a:pt x="142875" y="27622"/>
                  </a:lnTo>
                  <a:cubicBezTo>
                    <a:pt x="149066" y="24384"/>
                    <a:pt x="155734" y="21336"/>
                    <a:pt x="162687" y="18574"/>
                  </a:cubicBezTo>
                  <a:lnTo>
                    <a:pt x="167354" y="30004"/>
                  </a:lnTo>
                  <a:cubicBezTo>
                    <a:pt x="160782" y="32671"/>
                    <a:pt x="154495" y="35528"/>
                    <a:pt x="148590" y="38576"/>
                  </a:cubicBezTo>
                  <a:close/>
                  <a:moveTo>
                    <a:pt x="320135" y="37814"/>
                  </a:moveTo>
                  <a:cubicBezTo>
                    <a:pt x="316039" y="33052"/>
                    <a:pt x="311086" y="28861"/>
                    <a:pt x="305467" y="25337"/>
                  </a:cubicBezTo>
                  <a:lnTo>
                    <a:pt x="311944" y="14859"/>
                  </a:lnTo>
                  <a:cubicBezTo>
                    <a:pt x="318611" y="18955"/>
                    <a:pt x="324517" y="24003"/>
                    <a:pt x="329469" y="29718"/>
                  </a:cubicBezTo>
                  <a:lnTo>
                    <a:pt x="320135" y="37814"/>
                  </a:lnTo>
                  <a:close/>
                  <a:moveTo>
                    <a:pt x="186880" y="22955"/>
                  </a:moveTo>
                  <a:lnTo>
                    <a:pt x="183166" y="11144"/>
                  </a:lnTo>
                  <a:cubicBezTo>
                    <a:pt x="190119" y="8954"/>
                    <a:pt x="197168" y="7048"/>
                    <a:pt x="204121" y="5525"/>
                  </a:cubicBezTo>
                  <a:lnTo>
                    <a:pt x="206787" y="17621"/>
                  </a:lnTo>
                  <a:cubicBezTo>
                    <a:pt x="200120" y="19145"/>
                    <a:pt x="193357" y="20955"/>
                    <a:pt x="186785" y="22955"/>
                  </a:cubicBezTo>
                  <a:close/>
                  <a:moveTo>
                    <a:pt x="287560" y="17336"/>
                  </a:moveTo>
                  <a:cubicBezTo>
                    <a:pt x="281559" y="15430"/>
                    <a:pt x="274987" y="14097"/>
                    <a:pt x="267938" y="13335"/>
                  </a:cubicBezTo>
                  <a:lnTo>
                    <a:pt x="269367" y="1048"/>
                  </a:lnTo>
                  <a:cubicBezTo>
                    <a:pt x="277177" y="2000"/>
                    <a:pt x="284512" y="3429"/>
                    <a:pt x="291179" y="5525"/>
                  </a:cubicBezTo>
                  <a:lnTo>
                    <a:pt x="287560" y="17336"/>
                  </a:lnTo>
                  <a:close/>
                  <a:moveTo>
                    <a:pt x="227171" y="14002"/>
                  </a:moveTo>
                  <a:lnTo>
                    <a:pt x="225552" y="1714"/>
                  </a:lnTo>
                  <a:cubicBezTo>
                    <a:pt x="232981" y="762"/>
                    <a:pt x="240316" y="95"/>
                    <a:pt x="247364" y="0"/>
                  </a:cubicBezTo>
                  <a:lnTo>
                    <a:pt x="247650" y="12382"/>
                  </a:lnTo>
                  <a:cubicBezTo>
                    <a:pt x="241078" y="12573"/>
                    <a:pt x="234125" y="13049"/>
                    <a:pt x="227171" y="14002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27800" y="3037680"/>
            <a:ext cx="560268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" name="Google Shape;77;p14"/>
          <p:cNvSpPr/>
          <p:nvPr/>
        </p:nvSpPr>
        <p:spPr>
          <a:xfrm rot="8100600" flipH="1">
            <a:off x="-2890440" y="183240"/>
            <a:ext cx="5411160" cy="5619240"/>
          </a:xfrm>
          <a:custGeom>
            <a:avLst/>
            <a:gdLst>
              <a:gd name="textAreaLeft" fmla="*/ 360 w 5411160"/>
              <a:gd name="textAreaRight" fmla="*/ 5411880 w 5411160"/>
              <a:gd name="textAreaTop" fmla="*/ 0 h 5619240"/>
              <a:gd name="textAreaBottom" fmla="*/ 5619600 h 561924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1070280"/>
            <a:ext cx="2992320" cy="18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182480" y="417960"/>
            <a:ext cx="5873040" cy="430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20" name="Google Shape;82;p15"/>
          <p:cNvGrpSpPr/>
          <p:nvPr/>
        </p:nvGrpSpPr>
        <p:grpSpPr>
          <a:xfrm>
            <a:off x="-1394640" y="-838800"/>
            <a:ext cx="4783680" cy="7026840"/>
            <a:chOff x="-1394640" y="-838800"/>
            <a:chExt cx="4783680" cy="7026840"/>
          </a:xfrm>
        </p:grpSpPr>
        <p:sp>
          <p:nvSpPr>
            <p:cNvPr id="21" name="Google Shape;83;p15"/>
            <p:cNvSpPr/>
            <p:nvPr/>
          </p:nvSpPr>
          <p:spPr>
            <a:xfrm rot="20885400" flipH="1">
              <a:off x="-811080" y="-437040"/>
              <a:ext cx="4068000" cy="1704960"/>
            </a:xfrm>
            <a:custGeom>
              <a:avLst/>
              <a:gdLst>
                <a:gd name="textAreaLeft" fmla="*/ 360 w 4068000"/>
                <a:gd name="textAreaRight" fmla="*/ 4068720 w 4068000"/>
                <a:gd name="textAreaTop" fmla="*/ 0 h 1704960"/>
                <a:gd name="textAreaBottom" fmla="*/ 1705320 h 17049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2" name="Google Shape;84;p15"/>
            <p:cNvSpPr/>
            <p:nvPr/>
          </p:nvSpPr>
          <p:spPr>
            <a:xfrm rot="5400000">
              <a:off x="-1549800" y="3497400"/>
              <a:ext cx="2845800" cy="2535480"/>
            </a:xfrm>
            <a:custGeom>
              <a:avLst/>
              <a:gdLst>
                <a:gd name="textAreaLeft" fmla="*/ 0 w 2845800"/>
                <a:gd name="textAreaRight" fmla="*/ 2846160 w 2845800"/>
                <a:gd name="textAreaTop" fmla="*/ 0 h 2535480"/>
                <a:gd name="textAreaBottom" fmla="*/ 2535840 h 253548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03400" y="1987920"/>
            <a:ext cx="3582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" name="Google Shape;88;p16"/>
          <p:cNvSpPr/>
          <p:nvPr/>
        </p:nvSpPr>
        <p:spPr>
          <a:xfrm rot="15038400" flipH="1">
            <a:off x="7426440" y="1059120"/>
            <a:ext cx="4803840" cy="3903120"/>
          </a:xfrm>
          <a:custGeom>
            <a:avLst/>
            <a:gdLst>
              <a:gd name="textAreaLeft" fmla="*/ 360 w 4803840"/>
              <a:gd name="textAreaRight" fmla="*/ 4804560 w 4803840"/>
              <a:gd name="textAreaTop" fmla="*/ 0 h 3903120"/>
              <a:gd name="textAreaBottom" fmla="*/ 3903480 h 390312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" name="Google Shape;89;p16"/>
          <p:cNvSpPr/>
          <p:nvPr/>
        </p:nvSpPr>
        <p:spPr>
          <a:xfrm rot="4260600" flipH="1">
            <a:off x="5459400" y="-381240"/>
            <a:ext cx="897480" cy="1170000"/>
          </a:xfrm>
          <a:custGeom>
            <a:avLst/>
            <a:gdLst>
              <a:gd name="textAreaLeft" fmla="*/ -360 w 897480"/>
              <a:gd name="textAreaRight" fmla="*/ 897480 w 897480"/>
              <a:gd name="textAreaTop" fmla="*/ 0 h 1170000"/>
              <a:gd name="textAreaBottom" fmla="*/ 1170360 h 1170000"/>
            </a:gdLst>
            <a:ahLst/>
            <a:cxnLst/>
            <a:rect l="textAreaLeft" t="textAreaTop" r="textAreaRight" b="textAreaBottom"/>
            <a:pathLst>
              <a:path w="364045" h="474454">
                <a:moveTo>
                  <a:pt x="157163" y="474440"/>
                </a:moveTo>
                <a:cubicBezTo>
                  <a:pt x="155734" y="474440"/>
                  <a:pt x="154210" y="474440"/>
                  <a:pt x="152781" y="474440"/>
                </a:cubicBezTo>
                <a:lnTo>
                  <a:pt x="153162" y="462058"/>
                </a:lnTo>
                <a:cubicBezTo>
                  <a:pt x="154686" y="462058"/>
                  <a:pt x="156210" y="462058"/>
                  <a:pt x="157829" y="462058"/>
                </a:cubicBezTo>
                <a:cubicBezTo>
                  <a:pt x="163068" y="462058"/>
                  <a:pt x="168307" y="461772"/>
                  <a:pt x="173641" y="461296"/>
                </a:cubicBezTo>
                <a:lnTo>
                  <a:pt x="174784" y="473583"/>
                </a:lnTo>
                <a:cubicBezTo>
                  <a:pt x="168878" y="474155"/>
                  <a:pt x="163068" y="474536"/>
                  <a:pt x="157258" y="474440"/>
                </a:cubicBezTo>
                <a:close/>
                <a:moveTo>
                  <a:pt x="130873" y="472250"/>
                </a:moveTo>
                <a:cubicBezTo>
                  <a:pt x="123539" y="471106"/>
                  <a:pt x="116395" y="469297"/>
                  <a:pt x="109347" y="467106"/>
                </a:cubicBezTo>
                <a:lnTo>
                  <a:pt x="113062" y="455295"/>
                </a:lnTo>
                <a:cubicBezTo>
                  <a:pt x="119443" y="457295"/>
                  <a:pt x="126111" y="458914"/>
                  <a:pt x="132779" y="459962"/>
                </a:cubicBezTo>
                <a:lnTo>
                  <a:pt x="130778" y="472154"/>
                </a:lnTo>
                <a:close/>
                <a:moveTo>
                  <a:pt x="196405" y="470154"/>
                </a:moveTo>
                <a:lnTo>
                  <a:pt x="193738" y="458057"/>
                </a:lnTo>
                <a:cubicBezTo>
                  <a:pt x="200310" y="456629"/>
                  <a:pt x="206978" y="454723"/>
                  <a:pt x="213455" y="452533"/>
                </a:cubicBezTo>
                <a:lnTo>
                  <a:pt x="217456" y="464248"/>
                </a:lnTo>
                <a:cubicBezTo>
                  <a:pt x="210502" y="466630"/>
                  <a:pt x="203454" y="468630"/>
                  <a:pt x="196405" y="470154"/>
                </a:cubicBezTo>
                <a:close/>
                <a:moveTo>
                  <a:pt x="88868" y="458819"/>
                </a:moveTo>
                <a:cubicBezTo>
                  <a:pt x="83248" y="456057"/>
                  <a:pt x="77819" y="452819"/>
                  <a:pt x="72771" y="449389"/>
                </a:cubicBezTo>
                <a:lnTo>
                  <a:pt x="69913" y="447389"/>
                </a:lnTo>
                <a:lnTo>
                  <a:pt x="77057" y="437293"/>
                </a:lnTo>
                <a:lnTo>
                  <a:pt x="79343" y="438912"/>
                </a:lnTo>
                <a:cubicBezTo>
                  <a:pt x="84296" y="442341"/>
                  <a:pt x="89249" y="445198"/>
                  <a:pt x="94392" y="447770"/>
                </a:cubicBezTo>
                <a:lnTo>
                  <a:pt x="88868" y="458819"/>
                </a:lnTo>
                <a:close/>
                <a:moveTo>
                  <a:pt x="237744" y="455867"/>
                </a:moveTo>
                <a:lnTo>
                  <a:pt x="232410" y="444722"/>
                </a:lnTo>
                <a:cubicBezTo>
                  <a:pt x="238506" y="441770"/>
                  <a:pt x="244507" y="438436"/>
                  <a:pt x="250222" y="434721"/>
                </a:cubicBezTo>
                <a:lnTo>
                  <a:pt x="256889" y="445103"/>
                </a:lnTo>
                <a:cubicBezTo>
                  <a:pt x="250793" y="449009"/>
                  <a:pt x="244316" y="452628"/>
                  <a:pt x="237744" y="455771"/>
                </a:cubicBezTo>
                <a:close/>
                <a:moveTo>
                  <a:pt x="52959" y="433197"/>
                </a:moveTo>
                <a:cubicBezTo>
                  <a:pt x="47720" y="428149"/>
                  <a:pt x="42863" y="422529"/>
                  <a:pt x="38385" y="416623"/>
                </a:cubicBezTo>
                <a:lnTo>
                  <a:pt x="48292" y="409099"/>
                </a:lnTo>
                <a:cubicBezTo>
                  <a:pt x="52388" y="414528"/>
                  <a:pt x="56959" y="419671"/>
                  <a:pt x="61722" y="424339"/>
                </a:cubicBezTo>
                <a:lnTo>
                  <a:pt x="53054" y="433197"/>
                </a:lnTo>
                <a:close/>
                <a:moveTo>
                  <a:pt x="274606" y="432149"/>
                </a:moveTo>
                <a:lnTo>
                  <a:pt x="266700" y="422624"/>
                </a:lnTo>
                <a:cubicBezTo>
                  <a:pt x="271843" y="418338"/>
                  <a:pt x="276987" y="413671"/>
                  <a:pt x="281844" y="408718"/>
                </a:cubicBezTo>
                <a:lnTo>
                  <a:pt x="290703" y="417386"/>
                </a:lnTo>
                <a:cubicBezTo>
                  <a:pt x="285559" y="422624"/>
                  <a:pt x="280130" y="427577"/>
                  <a:pt x="274606" y="432149"/>
                </a:cubicBezTo>
                <a:close/>
                <a:moveTo>
                  <a:pt x="305085" y="401003"/>
                </a:moveTo>
                <a:lnTo>
                  <a:pt x="295370" y="393287"/>
                </a:lnTo>
                <a:cubicBezTo>
                  <a:pt x="299561" y="387953"/>
                  <a:pt x="303657" y="382334"/>
                  <a:pt x="307372" y="376523"/>
                </a:cubicBezTo>
                <a:lnTo>
                  <a:pt x="317754" y="383286"/>
                </a:lnTo>
                <a:cubicBezTo>
                  <a:pt x="313754" y="389382"/>
                  <a:pt x="309467" y="395288"/>
                  <a:pt x="304991" y="401003"/>
                </a:cubicBezTo>
                <a:close/>
                <a:moveTo>
                  <a:pt x="26289" y="398240"/>
                </a:moveTo>
                <a:cubicBezTo>
                  <a:pt x="22765" y="392049"/>
                  <a:pt x="19526" y="385381"/>
                  <a:pt x="16669" y="378523"/>
                </a:cubicBezTo>
                <a:lnTo>
                  <a:pt x="28099" y="373761"/>
                </a:lnTo>
                <a:cubicBezTo>
                  <a:pt x="30766" y="380143"/>
                  <a:pt x="33718" y="386334"/>
                  <a:pt x="37052" y="392144"/>
                </a:cubicBezTo>
                <a:lnTo>
                  <a:pt x="26289" y="398240"/>
                </a:lnTo>
                <a:close/>
                <a:moveTo>
                  <a:pt x="328898" y="364617"/>
                </a:moveTo>
                <a:lnTo>
                  <a:pt x="317945" y="358807"/>
                </a:lnTo>
                <a:cubicBezTo>
                  <a:pt x="321087" y="352806"/>
                  <a:pt x="324135" y="346615"/>
                  <a:pt x="326898" y="340138"/>
                </a:cubicBezTo>
                <a:lnTo>
                  <a:pt x="338233" y="345091"/>
                </a:lnTo>
                <a:cubicBezTo>
                  <a:pt x="335375" y="351854"/>
                  <a:pt x="332137" y="358426"/>
                  <a:pt x="328803" y="364617"/>
                </a:cubicBezTo>
                <a:close/>
                <a:moveTo>
                  <a:pt x="9430" y="357854"/>
                </a:moveTo>
                <a:cubicBezTo>
                  <a:pt x="7429" y="351092"/>
                  <a:pt x="5715" y="343948"/>
                  <a:pt x="4381" y="336613"/>
                </a:cubicBezTo>
                <a:lnTo>
                  <a:pt x="16573" y="334328"/>
                </a:lnTo>
                <a:cubicBezTo>
                  <a:pt x="17907" y="341186"/>
                  <a:pt x="19526" y="347948"/>
                  <a:pt x="21336" y="354330"/>
                </a:cubicBezTo>
                <a:lnTo>
                  <a:pt x="9430" y="357854"/>
                </a:lnTo>
                <a:close/>
                <a:moveTo>
                  <a:pt x="346138" y="324898"/>
                </a:moveTo>
                <a:lnTo>
                  <a:pt x="334423" y="320897"/>
                </a:lnTo>
                <a:cubicBezTo>
                  <a:pt x="336613" y="314515"/>
                  <a:pt x="338614" y="307753"/>
                  <a:pt x="340423" y="301085"/>
                </a:cubicBezTo>
                <a:lnTo>
                  <a:pt x="352425" y="304229"/>
                </a:lnTo>
                <a:cubicBezTo>
                  <a:pt x="350615" y="311277"/>
                  <a:pt x="348425" y="318230"/>
                  <a:pt x="346138" y="324993"/>
                </a:cubicBezTo>
                <a:close/>
                <a:moveTo>
                  <a:pt x="1238" y="315087"/>
                </a:moveTo>
                <a:cubicBezTo>
                  <a:pt x="571" y="307943"/>
                  <a:pt x="95" y="300609"/>
                  <a:pt x="0" y="293370"/>
                </a:cubicBezTo>
                <a:lnTo>
                  <a:pt x="12382" y="293084"/>
                </a:lnTo>
                <a:cubicBezTo>
                  <a:pt x="12478" y="299942"/>
                  <a:pt x="12954" y="306991"/>
                  <a:pt x="13621" y="313754"/>
                </a:cubicBezTo>
                <a:lnTo>
                  <a:pt x="1334" y="314992"/>
                </a:lnTo>
                <a:close/>
                <a:moveTo>
                  <a:pt x="357092" y="282988"/>
                </a:moveTo>
                <a:lnTo>
                  <a:pt x="344900" y="280702"/>
                </a:lnTo>
                <a:cubicBezTo>
                  <a:pt x="346138" y="273844"/>
                  <a:pt x="347186" y="266986"/>
                  <a:pt x="348043" y="260128"/>
                </a:cubicBezTo>
                <a:lnTo>
                  <a:pt x="360331" y="261556"/>
                </a:lnTo>
                <a:cubicBezTo>
                  <a:pt x="359569" y="268605"/>
                  <a:pt x="358426" y="275844"/>
                  <a:pt x="357092" y="282988"/>
                </a:cubicBezTo>
                <a:close/>
                <a:moveTo>
                  <a:pt x="12763" y="272510"/>
                </a:moveTo>
                <a:lnTo>
                  <a:pt x="381" y="271844"/>
                </a:lnTo>
                <a:cubicBezTo>
                  <a:pt x="762" y="264700"/>
                  <a:pt x="1428" y="257461"/>
                  <a:pt x="2381" y="250317"/>
                </a:cubicBezTo>
                <a:lnTo>
                  <a:pt x="14668" y="251936"/>
                </a:lnTo>
                <a:cubicBezTo>
                  <a:pt x="13811" y="258794"/>
                  <a:pt x="13145" y="265747"/>
                  <a:pt x="12763" y="272605"/>
                </a:cubicBezTo>
                <a:close/>
                <a:moveTo>
                  <a:pt x="362331" y="240221"/>
                </a:moveTo>
                <a:lnTo>
                  <a:pt x="350044" y="239363"/>
                </a:lnTo>
                <a:cubicBezTo>
                  <a:pt x="350520" y="232791"/>
                  <a:pt x="350901" y="225743"/>
                  <a:pt x="351187" y="218408"/>
                </a:cubicBezTo>
                <a:lnTo>
                  <a:pt x="363569" y="218885"/>
                </a:lnTo>
                <a:cubicBezTo>
                  <a:pt x="363284" y="226409"/>
                  <a:pt x="362902" y="233553"/>
                  <a:pt x="362426" y="240316"/>
                </a:cubicBezTo>
                <a:close/>
                <a:moveTo>
                  <a:pt x="18002" y="231267"/>
                </a:moveTo>
                <a:lnTo>
                  <a:pt x="5905" y="228790"/>
                </a:lnTo>
                <a:lnTo>
                  <a:pt x="6953" y="223933"/>
                </a:lnTo>
                <a:cubicBezTo>
                  <a:pt x="8191" y="218504"/>
                  <a:pt x="9430" y="213074"/>
                  <a:pt x="10953" y="207740"/>
                </a:cubicBezTo>
                <a:lnTo>
                  <a:pt x="22860" y="210979"/>
                </a:lnTo>
                <a:cubicBezTo>
                  <a:pt x="21431" y="216122"/>
                  <a:pt x="20193" y="221361"/>
                  <a:pt x="19050" y="226600"/>
                </a:cubicBezTo>
                <a:lnTo>
                  <a:pt x="18097" y="231172"/>
                </a:lnTo>
                <a:close/>
                <a:moveTo>
                  <a:pt x="364045" y="197453"/>
                </a:moveTo>
                <a:lnTo>
                  <a:pt x="351663" y="197453"/>
                </a:lnTo>
                <a:cubicBezTo>
                  <a:pt x="351663" y="197453"/>
                  <a:pt x="351663" y="190500"/>
                  <a:pt x="351663" y="190500"/>
                </a:cubicBezTo>
                <a:cubicBezTo>
                  <a:pt x="351663" y="185833"/>
                  <a:pt x="351663" y="181070"/>
                  <a:pt x="351472" y="176308"/>
                </a:cubicBezTo>
                <a:lnTo>
                  <a:pt x="363855" y="176022"/>
                </a:lnTo>
                <a:cubicBezTo>
                  <a:pt x="363950" y="180880"/>
                  <a:pt x="364045" y="185738"/>
                  <a:pt x="364045" y="190500"/>
                </a:cubicBezTo>
                <a:lnTo>
                  <a:pt x="364045" y="197358"/>
                </a:lnTo>
                <a:close/>
                <a:moveTo>
                  <a:pt x="28860" y="191167"/>
                </a:moveTo>
                <a:lnTo>
                  <a:pt x="17145" y="187262"/>
                </a:lnTo>
                <a:cubicBezTo>
                  <a:pt x="19431" y="180404"/>
                  <a:pt x="22003" y="173546"/>
                  <a:pt x="24669" y="166973"/>
                </a:cubicBezTo>
                <a:lnTo>
                  <a:pt x="36100" y="171640"/>
                </a:lnTo>
                <a:cubicBezTo>
                  <a:pt x="33528" y="178022"/>
                  <a:pt x="31052" y="184595"/>
                  <a:pt x="28860" y="191167"/>
                </a:cubicBezTo>
                <a:close/>
                <a:moveTo>
                  <a:pt x="350711" y="155353"/>
                </a:moveTo>
                <a:cubicBezTo>
                  <a:pt x="350329" y="148400"/>
                  <a:pt x="349853" y="141351"/>
                  <a:pt x="349186" y="134398"/>
                </a:cubicBezTo>
                <a:lnTo>
                  <a:pt x="361474" y="133255"/>
                </a:lnTo>
                <a:cubicBezTo>
                  <a:pt x="362141" y="140398"/>
                  <a:pt x="362712" y="147542"/>
                  <a:pt x="363093" y="154686"/>
                </a:cubicBezTo>
                <a:lnTo>
                  <a:pt x="350711" y="155353"/>
                </a:lnTo>
                <a:close/>
                <a:moveTo>
                  <a:pt x="44577" y="152590"/>
                </a:moveTo>
                <a:lnTo>
                  <a:pt x="33433" y="147161"/>
                </a:lnTo>
                <a:cubicBezTo>
                  <a:pt x="36576" y="140684"/>
                  <a:pt x="40005" y="134207"/>
                  <a:pt x="43529" y="128016"/>
                </a:cubicBezTo>
                <a:lnTo>
                  <a:pt x="54293" y="134112"/>
                </a:lnTo>
                <a:cubicBezTo>
                  <a:pt x="50863" y="140018"/>
                  <a:pt x="47625" y="146209"/>
                  <a:pt x="44577" y="152495"/>
                </a:cubicBezTo>
                <a:close/>
                <a:moveTo>
                  <a:pt x="65151" y="116586"/>
                </a:moveTo>
                <a:lnTo>
                  <a:pt x="54864" y="109728"/>
                </a:lnTo>
                <a:cubicBezTo>
                  <a:pt x="58864" y="103727"/>
                  <a:pt x="63151" y="97822"/>
                  <a:pt x="67532" y="92202"/>
                </a:cubicBezTo>
                <a:lnTo>
                  <a:pt x="77248" y="99822"/>
                </a:lnTo>
                <a:cubicBezTo>
                  <a:pt x="73057" y="105156"/>
                  <a:pt x="68961" y="110871"/>
                  <a:pt x="65056" y="116586"/>
                </a:cubicBezTo>
                <a:close/>
                <a:moveTo>
                  <a:pt x="346710" y="113633"/>
                </a:moveTo>
                <a:cubicBezTo>
                  <a:pt x="345662" y="106489"/>
                  <a:pt x="344424" y="99536"/>
                  <a:pt x="343091" y="93154"/>
                </a:cubicBezTo>
                <a:lnTo>
                  <a:pt x="355187" y="90583"/>
                </a:lnTo>
                <a:cubicBezTo>
                  <a:pt x="356616" y="97250"/>
                  <a:pt x="357854" y="104394"/>
                  <a:pt x="358997" y="111823"/>
                </a:cubicBezTo>
                <a:lnTo>
                  <a:pt x="346710" y="113633"/>
                </a:lnTo>
                <a:close/>
                <a:moveTo>
                  <a:pt x="90773" y="84011"/>
                </a:moveTo>
                <a:lnTo>
                  <a:pt x="81629" y="75629"/>
                </a:lnTo>
                <a:cubicBezTo>
                  <a:pt x="86582" y="70199"/>
                  <a:pt x="91821" y="65056"/>
                  <a:pt x="97060" y="60293"/>
                </a:cubicBezTo>
                <a:lnTo>
                  <a:pt x="105442" y="69437"/>
                </a:lnTo>
                <a:cubicBezTo>
                  <a:pt x="100489" y="74009"/>
                  <a:pt x="95535" y="78867"/>
                  <a:pt x="90773" y="84011"/>
                </a:cubicBezTo>
                <a:close/>
                <a:moveTo>
                  <a:pt x="337851" y="73152"/>
                </a:moveTo>
                <a:cubicBezTo>
                  <a:pt x="335661" y="66199"/>
                  <a:pt x="333184" y="59817"/>
                  <a:pt x="330518" y="54197"/>
                </a:cubicBezTo>
                <a:lnTo>
                  <a:pt x="341662" y="48863"/>
                </a:lnTo>
                <a:cubicBezTo>
                  <a:pt x="344614" y="54959"/>
                  <a:pt x="347281" y="61913"/>
                  <a:pt x="349662" y="69437"/>
                </a:cubicBezTo>
                <a:lnTo>
                  <a:pt x="337851" y="73152"/>
                </a:lnTo>
                <a:close/>
                <a:moveTo>
                  <a:pt x="121253" y="56197"/>
                </a:moveTo>
                <a:lnTo>
                  <a:pt x="113729" y="46387"/>
                </a:lnTo>
                <a:cubicBezTo>
                  <a:pt x="119539" y="42005"/>
                  <a:pt x="125539" y="37814"/>
                  <a:pt x="131636" y="34004"/>
                </a:cubicBezTo>
                <a:lnTo>
                  <a:pt x="138208" y="44482"/>
                </a:lnTo>
                <a:cubicBezTo>
                  <a:pt x="132493" y="48101"/>
                  <a:pt x="126778" y="52006"/>
                  <a:pt x="121253" y="56197"/>
                </a:cubicBezTo>
                <a:close/>
                <a:moveTo>
                  <a:pt x="148590" y="38576"/>
                </a:moveTo>
                <a:lnTo>
                  <a:pt x="142875" y="27622"/>
                </a:lnTo>
                <a:cubicBezTo>
                  <a:pt x="149066" y="24384"/>
                  <a:pt x="155734" y="21336"/>
                  <a:pt x="162687" y="18574"/>
                </a:cubicBezTo>
                <a:lnTo>
                  <a:pt x="167354" y="30004"/>
                </a:lnTo>
                <a:cubicBezTo>
                  <a:pt x="160782" y="32671"/>
                  <a:pt x="154495" y="35528"/>
                  <a:pt x="148590" y="38576"/>
                </a:cubicBezTo>
                <a:close/>
                <a:moveTo>
                  <a:pt x="320135" y="37814"/>
                </a:moveTo>
                <a:cubicBezTo>
                  <a:pt x="316039" y="33052"/>
                  <a:pt x="311086" y="28861"/>
                  <a:pt x="305467" y="25337"/>
                </a:cubicBezTo>
                <a:lnTo>
                  <a:pt x="311944" y="14859"/>
                </a:lnTo>
                <a:cubicBezTo>
                  <a:pt x="318611" y="18955"/>
                  <a:pt x="324517" y="24003"/>
                  <a:pt x="329469" y="29718"/>
                </a:cubicBezTo>
                <a:lnTo>
                  <a:pt x="320135" y="37814"/>
                </a:lnTo>
                <a:close/>
                <a:moveTo>
                  <a:pt x="186880" y="22955"/>
                </a:moveTo>
                <a:lnTo>
                  <a:pt x="183166" y="11144"/>
                </a:lnTo>
                <a:cubicBezTo>
                  <a:pt x="190119" y="8954"/>
                  <a:pt x="197168" y="7048"/>
                  <a:pt x="204121" y="5525"/>
                </a:cubicBezTo>
                <a:lnTo>
                  <a:pt x="206787" y="17621"/>
                </a:lnTo>
                <a:cubicBezTo>
                  <a:pt x="200120" y="19145"/>
                  <a:pt x="193357" y="20955"/>
                  <a:pt x="186785" y="22955"/>
                </a:cubicBezTo>
                <a:close/>
                <a:moveTo>
                  <a:pt x="287560" y="17336"/>
                </a:moveTo>
                <a:cubicBezTo>
                  <a:pt x="281559" y="15430"/>
                  <a:pt x="274987" y="14097"/>
                  <a:pt x="267938" y="13335"/>
                </a:cubicBezTo>
                <a:lnTo>
                  <a:pt x="269367" y="1048"/>
                </a:lnTo>
                <a:cubicBezTo>
                  <a:pt x="277177" y="2000"/>
                  <a:pt x="284512" y="3429"/>
                  <a:pt x="291179" y="5525"/>
                </a:cubicBezTo>
                <a:lnTo>
                  <a:pt x="287560" y="17336"/>
                </a:lnTo>
                <a:close/>
                <a:moveTo>
                  <a:pt x="227171" y="14002"/>
                </a:moveTo>
                <a:lnTo>
                  <a:pt x="225552" y="1714"/>
                </a:lnTo>
                <a:cubicBezTo>
                  <a:pt x="232981" y="762"/>
                  <a:pt x="240316" y="95"/>
                  <a:pt x="247364" y="0"/>
                </a:cubicBezTo>
                <a:lnTo>
                  <a:pt x="247650" y="12382"/>
                </a:lnTo>
                <a:cubicBezTo>
                  <a:pt x="241078" y="12573"/>
                  <a:pt x="234125" y="13049"/>
                  <a:pt x="227171" y="14002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6" name="Google Shape;90;p16"/>
          <p:cNvGrpSpPr/>
          <p:nvPr/>
        </p:nvGrpSpPr>
        <p:grpSpPr>
          <a:xfrm>
            <a:off x="-345240" y="-528480"/>
            <a:ext cx="1833120" cy="3786840"/>
            <a:chOff x="-345240" y="-528480"/>
            <a:chExt cx="1833120" cy="3786840"/>
          </a:xfrm>
        </p:grpSpPr>
        <p:sp>
          <p:nvSpPr>
            <p:cNvPr id="27" name="Google Shape;91;p16"/>
            <p:cNvSpPr/>
            <p:nvPr/>
          </p:nvSpPr>
          <p:spPr>
            <a:xfrm rot="15946800">
              <a:off x="-1527480" y="823680"/>
              <a:ext cx="3717360" cy="1082160"/>
            </a:xfrm>
            <a:custGeom>
              <a:avLst/>
              <a:gdLst>
                <a:gd name="textAreaLeft" fmla="*/ 0 w 3717360"/>
                <a:gd name="textAreaRight" fmla="*/ 3717720 w 3717360"/>
                <a:gd name="textAreaTop" fmla="*/ 0 h 1082160"/>
                <a:gd name="textAreaBottom" fmla="*/ 1082520 h 10821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8" name="Google Shape;92;p16"/>
            <p:cNvSpPr/>
            <p:nvPr/>
          </p:nvSpPr>
          <p:spPr>
            <a:xfrm rot="10206000">
              <a:off x="515880" y="-154080"/>
              <a:ext cx="921600" cy="664560"/>
            </a:xfrm>
            <a:custGeom>
              <a:avLst/>
              <a:gdLst>
                <a:gd name="textAreaLeft" fmla="*/ 0 w 921600"/>
                <a:gd name="textAreaRight" fmla="*/ 921960 w 921600"/>
                <a:gd name="textAreaTop" fmla="*/ 0 h 664560"/>
                <a:gd name="textAreaBottom" fmla="*/ 664920 h 664560"/>
              </a:gdLst>
              <a:ahLst/>
              <a:cxnLst/>
              <a:rect l="textAreaLeft" t="textAreaTop" r="textAreaRight" b="textAreaBottom"/>
              <a:pathLst>
                <a:path w="231419" h="166848">
                  <a:moveTo>
                    <a:pt x="107158" y="166848"/>
                  </a:moveTo>
                  <a:cubicBezTo>
                    <a:pt x="76392" y="166848"/>
                    <a:pt x="47912" y="156847"/>
                    <a:pt x="28100" y="138750"/>
                  </a:cubicBezTo>
                  <a:cubicBezTo>
                    <a:pt x="3144" y="115985"/>
                    <a:pt x="-6475" y="80171"/>
                    <a:pt x="4478" y="51501"/>
                  </a:cubicBezTo>
                  <a:cubicBezTo>
                    <a:pt x="15622" y="22640"/>
                    <a:pt x="47150" y="1971"/>
                    <a:pt x="82964" y="161"/>
                  </a:cubicBezTo>
                  <a:lnTo>
                    <a:pt x="82964" y="161"/>
                  </a:lnTo>
                  <a:cubicBezTo>
                    <a:pt x="118111" y="-1554"/>
                    <a:pt x="154116" y="10543"/>
                    <a:pt x="176595" y="31879"/>
                  </a:cubicBezTo>
                  <a:lnTo>
                    <a:pt x="180786" y="35784"/>
                  </a:lnTo>
                  <a:cubicBezTo>
                    <a:pt x="200979" y="54644"/>
                    <a:pt x="238603" y="89696"/>
                    <a:pt x="230221" y="115508"/>
                  </a:cubicBezTo>
                  <a:cubicBezTo>
                    <a:pt x="226220" y="127796"/>
                    <a:pt x="214886" y="134749"/>
                    <a:pt x="203169" y="140464"/>
                  </a:cubicBezTo>
                  <a:cubicBezTo>
                    <a:pt x="169832" y="156752"/>
                    <a:pt x="141924" y="165039"/>
                    <a:pt x="115349" y="166563"/>
                  </a:cubicBezTo>
                  <a:cubicBezTo>
                    <a:pt x="112587" y="166753"/>
                    <a:pt x="109824" y="166848"/>
                    <a:pt x="107062" y="166848"/>
                  </a:cubicBezTo>
                  <a:close/>
                  <a:moveTo>
                    <a:pt x="83535" y="9686"/>
                  </a:moveTo>
                  <a:lnTo>
                    <a:pt x="83535" y="9686"/>
                  </a:lnTo>
                  <a:cubicBezTo>
                    <a:pt x="56770" y="11019"/>
                    <a:pt x="24766" y="25593"/>
                    <a:pt x="13432" y="54929"/>
                  </a:cubicBezTo>
                  <a:cubicBezTo>
                    <a:pt x="3811" y="79980"/>
                    <a:pt x="12479" y="111603"/>
                    <a:pt x="34577" y="131701"/>
                  </a:cubicBezTo>
                  <a:cubicBezTo>
                    <a:pt x="54199" y="149608"/>
                    <a:pt x="83535" y="158847"/>
                    <a:pt x="114968" y="157038"/>
                  </a:cubicBezTo>
                  <a:cubicBezTo>
                    <a:pt x="140305" y="155609"/>
                    <a:pt x="167070" y="147608"/>
                    <a:pt x="199169" y="131892"/>
                  </a:cubicBezTo>
                  <a:cubicBezTo>
                    <a:pt x="208980" y="127129"/>
                    <a:pt x="218410" y="121414"/>
                    <a:pt x="221362" y="112556"/>
                  </a:cubicBezTo>
                  <a:cubicBezTo>
                    <a:pt x="227839" y="92553"/>
                    <a:pt x="190502" y="57597"/>
                    <a:pt x="174500" y="42737"/>
                  </a:cubicBezTo>
                  <a:lnTo>
                    <a:pt x="170213" y="38737"/>
                  </a:lnTo>
                  <a:cubicBezTo>
                    <a:pt x="149830" y="19401"/>
                    <a:pt x="115825" y="8066"/>
                    <a:pt x="83631" y="968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457880" y="1987920"/>
            <a:ext cx="3582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0" name="Google Shape;96;p17"/>
          <p:cNvGrpSpPr/>
          <p:nvPr/>
        </p:nvGrpSpPr>
        <p:grpSpPr>
          <a:xfrm>
            <a:off x="-1871640" y="-898920"/>
            <a:ext cx="5073120" cy="4622760"/>
            <a:chOff x="-1871640" y="-898920"/>
            <a:chExt cx="5073120" cy="4622760"/>
          </a:xfrm>
        </p:grpSpPr>
        <p:sp>
          <p:nvSpPr>
            <p:cNvPr id="31" name="Google Shape;97;p17"/>
            <p:cNvSpPr/>
            <p:nvPr/>
          </p:nvSpPr>
          <p:spPr>
            <a:xfrm rot="10084200" flipV="1">
              <a:off x="-1000080" y="-496440"/>
              <a:ext cx="4069440" cy="1704600"/>
            </a:xfrm>
            <a:custGeom>
              <a:avLst/>
              <a:gdLst>
                <a:gd name="textAreaLeft" fmla="*/ 0 w 4069440"/>
                <a:gd name="textAreaRight" fmla="*/ 4069800 w 4069440"/>
                <a:gd name="textAreaTop" fmla="*/ -360 h 1704600"/>
                <a:gd name="textAreaBottom" fmla="*/ 1704600 h 170460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2" name="Google Shape;98;p17"/>
            <p:cNvSpPr/>
            <p:nvPr/>
          </p:nvSpPr>
          <p:spPr>
            <a:xfrm rot="2586600" flipV="1">
              <a:off x="-1487520" y="1118520"/>
              <a:ext cx="2390400" cy="2067480"/>
            </a:xfrm>
            <a:custGeom>
              <a:avLst/>
              <a:gdLst>
                <a:gd name="textAreaLeft" fmla="*/ 0 w 2390400"/>
                <a:gd name="textAreaRight" fmla="*/ 2390760 w 2390400"/>
                <a:gd name="textAreaTop" fmla="*/ -360 h 2067480"/>
                <a:gd name="textAreaBottom" fmla="*/ 2067480 h 2067480"/>
              </a:gdLst>
              <a:ahLst/>
              <a:cxnLst/>
              <a:rect l="textAreaLeft" t="textAreaTop" r="textAreaRight" b="textAreaBottom"/>
              <a:pathLst>
                <a:path w="2058516" h="1780329">
                  <a:moveTo>
                    <a:pt x="643542" y="1780139"/>
                  </a:moveTo>
                  <a:cubicBezTo>
                    <a:pt x="571437" y="1780139"/>
                    <a:pt x="499333" y="1768519"/>
                    <a:pt x="431515" y="1744611"/>
                  </a:cubicBezTo>
                  <a:cubicBezTo>
                    <a:pt x="211868" y="1667078"/>
                    <a:pt x="41085" y="1460099"/>
                    <a:pt x="6605" y="1229689"/>
                  </a:cubicBezTo>
                  <a:cubicBezTo>
                    <a:pt x="-27876" y="999280"/>
                    <a:pt x="74899" y="751439"/>
                    <a:pt x="262256" y="612946"/>
                  </a:cubicBezTo>
                  <a:cubicBezTo>
                    <a:pt x="336836" y="557796"/>
                    <a:pt x="423228" y="519029"/>
                    <a:pt x="506667" y="481596"/>
                  </a:cubicBezTo>
                  <a:cubicBezTo>
                    <a:pt x="596107" y="441496"/>
                    <a:pt x="688595" y="399967"/>
                    <a:pt x="766033" y="338340"/>
                  </a:cubicBezTo>
                  <a:cubicBezTo>
                    <a:pt x="807752" y="305098"/>
                    <a:pt x="845567" y="265664"/>
                    <a:pt x="882143" y="227564"/>
                  </a:cubicBezTo>
                  <a:cubicBezTo>
                    <a:pt x="926434" y="181368"/>
                    <a:pt x="972154" y="133553"/>
                    <a:pt x="1025589" y="96215"/>
                  </a:cubicBezTo>
                  <a:cubicBezTo>
                    <a:pt x="1168274" y="-3608"/>
                    <a:pt x="1366870" y="-27420"/>
                    <a:pt x="1556799" y="32587"/>
                  </a:cubicBezTo>
                  <a:cubicBezTo>
                    <a:pt x="1720153" y="84118"/>
                    <a:pt x="1859694" y="188797"/>
                    <a:pt x="1949896" y="327386"/>
                  </a:cubicBezTo>
                  <a:cubicBezTo>
                    <a:pt x="2042764" y="470071"/>
                    <a:pt x="2078388" y="644854"/>
                    <a:pt x="2047812" y="806970"/>
                  </a:cubicBezTo>
                  <a:cubicBezTo>
                    <a:pt x="2010760" y="1003185"/>
                    <a:pt x="1877696" y="1187494"/>
                    <a:pt x="1673289" y="1325987"/>
                  </a:cubicBezTo>
                  <a:cubicBezTo>
                    <a:pt x="1586040" y="1385138"/>
                    <a:pt x="1484028" y="1425143"/>
                    <a:pt x="1385349" y="1463909"/>
                  </a:cubicBezTo>
                  <a:cubicBezTo>
                    <a:pt x="1268858" y="1509629"/>
                    <a:pt x="1148367" y="1556969"/>
                    <a:pt x="1056355" y="1635264"/>
                  </a:cubicBezTo>
                  <a:cubicBezTo>
                    <a:pt x="945389" y="1729657"/>
                    <a:pt x="794608" y="1780330"/>
                    <a:pt x="643828" y="1780330"/>
                  </a:cubicBezTo>
                  <a:close/>
                  <a:moveTo>
                    <a:pt x="1348868" y="9442"/>
                  </a:moveTo>
                  <a:cubicBezTo>
                    <a:pt x="1231425" y="9442"/>
                    <a:pt x="1120078" y="41541"/>
                    <a:pt x="1030923" y="103930"/>
                  </a:cubicBezTo>
                  <a:cubicBezTo>
                    <a:pt x="978346" y="140791"/>
                    <a:pt x="932816" y="188226"/>
                    <a:pt x="888906" y="234136"/>
                  </a:cubicBezTo>
                  <a:cubicBezTo>
                    <a:pt x="852139" y="272522"/>
                    <a:pt x="814135" y="312241"/>
                    <a:pt x="771844" y="345865"/>
                  </a:cubicBezTo>
                  <a:cubicBezTo>
                    <a:pt x="693548" y="408158"/>
                    <a:pt x="600488" y="449973"/>
                    <a:pt x="510478" y="490359"/>
                  </a:cubicBezTo>
                  <a:cubicBezTo>
                    <a:pt x="427419" y="527602"/>
                    <a:pt x="341599" y="566178"/>
                    <a:pt x="267780" y="620661"/>
                  </a:cubicBezTo>
                  <a:cubicBezTo>
                    <a:pt x="83186" y="757059"/>
                    <a:pt x="-18065" y="1001280"/>
                    <a:pt x="15939" y="1228356"/>
                  </a:cubicBezTo>
                  <a:cubicBezTo>
                    <a:pt x="49943" y="1455432"/>
                    <a:pt x="218155" y="1659267"/>
                    <a:pt x="434658" y="1735753"/>
                  </a:cubicBezTo>
                  <a:lnTo>
                    <a:pt x="434658" y="1735753"/>
                  </a:lnTo>
                  <a:cubicBezTo>
                    <a:pt x="641160" y="1808714"/>
                    <a:pt x="888430" y="1765376"/>
                    <a:pt x="1049973" y="1627930"/>
                  </a:cubicBezTo>
                  <a:cubicBezTo>
                    <a:pt x="1143223" y="1548587"/>
                    <a:pt x="1264476" y="1501057"/>
                    <a:pt x="1381729" y="1455051"/>
                  </a:cubicBezTo>
                  <a:cubicBezTo>
                    <a:pt x="1479932" y="1416475"/>
                    <a:pt x="1581469" y="1376660"/>
                    <a:pt x="1667860" y="1318081"/>
                  </a:cubicBezTo>
                  <a:cubicBezTo>
                    <a:pt x="1870171" y="1181017"/>
                    <a:pt x="2001807" y="998899"/>
                    <a:pt x="2038383" y="805160"/>
                  </a:cubicBezTo>
                  <a:cubicBezTo>
                    <a:pt x="2068577" y="645426"/>
                    <a:pt x="2033335" y="473214"/>
                    <a:pt x="1941894" y="332530"/>
                  </a:cubicBezTo>
                  <a:cubicBezTo>
                    <a:pt x="1852931" y="195751"/>
                    <a:pt x="1715104" y="92500"/>
                    <a:pt x="1553941" y="41636"/>
                  </a:cubicBezTo>
                  <a:cubicBezTo>
                    <a:pt x="1485742" y="20110"/>
                    <a:pt x="1416305" y="9537"/>
                    <a:pt x="1348963" y="9537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3" name="Google Shape;99;p17"/>
          <p:cNvSpPr/>
          <p:nvPr/>
        </p:nvSpPr>
        <p:spPr>
          <a:xfrm rot="21289800" flipH="1">
            <a:off x="7446600" y="3252960"/>
            <a:ext cx="2602080" cy="2701800"/>
          </a:xfrm>
          <a:custGeom>
            <a:avLst/>
            <a:gdLst>
              <a:gd name="textAreaLeft" fmla="*/ 360 w 2602080"/>
              <a:gd name="textAreaRight" fmla="*/ 2602800 w 2602080"/>
              <a:gd name="textAreaTop" fmla="*/ 0 h 2701800"/>
              <a:gd name="textAreaBottom" fmla="*/ 2702160 h 270180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3400" y="1987920"/>
            <a:ext cx="3582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5" name="Google Shape;103;p18"/>
          <p:cNvGrpSpPr/>
          <p:nvPr/>
        </p:nvGrpSpPr>
        <p:grpSpPr>
          <a:xfrm>
            <a:off x="6825960" y="1075680"/>
            <a:ext cx="4385160" cy="5611320"/>
            <a:chOff x="6825960" y="1075680"/>
            <a:chExt cx="4385160" cy="5611320"/>
          </a:xfrm>
        </p:grpSpPr>
        <p:sp>
          <p:nvSpPr>
            <p:cNvPr id="36" name="Google Shape;104;p18"/>
            <p:cNvSpPr/>
            <p:nvPr/>
          </p:nvSpPr>
          <p:spPr>
            <a:xfrm rot="14124000">
              <a:off x="7683480" y="2855520"/>
              <a:ext cx="2669760" cy="3485520"/>
            </a:xfrm>
            <a:custGeom>
              <a:avLst/>
              <a:gdLst>
                <a:gd name="textAreaLeft" fmla="*/ 0 w 2669760"/>
                <a:gd name="textAreaRight" fmla="*/ 2670120 w 2669760"/>
                <a:gd name="textAreaTop" fmla="*/ 0 h 3485520"/>
                <a:gd name="textAreaBottom" fmla="*/ 3485880 h 3485520"/>
              </a:gdLst>
              <a:ahLst/>
              <a:cxnLst/>
              <a:rect l="textAreaLeft" t="textAreaTop" r="textAreaRight" b="textAreaBottom"/>
              <a:pathLst>
                <a:path w="910992" h="1189302">
                  <a:moveTo>
                    <a:pt x="263278" y="240063"/>
                  </a:moveTo>
                  <a:cubicBezTo>
                    <a:pt x="308331" y="122620"/>
                    <a:pt x="413201" y="31371"/>
                    <a:pt x="533883" y="4796"/>
                  </a:cubicBezTo>
                  <a:cubicBezTo>
                    <a:pt x="599891" y="-9777"/>
                    <a:pt x="687331" y="7558"/>
                    <a:pt x="704095" y="74805"/>
                  </a:cubicBezTo>
                  <a:cubicBezTo>
                    <a:pt x="715144" y="119191"/>
                    <a:pt x="689236" y="162911"/>
                    <a:pt x="669995" y="204154"/>
                  </a:cubicBezTo>
                  <a:cubicBezTo>
                    <a:pt x="605701" y="341981"/>
                    <a:pt x="627799" y="536482"/>
                    <a:pt x="758768" y="611443"/>
                  </a:cubicBezTo>
                  <a:cubicBezTo>
                    <a:pt x="795154" y="632208"/>
                    <a:pt x="838397" y="643447"/>
                    <a:pt x="865829" y="675546"/>
                  </a:cubicBezTo>
                  <a:cubicBezTo>
                    <a:pt x="882498" y="695073"/>
                    <a:pt x="891356" y="720219"/>
                    <a:pt x="897833" y="745269"/>
                  </a:cubicBezTo>
                  <a:cubicBezTo>
                    <a:pt x="917740" y="822517"/>
                    <a:pt x="917169" y="907766"/>
                    <a:pt x="881450" y="978346"/>
                  </a:cubicBezTo>
                  <a:cubicBezTo>
                    <a:pt x="854399" y="1031686"/>
                    <a:pt x="809251" y="1073406"/>
                    <a:pt x="759721" y="1105695"/>
                  </a:cubicBezTo>
                  <a:cubicBezTo>
                    <a:pt x="619513" y="1197040"/>
                    <a:pt x="434632" y="1216757"/>
                    <a:pt x="281185" y="1148844"/>
                  </a:cubicBezTo>
                  <a:cubicBezTo>
                    <a:pt x="127832" y="1080930"/>
                    <a:pt x="12961" y="924054"/>
                    <a:pt x="959" y="753842"/>
                  </a:cubicBezTo>
                  <a:cubicBezTo>
                    <a:pt x="-2660" y="701835"/>
                    <a:pt x="3340" y="647352"/>
                    <a:pt x="29725" y="602966"/>
                  </a:cubicBezTo>
                  <a:cubicBezTo>
                    <a:pt x="79255" y="519622"/>
                    <a:pt x="191935" y="483618"/>
                    <a:pt x="221463" y="390749"/>
                  </a:cubicBezTo>
                  <a:cubicBezTo>
                    <a:pt x="237370" y="340552"/>
                    <a:pt x="249181" y="276925"/>
                    <a:pt x="263278" y="240254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" name="Google Shape;105;p18"/>
            <p:cNvSpPr/>
            <p:nvPr/>
          </p:nvSpPr>
          <p:spPr>
            <a:xfrm rot="16658400">
              <a:off x="8064000" y="1332000"/>
              <a:ext cx="2347560" cy="2091600"/>
            </a:xfrm>
            <a:custGeom>
              <a:avLst/>
              <a:gdLst>
                <a:gd name="textAreaLeft" fmla="*/ 0 w 2347560"/>
                <a:gd name="textAreaRight" fmla="*/ 2347920 w 2347560"/>
                <a:gd name="textAreaTop" fmla="*/ 0 h 2091600"/>
                <a:gd name="textAreaBottom" fmla="*/ 2091960 h 209160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38" name="Google Shape;106;p18"/>
          <p:cNvSpPr/>
          <p:nvPr/>
        </p:nvSpPr>
        <p:spPr>
          <a:xfrm rot="10474200">
            <a:off x="-1049400" y="1177200"/>
            <a:ext cx="2390760" cy="5209920"/>
          </a:xfrm>
          <a:custGeom>
            <a:avLst/>
            <a:gdLst>
              <a:gd name="textAreaLeft" fmla="*/ 0 w 2390760"/>
              <a:gd name="textAreaRight" fmla="*/ 2391120 w 2390760"/>
              <a:gd name="textAreaTop" fmla="*/ 0 h 5209920"/>
              <a:gd name="textAreaBottom" fmla="*/ 5210280 h 520992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51;p37"/>
          <p:cNvSpPr/>
          <p:nvPr/>
        </p:nvSpPr>
        <p:spPr>
          <a:xfrm rot="19770000">
            <a:off x="6243120" y="2670480"/>
            <a:ext cx="4374720" cy="3555000"/>
          </a:xfrm>
          <a:custGeom>
            <a:avLst/>
            <a:gdLst>
              <a:gd name="textAreaLeft" fmla="*/ 0 w 4374720"/>
              <a:gd name="textAreaRight" fmla="*/ 4375080 w 4374720"/>
              <a:gd name="textAreaTop" fmla="*/ 0 h 3555000"/>
              <a:gd name="textAreaBottom" fmla="*/ 3555360 h 3555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112120" y="2251001"/>
            <a:ext cx="4524120" cy="1380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6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A </a:t>
            </a:r>
            <a:r>
              <a:rPr lang="en" sz="66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6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e </a:t>
            </a:r>
            <a:r>
              <a:rPr lang="en" sz="66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Evolução</a:t>
            </a:r>
            <a:r>
              <a:rPr lang="en" sz="66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das </a:t>
            </a:r>
            <a:r>
              <a:rPr lang="en" sz="66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Células</a:t>
            </a:r>
            <a:endParaRPr lang="fr-FR" sz="6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2112120" y="3725776"/>
            <a:ext cx="452412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00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400" b="0" strike="noStrike" spc="-1" dirty="0" err="1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Explorando</a:t>
            </a:r>
            <a:r>
              <a:rPr lang="en" sz="2400" b="0" strike="noStrike" spc="-1" dirty="0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 a </a:t>
            </a:r>
            <a:r>
              <a:rPr lang="en" sz="2400" b="0" strike="noStrike" spc="-1" dirty="0" err="1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biologia</a:t>
            </a:r>
            <a:r>
              <a:rPr lang="en" sz="2400" b="0" strike="noStrike" spc="-1" dirty="0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 </a:t>
            </a:r>
            <a:r>
              <a:rPr lang="en" sz="2400" b="0" strike="noStrike" spc="-1" dirty="0" err="1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celular</a:t>
            </a:r>
            <a:r>
              <a:rPr lang="en" sz="2400" b="0" strike="noStrike" spc="-1" dirty="0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 e </a:t>
            </a:r>
            <a:r>
              <a:rPr lang="en" sz="2400" b="0" strike="noStrike" spc="-1" dirty="0" err="1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suas</a:t>
            </a:r>
            <a:r>
              <a:rPr lang="en" sz="2400" b="0" strike="noStrike" spc="-1" dirty="0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 </a:t>
            </a:r>
            <a:r>
              <a:rPr lang="en" sz="2400" b="0" strike="noStrike" spc="-1" dirty="0" err="1">
                <a:solidFill>
                  <a:schemeClr val="accent6"/>
                </a:solidFill>
                <a:latin typeface="Caveat Brush" pitchFamily="2" charset="77"/>
                <a:ea typeface="Albert Sans"/>
              </a:rPr>
              <a:t>origens</a:t>
            </a:r>
            <a:endParaRPr lang="en-US" sz="2400" b="0" strike="noStrike" spc="-1" dirty="0">
              <a:solidFill>
                <a:schemeClr val="accent6"/>
              </a:solidFill>
              <a:latin typeface="Caveat Brush" pitchFamily="2" charset="77"/>
            </a:endParaRPr>
          </a:p>
        </p:txBody>
      </p:sp>
      <p:sp>
        <p:nvSpPr>
          <p:cNvPr id="151" name="Google Shape;254;p37"/>
          <p:cNvSpPr/>
          <p:nvPr/>
        </p:nvSpPr>
        <p:spPr>
          <a:xfrm rot="20891400">
            <a:off x="7759440" y="2138040"/>
            <a:ext cx="983160" cy="866880"/>
          </a:xfrm>
          <a:custGeom>
            <a:avLst/>
            <a:gdLst>
              <a:gd name="textAreaLeft" fmla="*/ 0 w 983160"/>
              <a:gd name="textAreaRight" fmla="*/ 983520 w 983160"/>
              <a:gd name="textAreaTop" fmla="*/ 0 h 866880"/>
              <a:gd name="textAreaBottom" fmla="*/ 867240 h 86688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2" name="Google Shape;255;p37"/>
          <p:cNvSpPr/>
          <p:nvPr/>
        </p:nvSpPr>
        <p:spPr>
          <a:xfrm rot="20109000">
            <a:off x="7933680" y="-88920"/>
            <a:ext cx="600120" cy="1334880"/>
          </a:xfrm>
          <a:custGeom>
            <a:avLst/>
            <a:gdLst>
              <a:gd name="textAreaLeft" fmla="*/ 0 w 600120"/>
              <a:gd name="textAreaRight" fmla="*/ 600480 w 600120"/>
              <a:gd name="textAreaTop" fmla="*/ 0 h 1334880"/>
              <a:gd name="textAreaBottom" fmla="*/ 1335240 h 133488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3" name="Google Shape;256;p37"/>
          <p:cNvSpPr/>
          <p:nvPr/>
        </p:nvSpPr>
        <p:spPr>
          <a:xfrm rot="20893200">
            <a:off x="6513480" y="565200"/>
            <a:ext cx="1695960" cy="1510920"/>
          </a:xfrm>
          <a:custGeom>
            <a:avLst/>
            <a:gdLst>
              <a:gd name="textAreaLeft" fmla="*/ 0 w 1695960"/>
              <a:gd name="textAreaRight" fmla="*/ 1696320 w 1695960"/>
              <a:gd name="textAreaTop" fmla="*/ 0 h 1510920"/>
              <a:gd name="textAreaBottom" fmla="*/ 1511280 h 151092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4" name="Google Shape;257;p37"/>
          <p:cNvSpPr/>
          <p:nvPr/>
        </p:nvSpPr>
        <p:spPr>
          <a:xfrm rot="20894400">
            <a:off x="6597000" y="448920"/>
            <a:ext cx="422640" cy="304560"/>
          </a:xfrm>
          <a:custGeom>
            <a:avLst/>
            <a:gdLst>
              <a:gd name="textAreaLeft" fmla="*/ 0 w 422640"/>
              <a:gd name="textAreaRight" fmla="*/ 423000 w 422640"/>
              <a:gd name="textAreaTop" fmla="*/ 0 h 304560"/>
              <a:gd name="textAreaBottom" fmla="*/ 304920 h 304560"/>
            </a:gdLst>
            <a:ahLst/>
            <a:cxnLst/>
            <a:rect l="textAreaLeft" t="textAreaTop" r="textAreaRight" b="textAreaBottom"/>
            <a:pathLst>
              <a:path w="231419" h="166848">
                <a:moveTo>
                  <a:pt x="107158" y="166848"/>
                </a:moveTo>
                <a:cubicBezTo>
                  <a:pt x="76392" y="166848"/>
                  <a:pt x="47912" y="156847"/>
                  <a:pt x="28100" y="138750"/>
                </a:cubicBezTo>
                <a:cubicBezTo>
                  <a:pt x="3144" y="115985"/>
                  <a:pt x="-6475" y="80171"/>
                  <a:pt x="4478" y="51501"/>
                </a:cubicBezTo>
                <a:cubicBezTo>
                  <a:pt x="15622" y="22640"/>
                  <a:pt x="47150" y="1971"/>
                  <a:pt x="82964" y="161"/>
                </a:cubicBezTo>
                <a:lnTo>
                  <a:pt x="82964" y="161"/>
                </a:lnTo>
                <a:cubicBezTo>
                  <a:pt x="118111" y="-1554"/>
                  <a:pt x="154116" y="10543"/>
                  <a:pt x="176595" y="31879"/>
                </a:cubicBezTo>
                <a:lnTo>
                  <a:pt x="180786" y="35784"/>
                </a:lnTo>
                <a:cubicBezTo>
                  <a:pt x="200979" y="54644"/>
                  <a:pt x="238603" y="89696"/>
                  <a:pt x="230221" y="115508"/>
                </a:cubicBezTo>
                <a:cubicBezTo>
                  <a:pt x="226220" y="127796"/>
                  <a:pt x="214886" y="134749"/>
                  <a:pt x="203169" y="140464"/>
                </a:cubicBezTo>
                <a:cubicBezTo>
                  <a:pt x="169832" y="156752"/>
                  <a:pt x="141924" y="165039"/>
                  <a:pt x="115349" y="166563"/>
                </a:cubicBezTo>
                <a:cubicBezTo>
                  <a:pt x="112587" y="166753"/>
                  <a:pt x="109824" y="166848"/>
                  <a:pt x="107062" y="166848"/>
                </a:cubicBezTo>
                <a:close/>
                <a:moveTo>
                  <a:pt x="83535" y="9686"/>
                </a:moveTo>
                <a:lnTo>
                  <a:pt x="83535" y="9686"/>
                </a:lnTo>
                <a:cubicBezTo>
                  <a:pt x="56770" y="11019"/>
                  <a:pt x="24766" y="25593"/>
                  <a:pt x="13432" y="54929"/>
                </a:cubicBezTo>
                <a:cubicBezTo>
                  <a:pt x="3811" y="79980"/>
                  <a:pt x="12479" y="111603"/>
                  <a:pt x="34577" y="131701"/>
                </a:cubicBezTo>
                <a:cubicBezTo>
                  <a:pt x="54199" y="149608"/>
                  <a:pt x="83535" y="158847"/>
                  <a:pt x="114968" y="157038"/>
                </a:cubicBezTo>
                <a:cubicBezTo>
                  <a:pt x="140305" y="155609"/>
                  <a:pt x="167070" y="147608"/>
                  <a:pt x="199169" y="131892"/>
                </a:cubicBezTo>
                <a:cubicBezTo>
                  <a:pt x="208980" y="127129"/>
                  <a:pt x="218410" y="121414"/>
                  <a:pt x="221362" y="112556"/>
                </a:cubicBezTo>
                <a:cubicBezTo>
                  <a:pt x="227839" y="92553"/>
                  <a:pt x="190502" y="57597"/>
                  <a:pt x="174500" y="42737"/>
                </a:cubicBezTo>
                <a:lnTo>
                  <a:pt x="170213" y="38737"/>
                </a:lnTo>
                <a:cubicBezTo>
                  <a:pt x="149830" y="19401"/>
                  <a:pt x="115825" y="8066"/>
                  <a:pt x="83631" y="968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5" name="Google Shape;258;p37"/>
          <p:cNvSpPr/>
          <p:nvPr/>
        </p:nvSpPr>
        <p:spPr>
          <a:xfrm rot="11465400">
            <a:off x="352080" y="2692440"/>
            <a:ext cx="1263960" cy="1168920"/>
          </a:xfrm>
          <a:custGeom>
            <a:avLst/>
            <a:gdLst>
              <a:gd name="textAreaLeft" fmla="*/ 0 w 1263960"/>
              <a:gd name="textAreaRight" fmla="*/ 1264320 w 1263960"/>
              <a:gd name="textAreaTop" fmla="*/ 0 h 1168920"/>
              <a:gd name="textAreaBottom" fmla="*/ 1169280 h 1168920"/>
            </a:gdLst>
            <a:ahLst/>
            <a:cxnLst/>
            <a:rect l="textAreaLeft" t="textAreaTop" r="textAreaRight" b="textAreaBottom"/>
            <a:pathLst>
              <a:path w="1262679" h="1167949">
                <a:moveTo>
                  <a:pt x="625316" y="1165384"/>
                </a:moveTo>
                <a:cubicBezTo>
                  <a:pt x="362807" y="1130332"/>
                  <a:pt x="121634" y="957167"/>
                  <a:pt x="0" y="716470"/>
                </a:cubicBezTo>
                <a:cubicBezTo>
                  <a:pt x="115062" y="680466"/>
                  <a:pt x="241078" y="697135"/>
                  <a:pt x="354044" y="739616"/>
                </a:cubicBezTo>
                <a:cubicBezTo>
                  <a:pt x="467011" y="782098"/>
                  <a:pt x="569500" y="848963"/>
                  <a:pt x="670941" y="915257"/>
                </a:cubicBezTo>
                <a:cubicBezTo>
                  <a:pt x="568547" y="746474"/>
                  <a:pt x="518732" y="544735"/>
                  <a:pt x="530543" y="346329"/>
                </a:cubicBezTo>
                <a:cubicBezTo>
                  <a:pt x="707231" y="426148"/>
                  <a:pt x="813054" y="612267"/>
                  <a:pt x="888397" y="794385"/>
                </a:cubicBezTo>
                <a:cubicBezTo>
                  <a:pt x="872490" y="504063"/>
                  <a:pt x="979932" y="208883"/>
                  <a:pt x="1177385" y="0"/>
                </a:cubicBezTo>
                <a:cubicBezTo>
                  <a:pt x="1264158" y="181832"/>
                  <a:pt x="1285780" y="395383"/>
                  <a:pt x="1237393" y="591598"/>
                </a:cubicBezTo>
                <a:cubicBezTo>
                  <a:pt x="1189006" y="787813"/>
                  <a:pt x="1071086" y="965263"/>
                  <a:pt x="910400" y="1083278"/>
                </a:cubicBezTo>
                <a:cubicBezTo>
                  <a:pt x="820103" y="1149572"/>
                  <a:pt x="713327" y="1177099"/>
                  <a:pt x="625221" y="116528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6" name="Google Shape;259;p37"/>
          <p:cNvSpPr/>
          <p:nvPr/>
        </p:nvSpPr>
        <p:spPr>
          <a:xfrm rot="5101800">
            <a:off x="5995080" y="4084560"/>
            <a:ext cx="1179360" cy="1365840"/>
          </a:xfrm>
          <a:custGeom>
            <a:avLst/>
            <a:gdLst>
              <a:gd name="textAreaLeft" fmla="*/ 0 w 1179360"/>
              <a:gd name="textAreaRight" fmla="*/ 1179720 w 1179360"/>
              <a:gd name="textAreaTop" fmla="*/ 0 h 1365840"/>
              <a:gd name="textAreaBottom" fmla="*/ 1366200 h 136584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7" name="Google Shape;260;p37"/>
          <p:cNvSpPr/>
          <p:nvPr/>
        </p:nvSpPr>
        <p:spPr>
          <a:xfrm rot="19770000">
            <a:off x="-1869480" y="-963000"/>
            <a:ext cx="4374720" cy="3555000"/>
          </a:xfrm>
          <a:custGeom>
            <a:avLst/>
            <a:gdLst>
              <a:gd name="textAreaLeft" fmla="*/ 0 w 4374720"/>
              <a:gd name="textAreaRight" fmla="*/ 4375080 w 4374720"/>
              <a:gd name="textAreaTop" fmla="*/ 0 h 3555000"/>
              <a:gd name="textAreaBottom" fmla="*/ 3555360 h 3555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F7BEBB-F988-684F-7285-C40B47100459}"/>
              </a:ext>
            </a:extLst>
          </p:cNvPr>
          <p:cNvSpPr txBox="1"/>
          <p:nvPr/>
        </p:nvSpPr>
        <p:spPr>
          <a:xfrm>
            <a:off x="3005815" y="4076337"/>
            <a:ext cx="272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Caveat Brush" pitchFamily="2" charset="77"/>
              </a:rPr>
              <a:t>Prof. Maurício Lamano Ferreira</a:t>
            </a:r>
          </a:p>
          <a:p>
            <a:pPr algn="ctr"/>
            <a:r>
              <a:rPr lang="pt-BR" dirty="0">
                <a:solidFill>
                  <a:schemeClr val="accent6"/>
                </a:solidFill>
                <a:latin typeface="Caveat Brush" pitchFamily="2" charset="77"/>
              </a:rPr>
              <a:t>Aula#2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élula animal: características, organelas, funções - Mundo Educação">
            <a:extLst>
              <a:ext uri="{FF2B5EF4-FFF2-40B4-BE49-F238E27FC236}">
                <a16:creationId xmlns:a16="http://schemas.microsoft.com/office/drawing/2014/main" id="{198CB0F1-6784-BC57-FC4B-085FFD13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28" y="710738"/>
            <a:ext cx="4303303" cy="372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Funções das organelas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723960" y="2952720"/>
            <a:ext cx="299052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123" lnSpcReduction="20000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lt1"/>
                </a:solidFill>
                <a:latin typeface="Albert Sans"/>
                <a:ea typeface="Albert Sans"/>
              </a:rPr>
              <a:t>Cada organela celular tem funções específicas, como as mitocôndrias que geram energia e os ribossomos que produzem proteínas. A interação entre organelas permite que a célula funcione de maneira eficiente e adaptativa.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4" name="Google Shape;520;p55"/>
          <p:cNvSpPr/>
          <p:nvPr/>
        </p:nvSpPr>
        <p:spPr>
          <a:xfrm rot="448556">
            <a:off x="4313465" y="3705978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5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707;p64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Origem da célula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03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220" name="Google Shape;711;p64"/>
          <p:cNvSpPr/>
          <p:nvPr/>
        </p:nvSpPr>
        <p:spPr>
          <a:xfrm rot="9796800">
            <a:off x="5824080" y="-1027080"/>
            <a:ext cx="4247640" cy="4410720"/>
          </a:xfrm>
          <a:custGeom>
            <a:avLst/>
            <a:gdLst>
              <a:gd name="textAreaLeft" fmla="*/ 0 w 4247640"/>
              <a:gd name="textAreaRight" fmla="*/ 4248000 w 4247640"/>
              <a:gd name="textAreaTop" fmla="*/ 0 h 4410720"/>
              <a:gd name="textAreaBottom" fmla="*/ 4411080 h 441072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1" name="Google Shape;712;p64"/>
          <p:cNvSpPr/>
          <p:nvPr/>
        </p:nvSpPr>
        <p:spPr>
          <a:xfrm rot="21317400">
            <a:off x="7840080" y="2432880"/>
            <a:ext cx="1179000" cy="1365480"/>
          </a:xfrm>
          <a:custGeom>
            <a:avLst/>
            <a:gdLst>
              <a:gd name="textAreaLeft" fmla="*/ 0 w 1179000"/>
              <a:gd name="textAreaRight" fmla="*/ 1179360 w 1179000"/>
              <a:gd name="textAreaTop" fmla="*/ 0 h 1365480"/>
              <a:gd name="textAreaBottom" fmla="*/ 1365840 h 136548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2" name="Google Shape;713;p64"/>
          <p:cNvSpPr/>
          <p:nvPr/>
        </p:nvSpPr>
        <p:spPr>
          <a:xfrm rot="2390400">
            <a:off x="1621440" y="1401120"/>
            <a:ext cx="842400" cy="743040"/>
          </a:xfrm>
          <a:custGeom>
            <a:avLst/>
            <a:gdLst>
              <a:gd name="textAreaLeft" fmla="*/ 0 w 842400"/>
              <a:gd name="textAreaRight" fmla="*/ 842760 w 842400"/>
              <a:gd name="textAreaTop" fmla="*/ 0 h 743040"/>
              <a:gd name="textAreaBottom" fmla="*/ 743400 h 743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3" name="Google Shape;714;p64"/>
          <p:cNvSpPr/>
          <p:nvPr/>
        </p:nvSpPr>
        <p:spPr>
          <a:xfrm rot="11417400">
            <a:off x="126360" y="-244440"/>
            <a:ext cx="2883240" cy="2568960"/>
          </a:xfrm>
          <a:custGeom>
            <a:avLst/>
            <a:gdLst>
              <a:gd name="textAreaLeft" fmla="*/ 0 w 2883240"/>
              <a:gd name="textAreaRight" fmla="*/ 288360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8317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Células procarióticas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As células procarióticas são organismos unicelulares que não possuem núcleo organizado ou organelas envoltas em membranas. Elas são geralmente menores que as eucarióticas e incluem bactérias e arqueias. Essas células realizam funções vitais, como a respiração e a reprodução assexuada, frequentemente através da fissão binária.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27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8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9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0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Células eucarióticas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723960" y="2952720"/>
            <a:ext cx="299052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67483" lnSpcReduction="20000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lt1"/>
                </a:solidFill>
                <a:latin typeface="Albert Sans"/>
                <a:ea typeface="Albert Sans"/>
              </a:rPr>
              <a:t>As células eucarióticas possuem um núcleo definido e organelas membranosas, permitindo uma maior complexidade funcional e maior tamanho. Essas células constituem organismos multicelulares, como plantas, animais e fungos. A presença de organelas como mitocôndrias, retículo endoplasmático e sistema de Golgi é característica fundamental.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4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5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CC9F95-7C05-E901-AF73-820F5257B285}"/>
              </a:ext>
            </a:extLst>
          </p:cNvPr>
          <p:cNvSpPr txBox="1"/>
          <p:nvPr/>
        </p:nvSpPr>
        <p:spPr>
          <a:xfrm>
            <a:off x="1666907" y="1783309"/>
            <a:ext cx="55720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Biólogos usam a sequência de DNA de organismos modernos para reconstruir a árvore da vida e para descobrir as prováveis características do ancestral comum mais recente de todos os seres vivos – o “tronco” da árvore da vida. </a:t>
            </a:r>
          </a:p>
          <a:p>
            <a:endParaRPr lang="pt-BR" sz="1600" dirty="0">
              <a:solidFill>
                <a:schemeClr val="accent6"/>
              </a:solidFill>
              <a:latin typeface="Verdana" panose="020B0604030504040204" pitchFamily="34" charset="0"/>
            </a:endParaRPr>
          </a:p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Na verdade, de acordo com algumas hipóteses, esse “ancestral comum mais recente” pode, na realidade, ser um conjunto de organismos que viveram ao mesmo tempo e podiam trocar genes com facilidade. 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AD938-8736-44E9-9D97-42BE48540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76C03A51-A410-9F36-BEF5-942DFF733560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D4103976-75C5-B275-B3D5-F49F2A1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430DB7ED-F37D-09E6-8AFE-037A7962EBA0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2ED52110-0344-8A63-6CCD-6008D1F1C979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DE1C492A-B429-FA4F-2C6A-CC1B21AD7D44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056D4BC6-D81D-FE4D-5EC9-500CBBCCF814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1D3C5F-84FD-247B-9BDC-DC2978EB56F4}"/>
              </a:ext>
            </a:extLst>
          </p:cNvPr>
          <p:cNvSpPr txBox="1"/>
          <p:nvPr/>
        </p:nvSpPr>
        <p:spPr>
          <a:xfrm>
            <a:off x="1666907" y="1783309"/>
            <a:ext cx="55720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Em qualquer um dos casos, reconstruir os ramos primitivos da árvore da vida nos diz que esse ancestral (ou grupo de ancestrais) provavelmente usou DNA como seu material genético e realizou reações químicas complexas. </a:t>
            </a:r>
          </a:p>
          <a:p>
            <a:endParaRPr lang="pt-BR" sz="1600" dirty="0">
              <a:solidFill>
                <a:schemeClr val="accent6"/>
              </a:solidFill>
              <a:latin typeface="Verdana" panose="020B0604030504040204" pitchFamily="34" charset="0"/>
            </a:endParaRPr>
          </a:p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Mas o que veio antes disso? Sabemos que esse último ancestral comum deve ter tido ancestrais próprios – uma longa linha de antepassados formando a raiz da árvore da vida – mas para aprender sobre eles, devemos passar a outras linhas de evidências.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D6B9-C1A2-2CD1-31A6-9B31C7E9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E77BFBC3-80D8-11A3-3C1F-9A0E25351AC4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131A08AF-AEC8-F3B8-42F7-BCBCC3E1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9FA6A599-56EA-F766-223D-B0F8C7EA0A5F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551F9795-10FF-E756-F3E4-CD1F6B943FF0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04AD9C7B-D05E-062A-EBB0-FCE0A5740340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BE428DFB-F75D-08FA-ADDD-7BB41109D447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D9CA45-CAA5-470A-FE72-20EA71B0FF94}"/>
              </a:ext>
            </a:extLst>
          </p:cNvPr>
          <p:cNvSpPr txBox="1"/>
          <p:nvPr/>
        </p:nvSpPr>
        <p:spPr>
          <a:xfrm>
            <a:off x="1590675" y="1842155"/>
            <a:ext cx="69659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600" b="1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Origem da vida e as evidencias bioquímicas</a:t>
            </a:r>
          </a:p>
          <a:p>
            <a:pPr algn="l">
              <a:buNone/>
            </a:pPr>
            <a:br>
              <a:rPr lang="pt-BR" sz="1600" dirty="0">
                <a:solidFill>
                  <a:schemeClr val="accent6"/>
                </a:solidFill>
              </a:rPr>
            </a:b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Estudando a bioquímica básica compartilhada por muitos organismos, nós podemos começar a entender como sistemas bioquímicos desenvolveram-se perto da raiz da árvore da vida. Entretanto, até o início dos anos 80, biólogos estavam perplexos com o problema do tipo “o ovo e a galinha”: em todos os organismos modernos, ácidos nucleicos (DNA e RNA) são necessários para construir proteínas e proteínas são necessárias para construir ácidos nucleicos – então, qual veio primeiro, o acido nucleico ou a proteína? 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7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7591-1AEE-3BD2-6B43-E6A350C3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6097671D-7753-880A-F2F1-0CF069607BBE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B5CE15EB-AE5F-DFC0-BE60-7C5DF263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D5ACCBF3-69A3-8CCE-1AF9-106FC5E4A14F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36B68C45-24E6-212D-31BD-70FE06111C87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06E1033E-8D69-E509-991A-CFFC59171401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7217CFDF-35BE-0226-1E1F-A63AB73A290F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375B96-AE6B-2ECA-2E37-523D66EDA106}"/>
              </a:ext>
            </a:extLst>
          </p:cNvPr>
          <p:cNvSpPr txBox="1"/>
          <p:nvPr/>
        </p:nvSpPr>
        <p:spPr>
          <a:xfrm>
            <a:off x="1433986" y="1839071"/>
            <a:ext cx="6965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Esse problema foi resolvido quando uma nova propriedade do RNA foi descoberta: alguns tipos de RNA podem catalisar reações químicas – isso significa que o RNA pode armazenar informações genéticas e causar as reações químicas necessárias para se auto copiar. Esse avanço experimental resolveu o problema ovo e galinha: ácidos nucleicos (especificamente RNA) veio primeiro – e mais tarde, a vida mudou para herança baseada em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DNA.Outra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 importante linha de evidência bioquímica vem na forma de moléculas surpreendentemente comuns.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B6FEF6-4F9A-0467-ACB4-0EA22E81D63E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3D604-5608-8659-069D-3E8F1E8A4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570EA2C3-9F04-7E71-73F7-D218F3D6C4E8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B8BA8BA8-5606-55C4-FE41-A0BB539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11C342B8-0F8C-4FE2-AC04-7D44B83BF9D7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7BC3243C-3942-8A7B-A939-35938AED004A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4D9249A3-F278-B73A-5011-B337F02647B5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3E42808D-4748-07C7-84FA-193531686884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CAA9D7-FFA7-628B-D901-05FC7FDC5ACA}"/>
              </a:ext>
            </a:extLst>
          </p:cNvPr>
          <p:cNvSpPr txBox="1"/>
          <p:nvPr/>
        </p:nvSpPr>
        <p:spPr>
          <a:xfrm>
            <a:off x="1433986" y="1839071"/>
            <a:ext cx="6965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Como você poderia esperar, muitas das reações químicas ocorrendo nas células de um fungo, em uma bactéria e em nossas próprias células, são bem diferentes umas das outras; entretanto, muitas delas (como aquelas que liberam energia para ativar o trabalho celular) são exatamente as mesmas e dependem das mesmas moléculas. Porque essas moléculas são muito difundidas e de extrema importância para toda forma de vida, acredita-se que tenham surgido muito cedo na história da vida e foram apelidadas de “fósseis moleculares”. 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CDD4C4-5575-CFE8-D07F-FA40C11B85D2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6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56BE-F8EF-D84A-8904-7649FA149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989909D2-A2FE-1727-F688-40E6D1684B0F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5CD33A57-B00C-D713-F9F9-E39DC55C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09EC66E4-9A13-3D62-99DD-E30722F2AC43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CEBE2AB6-2EB4-1872-DEA3-215F637346E1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EBB17AAB-9F61-0D2C-3C2A-D8E2A97F7197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6487F3FA-08F8-8EAD-7FA8-A048E073A311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95F723-9B78-A2B5-73EC-9FF3797228BD}"/>
              </a:ext>
            </a:extLst>
          </p:cNvPr>
          <p:cNvSpPr txBox="1"/>
          <p:nvPr/>
        </p:nvSpPr>
        <p:spPr>
          <a:xfrm>
            <a:off x="1433986" y="1839071"/>
            <a:ext cx="6965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ATP, adenosina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triphosphato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, é uma dessas moléculas; é essencial para ativação dos processos celulares e é utilizada por toda forma de vida moderna. Estudando ATP e outros fósseis moleculares revelou-se uma uniformidade surpreendente: muitos fósseis moleculares estão intimamente relacionados com ácidos nucleicos, como mostrado abaixo.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B3231-5284-07AA-38F8-A7D2DC0B39BA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014ECE-A12E-E81E-D0EA-89E12805D7DB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2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Introdução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71499" y="2952720"/>
            <a:ext cx="3610937" cy="2025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4623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Conceitos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fundamentais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sobre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a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origem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e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evolução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das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células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explorando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as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características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e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diferenças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entre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células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procarióticas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e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eucarióticas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bem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como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o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papel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da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endossimbiose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na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evolução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celular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1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2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AB25-0A55-8521-2C81-0D9DCCA3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79A0AEEC-3F83-E9E2-4B63-E3ECAA3C03A8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5D28317E-588B-F825-425B-D3D58F81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DB1F7B3C-D1DA-DD60-9DC9-CA6C04905E22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D52D95B4-EA4D-ECAD-A13B-7CBB0A6B66E7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CFD2E78C-6DD0-ACFC-1EC6-5A56A7632AFB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C0E3E380-5E2A-9CAF-F760-809ED91D7F5D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58AA69-B613-08C2-F03E-BF22C02BD291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2F95CF-5BDE-31FA-9794-4E28CF964891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F8E155-BD38-B2D0-D02B-C7D1A751B248}"/>
              </a:ext>
            </a:extLst>
          </p:cNvPr>
          <p:cNvSpPr txBox="1"/>
          <p:nvPr/>
        </p:nvSpPr>
        <p:spPr>
          <a:xfrm>
            <a:off x="2174875" y="142273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BAAC25-CD00-F515-FACF-D58A15B66416}"/>
              </a:ext>
            </a:extLst>
          </p:cNvPr>
          <p:cNvSpPr txBox="1"/>
          <p:nvPr/>
        </p:nvSpPr>
        <p:spPr>
          <a:xfrm>
            <a:off x="1437161" y="1834433"/>
            <a:ext cx="6965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As descobertas do RNA catalítico e dos fósseis moleculares relacionados com os ácidos nucleicos sugerem que os últimos (especificamente o RNA) foram cruciais para a primeira vida na Terra. Essas observações suportam a hipótese do mundo de RNA, em que a vida primitiva utilizou-se de RNA para processos celulares básicos (ao invés da mistura de proteínas, RNA e DNA utilizada pelos organismos modernos).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7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F222-F029-441E-07B1-D4D28623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732AD352-FB0B-4783-0F6A-7A6AA5278E6B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4CCA46D3-AA3B-ECAD-93B8-6F82A2F8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7BF4BCCB-91B6-2876-78DD-A0451E10D6C7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F6D8E119-06B5-D3FD-5444-4665D95C5698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AF914EB1-80ED-AEB5-E937-1B467DEC713B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93670161-3C39-7515-D7AE-7F3A3F3B9475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781DEE-B5FC-9617-532E-EAEF4AF3ACF9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4F910D-4F06-C895-BAB5-F3C2D59DA4FA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9C287A-7DD2-84AE-5717-7A3C14E8EBF7}"/>
              </a:ext>
            </a:extLst>
          </p:cNvPr>
          <p:cNvSpPr txBox="1"/>
          <p:nvPr/>
        </p:nvSpPr>
        <p:spPr>
          <a:xfrm>
            <a:off x="2174875" y="142273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FAA1DD-A31A-5910-F15E-1E7C0A35D753}"/>
              </a:ext>
            </a:extLst>
          </p:cNvPr>
          <p:cNvSpPr txBox="1"/>
          <p:nvPr/>
        </p:nvSpPr>
        <p:spPr>
          <a:xfrm>
            <a:off x="1433986" y="1728037"/>
            <a:ext cx="6965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A origem da vida e as evidências experimentais</a:t>
            </a:r>
            <a:br>
              <a:rPr lang="pt-BR" sz="1600" dirty="0">
                <a:solidFill>
                  <a:schemeClr val="accent6"/>
                </a:solidFill>
              </a:rPr>
            </a:br>
            <a:endParaRPr lang="pt-BR" sz="1600" dirty="0">
              <a:solidFill>
                <a:schemeClr val="accent6"/>
              </a:solidFill>
            </a:endParaRPr>
          </a:p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Experimentos podem ajudar cientistas a descobrir como as moléculas envolvidas no mundo de RNA surgiram. Esses experimentos servem de “provas de conceito” para hipóteses sobre etapas na origem da vida – em outras palavras, se uma reação química em particular acontece em um laboratório moderno sob condições similares àquelas da Terra primitiva, a mesma reação pode ter ocorrido na Terra primitiva e pode ter tido um papel na origem da vida. 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1AA7-C78C-7746-D297-BE9CFB91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F48ED003-2EA6-CA63-5B1A-217857EF0F50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82F3A86D-940C-0F52-F015-29DCB486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164DD11B-93EC-E496-5ED3-76187FA75BE1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C464CB10-0DD9-0C94-5503-9BA141A5F04C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B8FC81AB-1281-D67B-BF72-5BD77BDD49B5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6C826933-3A5B-9A5F-7ECA-C9976F942E38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C9515-9312-D8ED-F87F-784D93DFDC7D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A7441C-3674-4CEE-9B28-569533FED19F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11CF92-19AE-BE66-DB06-0AEEACE980FE}"/>
              </a:ext>
            </a:extLst>
          </p:cNvPr>
          <p:cNvSpPr txBox="1"/>
          <p:nvPr/>
        </p:nvSpPr>
        <p:spPr>
          <a:xfrm>
            <a:off x="2174875" y="142273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B4227F-2BC2-C590-F4D9-00691D652D0E}"/>
              </a:ext>
            </a:extLst>
          </p:cNvPr>
          <p:cNvSpPr txBox="1"/>
          <p:nvPr/>
        </p:nvSpPr>
        <p:spPr>
          <a:xfrm>
            <a:off x="1268100" y="1714957"/>
            <a:ext cx="69659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O experimento de Miller e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Urey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 de 1953, por exemplo, simulava a atmosfera da Terra primitiva com nada mais do que água, hidrogênio, amônia e metano e com uma corrente elétrica simulando um raio, produzindo componentes orgânicos complexos como aminoácidos. Hoje, cientistas sabem mais sobre a atmosfera da Terra primitiva e não acreditam mais que as condições utilizadas por Miller e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Urey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 estavam completamente corretas. </a:t>
            </a:r>
          </a:p>
        </p:txBody>
      </p:sp>
    </p:spTree>
    <p:extLst>
      <p:ext uri="{BB962C8B-B14F-4D97-AF65-F5344CB8AC3E}">
        <p14:creationId xmlns:p14="http://schemas.microsoft.com/office/powerpoint/2010/main" val="277656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16059-474D-D013-0160-15FB08DD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2C9E0799-B36C-D43D-5CEE-3CB6AE0130B1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7AFD7C0C-79D1-AC7C-8819-B95EED0A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2FD87073-FF04-DD9E-DDC1-F4AA6C83FCB3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4C0421A8-F56C-4811-61AE-082301729D99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9A028F1A-F97E-38D0-7ECE-E9DDEE62DE1A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34E72BEA-D44A-024B-4C78-8954D80EAAF7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91BDBC-00D2-C9F6-FB7C-C708F3BC50ED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238945-F2D5-6B8C-064D-8765FFBEF1A1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1C6EB3-8912-CAB1-D302-7ECC388F167F}"/>
              </a:ext>
            </a:extLst>
          </p:cNvPr>
          <p:cNvSpPr txBox="1"/>
          <p:nvPr/>
        </p:nvSpPr>
        <p:spPr>
          <a:xfrm>
            <a:off x="2174875" y="142273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BA3F09-28DB-B92E-AD09-C115E9925416}"/>
              </a:ext>
            </a:extLst>
          </p:cNvPr>
          <p:cNvSpPr txBox="1"/>
          <p:nvPr/>
        </p:nvSpPr>
        <p:spPr>
          <a:xfrm>
            <a:off x="1641636" y="2071412"/>
            <a:ext cx="6965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Entretanto, desde Miller e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Urey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, muitos cientistas têm feito experimentos usando condições ambientais mais apuradas e explorando cenários alternativos para essas reações. Esses experimentos renderam resultados similares – moléculas complexas poderiam ter sido formadas nas condições da Terra primitiva.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4802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8A2EC-1D8F-3B5D-3A1D-0295266F2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03;p41">
            <a:extLst>
              <a:ext uri="{FF2B5EF4-FFF2-40B4-BE49-F238E27FC236}">
                <a16:creationId xmlns:a16="http://schemas.microsoft.com/office/drawing/2014/main" id="{0877E9A1-190F-3C3B-B7D9-2A8E62F2A945}"/>
              </a:ext>
            </a:extLst>
          </p:cNvPr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7" name="PlaceHolder 1">
            <a:extLst>
              <a:ext uri="{FF2B5EF4-FFF2-40B4-BE49-F238E27FC236}">
                <a16:creationId xmlns:a16="http://schemas.microsoft.com/office/drawing/2014/main" id="{5260BE8E-0FE1-A419-AB02-5A1AC554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580" y="143468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Teorias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celular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Google Shape;306;p41">
            <a:extLst>
              <a:ext uri="{FF2B5EF4-FFF2-40B4-BE49-F238E27FC236}">
                <a16:creationId xmlns:a16="http://schemas.microsoft.com/office/drawing/2014/main" id="{70AD0D0A-19F3-3DAC-5615-62A08E035262}"/>
              </a:ext>
            </a:extLst>
          </p:cNvPr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0" name="Google Shape;307;p41">
            <a:extLst>
              <a:ext uri="{FF2B5EF4-FFF2-40B4-BE49-F238E27FC236}">
                <a16:creationId xmlns:a16="http://schemas.microsoft.com/office/drawing/2014/main" id="{ADDBA857-5C22-7F78-5503-0257259431C5}"/>
              </a:ext>
            </a:extLst>
          </p:cNvPr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1" name="Google Shape;308;p41">
            <a:extLst>
              <a:ext uri="{FF2B5EF4-FFF2-40B4-BE49-F238E27FC236}">
                <a16:creationId xmlns:a16="http://schemas.microsoft.com/office/drawing/2014/main" id="{481BB6B8-0562-7937-0D67-E43EEE8FC16B}"/>
              </a:ext>
            </a:extLst>
          </p:cNvPr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2" name="Google Shape;309;p41">
            <a:extLst>
              <a:ext uri="{FF2B5EF4-FFF2-40B4-BE49-F238E27FC236}">
                <a16:creationId xmlns:a16="http://schemas.microsoft.com/office/drawing/2014/main" id="{C27587AA-5500-9F66-F970-8B1F0653BBEE}"/>
              </a:ext>
            </a:extLst>
          </p:cNvPr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29A7E2-FF4C-67B2-C078-0DBE4A7B818E}"/>
              </a:ext>
            </a:extLst>
          </p:cNvPr>
          <p:cNvSpPr txBox="1"/>
          <p:nvPr/>
        </p:nvSpPr>
        <p:spPr>
          <a:xfrm>
            <a:off x="2174875" y="-1433750"/>
            <a:ext cx="696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1800" dirty="0">
                <a:solidFill>
                  <a:schemeClr val="accent6"/>
                </a:solidFill>
              </a:rPr>
            </a:b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D3EC41-9FC6-5820-B09C-962F9557186B}"/>
              </a:ext>
            </a:extLst>
          </p:cNvPr>
          <p:cNvSpPr txBox="1"/>
          <p:nvPr/>
        </p:nvSpPr>
        <p:spPr>
          <a:xfrm>
            <a:off x="2174875" y="37743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D237A5-BE76-3EA6-4310-782718A3C36A}"/>
              </a:ext>
            </a:extLst>
          </p:cNvPr>
          <p:cNvSpPr txBox="1"/>
          <p:nvPr/>
        </p:nvSpPr>
        <p:spPr>
          <a:xfrm>
            <a:off x="2174875" y="142273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2C86BD-DB32-0EE8-DA04-5956E48DCF89}"/>
              </a:ext>
            </a:extLst>
          </p:cNvPr>
          <p:cNvSpPr txBox="1"/>
          <p:nvPr/>
        </p:nvSpPr>
        <p:spPr>
          <a:xfrm>
            <a:off x="1386170" y="1763019"/>
            <a:ext cx="69659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Essa visão experimental pode também ajudar os cientistas a estudar o funcionamento do mundo de RNA propriamente dito. Por exemplo, Andy Ellington, bioquímico do campo da origem da vida, criou a hipótese de que no início do mundo de RNA, o RNA se auto copiava, não combinando unidades individuais das moléculas (como no DNA moderno), mas combinando pequenas tiras de unidades – é como construir uma casa a partir de paredes </a:t>
            </a:r>
            <a:r>
              <a:rPr lang="pt-BR" sz="1600" b="0" i="0" dirty="0" err="1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pré</a:t>
            </a:r>
            <a:r>
              <a:rPr lang="pt-BR" sz="1600" b="0" i="0" dirty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 fabricadas ao invés de tijolo por tijolo. Ele está estudando essa hipótese desenvolvendo experimentos para procurar por moléculas que se auto copiam dessa maneira e então estudar como elas evoluem.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5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314;p4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Endossimbiose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04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247" name="Google Shape;318;p42"/>
          <p:cNvSpPr/>
          <p:nvPr/>
        </p:nvSpPr>
        <p:spPr>
          <a:xfrm rot="9796800">
            <a:off x="5824080" y="-1027080"/>
            <a:ext cx="4247640" cy="4410720"/>
          </a:xfrm>
          <a:custGeom>
            <a:avLst/>
            <a:gdLst>
              <a:gd name="textAreaLeft" fmla="*/ 0 w 4247640"/>
              <a:gd name="textAreaRight" fmla="*/ 4248000 w 4247640"/>
              <a:gd name="textAreaTop" fmla="*/ 0 h 4410720"/>
              <a:gd name="textAreaBottom" fmla="*/ 4411080 h 441072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8" name="Google Shape;319;p42"/>
          <p:cNvSpPr/>
          <p:nvPr/>
        </p:nvSpPr>
        <p:spPr>
          <a:xfrm rot="21317400">
            <a:off x="7840080" y="2432880"/>
            <a:ext cx="1179000" cy="1365480"/>
          </a:xfrm>
          <a:custGeom>
            <a:avLst/>
            <a:gdLst>
              <a:gd name="textAreaLeft" fmla="*/ 0 w 1179000"/>
              <a:gd name="textAreaRight" fmla="*/ 1179360 w 1179000"/>
              <a:gd name="textAreaTop" fmla="*/ 0 h 1365480"/>
              <a:gd name="textAreaBottom" fmla="*/ 1365840 h 136548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9" name="Google Shape;320;p42"/>
          <p:cNvSpPr/>
          <p:nvPr/>
        </p:nvSpPr>
        <p:spPr>
          <a:xfrm rot="2390400">
            <a:off x="1621440" y="1401120"/>
            <a:ext cx="842400" cy="743040"/>
          </a:xfrm>
          <a:custGeom>
            <a:avLst/>
            <a:gdLst>
              <a:gd name="textAreaLeft" fmla="*/ 0 w 842400"/>
              <a:gd name="textAreaRight" fmla="*/ 842760 w 842400"/>
              <a:gd name="textAreaTop" fmla="*/ 0 h 743040"/>
              <a:gd name="textAreaBottom" fmla="*/ 743400 h 743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0" name="Google Shape;321;p42"/>
          <p:cNvSpPr/>
          <p:nvPr/>
        </p:nvSpPr>
        <p:spPr>
          <a:xfrm rot="11417400">
            <a:off x="126360" y="-244440"/>
            <a:ext cx="2883240" cy="2568960"/>
          </a:xfrm>
          <a:custGeom>
            <a:avLst/>
            <a:gdLst>
              <a:gd name="textAreaLeft" fmla="*/ 0 w 2883240"/>
              <a:gd name="textAreaRight" fmla="*/ 288360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7196F95-677D-B5B3-2D44-637108A41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767" y="17986"/>
            <a:ext cx="6172200" cy="857250"/>
          </a:xfrm>
        </p:spPr>
        <p:txBody>
          <a:bodyPr/>
          <a:lstStyle/>
          <a:p>
            <a:r>
              <a:rPr lang="pt-BR" altLang="pt-BR" sz="2100" b="1" dirty="0">
                <a:solidFill>
                  <a:schemeClr val="accent6"/>
                </a:solidFill>
                <a:highlight>
                  <a:srgbClr val="FF0000"/>
                </a:highlight>
              </a:rPr>
              <a:t>Procariontes </a:t>
            </a:r>
            <a:r>
              <a:rPr lang="pt-BR" altLang="pt-BR" sz="2100" b="1" dirty="0" err="1">
                <a:solidFill>
                  <a:schemeClr val="accent6"/>
                </a:solidFill>
                <a:highlight>
                  <a:srgbClr val="FF0000"/>
                </a:highlight>
              </a:rPr>
              <a:t>x</a:t>
            </a:r>
            <a:r>
              <a:rPr lang="pt-BR" altLang="pt-BR" sz="2100" b="1" dirty="0">
                <a:solidFill>
                  <a:schemeClr val="accent6"/>
                </a:solidFill>
                <a:highlight>
                  <a:srgbClr val="FF0000"/>
                </a:highlight>
              </a:rPr>
              <a:t> Eucariontes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12C7D83-493B-D173-7D1D-66D064F9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1059657"/>
            <a:ext cx="7459265" cy="406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sz="1600" dirty="0">
                <a:solidFill>
                  <a:schemeClr val="accent6"/>
                </a:solidFill>
                <a:latin typeface="Caveat Brush" pitchFamily="2" charset="77"/>
              </a:rPr>
              <a:t>Nas células eucariontes está presente a membrana nuclear, além de organelas, envoltas por membrana, no citoplasma.</a:t>
            </a:r>
          </a:p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sz="1600" dirty="0">
                <a:solidFill>
                  <a:schemeClr val="accent6"/>
                </a:solidFill>
                <a:latin typeface="Caveat Brush" pitchFamily="2" charset="77"/>
              </a:rPr>
              <a:t>Nas células procariontes, tais membranas estão ausentes.</a:t>
            </a:r>
          </a:p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sz="1600" dirty="0">
                <a:solidFill>
                  <a:schemeClr val="accent6"/>
                </a:solidFill>
                <a:latin typeface="Caveat Brush" pitchFamily="2" charset="77"/>
              </a:rPr>
              <a:t>Os primeiros organismos vivos seriam procariontes, e, a partir deles, foram originados os eucariontes, através de um processo chamado de </a:t>
            </a:r>
            <a:r>
              <a:rPr lang="pt-BR" altLang="pt-BR" sz="1600" dirty="0" err="1">
                <a:solidFill>
                  <a:schemeClr val="accent6"/>
                </a:solidFill>
                <a:latin typeface="Caveat Brush" pitchFamily="2" charset="77"/>
              </a:rPr>
              <a:t>eucariogênese</a:t>
            </a:r>
            <a:r>
              <a:rPr lang="pt-BR" altLang="pt-BR" sz="1600" dirty="0">
                <a:solidFill>
                  <a:schemeClr val="accent6"/>
                </a:solidFill>
                <a:latin typeface="Caveat Brush" pitchFamily="2" charset="77"/>
              </a:rPr>
              <a:t>, que é o processo de formação de células eucariontes a partir de procariontes (há milhões de anos).</a:t>
            </a:r>
          </a:p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sz="1600" dirty="0">
                <a:solidFill>
                  <a:schemeClr val="accent6"/>
                </a:solidFill>
                <a:latin typeface="Caveat Brush" pitchFamily="2" charset="77"/>
              </a:rPr>
              <a:t>Ainda hoje não se sabe exatamente como isso ocorreu, mas há duas teorias:</a:t>
            </a:r>
          </a:p>
          <a:p>
            <a:pPr algn="ctr">
              <a:lnSpc>
                <a:spcPct val="120000"/>
              </a:lnSpc>
              <a:spcBef>
                <a:spcPct val="45000"/>
              </a:spcBef>
            </a:pPr>
            <a:r>
              <a:rPr lang="pt-BR" altLang="pt-BR" sz="1600" b="1" dirty="0">
                <a:solidFill>
                  <a:schemeClr val="accent6"/>
                </a:solidFill>
                <a:latin typeface="Caveat Brush" pitchFamily="2" charset="77"/>
              </a:rPr>
              <a:t>Teoria autógena</a:t>
            </a:r>
          </a:p>
          <a:p>
            <a:pPr algn="ctr">
              <a:lnSpc>
                <a:spcPct val="120000"/>
              </a:lnSpc>
              <a:spcBef>
                <a:spcPct val="45000"/>
              </a:spcBef>
            </a:pPr>
            <a:r>
              <a:rPr lang="pt-BR" altLang="pt-BR" sz="1600" b="1" dirty="0">
                <a:solidFill>
                  <a:schemeClr val="accent6"/>
                </a:solidFill>
                <a:latin typeface="Caveat Brush" pitchFamily="2" charset="77"/>
              </a:rPr>
              <a:t>Teoria </a:t>
            </a:r>
            <a:r>
              <a:rPr lang="pt-BR" altLang="pt-BR" sz="1600" b="1" dirty="0" err="1">
                <a:solidFill>
                  <a:schemeClr val="accent6"/>
                </a:solidFill>
                <a:latin typeface="Caveat Brush" pitchFamily="2" charset="77"/>
              </a:rPr>
              <a:t>endossimbiótica</a:t>
            </a:r>
            <a:endParaRPr lang="pt-BR" altLang="pt-BR" sz="1600" b="1" dirty="0">
              <a:solidFill>
                <a:schemeClr val="accent6"/>
              </a:solidFill>
              <a:latin typeface="Caveat Brush" pitchFamily="2" charset="7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822E91D1-1D5C-9ED3-C28A-B7817DA9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11956"/>
            <a:ext cx="2915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/>
              <a:t>Teoria autógena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39F6F3D6-9A6A-0F67-1CB3-7CB7F6BD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781288"/>
            <a:ext cx="7429500" cy="18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Explica a origem de organelas, como mitocôndrias e plastos, através de uma diferenciação de lamelas formadas por invaginações da membrana plasmática.</a:t>
            </a:r>
          </a:p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Essas invaginações teriam agrupado os </a:t>
            </a:r>
            <a:r>
              <a:rPr lang="pt-BR" altLang="pt-BR" dirty="0" err="1">
                <a:solidFill>
                  <a:schemeClr val="accent6"/>
                </a:solidFill>
                <a:latin typeface="Caveat Brush" pitchFamily="2" charset="77"/>
              </a:rPr>
              <a:t>tilacóides</a:t>
            </a: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 dispersos no citoplasma em cloroplastos e as enzimas respiratórias, em mitocôndrias.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BACD8159-E1B9-C853-ADCC-6F7221B1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36" y="2336254"/>
            <a:ext cx="3024188" cy="2639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A7099991-2861-E8C2-F264-6BF34056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195263"/>
            <a:ext cx="2915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dirty="0">
                <a:solidFill>
                  <a:schemeClr val="accent6"/>
                </a:solidFill>
                <a:highlight>
                  <a:srgbClr val="FF0000"/>
                </a:highlight>
              </a:rPr>
              <a:t>Teoria </a:t>
            </a:r>
            <a:r>
              <a:rPr lang="pt-BR" altLang="pt-BR" b="1" dirty="0" err="1">
                <a:solidFill>
                  <a:schemeClr val="accent6"/>
                </a:solidFill>
                <a:highlight>
                  <a:srgbClr val="FF0000"/>
                </a:highlight>
              </a:rPr>
              <a:t>endossimbiótica</a:t>
            </a:r>
            <a:endParaRPr lang="pt-BR" altLang="pt-BR" b="1" dirty="0">
              <a:solidFill>
                <a:schemeClr val="accent6"/>
              </a:solidFill>
              <a:highlight>
                <a:srgbClr val="FF0000"/>
              </a:highlight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F30868F8-3B51-8013-710B-E4AE7202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776288"/>
            <a:ext cx="6318647" cy="37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20000"/>
              </a:spcBef>
            </a:pPr>
            <a:r>
              <a:rPr lang="pt-BR" altLang="pt-BR" sz="2000" b="1" dirty="0">
                <a:solidFill>
                  <a:schemeClr val="accent6"/>
                </a:solidFill>
                <a:latin typeface="Caveat Brush" pitchFamily="2" charset="77"/>
              </a:rPr>
              <a:t>Simbiose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 = (do grego: </a:t>
            </a:r>
            <a:r>
              <a:rPr lang="pt-BR" altLang="pt-BR" sz="2000" i="1" dirty="0" err="1">
                <a:solidFill>
                  <a:schemeClr val="accent6"/>
                </a:solidFill>
                <a:latin typeface="Caveat Brush" pitchFamily="2" charset="77"/>
              </a:rPr>
              <a:t>syn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, junto com + </a:t>
            </a:r>
            <a:r>
              <a:rPr lang="pt-BR" altLang="pt-BR" sz="2000" i="1" dirty="0" err="1">
                <a:solidFill>
                  <a:schemeClr val="accent6"/>
                </a:solidFill>
                <a:latin typeface="Caveat Brush" pitchFamily="2" charset="77"/>
              </a:rPr>
              <a:t>bios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, vida) 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  <a:sym typeface="Wingdings" pitchFamily="2" charset="2"/>
              </a:rPr>
              <a:t> Dois ou mais organismos distintos que vivem juntos (inclui o parasitismo e o mutualismo)</a:t>
            </a:r>
            <a:endParaRPr lang="pt-BR" altLang="pt-BR" sz="2000" dirty="0">
              <a:solidFill>
                <a:schemeClr val="accent6"/>
              </a:solidFill>
              <a:latin typeface="Caveat Brush" pitchFamily="2" charset="77"/>
            </a:endParaRPr>
          </a:p>
          <a:p>
            <a:pPr>
              <a:lnSpc>
                <a:spcPct val="120000"/>
              </a:lnSpc>
              <a:spcBef>
                <a:spcPct val="120000"/>
              </a:spcBef>
            </a:pP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Explica a origem de organelas como resultado da associação simbiótica entre uma célula </a:t>
            </a:r>
            <a:r>
              <a:rPr lang="pt-BR" altLang="pt-BR" sz="2000" dirty="0" err="1">
                <a:solidFill>
                  <a:schemeClr val="accent6"/>
                </a:solidFill>
                <a:latin typeface="Caveat Brush" pitchFamily="2" charset="77"/>
              </a:rPr>
              <a:t>amebóide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 </a:t>
            </a:r>
            <a:r>
              <a:rPr lang="pt-BR" altLang="pt-BR" sz="2000" dirty="0" err="1">
                <a:solidFill>
                  <a:schemeClr val="accent6"/>
                </a:solidFill>
                <a:latin typeface="Caveat Brush" pitchFamily="2" charset="77"/>
              </a:rPr>
              <a:t>plesiomórfica</a:t>
            </a: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 com bactérias aeróbicas (originando as mitocôndrias) e com cianobactérias (originando os cloroplastos).</a:t>
            </a:r>
          </a:p>
          <a:p>
            <a:pPr>
              <a:lnSpc>
                <a:spcPct val="120000"/>
              </a:lnSpc>
              <a:spcBef>
                <a:spcPct val="120000"/>
              </a:spcBef>
            </a:pPr>
            <a:r>
              <a:rPr lang="pt-BR" altLang="pt-BR" sz="2000" b="1" dirty="0" err="1">
                <a:solidFill>
                  <a:schemeClr val="accent6"/>
                </a:solidFill>
                <a:latin typeface="Caveat Brush" pitchFamily="2" charset="77"/>
              </a:rPr>
              <a:t>Ex</a:t>
            </a:r>
            <a:r>
              <a:rPr lang="pt-BR" altLang="pt-BR" sz="2000" b="1" dirty="0">
                <a:solidFill>
                  <a:schemeClr val="accent6"/>
                </a:solidFill>
                <a:latin typeface="Caveat Brush" pitchFamily="2" charset="77"/>
              </a:rPr>
              <a:t>: mitocôndria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7D10A-107A-E11A-8144-CB982549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4A4776F6-9D09-C89C-1708-76DD61109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195263"/>
            <a:ext cx="2915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dirty="0">
                <a:solidFill>
                  <a:schemeClr val="accent6"/>
                </a:solidFill>
                <a:highlight>
                  <a:srgbClr val="FF0000"/>
                </a:highlight>
              </a:rPr>
              <a:t>Teoria </a:t>
            </a:r>
            <a:r>
              <a:rPr lang="pt-BR" altLang="pt-BR" b="1" dirty="0" err="1">
                <a:solidFill>
                  <a:schemeClr val="accent6"/>
                </a:solidFill>
                <a:highlight>
                  <a:srgbClr val="FF0000"/>
                </a:highlight>
              </a:rPr>
              <a:t>endossimbiótica</a:t>
            </a:r>
            <a:endParaRPr lang="pt-BR" altLang="pt-BR" b="1" dirty="0">
              <a:solidFill>
                <a:schemeClr val="accent6"/>
              </a:solidFill>
              <a:highlight>
                <a:srgbClr val="FF0000"/>
              </a:highlight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5FB22F55-7E60-F212-37F8-8E2C81C7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676" y="1335088"/>
            <a:ext cx="6601024" cy="28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Nessa teoria, um protozoário </a:t>
            </a:r>
            <a:r>
              <a:rPr lang="pt-BR" altLang="pt-BR" dirty="0" err="1">
                <a:solidFill>
                  <a:schemeClr val="accent6"/>
                </a:solidFill>
                <a:latin typeface="Caveat Brush" pitchFamily="2" charset="77"/>
              </a:rPr>
              <a:t>plesiomórfico</a:t>
            </a: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 teria fagocitado bactérias aeróbicas e, por falta de enzimas digestivas, não foram digeridas.</a:t>
            </a:r>
          </a:p>
          <a:p>
            <a:pPr>
              <a:spcBef>
                <a:spcPct val="60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Como foi uma associação de exploração vantajosa, passou a ser transferida durante as divisões celulares.</a:t>
            </a:r>
          </a:p>
          <a:p>
            <a:pPr>
              <a:spcBef>
                <a:spcPct val="60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O aperfeiçoamento dessa simbiose levou à formação de  mitocôndrias típicas.</a:t>
            </a:r>
          </a:p>
          <a:p>
            <a:pPr>
              <a:lnSpc>
                <a:spcPct val="120000"/>
              </a:lnSpc>
              <a:spcBef>
                <a:spcPct val="150000"/>
              </a:spcBef>
            </a:pPr>
            <a:r>
              <a:rPr lang="pt-BR" altLang="pt-BR" dirty="0">
                <a:solidFill>
                  <a:schemeClr val="accent6"/>
                </a:solidFill>
                <a:latin typeface="Caveat Brush" pitchFamily="2" charset="77"/>
              </a:rPr>
              <a:t>Processo semelhante teria acontecido com cianobactérias, que culminou com a formação dos cloroplastos, e assim, teria ocorrido com as demais organelas.</a:t>
            </a:r>
          </a:p>
        </p:txBody>
      </p:sp>
    </p:spTree>
    <p:extLst>
      <p:ext uri="{BB962C8B-B14F-4D97-AF65-F5344CB8AC3E}">
        <p14:creationId xmlns:p14="http://schemas.microsoft.com/office/powerpoint/2010/main" val="189005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314;p4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Conceitos gerais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01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167" name="Google Shape;318;p42"/>
          <p:cNvSpPr/>
          <p:nvPr/>
        </p:nvSpPr>
        <p:spPr>
          <a:xfrm rot="9796800">
            <a:off x="5824080" y="-1027080"/>
            <a:ext cx="4247640" cy="4410720"/>
          </a:xfrm>
          <a:custGeom>
            <a:avLst/>
            <a:gdLst>
              <a:gd name="textAreaLeft" fmla="*/ 0 w 4247640"/>
              <a:gd name="textAreaRight" fmla="*/ 4248000 w 4247640"/>
              <a:gd name="textAreaTop" fmla="*/ 0 h 4410720"/>
              <a:gd name="textAreaBottom" fmla="*/ 4411080 h 441072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8" name="Google Shape;319;p42"/>
          <p:cNvSpPr/>
          <p:nvPr/>
        </p:nvSpPr>
        <p:spPr>
          <a:xfrm rot="21317400">
            <a:off x="7840080" y="2432880"/>
            <a:ext cx="1179000" cy="1365480"/>
          </a:xfrm>
          <a:custGeom>
            <a:avLst/>
            <a:gdLst>
              <a:gd name="textAreaLeft" fmla="*/ 0 w 1179000"/>
              <a:gd name="textAreaRight" fmla="*/ 1179360 w 1179000"/>
              <a:gd name="textAreaTop" fmla="*/ 0 h 1365480"/>
              <a:gd name="textAreaBottom" fmla="*/ 1365840 h 136548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9" name="Google Shape;320;p42"/>
          <p:cNvSpPr/>
          <p:nvPr/>
        </p:nvSpPr>
        <p:spPr>
          <a:xfrm rot="2390400">
            <a:off x="1621440" y="1401120"/>
            <a:ext cx="842400" cy="743040"/>
          </a:xfrm>
          <a:custGeom>
            <a:avLst/>
            <a:gdLst>
              <a:gd name="textAreaLeft" fmla="*/ 0 w 842400"/>
              <a:gd name="textAreaRight" fmla="*/ 842760 w 842400"/>
              <a:gd name="textAreaTop" fmla="*/ 0 h 743040"/>
              <a:gd name="textAreaBottom" fmla="*/ 743400 h 743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0" name="Google Shape;321;p42"/>
          <p:cNvSpPr/>
          <p:nvPr/>
        </p:nvSpPr>
        <p:spPr>
          <a:xfrm rot="11417400">
            <a:off x="126360" y="-244440"/>
            <a:ext cx="2883240" cy="2568960"/>
          </a:xfrm>
          <a:custGeom>
            <a:avLst/>
            <a:gdLst>
              <a:gd name="textAreaLeft" fmla="*/ 0 w 2883240"/>
              <a:gd name="textAreaRight" fmla="*/ 288360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C38A79FC-A089-5385-3D4B-BE9E3E8CD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1095376"/>
            <a:ext cx="6048375" cy="367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50000"/>
              </a:spcBef>
            </a:pP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Dessa forma, a célula eucariótica possuiria genomas múltiplos.</a:t>
            </a:r>
          </a:p>
          <a:p>
            <a:pPr algn="ctr">
              <a:lnSpc>
                <a:spcPct val="120000"/>
              </a:lnSpc>
              <a:spcBef>
                <a:spcPct val="150000"/>
              </a:spcBef>
            </a:pP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De fato isso ocorre, mitocôndrias e cloroplastos apresentam DNA próprio (diferente do nuclear) e essas organelas se multiplicam independentemente da divisão celular.</a:t>
            </a:r>
          </a:p>
          <a:p>
            <a:pPr algn="ctr">
              <a:lnSpc>
                <a:spcPct val="120000"/>
              </a:lnSpc>
              <a:spcBef>
                <a:spcPct val="150000"/>
              </a:spcBef>
            </a:pP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Hoje existem muitos casos de simbiose que sustentam essa teoria:</a:t>
            </a:r>
          </a:p>
          <a:p>
            <a:pPr algn="ctr">
              <a:lnSpc>
                <a:spcPct val="120000"/>
              </a:lnSpc>
              <a:spcBef>
                <a:spcPct val="150000"/>
              </a:spcBef>
            </a:pPr>
            <a:r>
              <a:rPr lang="pt-BR" altLang="pt-BR" sz="2000" dirty="0">
                <a:solidFill>
                  <a:schemeClr val="accent6"/>
                </a:solidFill>
                <a:latin typeface="Caveat Brush" pitchFamily="2" charset="77"/>
              </a:rPr>
              <a:t>Flora intestinal - Insetos e plantas - </a:t>
            </a:r>
            <a:r>
              <a:rPr lang="pt-BR" altLang="pt-BR" sz="2000" b="1" dirty="0">
                <a:solidFill>
                  <a:schemeClr val="accent6"/>
                </a:solidFill>
                <a:latin typeface="Caveat Brush" pitchFamily="2" charset="77"/>
              </a:rPr>
              <a:t>Micorrizas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A34FF456-111C-E24A-5790-9DE186C9E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422" y="1095376"/>
            <a:ext cx="0" cy="2702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ACCC511-8B42-F2BE-2F1F-2F197396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195263"/>
            <a:ext cx="2915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dirty="0">
                <a:solidFill>
                  <a:schemeClr val="accent6"/>
                </a:solidFill>
                <a:highlight>
                  <a:srgbClr val="FF0000"/>
                </a:highlight>
              </a:rPr>
              <a:t>Teoria </a:t>
            </a:r>
            <a:r>
              <a:rPr lang="pt-BR" altLang="pt-BR" b="1" dirty="0" err="1">
                <a:solidFill>
                  <a:schemeClr val="accent6"/>
                </a:solidFill>
                <a:highlight>
                  <a:srgbClr val="FF0000"/>
                </a:highlight>
              </a:rPr>
              <a:t>endossimbiótica</a:t>
            </a:r>
            <a:endParaRPr lang="pt-BR" altLang="pt-BR" b="1" dirty="0">
              <a:solidFill>
                <a:schemeClr val="accent6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 dirty="0" err="1">
                <a:solidFill>
                  <a:schemeClr val="lt1"/>
                </a:solidFill>
                <a:latin typeface="Caveat Brush"/>
                <a:ea typeface="Caveat Brush"/>
              </a:rPr>
              <a:t>Definição</a:t>
            </a:r>
            <a:r>
              <a:rPr lang="en" sz="3500" b="0" strike="noStrike" spc="-1" dirty="0">
                <a:solidFill>
                  <a:schemeClr val="lt1"/>
                </a:solidFill>
                <a:latin typeface="Caveat Brush"/>
                <a:ea typeface="Caveat Brush"/>
              </a:rPr>
              <a:t> de </a:t>
            </a:r>
            <a:r>
              <a:rPr lang="en" sz="3500" b="0" strike="noStrike" spc="-1" dirty="0" err="1">
                <a:solidFill>
                  <a:schemeClr val="lt1"/>
                </a:solidFill>
                <a:latin typeface="Caveat Brush"/>
                <a:ea typeface="Caveat Brush"/>
              </a:rPr>
              <a:t>endossimbiose</a:t>
            </a:r>
            <a:endParaRPr lang="fr-FR" sz="35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723960" y="2952720"/>
            <a:ext cx="299052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3196" lnSpcReduction="20000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lt1"/>
                </a:solidFill>
                <a:latin typeface="Albert Sans"/>
                <a:ea typeface="Albert Sans"/>
              </a:rPr>
              <a:t>A endossimbiose é a teoria que sugere que certas organelas, como mitocôndrias e cloroplastos, se originaram de bactérias que foram englobadas por células eucarióticas ancestrais. Essas organelas se tornaram simbiontes essenciais, contribuindo para a produção de energia e a fotossíntese, respectivamente.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4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5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AutoShape 18">
            <a:extLst>
              <a:ext uri="{FF2B5EF4-FFF2-40B4-BE49-F238E27FC236}">
                <a16:creationId xmlns:a16="http://schemas.microsoft.com/office/drawing/2014/main" id="{D253EF8E-74D8-57A7-2F58-C8A92188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95131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A01A3735-CC6A-B295-BD56-1FB0541F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19776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2" name="AutoShape 20">
            <a:extLst>
              <a:ext uri="{FF2B5EF4-FFF2-40B4-BE49-F238E27FC236}">
                <a16:creationId xmlns:a16="http://schemas.microsoft.com/office/drawing/2014/main" id="{B1885BD7-4FA4-5E86-771D-26E7E11A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4" y="1869281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3" name="AutoShape 21">
            <a:extLst>
              <a:ext uri="{FF2B5EF4-FFF2-40B4-BE49-F238E27FC236}">
                <a16:creationId xmlns:a16="http://schemas.microsoft.com/office/drawing/2014/main" id="{3BC8E405-FAD7-1248-D83A-4578EA19C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0" y="26253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4" name="AutoShape 22">
            <a:extLst>
              <a:ext uri="{FF2B5EF4-FFF2-40B4-BE49-F238E27FC236}">
                <a16:creationId xmlns:a16="http://schemas.microsoft.com/office/drawing/2014/main" id="{10305A12-F7D5-26E5-F60F-54854330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61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5" name="AutoShape 23">
            <a:extLst>
              <a:ext uri="{FF2B5EF4-FFF2-40B4-BE49-F238E27FC236}">
                <a16:creationId xmlns:a16="http://schemas.microsoft.com/office/drawing/2014/main" id="{B106015D-63DB-52D6-7B26-BF5BB463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89560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6" name="AutoShape 24">
            <a:extLst>
              <a:ext uri="{FF2B5EF4-FFF2-40B4-BE49-F238E27FC236}">
                <a16:creationId xmlns:a16="http://schemas.microsoft.com/office/drawing/2014/main" id="{004CC4C7-E6CB-C163-FF3C-510AE834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359806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7" name="AutoShape 25">
            <a:extLst>
              <a:ext uri="{FF2B5EF4-FFF2-40B4-BE49-F238E27FC236}">
                <a16:creationId xmlns:a16="http://schemas.microsoft.com/office/drawing/2014/main" id="{15519891-030F-E08E-B36E-1FA4EBD9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8" name="AutoShape 26">
            <a:extLst>
              <a:ext uri="{FF2B5EF4-FFF2-40B4-BE49-F238E27FC236}">
                <a16:creationId xmlns:a16="http://schemas.microsoft.com/office/drawing/2014/main" id="{D7117131-6192-9BD1-57C4-9448A6626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100607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79" name="AutoShape 27">
            <a:extLst>
              <a:ext uri="{FF2B5EF4-FFF2-40B4-BE49-F238E27FC236}">
                <a16:creationId xmlns:a16="http://schemas.microsoft.com/office/drawing/2014/main" id="{93CBF23B-1E93-C5C3-D310-5C282581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677966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80" name="AutoShape 28">
            <a:extLst>
              <a:ext uri="{FF2B5EF4-FFF2-40B4-BE49-F238E27FC236}">
                <a16:creationId xmlns:a16="http://schemas.microsoft.com/office/drawing/2014/main" id="{C26B419B-9C5A-ED1B-E7ED-21FEEC9C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38137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81" name="AutoShape 29">
            <a:extLst>
              <a:ext uri="{FF2B5EF4-FFF2-40B4-BE49-F238E27FC236}">
                <a16:creationId xmlns:a16="http://schemas.microsoft.com/office/drawing/2014/main" id="{304A749A-7795-3A1D-253A-43C2A590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456961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82" name="AutoShape 30">
            <a:extLst>
              <a:ext uri="{FF2B5EF4-FFF2-40B4-BE49-F238E27FC236}">
                <a16:creationId xmlns:a16="http://schemas.microsoft.com/office/drawing/2014/main" id="{7A6536FE-5B15-6206-3252-881820FD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76212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3583" name="AutoShape 31">
            <a:extLst>
              <a:ext uri="{FF2B5EF4-FFF2-40B4-BE49-F238E27FC236}">
                <a16:creationId xmlns:a16="http://schemas.microsoft.com/office/drawing/2014/main" id="{B4BB3744-B2B3-733C-ECDC-63470859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27516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>
            <a:extLst>
              <a:ext uri="{FF2B5EF4-FFF2-40B4-BE49-F238E27FC236}">
                <a16:creationId xmlns:a16="http://schemas.microsoft.com/office/drawing/2014/main" id="{3F629A24-B75D-5C83-B351-8452519C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95131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35D6775B-BB75-6E34-9DDE-8CD4FE59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19776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D675B9B4-910F-0D2E-1892-DB9CD373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4" y="1869281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44649B63-0FEF-8A6D-D660-8B65E0FC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0" y="26253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BF756839-C61D-9022-D6B6-0C966DB3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61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388EE97D-9DB6-2D1A-ADAB-5241600E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89560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6A8D4519-75A8-0D0A-EFDE-49579BB4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359806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id="{7A6DEE28-58F6-A97A-12FB-54A9A0236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BFFE5C2E-03F4-8284-46DA-2675521D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100607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9373B429-36DE-5B49-A87B-74E9C40C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677966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368E2C18-CA78-4E04-0671-B816E597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38137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11" name="AutoShape 15">
            <a:extLst>
              <a:ext uri="{FF2B5EF4-FFF2-40B4-BE49-F238E27FC236}">
                <a16:creationId xmlns:a16="http://schemas.microsoft.com/office/drawing/2014/main" id="{EC114EA4-8DCD-A8A7-F50D-3A807E2AD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456961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12" name="AutoShape 16">
            <a:extLst>
              <a:ext uri="{FF2B5EF4-FFF2-40B4-BE49-F238E27FC236}">
                <a16:creationId xmlns:a16="http://schemas.microsoft.com/office/drawing/2014/main" id="{176D6853-C04C-5762-7BDE-4FA01445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76212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29713" name="AutoShape 17">
            <a:extLst>
              <a:ext uri="{FF2B5EF4-FFF2-40B4-BE49-F238E27FC236}">
                <a16:creationId xmlns:a16="http://schemas.microsoft.com/office/drawing/2014/main" id="{7B7F1546-5574-B2C2-81EF-96E06961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27516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29792" name="Group 96">
            <a:extLst>
              <a:ext uri="{FF2B5EF4-FFF2-40B4-BE49-F238E27FC236}">
                <a16:creationId xmlns:a16="http://schemas.microsoft.com/office/drawing/2014/main" id="{7D2A992C-6284-6B52-52DF-55CFA1A6A29A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1275160"/>
            <a:ext cx="5724525" cy="3457575"/>
            <a:chOff x="431" y="1071"/>
            <a:chExt cx="4808" cy="2904"/>
          </a:xfrm>
        </p:grpSpPr>
        <p:grpSp>
          <p:nvGrpSpPr>
            <p:cNvPr id="29762" name="Group 66">
              <a:extLst>
                <a:ext uri="{FF2B5EF4-FFF2-40B4-BE49-F238E27FC236}">
                  <a16:creationId xmlns:a16="http://schemas.microsoft.com/office/drawing/2014/main" id="{53DA8D28-3C47-9DF4-E624-94FFCB4AE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888"/>
              <a:ext cx="1134" cy="590"/>
              <a:chOff x="1746" y="2341"/>
              <a:chExt cx="1134" cy="590"/>
            </a:xfrm>
          </p:grpSpPr>
          <p:sp>
            <p:nvSpPr>
              <p:cNvPr id="29763" name="AutoShape 67">
                <a:extLst>
                  <a:ext uri="{FF2B5EF4-FFF2-40B4-BE49-F238E27FC236}">
                    <a16:creationId xmlns:a16="http://schemas.microsoft.com/office/drawing/2014/main" id="{156B06FF-950D-4033-DBAA-30961C5CC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134" cy="590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29764" name="Group 68">
                <a:extLst>
                  <a:ext uri="{FF2B5EF4-FFF2-40B4-BE49-F238E27FC236}">
                    <a16:creationId xmlns:a16="http://schemas.microsoft.com/office/drawing/2014/main" id="{F1919B3E-1BA7-F8F8-A295-AF60C3BFC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2" y="2387"/>
                <a:ext cx="1088" cy="499"/>
                <a:chOff x="204" y="3385"/>
                <a:chExt cx="1225" cy="635"/>
              </a:xfrm>
            </p:grpSpPr>
            <p:sp>
              <p:nvSpPr>
                <p:cNvPr id="29765" name="Oval 69">
                  <a:extLst>
                    <a:ext uri="{FF2B5EF4-FFF2-40B4-BE49-F238E27FC236}">
                      <a16:creationId xmlns:a16="http://schemas.microsoft.com/office/drawing/2014/main" id="{93A49E2D-5C58-8A8F-9F13-0B1DD78FF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3385"/>
                  <a:ext cx="1224" cy="6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29766" name="Line 70">
                  <a:extLst>
                    <a:ext uri="{FF2B5EF4-FFF2-40B4-BE49-F238E27FC236}">
                      <a16:creationId xmlns:a16="http://schemas.microsoft.com/office/drawing/2014/main" id="{766989B4-99F7-AEFD-E952-A389DA2C2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612"/>
                  <a:ext cx="59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29767" name="Line 71">
                  <a:extLst>
                    <a:ext uri="{FF2B5EF4-FFF2-40B4-BE49-F238E27FC236}">
                      <a16:creationId xmlns:a16="http://schemas.microsoft.com/office/drawing/2014/main" id="{76A3D122-8980-B4A6-D7FD-1DA232AA1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" y="3688"/>
                  <a:ext cx="590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</p:grpSp>
        <p:grpSp>
          <p:nvGrpSpPr>
            <p:cNvPr id="29768" name="Group 72">
              <a:extLst>
                <a:ext uri="{FF2B5EF4-FFF2-40B4-BE49-F238E27FC236}">
                  <a16:creationId xmlns:a16="http://schemas.microsoft.com/office/drawing/2014/main" id="{609A2EA9-8760-1648-D80B-1664056F7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3339"/>
              <a:ext cx="1134" cy="590"/>
              <a:chOff x="1746" y="2341"/>
              <a:chExt cx="1134" cy="590"/>
            </a:xfrm>
          </p:grpSpPr>
          <p:sp>
            <p:nvSpPr>
              <p:cNvPr id="29769" name="AutoShape 73">
                <a:extLst>
                  <a:ext uri="{FF2B5EF4-FFF2-40B4-BE49-F238E27FC236}">
                    <a16:creationId xmlns:a16="http://schemas.microsoft.com/office/drawing/2014/main" id="{3B3E1CAB-6A5F-78FD-26B5-DC5799193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134" cy="590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29770" name="Group 74">
                <a:extLst>
                  <a:ext uri="{FF2B5EF4-FFF2-40B4-BE49-F238E27FC236}">
                    <a16:creationId xmlns:a16="http://schemas.microsoft.com/office/drawing/2014/main" id="{05D7C70E-F75A-BE0A-0C6F-9FCFEDA44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2" y="2387"/>
                <a:ext cx="1088" cy="499"/>
                <a:chOff x="204" y="3385"/>
                <a:chExt cx="1225" cy="635"/>
              </a:xfrm>
            </p:grpSpPr>
            <p:sp>
              <p:nvSpPr>
                <p:cNvPr id="29771" name="Oval 75">
                  <a:extLst>
                    <a:ext uri="{FF2B5EF4-FFF2-40B4-BE49-F238E27FC236}">
                      <a16:creationId xmlns:a16="http://schemas.microsoft.com/office/drawing/2014/main" id="{BDEFACB7-B635-7D23-682C-F43FDF813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3385"/>
                  <a:ext cx="1224" cy="6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29772" name="Line 76">
                  <a:extLst>
                    <a:ext uri="{FF2B5EF4-FFF2-40B4-BE49-F238E27FC236}">
                      <a16:creationId xmlns:a16="http://schemas.microsoft.com/office/drawing/2014/main" id="{95DC9F63-02F0-EC7B-D89C-1D54DA82D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612"/>
                  <a:ext cx="59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29773" name="Line 77">
                  <a:extLst>
                    <a:ext uri="{FF2B5EF4-FFF2-40B4-BE49-F238E27FC236}">
                      <a16:creationId xmlns:a16="http://schemas.microsoft.com/office/drawing/2014/main" id="{36EA125B-EC7E-DA2A-82DB-FD544B27E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" y="3688"/>
                  <a:ext cx="590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</p:grpSp>
        <p:grpSp>
          <p:nvGrpSpPr>
            <p:cNvPr id="29774" name="Group 78">
              <a:extLst>
                <a:ext uri="{FF2B5EF4-FFF2-40B4-BE49-F238E27FC236}">
                  <a16:creationId xmlns:a16="http://schemas.microsoft.com/office/drawing/2014/main" id="{2A9C3B8A-1B0E-78EC-706E-101829683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3385"/>
              <a:ext cx="1134" cy="590"/>
              <a:chOff x="1746" y="2341"/>
              <a:chExt cx="1134" cy="590"/>
            </a:xfrm>
          </p:grpSpPr>
          <p:sp>
            <p:nvSpPr>
              <p:cNvPr id="29775" name="AutoShape 79">
                <a:extLst>
                  <a:ext uri="{FF2B5EF4-FFF2-40B4-BE49-F238E27FC236}">
                    <a16:creationId xmlns:a16="http://schemas.microsoft.com/office/drawing/2014/main" id="{7296033E-AD7A-449A-A3EC-334CF490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134" cy="590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29776" name="Group 80">
                <a:extLst>
                  <a:ext uri="{FF2B5EF4-FFF2-40B4-BE49-F238E27FC236}">
                    <a16:creationId xmlns:a16="http://schemas.microsoft.com/office/drawing/2014/main" id="{1AD837BD-7CEB-802E-8DB4-A9C220414B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2" y="2387"/>
                <a:ext cx="1088" cy="499"/>
                <a:chOff x="204" y="3385"/>
                <a:chExt cx="1225" cy="635"/>
              </a:xfrm>
            </p:grpSpPr>
            <p:sp>
              <p:nvSpPr>
                <p:cNvPr id="29777" name="Oval 81">
                  <a:extLst>
                    <a:ext uri="{FF2B5EF4-FFF2-40B4-BE49-F238E27FC236}">
                      <a16:creationId xmlns:a16="http://schemas.microsoft.com/office/drawing/2014/main" id="{75F1B605-E634-7EEE-9321-C781D292C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3385"/>
                  <a:ext cx="1224" cy="6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29778" name="Line 82">
                  <a:extLst>
                    <a:ext uri="{FF2B5EF4-FFF2-40B4-BE49-F238E27FC236}">
                      <a16:creationId xmlns:a16="http://schemas.microsoft.com/office/drawing/2014/main" id="{20183126-683B-6868-2A35-989649746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612"/>
                  <a:ext cx="59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29779" name="Line 83">
                  <a:extLst>
                    <a:ext uri="{FF2B5EF4-FFF2-40B4-BE49-F238E27FC236}">
                      <a16:creationId xmlns:a16="http://schemas.microsoft.com/office/drawing/2014/main" id="{8750A851-4D71-F2DF-6496-479387BD6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" y="3688"/>
                  <a:ext cx="590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</p:grpSp>
        <p:grpSp>
          <p:nvGrpSpPr>
            <p:cNvPr id="29780" name="Group 84">
              <a:extLst>
                <a:ext uri="{FF2B5EF4-FFF2-40B4-BE49-F238E27FC236}">
                  <a16:creationId xmlns:a16="http://schemas.microsoft.com/office/drawing/2014/main" id="{085FC6B2-5FD4-5539-CDA6-0309F4142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071"/>
              <a:ext cx="1134" cy="590"/>
              <a:chOff x="1746" y="2341"/>
              <a:chExt cx="1134" cy="590"/>
            </a:xfrm>
          </p:grpSpPr>
          <p:sp>
            <p:nvSpPr>
              <p:cNvPr id="29781" name="AutoShape 85">
                <a:extLst>
                  <a:ext uri="{FF2B5EF4-FFF2-40B4-BE49-F238E27FC236}">
                    <a16:creationId xmlns:a16="http://schemas.microsoft.com/office/drawing/2014/main" id="{50804690-C1DE-4D18-CA4C-2BD124C28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134" cy="590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29782" name="Group 86">
                <a:extLst>
                  <a:ext uri="{FF2B5EF4-FFF2-40B4-BE49-F238E27FC236}">
                    <a16:creationId xmlns:a16="http://schemas.microsoft.com/office/drawing/2014/main" id="{7DF5C650-80D7-CC34-FC47-640454705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2" y="2387"/>
                <a:ext cx="1088" cy="499"/>
                <a:chOff x="204" y="3385"/>
                <a:chExt cx="1225" cy="635"/>
              </a:xfrm>
            </p:grpSpPr>
            <p:sp>
              <p:nvSpPr>
                <p:cNvPr id="29783" name="Oval 87">
                  <a:extLst>
                    <a:ext uri="{FF2B5EF4-FFF2-40B4-BE49-F238E27FC236}">
                      <a16:creationId xmlns:a16="http://schemas.microsoft.com/office/drawing/2014/main" id="{4F45B89C-992F-5372-491D-472EFF471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3385"/>
                  <a:ext cx="1224" cy="6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29784" name="Line 88">
                  <a:extLst>
                    <a:ext uri="{FF2B5EF4-FFF2-40B4-BE49-F238E27FC236}">
                      <a16:creationId xmlns:a16="http://schemas.microsoft.com/office/drawing/2014/main" id="{D14A5DBD-380E-488F-A2E7-1523A5B17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612"/>
                  <a:ext cx="59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29785" name="Line 89">
                  <a:extLst>
                    <a:ext uri="{FF2B5EF4-FFF2-40B4-BE49-F238E27FC236}">
                      <a16:creationId xmlns:a16="http://schemas.microsoft.com/office/drawing/2014/main" id="{22DA1282-A0A9-233F-72B5-726FF8D29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" y="3688"/>
                  <a:ext cx="590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</p:grpSp>
        <p:grpSp>
          <p:nvGrpSpPr>
            <p:cNvPr id="29786" name="Group 90">
              <a:extLst>
                <a:ext uri="{FF2B5EF4-FFF2-40B4-BE49-F238E27FC236}">
                  <a16:creationId xmlns:a16="http://schemas.microsoft.com/office/drawing/2014/main" id="{7BDAA897-2627-C0F3-2612-1EF308F4C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750"/>
              <a:ext cx="1134" cy="590"/>
              <a:chOff x="1746" y="2341"/>
              <a:chExt cx="1134" cy="590"/>
            </a:xfrm>
          </p:grpSpPr>
          <p:sp>
            <p:nvSpPr>
              <p:cNvPr id="29787" name="AutoShape 91">
                <a:extLst>
                  <a:ext uri="{FF2B5EF4-FFF2-40B4-BE49-F238E27FC236}">
                    <a16:creationId xmlns:a16="http://schemas.microsoft.com/office/drawing/2014/main" id="{2E6911D6-5062-8577-F9B2-EE3461969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134" cy="590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29788" name="Group 92">
                <a:extLst>
                  <a:ext uri="{FF2B5EF4-FFF2-40B4-BE49-F238E27FC236}">
                    <a16:creationId xmlns:a16="http://schemas.microsoft.com/office/drawing/2014/main" id="{AFCB16B3-CA21-A263-A40D-8E6BF6C2D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2" y="2387"/>
                <a:ext cx="1088" cy="499"/>
                <a:chOff x="204" y="3385"/>
                <a:chExt cx="1225" cy="635"/>
              </a:xfrm>
            </p:grpSpPr>
            <p:sp>
              <p:nvSpPr>
                <p:cNvPr id="29789" name="Oval 93">
                  <a:extLst>
                    <a:ext uri="{FF2B5EF4-FFF2-40B4-BE49-F238E27FC236}">
                      <a16:creationId xmlns:a16="http://schemas.microsoft.com/office/drawing/2014/main" id="{AF8BDC0A-9DB3-3941-E140-ED63C2142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3385"/>
                  <a:ext cx="1224" cy="6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29790" name="Line 94">
                  <a:extLst>
                    <a:ext uri="{FF2B5EF4-FFF2-40B4-BE49-F238E27FC236}">
                      <a16:creationId xmlns:a16="http://schemas.microsoft.com/office/drawing/2014/main" id="{E53E11D8-B7FE-32C3-532D-3E780513E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612"/>
                  <a:ext cx="59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29791" name="Line 95">
                  <a:extLst>
                    <a:ext uri="{FF2B5EF4-FFF2-40B4-BE49-F238E27FC236}">
                      <a16:creationId xmlns:a16="http://schemas.microsoft.com/office/drawing/2014/main" id="{FE05BE1E-4542-D101-9672-52AB58B35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" y="3688"/>
                  <a:ext cx="590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D2570-11A9-E5E3-8F07-2A979BC7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>
            <a:extLst>
              <a:ext uri="{FF2B5EF4-FFF2-40B4-BE49-F238E27FC236}">
                <a16:creationId xmlns:a16="http://schemas.microsoft.com/office/drawing/2014/main" id="{3CF8CF6F-17B6-D953-3D78-BBF1B14F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80B5053C-4B5D-BA52-56ED-EF2BF727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B661132E-0F74-54D8-B60E-65E5F9624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00A17133-6832-5E06-99BC-B5526F033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44042" name="AutoShape 10">
            <a:extLst>
              <a:ext uri="{FF2B5EF4-FFF2-40B4-BE49-F238E27FC236}">
                <a16:creationId xmlns:a16="http://schemas.microsoft.com/office/drawing/2014/main" id="{E563CBA5-961C-BD4F-3F42-43A35477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62145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72C1C-E16A-4A1E-7CDD-A748C1F0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>
            <a:extLst>
              <a:ext uri="{FF2B5EF4-FFF2-40B4-BE49-F238E27FC236}">
                <a16:creationId xmlns:a16="http://schemas.microsoft.com/office/drawing/2014/main" id="{11B04EEE-56E3-FADD-E4B6-2B407BD5E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9397" name="Oval 5">
            <a:extLst>
              <a:ext uri="{FF2B5EF4-FFF2-40B4-BE49-F238E27FC236}">
                <a16:creationId xmlns:a16="http://schemas.microsoft.com/office/drawing/2014/main" id="{68394356-AA04-39C4-82F9-47C70722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9398" name="Line 6">
            <a:extLst>
              <a:ext uri="{FF2B5EF4-FFF2-40B4-BE49-F238E27FC236}">
                <a16:creationId xmlns:a16="http://schemas.microsoft.com/office/drawing/2014/main" id="{2B251F2E-1E28-96B3-FA89-3B60B25FD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9399" name="Line 7">
            <a:extLst>
              <a:ext uri="{FF2B5EF4-FFF2-40B4-BE49-F238E27FC236}">
                <a16:creationId xmlns:a16="http://schemas.microsoft.com/office/drawing/2014/main" id="{5F4D66B0-287E-A280-30EB-B7D1C71F3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9400" name="AutoShape 8">
            <a:extLst>
              <a:ext uri="{FF2B5EF4-FFF2-40B4-BE49-F238E27FC236}">
                <a16:creationId xmlns:a16="http://schemas.microsoft.com/office/drawing/2014/main" id="{628B117B-F18D-A51A-3AA7-1DEB65AE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9405" name="Freeform 13">
            <a:extLst>
              <a:ext uri="{FF2B5EF4-FFF2-40B4-BE49-F238E27FC236}">
                <a16:creationId xmlns:a16="http://schemas.microsoft.com/office/drawing/2014/main" id="{939B0198-D32A-4DA7-123C-22478343A30B}"/>
              </a:ext>
            </a:extLst>
          </p:cNvPr>
          <p:cNvSpPr>
            <a:spLocks/>
          </p:cNvSpPr>
          <p:nvPr/>
        </p:nvSpPr>
        <p:spPr bwMode="auto">
          <a:xfrm>
            <a:off x="5940029" y="2986088"/>
            <a:ext cx="702469" cy="683419"/>
          </a:xfrm>
          <a:custGeom>
            <a:avLst/>
            <a:gdLst>
              <a:gd name="T0" fmla="*/ 114 w 590"/>
              <a:gd name="T1" fmla="*/ 159 h 574"/>
              <a:gd name="T2" fmla="*/ 68 w 590"/>
              <a:gd name="T3" fmla="*/ 567 h 574"/>
              <a:gd name="T4" fmla="*/ 522 w 590"/>
              <a:gd name="T5" fmla="*/ 114 h 574"/>
              <a:gd name="T6" fmla="*/ 477 w 590"/>
              <a:gd name="T7" fmla="*/ 23 h 574"/>
              <a:gd name="T8" fmla="*/ 114 w 590"/>
              <a:gd name="T9" fmla="*/ 25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574">
                <a:moveTo>
                  <a:pt x="114" y="159"/>
                </a:moveTo>
                <a:cubicBezTo>
                  <a:pt x="57" y="366"/>
                  <a:pt x="0" y="574"/>
                  <a:pt x="68" y="567"/>
                </a:cubicBezTo>
                <a:cubicBezTo>
                  <a:pt x="136" y="560"/>
                  <a:pt x="454" y="205"/>
                  <a:pt x="522" y="114"/>
                </a:cubicBezTo>
                <a:cubicBezTo>
                  <a:pt x="590" y="23"/>
                  <a:pt x="545" y="0"/>
                  <a:pt x="477" y="23"/>
                </a:cubicBezTo>
                <a:cubicBezTo>
                  <a:pt x="409" y="46"/>
                  <a:pt x="174" y="220"/>
                  <a:pt x="114" y="250"/>
                </a:cubicBezTo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9406" name="Freeform 14">
            <a:extLst>
              <a:ext uri="{FF2B5EF4-FFF2-40B4-BE49-F238E27FC236}">
                <a16:creationId xmlns:a16="http://schemas.microsoft.com/office/drawing/2014/main" id="{F099561A-3922-D851-61CA-5FC06E35BDD1}"/>
              </a:ext>
            </a:extLst>
          </p:cNvPr>
          <p:cNvSpPr>
            <a:spLocks/>
          </p:cNvSpPr>
          <p:nvPr/>
        </p:nvSpPr>
        <p:spPr bwMode="auto">
          <a:xfrm>
            <a:off x="5526881" y="1483519"/>
            <a:ext cx="881063" cy="566738"/>
          </a:xfrm>
          <a:custGeom>
            <a:avLst/>
            <a:gdLst>
              <a:gd name="T0" fmla="*/ 332 w 740"/>
              <a:gd name="T1" fmla="*/ 415 h 476"/>
              <a:gd name="T2" fmla="*/ 60 w 740"/>
              <a:gd name="T3" fmla="*/ 7 h 476"/>
              <a:gd name="T4" fmla="*/ 695 w 740"/>
              <a:gd name="T5" fmla="*/ 370 h 476"/>
              <a:gd name="T6" fmla="*/ 332 w 740"/>
              <a:gd name="T7" fmla="*/ 41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476">
                <a:moveTo>
                  <a:pt x="332" y="415"/>
                </a:moveTo>
                <a:cubicBezTo>
                  <a:pt x="226" y="354"/>
                  <a:pt x="0" y="14"/>
                  <a:pt x="60" y="7"/>
                </a:cubicBezTo>
                <a:cubicBezTo>
                  <a:pt x="120" y="0"/>
                  <a:pt x="650" y="310"/>
                  <a:pt x="695" y="370"/>
                </a:cubicBezTo>
                <a:cubicBezTo>
                  <a:pt x="740" y="430"/>
                  <a:pt x="438" y="476"/>
                  <a:pt x="332" y="415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9407" name="Oval 15">
            <a:extLst>
              <a:ext uri="{FF2B5EF4-FFF2-40B4-BE49-F238E27FC236}">
                <a16:creationId xmlns:a16="http://schemas.microsoft.com/office/drawing/2014/main" id="{A33EEA1A-CC39-B9D4-40B9-6923C7BC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1924050"/>
            <a:ext cx="1512094" cy="1350169"/>
          </a:xfrm>
          <a:prstGeom prst="ellipse">
            <a:avLst/>
          </a:prstGeom>
          <a:noFill/>
          <a:ln w="184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59408" name="Group 16">
            <a:extLst>
              <a:ext uri="{FF2B5EF4-FFF2-40B4-BE49-F238E27FC236}">
                <a16:creationId xmlns:a16="http://schemas.microsoft.com/office/drawing/2014/main" id="{4847FB9B-4ED9-EF47-F3E1-E16614C7348F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1815704"/>
            <a:ext cx="1350169" cy="1550194"/>
            <a:chOff x="3061" y="1525"/>
            <a:chExt cx="1134" cy="1302"/>
          </a:xfrm>
        </p:grpSpPr>
        <p:sp>
          <p:nvSpPr>
            <p:cNvPr id="59409" name="Oval 17">
              <a:extLst>
                <a:ext uri="{FF2B5EF4-FFF2-40B4-BE49-F238E27FC236}">
                  <a16:creationId xmlns:a16="http://schemas.microsoft.com/office/drawing/2014/main" id="{E161E7A0-6988-0EE4-D739-F2745781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16"/>
              <a:ext cx="362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9410" name="Oval 18">
              <a:extLst>
                <a:ext uri="{FF2B5EF4-FFF2-40B4-BE49-F238E27FC236}">
                  <a16:creationId xmlns:a16="http://schemas.microsoft.com/office/drawing/2014/main" id="{48D0B69A-A2C4-9FAF-CF99-A7EDC42252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78632">
              <a:off x="3470" y="2102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9411" name="Oval 19">
              <a:extLst>
                <a:ext uri="{FF2B5EF4-FFF2-40B4-BE49-F238E27FC236}">
                  <a16:creationId xmlns:a16="http://schemas.microsoft.com/office/drawing/2014/main" id="{AD5BE4B5-250F-6A7D-AC51-75F6B17D9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88386">
              <a:off x="3288" y="1298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221783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2E756-57CF-DF7F-92D5-78781E21D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>
            <a:extLst>
              <a:ext uri="{FF2B5EF4-FFF2-40B4-BE49-F238E27FC236}">
                <a16:creationId xmlns:a16="http://schemas.microsoft.com/office/drawing/2014/main" id="{C654DB27-9F8F-A26A-3AD3-0BB8C4C2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5301" name="Oval 5">
            <a:extLst>
              <a:ext uri="{FF2B5EF4-FFF2-40B4-BE49-F238E27FC236}">
                <a16:creationId xmlns:a16="http://schemas.microsoft.com/office/drawing/2014/main" id="{618A2DF4-4FDA-A9F7-E012-4DB70C34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1954E9A8-2DFB-F8E3-4B45-BC6380DAF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F8B44A60-63C3-032B-48F4-E8B530BC3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5304" name="AutoShape 8">
            <a:extLst>
              <a:ext uri="{FF2B5EF4-FFF2-40B4-BE49-F238E27FC236}">
                <a16:creationId xmlns:a16="http://schemas.microsoft.com/office/drawing/2014/main" id="{EFE3067B-ABEA-5758-12E3-48FF5592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5309" name="Oval 13">
            <a:extLst>
              <a:ext uri="{FF2B5EF4-FFF2-40B4-BE49-F238E27FC236}">
                <a16:creationId xmlns:a16="http://schemas.microsoft.com/office/drawing/2014/main" id="{07AF3CA0-396A-1D63-BD5A-EE2BDAAFC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1924050"/>
            <a:ext cx="1512094" cy="1350169"/>
          </a:xfrm>
          <a:prstGeom prst="ellipse">
            <a:avLst/>
          </a:prstGeom>
          <a:noFill/>
          <a:ln w="184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55310" name="Group 14">
            <a:extLst>
              <a:ext uri="{FF2B5EF4-FFF2-40B4-BE49-F238E27FC236}">
                <a16:creationId xmlns:a16="http://schemas.microsoft.com/office/drawing/2014/main" id="{4ACCE238-83E8-38AF-8F46-481C74C7C5AD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1815704"/>
            <a:ext cx="1350169" cy="1550194"/>
            <a:chOff x="3061" y="1525"/>
            <a:chExt cx="1134" cy="1302"/>
          </a:xfrm>
        </p:grpSpPr>
        <p:sp>
          <p:nvSpPr>
            <p:cNvPr id="55311" name="Oval 15">
              <a:extLst>
                <a:ext uri="{FF2B5EF4-FFF2-40B4-BE49-F238E27FC236}">
                  <a16:creationId xmlns:a16="http://schemas.microsoft.com/office/drawing/2014/main" id="{30CDCC36-ADFD-ED4F-9ED4-6A38F703A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16"/>
              <a:ext cx="362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5312" name="Oval 16">
              <a:extLst>
                <a:ext uri="{FF2B5EF4-FFF2-40B4-BE49-F238E27FC236}">
                  <a16:creationId xmlns:a16="http://schemas.microsoft.com/office/drawing/2014/main" id="{C216842D-E3CC-185F-46E6-AC9E4AF010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78632">
              <a:off x="3470" y="2102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5313" name="Oval 17">
              <a:extLst>
                <a:ext uri="{FF2B5EF4-FFF2-40B4-BE49-F238E27FC236}">
                  <a16:creationId xmlns:a16="http://schemas.microsoft.com/office/drawing/2014/main" id="{7F455DA9-B510-58AC-DE4D-7505584B4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88386">
              <a:off x="3288" y="1298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sp>
        <p:nvSpPr>
          <p:cNvPr id="55318" name="Freeform 22">
            <a:extLst>
              <a:ext uri="{FF2B5EF4-FFF2-40B4-BE49-F238E27FC236}">
                <a16:creationId xmlns:a16="http://schemas.microsoft.com/office/drawing/2014/main" id="{0F4B6D42-2E15-3990-7666-2D9EFC01A23F}"/>
              </a:ext>
            </a:extLst>
          </p:cNvPr>
          <p:cNvSpPr>
            <a:spLocks/>
          </p:cNvSpPr>
          <p:nvPr/>
        </p:nvSpPr>
        <p:spPr bwMode="auto">
          <a:xfrm>
            <a:off x="5940029" y="2986088"/>
            <a:ext cx="702469" cy="683419"/>
          </a:xfrm>
          <a:custGeom>
            <a:avLst/>
            <a:gdLst>
              <a:gd name="T0" fmla="*/ 114 w 590"/>
              <a:gd name="T1" fmla="*/ 159 h 574"/>
              <a:gd name="T2" fmla="*/ 68 w 590"/>
              <a:gd name="T3" fmla="*/ 567 h 574"/>
              <a:gd name="T4" fmla="*/ 522 w 590"/>
              <a:gd name="T5" fmla="*/ 114 h 574"/>
              <a:gd name="T6" fmla="*/ 477 w 590"/>
              <a:gd name="T7" fmla="*/ 23 h 574"/>
              <a:gd name="T8" fmla="*/ 114 w 590"/>
              <a:gd name="T9" fmla="*/ 25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574">
                <a:moveTo>
                  <a:pt x="114" y="159"/>
                </a:moveTo>
                <a:cubicBezTo>
                  <a:pt x="57" y="366"/>
                  <a:pt x="0" y="574"/>
                  <a:pt x="68" y="567"/>
                </a:cubicBezTo>
                <a:cubicBezTo>
                  <a:pt x="136" y="560"/>
                  <a:pt x="454" y="205"/>
                  <a:pt x="522" y="114"/>
                </a:cubicBezTo>
                <a:cubicBezTo>
                  <a:pt x="590" y="23"/>
                  <a:pt x="545" y="0"/>
                  <a:pt x="477" y="23"/>
                </a:cubicBezTo>
                <a:cubicBezTo>
                  <a:pt x="409" y="46"/>
                  <a:pt x="174" y="220"/>
                  <a:pt x="114" y="250"/>
                </a:cubicBezTo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5320" name="Freeform 24">
            <a:extLst>
              <a:ext uri="{FF2B5EF4-FFF2-40B4-BE49-F238E27FC236}">
                <a16:creationId xmlns:a16="http://schemas.microsoft.com/office/drawing/2014/main" id="{AF0E2748-AF7D-30BF-91B0-EFF1112425CA}"/>
              </a:ext>
            </a:extLst>
          </p:cNvPr>
          <p:cNvSpPr>
            <a:spLocks/>
          </p:cNvSpPr>
          <p:nvPr/>
        </p:nvSpPr>
        <p:spPr bwMode="auto">
          <a:xfrm>
            <a:off x="5526881" y="1483519"/>
            <a:ext cx="881063" cy="566738"/>
          </a:xfrm>
          <a:custGeom>
            <a:avLst/>
            <a:gdLst>
              <a:gd name="T0" fmla="*/ 332 w 740"/>
              <a:gd name="T1" fmla="*/ 415 h 476"/>
              <a:gd name="T2" fmla="*/ 60 w 740"/>
              <a:gd name="T3" fmla="*/ 7 h 476"/>
              <a:gd name="T4" fmla="*/ 695 w 740"/>
              <a:gd name="T5" fmla="*/ 370 h 476"/>
              <a:gd name="T6" fmla="*/ 332 w 740"/>
              <a:gd name="T7" fmla="*/ 41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476">
                <a:moveTo>
                  <a:pt x="332" y="415"/>
                </a:moveTo>
                <a:cubicBezTo>
                  <a:pt x="226" y="354"/>
                  <a:pt x="0" y="14"/>
                  <a:pt x="60" y="7"/>
                </a:cubicBezTo>
                <a:cubicBezTo>
                  <a:pt x="120" y="0"/>
                  <a:pt x="650" y="310"/>
                  <a:pt x="695" y="370"/>
                </a:cubicBezTo>
                <a:cubicBezTo>
                  <a:pt x="740" y="430"/>
                  <a:pt x="438" y="476"/>
                  <a:pt x="332" y="415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5321" name="Freeform 25">
            <a:extLst>
              <a:ext uri="{FF2B5EF4-FFF2-40B4-BE49-F238E27FC236}">
                <a16:creationId xmlns:a16="http://schemas.microsoft.com/office/drawing/2014/main" id="{BBDB99D2-7A3A-005B-E720-E1390C85A532}"/>
              </a:ext>
            </a:extLst>
          </p:cNvPr>
          <p:cNvSpPr>
            <a:spLocks/>
          </p:cNvSpPr>
          <p:nvPr/>
        </p:nvSpPr>
        <p:spPr bwMode="auto">
          <a:xfrm>
            <a:off x="5085160" y="1914526"/>
            <a:ext cx="1241822" cy="594122"/>
          </a:xfrm>
          <a:custGeom>
            <a:avLst/>
            <a:gdLst>
              <a:gd name="T0" fmla="*/ 748 w 1043"/>
              <a:gd name="T1" fmla="*/ 8 h 499"/>
              <a:gd name="T2" fmla="*/ 249 w 1043"/>
              <a:gd name="T3" fmla="*/ 144 h 499"/>
              <a:gd name="T4" fmla="*/ 23 w 1043"/>
              <a:gd name="T5" fmla="*/ 416 h 499"/>
              <a:gd name="T6" fmla="*/ 113 w 1043"/>
              <a:gd name="T7" fmla="*/ 461 h 499"/>
              <a:gd name="T8" fmla="*/ 295 w 1043"/>
              <a:gd name="T9" fmla="*/ 189 h 499"/>
              <a:gd name="T10" fmla="*/ 975 w 1043"/>
              <a:gd name="T11" fmla="*/ 98 h 499"/>
              <a:gd name="T12" fmla="*/ 748 w 1043"/>
              <a:gd name="T13" fmla="*/ 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3" h="499">
                <a:moveTo>
                  <a:pt x="748" y="8"/>
                </a:moveTo>
                <a:cubicBezTo>
                  <a:pt x="627" y="16"/>
                  <a:pt x="370" y="76"/>
                  <a:pt x="249" y="144"/>
                </a:cubicBezTo>
                <a:cubicBezTo>
                  <a:pt x="128" y="212"/>
                  <a:pt x="46" y="363"/>
                  <a:pt x="23" y="416"/>
                </a:cubicBezTo>
                <a:cubicBezTo>
                  <a:pt x="0" y="469"/>
                  <a:pt x="68" y="499"/>
                  <a:pt x="113" y="461"/>
                </a:cubicBezTo>
                <a:cubicBezTo>
                  <a:pt x="158" y="423"/>
                  <a:pt x="151" y="250"/>
                  <a:pt x="295" y="189"/>
                </a:cubicBezTo>
                <a:cubicBezTo>
                  <a:pt x="439" y="128"/>
                  <a:pt x="907" y="128"/>
                  <a:pt x="975" y="98"/>
                </a:cubicBezTo>
                <a:cubicBezTo>
                  <a:pt x="1043" y="68"/>
                  <a:pt x="869" y="0"/>
                  <a:pt x="748" y="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417855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A92B1-9F29-742D-60EA-ECB53ED5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AutoShape 4">
            <a:extLst>
              <a:ext uri="{FF2B5EF4-FFF2-40B4-BE49-F238E27FC236}">
                <a16:creationId xmlns:a16="http://schemas.microsoft.com/office/drawing/2014/main" id="{0B9CB223-5968-648D-17FE-8612762B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8373" name="Oval 5">
            <a:extLst>
              <a:ext uri="{FF2B5EF4-FFF2-40B4-BE49-F238E27FC236}">
                <a16:creationId xmlns:a16="http://schemas.microsoft.com/office/drawing/2014/main" id="{C052C64E-76B2-9880-824B-F3D45D5B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89A67369-5A7F-84FC-5C01-89648DAE0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7CF1CA9C-6B35-E41A-0151-5F0819663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8376" name="AutoShape 8">
            <a:extLst>
              <a:ext uri="{FF2B5EF4-FFF2-40B4-BE49-F238E27FC236}">
                <a16:creationId xmlns:a16="http://schemas.microsoft.com/office/drawing/2014/main" id="{358A93AD-5161-FA80-20BC-19D5C75C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8381" name="Oval 13">
            <a:extLst>
              <a:ext uri="{FF2B5EF4-FFF2-40B4-BE49-F238E27FC236}">
                <a16:creationId xmlns:a16="http://schemas.microsoft.com/office/drawing/2014/main" id="{70C66619-D93D-C5E3-4F04-B169592E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1924050"/>
            <a:ext cx="1512094" cy="1350169"/>
          </a:xfrm>
          <a:prstGeom prst="ellipse">
            <a:avLst/>
          </a:prstGeom>
          <a:noFill/>
          <a:ln w="184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58382" name="Group 14">
            <a:extLst>
              <a:ext uri="{FF2B5EF4-FFF2-40B4-BE49-F238E27FC236}">
                <a16:creationId xmlns:a16="http://schemas.microsoft.com/office/drawing/2014/main" id="{66E5B2E1-FED4-1950-2332-84BBAE337552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1815704"/>
            <a:ext cx="1350169" cy="1550194"/>
            <a:chOff x="3061" y="1525"/>
            <a:chExt cx="1134" cy="1302"/>
          </a:xfrm>
        </p:grpSpPr>
        <p:sp>
          <p:nvSpPr>
            <p:cNvPr id="58383" name="Oval 15">
              <a:extLst>
                <a:ext uri="{FF2B5EF4-FFF2-40B4-BE49-F238E27FC236}">
                  <a16:creationId xmlns:a16="http://schemas.microsoft.com/office/drawing/2014/main" id="{0875B5FC-7C6C-2898-60A4-1BC12A0C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16"/>
              <a:ext cx="362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8384" name="Oval 16">
              <a:extLst>
                <a:ext uri="{FF2B5EF4-FFF2-40B4-BE49-F238E27FC236}">
                  <a16:creationId xmlns:a16="http://schemas.microsoft.com/office/drawing/2014/main" id="{7916765A-71BC-10BF-64C9-EB265164B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78632">
              <a:off x="3470" y="2102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8385" name="Oval 17">
              <a:extLst>
                <a:ext uri="{FF2B5EF4-FFF2-40B4-BE49-F238E27FC236}">
                  <a16:creationId xmlns:a16="http://schemas.microsoft.com/office/drawing/2014/main" id="{3AAE728A-547A-F696-B4F7-A017E3E8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88386">
              <a:off x="3288" y="1298"/>
              <a:ext cx="49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sp>
        <p:nvSpPr>
          <p:cNvPr id="58386" name="Freeform 18">
            <a:extLst>
              <a:ext uri="{FF2B5EF4-FFF2-40B4-BE49-F238E27FC236}">
                <a16:creationId xmlns:a16="http://schemas.microsoft.com/office/drawing/2014/main" id="{3874C6F0-830B-62B5-5415-F33B41BADE5A}"/>
              </a:ext>
            </a:extLst>
          </p:cNvPr>
          <p:cNvSpPr>
            <a:spLocks/>
          </p:cNvSpPr>
          <p:nvPr/>
        </p:nvSpPr>
        <p:spPr bwMode="auto">
          <a:xfrm>
            <a:off x="5940029" y="2986088"/>
            <a:ext cx="702469" cy="683419"/>
          </a:xfrm>
          <a:custGeom>
            <a:avLst/>
            <a:gdLst>
              <a:gd name="T0" fmla="*/ 114 w 590"/>
              <a:gd name="T1" fmla="*/ 159 h 574"/>
              <a:gd name="T2" fmla="*/ 68 w 590"/>
              <a:gd name="T3" fmla="*/ 567 h 574"/>
              <a:gd name="T4" fmla="*/ 522 w 590"/>
              <a:gd name="T5" fmla="*/ 114 h 574"/>
              <a:gd name="T6" fmla="*/ 477 w 590"/>
              <a:gd name="T7" fmla="*/ 23 h 574"/>
              <a:gd name="T8" fmla="*/ 114 w 590"/>
              <a:gd name="T9" fmla="*/ 25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574">
                <a:moveTo>
                  <a:pt x="114" y="159"/>
                </a:moveTo>
                <a:cubicBezTo>
                  <a:pt x="57" y="366"/>
                  <a:pt x="0" y="574"/>
                  <a:pt x="68" y="567"/>
                </a:cubicBezTo>
                <a:cubicBezTo>
                  <a:pt x="136" y="560"/>
                  <a:pt x="454" y="205"/>
                  <a:pt x="522" y="114"/>
                </a:cubicBezTo>
                <a:cubicBezTo>
                  <a:pt x="590" y="23"/>
                  <a:pt x="545" y="0"/>
                  <a:pt x="477" y="23"/>
                </a:cubicBezTo>
                <a:cubicBezTo>
                  <a:pt x="409" y="46"/>
                  <a:pt x="174" y="220"/>
                  <a:pt x="114" y="250"/>
                </a:cubicBezTo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8387" name="Freeform 19">
            <a:extLst>
              <a:ext uri="{FF2B5EF4-FFF2-40B4-BE49-F238E27FC236}">
                <a16:creationId xmlns:a16="http://schemas.microsoft.com/office/drawing/2014/main" id="{99B3839C-E547-0AB5-D783-729037878888}"/>
              </a:ext>
            </a:extLst>
          </p:cNvPr>
          <p:cNvSpPr>
            <a:spLocks/>
          </p:cNvSpPr>
          <p:nvPr/>
        </p:nvSpPr>
        <p:spPr bwMode="auto">
          <a:xfrm>
            <a:off x="5526881" y="1483519"/>
            <a:ext cx="881063" cy="566738"/>
          </a:xfrm>
          <a:custGeom>
            <a:avLst/>
            <a:gdLst>
              <a:gd name="T0" fmla="*/ 332 w 740"/>
              <a:gd name="T1" fmla="*/ 415 h 476"/>
              <a:gd name="T2" fmla="*/ 60 w 740"/>
              <a:gd name="T3" fmla="*/ 7 h 476"/>
              <a:gd name="T4" fmla="*/ 695 w 740"/>
              <a:gd name="T5" fmla="*/ 370 h 476"/>
              <a:gd name="T6" fmla="*/ 332 w 740"/>
              <a:gd name="T7" fmla="*/ 41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476">
                <a:moveTo>
                  <a:pt x="332" y="415"/>
                </a:moveTo>
                <a:cubicBezTo>
                  <a:pt x="226" y="354"/>
                  <a:pt x="0" y="14"/>
                  <a:pt x="60" y="7"/>
                </a:cubicBezTo>
                <a:cubicBezTo>
                  <a:pt x="120" y="0"/>
                  <a:pt x="650" y="310"/>
                  <a:pt x="695" y="370"/>
                </a:cubicBezTo>
                <a:cubicBezTo>
                  <a:pt x="740" y="430"/>
                  <a:pt x="438" y="476"/>
                  <a:pt x="332" y="415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8388" name="Freeform 20">
            <a:extLst>
              <a:ext uri="{FF2B5EF4-FFF2-40B4-BE49-F238E27FC236}">
                <a16:creationId xmlns:a16="http://schemas.microsoft.com/office/drawing/2014/main" id="{BF2CD17F-C829-F834-0F59-D8EDC338A4AF}"/>
              </a:ext>
            </a:extLst>
          </p:cNvPr>
          <p:cNvSpPr>
            <a:spLocks/>
          </p:cNvSpPr>
          <p:nvPr/>
        </p:nvSpPr>
        <p:spPr bwMode="auto">
          <a:xfrm>
            <a:off x="5085160" y="1914526"/>
            <a:ext cx="1241822" cy="594122"/>
          </a:xfrm>
          <a:custGeom>
            <a:avLst/>
            <a:gdLst>
              <a:gd name="T0" fmla="*/ 748 w 1043"/>
              <a:gd name="T1" fmla="*/ 8 h 499"/>
              <a:gd name="T2" fmla="*/ 249 w 1043"/>
              <a:gd name="T3" fmla="*/ 144 h 499"/>
              <a:gd name="T4" fmla="*/ 23 w 1043"/>
              <a:gd name="T5" fmla="*/ 416 h 499"/>
              <a:gd name="T6" fmla="*/ 113 w 1043"/>
              <a:gd name="T7" fmla="*/ 461 h 499"/>
              <a:gd name="T8" fmla="*/ 295 w 1043"/>
              <a:gd name="T9" fmla="*/ 189 h 499"/>
              <a:gd name="T10" fmla="*/ 975 w 1043"/>
              <a:gd name="T11" fmla="*/ 98 h 499"/>
              <a:gd name="T12" fmla="*/ 748 w 1043"/>
              <a:gd name="T13" fmla="*/ 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3" h="499">
                <a:moveTo>
                  <a:pt x="748" y="8"/>
                </a:moveTo>
                <a:cubicBezTo>
                  <a:pt x="627" y="16"/>
                  <a:pt x="370" y="76"/>
                  <a:pt x="249" y="144"/>
                </a:cubicBezTo>
                <a:cubicBezTo>
                  <a:pt x="128" y="212"/>
                  <a:pt x="46" y="363"/>
                  <a:pt x="23" y="416"/>
                </a:cubicBezTo>
                <a:cubicBezTo>
                  <a:pt x="0" y="469"/>
                  <a:pt x="68" y="499"/>
                  <a:pt x="113" y="461"/>
                </a:cubicBezTo>
                <a:cubicBezTo>
                  <a:pt x="158" y="423"/>
                  <a:pt x="151" y="250"/>
                  <a:pt x="295" y="189"/>
                </a:cubicBezTo>
                <a:cubicBezTo>
                  <a:pt x="439" y="128"/>
                  <a:pt x="907" y="128"/>
                  <a:pt x="975" y="98"/>
                </a:cubicBezTo>
                <a:cubicBezTo>
                  <a:pt x="1043" y="68"/>
                  <a:pt x="869" y="0"/>
                  <a:pt x="748" y="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8390" name="Freeform 22">
            <a:extLst>
              <a:ext uri="{FF2B5EF4-FFF2-40B4-BE49-F238E27FC236}">
                <a16:creationId xmlns:a16="http://schemas.microsoft.com/office/drawing/2014/main" id="{031E2296-B1C6-91EE-BCD3-C9FB5CFDF021}"/>
              </a:ext>
            </a:extLst>
          </p:cNvPr>
          <p:cNvSpPr>
            <a:spLocks/>
          </p:cNvSpPr>
          <p:nvPr/>
        </p:nvSpPr>
        <p:spPr bwMode="auto">
          <a:xfrm>
            <a:off x="5247085" y="2958703"/>
            <a:ext cx="1097756" cy="413147"/>
          </a:xfrm>
          <a:custGeom>
            <a:avLst/>
            <a:gdLst>
              <a:gd name="T0" fmla="*/ 839 w 922"/>
              <a:gd name="T1" fmla="*/ 159 h 347"/>
              <a:gd name="T2" fmla="*/ 340 w 922"/>
              <a:gd name="T3" fmla="*/ 250 h 347"/>
              <a:gd name="T4" fmla="*/ 113 w 922"/>
              <a:gd name="T5" fmla="*/ 23 h 347"/>
              <a:gd name="T6" fmla="*/ 23 w 922"/>
              <a:gd name="T7" fmla="*/ 114 h 347"/>
              <a:gd name="T8" fmla="*/ 249 w 922"/>
              <a:gd name="T9" fmla="*/ 295 h 347"/>
              <a:gd name="T10" fmla="*/ 522 w 922"/>
              <a:gd name="T11" fmla="*/ 340 h 347"/>
              <a:gd name="T12" fmla="*/ 839 w 922"/>
              <a:gd name="T13" fmla="*/ 250 h 347"/>
              <a:gd name="T14" fmla="*/ 839 w 922"/>
              <a:gd name="T15" fmla="*/ 15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2" h="347">
                <a:moveTo>
                  <a:pt x="839" y="159"/>
                </a:moveTo>
                <a:cubicBezTo>
                  <a:pt x="756" y="159"/>
                  <a:pt x="461" y="273"/>
                  <a:pt x="340" y="250"/>
                </a:cubicBezTo>
                <a:cubicBezTo>
                  <a:pt x="219" y="227"/>
                  <a:pt x="166" y="46"/>
                  <a:pt x="113" y="23"/>
                </a:cubicBezTo>
                <a:cubicBezTo>
                  <a:pt x="60" y="0"/>
                  <a:pt x="0" y="69"/>
                  <a:pt x="23" y="114"/>
                </a:cubicBezTo>
                <a:cubicBezTo>
                  <a:pt x="46" y="159"/>
                  <a:pt x="166" y="257"/>
                  <a:pt x="249" y="295"/>
                </a:cubicBezTo>
                <a:cubicBezTo>
                  <a:pt x="332" y="333"/>
                  <a:pt x="424" y="347"/>
                  <a:pt x="522" y="340"/>
                </a:cubicBezTo>
                <a:cubicBezTo>
                  <a:pt x="620" y="333"/>
                  <a:pt x="786" y="280"/>
                  <a:pt x="839" y="250"/>
                </a:cubicBezTo>
                <a:cubicBezTo>
                  <a:pt x="892" y="220"/>
                  <a:pt x="922" y="159"/>
                  <a:pt x="839" y="159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801645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E409-6843-E85F-F917-20456489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E0CCA264-69AD-B796-2804-CA2B16B0EE60}"/>
              </a:ext>
            </a:extLst>
          </p:cNvPr>
          <p:cNvGrpSpPr/>
          <p:nvPr/>
        </p:nvGrpSpPr>
        <p:grpSpPr>
          <a:xfrm>
            <a:off x="2195513" y="1168004"/>
            <a:ext cx="4536281" cy="2969419"/>
            <a:chOff x="2195513" y="1168004"/>
            <a:chExt cx="4536281" cy="2969419"/>
          </a:xfrm>
        </p:grpSpPr>
        <p:sp>
          <p:nvSpPr>
            <p:cNvPr id="56324" name="AutoShape 4">
              <a:extLst>
                <a:ext uri="{FF2B5EF4-FFF2-40B4-BE49-F238E27FC236}">
                  <a16:creationId xmlns:a16="http://schemas.microsoft.com/office/drawing/2014/main" id="{6D18EEE7-C053-3D31-05E9-9E918FF8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6325" name="Oval 5">
              <a:extLst>
                <a:ext uri="{FF2B5EF4-FFF2-40B4-BE49-F238E27FC236}">
                  <a16:creationId xmlns:a16="http://schemas.microsoft.com/office/drawing/2014/main" id="{4686D78E-EB73-0118-A702-27F37BEF1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6326" name="Line 6">
              <a:extLst>
                <a:ext uri="{FF2B5EF4-FFF2-40B4-BE49-F238E27FC236}">
                  <a16:creationId xmlns:a16="http://schemas.microsoft.com/office/drawing/2014/main" id="{072FD5B8-B95C-485E-F532-BBC730687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56327" name="Line 7">
              <a:extLst>
                <a:ext uri="{FF2B5EF4-FFF2-40B4-BE49-F238E27FC236}">
                  <a16:creationId xmlns:a16="http://schemas.microsoft.com/office/drawing/2014/main" id="{C646CE58-F672-C5BD-B2B1-2FC7CD1A3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56328" name="AutoShape 8">
              <a:extLst>
                <a:ext uri="{FF2B5EF4-FFF2-40B4-BE49-F238E27FC236}">
                  <a16:creationId xmlns:a16="http://schemas.microsoft.com/office/drawing/2014/main" id="{B08791A6-EBD9-7001-CAAF-7968470A3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6333" name="Oval 13">
              <a:extLst>
                <a:ext uri="{FF2B5EF4-FFF2-40B4-BE49-F238E27FC236}">
                  <a16:creationId xmlns:a16="http://schemas.microsoft.com/office/drawing/2014/main" id="{94E7893D-7648-38EA-774D-9438E7973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4217744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>
            <a:extLst>
              <a:ext uri="{FF2B5EF4-FFF2-40B4-BE49-F238E27FC236}">
                <a16:creationId xmlns:a16="http://schemas.microsoft.com/office/drawing/2014/main" id="{C54CB6F3-AE38-C853-A061-C39F4146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95131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25" name="AutoShape 5">
            <a:extLst>
              <a:ext uri="{FF2B5EF4-FFF2-40B4-BE49-F238E27FC236}">
                <a16:creationId xmlns:a16="http://schemas.microsoft.com/office/drawing/2014/main" id="{ACF3DF1A-045A-73D0-053A-949669F7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19776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26" name="AutoShape 6">
            <a:extLst>
              <a:ext uri="{FF2B5EF4-FFF2-40B4-BE49-F238E27FC236}">
                <a16:creationId xmlns:a16="http://schemas.microsoft.com/office/drawing/2014/main" id="{64712D67-3F00-3031-1543-8C53C942F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4" y="1869281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27" name="AutoShape 7">
            <a:extLst>
              <a:ext uri="{FF2B5EF4-FFF2-40B4-BE49-F238E27FC236}">
                <a16:creationId xmlns:a16="http://schemas.microsoft.com/office/drawing/2014/main" id="{A8A8358A-7981-E827-6B62-FA65471B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0" y="26253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28" name="AutoShape 8">
            <a:extLst>
              <a:ext uri="{FF2B5EF4-FFF2-40B4-BE49-F238E27FC236}">
                <a16:creationId xmlns:a16="http://schemas.microsoft.com/office/drawing/2014/main" id="{3DEE1E16-16E3-6190-0B65-D6B4794C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61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id="{91ED5DA6-9142-7B44-D51B-98C7A9E9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89560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7439810B-94BE-831D-0788-523A95A9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359806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1" name="AutoShape 11">
            <a:extLst>
              <a:ext uri="{FF2B5EF4-FFF2-40B4-BE49-F238E27FC236}">
                <a16:creationId xmlns:a16="http://schemas.microsoft.com/office/drawing/2014/main" id="{81F788F5-D2AA-F033-6EE1-8BE576FC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id="{A273AD6C-A814-139C-4A1B-5F13B2B8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100607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A708B5D9-7E80-58CB-A0B6-A1CEC559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677966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4" name="AutoShape 14">
            <a:extLst>
              <a:ext uri="{FF2B5EF4-FFF2-40B4-BE49-F238E27FC236}">
                <a16:creationId xmlns:a16="http://schemas.microsoft.com/office/drawing/2014/main" id="{C4DFAED7-7917-9B98-3452-489B54EB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38137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5" name="AutoShape 15">
            <a:extLst>
              <a:ext uri="{FF2B5EF4-FFF2-40B4-BE49-F238E27FC236}">
                <a16:creationId xmlns:a16="http://schemas.microsoft.com/office/drawing/2014/main" id="{4500EFC9-0565-0EB1-68C2-4AFE9745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456961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6" name="AutoShape 16">
            <a:extLst>
              <a:ext uri="{FF2B5EF4-FFF2-40B4-BE49-F238E27FC236}">
                <a16:creationId xmlns:a16="http://schemas.microsoft.com/office/drawing/2014/main" id="{4C173816-E737-C37B-FA14-84A4E3CF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76212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37" name="AutoShape 17">
            <a:extLst>
              <a:ext uri="{FF2B5EF4-FFF2-40B4-BE49-F238E27FC236}">
                <a16:creationId xmlns:a16="http://schemas.microsoft.com/office/drawing/2014/main" id="{7F8A241B-5F66-5109-3A85-C02C76852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27516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30792" name="Group 72">
            <a:extLst>
              <a:ext uri="{FF2B5EF4-FFF2-40B4-BE49-F238E27FC236}">
                <a16:creationId xmlns:a16="http://schemas.microsoft.com/office/drawing/2014/main" id="{4CD254B4-0BD2-87DB-CFF5-0A87B368C0BB}"/>
              </a:ext>
            </a:extLst>
          </p:cNvPr>
          <p:cNvGrpSpPr>
            <a:grpSpLocks/>
          </p:cNvGrpSpPr>
          <p:nvPr/>
        </p:nvGrpSpPr>
        <p:grpSpPr bwMode="auto">
          <a:xfrm>
            <a:off x="4410075" y="3975498"/>
            <a:ext cx="1350169" cy="702469"/>
            <a:chOff x="1746" y="2341"/>
            <a:chExt cx="1134" cy="590"/>
          </a:xfrm>
        </p:grpSpPr>
        <p:sp>
          <p:nvSpPr>
            <p:cNvPr id="30793" name="AutoShape 73">
              <a:extLst>
                <a:ext uri="{FF2B5EF4-FFF2-40B4-BE49-F238E27FC236}">
                  <a16:creationId xmlns:a16="http://schemas.microsoft.com/office/drawing/2014/main" id="{2B62E462-C7BD-FE4A-D46C-9B236A51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0794" name="Group 74">
              <a:extLst>
                <a:ext uri="{FF2B5EF4-FFF2-40B4-BE49-F238E27FC236}">
                  <a16:creationId xmlns:a16="http://schemas.microsoft.com/office/drawing/2014/main" id="{5322FE78-4233-4F5B-D778-0F1BCB1F8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0795" name="Oval 75">
                <a:extLst>
                  <a:ext uri="{FF2B5EF4-FFF2-40B4-BE49-F238E27FC236}">
                    <a16:creationId xmlns:a16="http://schemas.microsoft.com/office/drawing/2014/main" id="{5BB6D162-35D0-DA9E-ADB1-1E329618E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796" name="Line 76">
                <a:extLst>
                  <a:ext uri="{FF2B5EF4-FFF2-40B4-BE49-F238E27FC236}">
                    <a16:creationId xmlns:a16="http://schemas.microsoft.com/office/drawing/2014/main" id="{D482693A-49B1-41ED-7CD2-A32562B0A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797" name="Line 77">
                <a:extLst>
                  <a:ext uri="{FF2B5EF4-FFF2-40B4-BE49-F238E27FC236}">
                    <a16:creationId xmlns:a16="http://schemas.microsoft.com/office/drawing/2014/main" id="{7341D7A2-F12A-5607-8F0B-B812D5FC6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0798" name="Group 78">
            <a:extLst>
              <a:ext uri="{FF2B5EF4-FFF2-40B4-BE49-F238E27FC236}">
                <a16:creationId xmlns:a16="http://schemas.microsoft.com/office/drawing/2014/main" id="{529D1570-CE46-38FE-750D-71FDD5500D1B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4030266"/>
            <a:ext cx="1350169" cy="702469"/>
            <a:chOff x="1746" y="2341"/>
            <a:chExt cx="1134" cy="590"/>
          </a:xfrm>
        </p:grpSpPr>
        <p:sp>
          <p:nvSpPr>
            <p:cNvPr id="30799" name="AutoShape 79">
              <a:extLst>
                <a:ext uri="{FF2B5EF4-FFF2-40B4-BE49-F238E27FC236}">
                  <a16:creationId xmlns:a16="http://schemas.microsoft.com/office/drawing/2014/main" id="{454E6B14-2C78-414D-286A-A9D2E584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0800" name="Group 80">
              <a:extLst>
                <a:ext uri="{FF2B5EF4-FFF2-40B4-BE49-F238E27FC236}">
                  <a16:creationId xmlns:a16="http://schemas.microsoft.com/office/drawing/2014/main" id="{33E68FB6-0F2F-4BD8-476C-D5547558E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0801" name="Oval 81">
                <a:extLst>
                  <a:ext uri="{FF2B5EF4-FFF2-40B4-BE49-F238E27FC236}">
                    <a16:creationId xmlns:a16="http://schemas.microsoft.com/office/drawing/2014/main" id="{6EBB81AF-54A8-3BC0-DB33-4DD607B68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02" name="Line 82">
                <a:extLst>
                  <a:ext uri="{FF2B5EF4-FFF2-40B4-BE49-F238E27FC236}">
                    <a16:creationId xmlns:a16="http://schemas.microsoft.com/office/drawing/2014/main" id="{FC0B8CE2-D8FC-E1E0-BDA0-BEDD0EF89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03" name="Line 83">
                <a:extLst>
                  <a:ext uri="{FF2B5EF4-FFF2-40B4-BE49-F238E27FC236}">
                    <a16:creationId xmlns:a16="http://schemas.microsoft.com/office/drawing/2014/main" id="{94AFE37D-77D8-BBB9-F30B-F61AF3295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0804" name="Group 84">
            <a:extLst>
              <a:ext uri="{FF2B5EF4-FFF2-40B4-BE49-F238E27FC236}">
                <a16:creationId xmlns:a16="http://schemas.microsoft.com/office/drawing/2014/main" id="{DCE70507-36C8-A48D-AC0A-D0CA54400F12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1275160"/>
            <a:ext cx="1350169" cy="702469"/>
            <a:chOff x="1746" y="2341"/>
            <a:chExt cx="1134" cy="590"/>
          </a:xfrm>
        </p:grpSpPr>
        <p:sp>
          <p:nvSpPr>
            <p:cNvPr id="30805" name="AutoShape 85">
              <a:extLst>
                <a:ext uri="{FF2B5EF4-FFF2-40B4-BE49-F238E27FC236}">
                  <a16:creationId xmlns:a16="http://schemas.microsoft.com/office/drawing/2014/main" id="{96A48C72-3C3A-8826-0073-CF65F30D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0806" name="Group 86">
              <a:extLst>
                <a:ext uri="{FF2B5EF4-FFF2-40B4-BE49-F238E27FC236}">
                  <a16:creationId xmlns:a16="http://schemas.microsoft.com/office/drawing/2014/main" id="{AC9D00FF-F7AD-C810-1B4E-1CA38F28B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0807" name="Oval 87">
                <a:extLst>
                  <a:ext uri="{FF2B5EF4-FFF2-40B4-BE49-F238E27FC236}">
                    <a16:creationId xmlns:a16="http://schemas.microsoft.com/office/drawing/2014/main" id="{94D1C21F-B59C-5A30-2207-AB184AF0A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08" name="Line 88">
                <a:extLst>
                  <a:ext uri="{FF2B5EF4-FFF2-40B4-BE49-F238E27FC236}">
                    <a16:creationId xmlns:a16="http://schemas.microsoft.com/office/drawing/2014/main" id="{1648D7AE-B5D9-A212-DA1E-864AAE312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09" name="Line 89">
                <a:extLst>
                  <a:ext uri="{FF2B5EF4-FFF2-40B4-BE49-F238E27FC236}">
                    <a16:creationId xmlns:a16="http://schemas.microsoft.com/office/drawing/2014/main" id="{6F0D3A6F-5528-4DCC-99AA-974BBB6B4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0810" name="Group 90">
            <a:extLst>
              <a:ext uri="{FF2B5EF4-FFF2-40B4-BE49-F238E27FC236}">
                <a16:creationId xmlns:a16="http://schemas.microsoft.com/office/drawing/2014/main" id="{B8A0EF51-044D-75D5-2A3C-0FE4020BE10F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3274219"/>
            <a:ext cx="1350169" cy="702469"/>
            <a:chOff x="1746" y="2341"/>
            <a:chExt cx="1134" cy="590"/>
          </a:xfrm>
        </p:grpSpPr>
        <p:sp>
          <p:nvSpPr>
            <p:cNvPr id="30811" name="AutoShape 91">
              <a:extLst>
                <a:ext uri="{FF2B5EF4-FFF2-40B4-BE49-F238E27FC236}">
                  <a16:creationId xmlns:a16="http://schemas.microsoft.com/office/drawing/2014/main" id="{16E44C76-70FD-7912-EF90-EB1601DBD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0812" name="Group 92">
              <a:extLst>
                <a:ext uri="{FF2B5EF4-FFF2-40B4-BE49-F238E27FC236}">
                  <a16:creationId xmlns:a16="http://schemas.microsoft.com/office/drawing/2014/main" id="{569CFF3B-E0F3-88A3-7961-6A154E5EF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0813" name="Oval 93">
                <a:extLst>
                  <a:ext uri="{FF2B5EF4-FFF2-40B4-BE49-F238E27FC236}">
                    <a16:creationId xmlns:a16="http://schemas.microsoft.com/office/drawing/2014/main" id="{3C8E22BE-67CB-F5CC-28EE-F4F159CE4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14" name="Line 94">
                <a:extLst>
                  <a:ext uri="{FF2B5EF4-FFF2-40B4-BE49-F238E27FC236}">
                    <a16:creationId xmlns:a16="http://schemas.microsoft.com/office/drawing/2014/main" id="{311A9E53-D792-4459-91E5-6DAFDC3B4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15" name="Line 95">
                <a:extLst>
                  <a:ext uri="{FF2B5EF4-FFF2-40B4-BE49-F238E27FC236}">
                    <a16:creationId xmlns:a16="http://schemas.microsoft.com/office/drawing/2014/main" id="{F3B8AE0E-9ED2-E89C-53AD-D15134896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0822" name="Group 102">
            <a:extLst>
              <a:ext uri="{FF2B5EF4-FFF2-40B4-BE49-F238E27FC236}">
                <a16:creationId xmlns:a16="http://schemas.microsoft.com/office/drawing/2014/main" id="{619DFE71-A963-BED6-0D71-FAB01F073026}"/>
              </a:ext>
            </a:extLst>
          </p:cNvPr>
          <p:cNvGrpSpPr>
            <a:grpSpLocks/>
          </p:cNvGrpSpPr>
          <p:nvPr/>
        </p:nvGrpSpPr>
        <p:grpSpPr bwMode="auto">
          <a:xfrm>
            <a:off x="1980010" y="1653778"/>
            <a:ext cx="4589859" cy="2862263"/>
            <a:chOff x="703" y="1389"/>
            <a:chExt cx="3855" cy="2404"/>
          </a:xfrm>
        </p:grpSpPr>
        <p:sp>
          <p:nvSpPr>
            <p:cNvPr id="30816" name="AutoShape 96">
              <a:extLst>
                <a:ext uri="{FF2B5EF4-FFF2-40B4-BE49-F238E27FC236}">
                  <a16:creationId xmlns:a16="http://schemas.microsoft.com/office/drawing/2014/main" id="{FEBB8228-A01E-0CCA-743F-E12609784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06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0817" name="AutoShape 97">
              <a:extLst>
                <a:ext uri="{FF2B5EF4-FFF2-40B4-BE49-F238E27FC236}">
                  <a16:creationId xmlns:a16="http://schemas.microsoft.com/office/drawing/2014/main" id="{4F1D1CE2-879A-D59D-5C66-720FE60C3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657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0818" name="AutoShape 98">
              <a:extLst>
                <a:ext uri="{FF2B5EF4-FFF2-40B4-BE49-F238E27FC236}">
                  <a16:creationId xmlns:a16="http://schemas.microsoft.com/office/drawing/2014/main" id="{1DD10F36-3C13-FAE1-8E8C-52C1DB316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8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0819" name="AutoShape 99">
              <a:extLst>
                <a:ext uri="{FF2B5EF4-FFF2-40B4-BE49-F238E27FC236}">
                  <a16:creationId xmlns:a16="http://schemas.microsoft.com/office/drawing/2014/main" id="{E1F3C20D-F614-C2E6-BA11-1B5261D5A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7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0820" name="AutoShape 100">
              <a:extLst>
                <a:ext uri="{FF2B5EF4-FFF2-40B4-BE49-F238E27FC236}">
                  <a16:creationId xmlns:a16="http://schemas.microsoft.com/office/drawing/2014/main" id="{01B15B7A-3C7C-53E5-49CE-D0E1476F5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56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30823" name="Group 103">
            <a:extLst>
              <a:ext uri="{FF2B5EF4-FFF2-40B4-BE49-F238E27FC236}">
                <a16:creationId xmlns:a16="http://schemas.microsoft.com/office/drawing/2014/main" id="{73657A10-E264-10E1-1615-7980BC81B51A}"/>
              </a:ext>
            </a:extLst>
          </p:cNvPr>
          <p:cNvGrpSpPr>
            <a:grpSpLocks/>
          </p:cNvGrpSpPr>
          <p:nvPr/>
        </p:nvGrpSpPr>
        <p:grpSpPr bwMode="auto">
          <a:xfrm>
            <a:off x="1439467" y="951310"/>
            <a:ext cx="6211490" cy="3942159"/>
            <a:chOff x="249" y="799"/>
            <a:chExt cx="5217" cy="3311"/>
          </a:xfrm>
        </p:grpSpPr>
        <p:grpSp>
          <p:nvGrpSpPr>
            <p:cNvPr id="30824" name="Group 104">
              <a:extLst>
                <a:ext uri="{FF2B5EF4-FFF2-40B4-BE49-F238E27FC236}">
                  <a16:creationId xmlns:a16="http://schemas.microsoft.com/office/drawing/2014/main" id="{6E6D44B8-88C7-0BAD-EAF8-43270D52F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886"/>
              <a:ext cx="590" cy="181"/>
              <a:chOff x="249" y="2886"/>
              <a:chExt cx="590" cy="181"/>
            </a:xfrm>
          </p:grpSpPr>
          <p:sp>
            <p:nvSpPr>
              <p:cNvPr id="30825" name="Oval 105">
                <a:extLst>
                  <a:ext uri="{FF2B5EF4-FFF2-40B4-BE49-F238E27FC236}">
                    <a16:creationId xmlns:a16="http://schemas.microsoft.com/office/drawing/2014/main" id="{F8D789AD-4254-4579-FE62-B33D3A05A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26" name="Line 106">
                <a:extLst>
                  <a:ext uri="{FF2B5EF4-FFF2-40B4-BE49-F238E27FC236}">
                    <a16:creationId xmlns:a16="http://schemas.microsoft.com/office/drawing/2014/main" id="{2C990A15-711F-6AE9-C36E-D1F706C5D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27" name="Line 107">
                <a:extLst>
                  <a:ext uri="{FF2B5EF4-FFF2-40B4-BE49-F238E27FC236}">
                    <a16:creationId xmlns:a16="http://schemas.microsoft.com/office/drawing/2014/main" id="{57D11541-0259-072F-6822-04CA97FD2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28" name="Group 108">
              <a:extLst>
                <a:ext uri="{FF2B5EF4-FFF2-40B4-BE49-F238E27FC236}">
                  <a16:creationId xmlns:a16="http://schemas.microsoft.com/office/drawing/2014/main" id="{4548FCB6-BB99-71DD-AF8A-4FD26829A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2024"/>
              <a:ext cx="590" cy="181"/>
              <a:chOff x="249" y="2886"/>
              <a:chExt cx="590" cy="181"/>
            </a:xfrm>
          </p:grpSpPr>
          <p:sp>
            <p:nvSpPr>
              <p:cNvPr id="30829" name="Oval 109">
                <a:extLst>
                  <a:ext uri="{FF2B5EF4-FFF2-40B4-BE49-F238E27FC236}">
                    <a16:creationId xmlns:a16="http://schemas.microsoft.com/office/drawing/2014/main" id="{24AA7F44-EF0E-E44E-5E50-488AD166F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30" name="Line 110">
                <a:extLst>
                  <a:ext uri="{FF2B5EF4-FFF2-40B4-BE49-F238E27FC236}">
                    <a16:creationId xmlns:a16="http://schemas.microsoft.com/office/drawing/2014/main" id="{BA6F6DAE-6BA7-46F7-13F8-2FBE80DBE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31" name="Line 111">
                <a:extLst>
                  <a:ext uri="{FF2B5EF4-FFF2-40B4-BE49-F238E27FC236}">
                    <a16:creationId xmlns:a16="http://schemas.microsoft.com/office/drawing/2014/main" id="{AAE44A96-4C74-BC87-C404-0AA0B4344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32" name="Group 112">
              <a:extLst>
                <a:ext uri="{FF2B5EF4-FFF2-40B4-BE49-F238E27FC236}">
                  <a16:creationId xmlns:a16="http://schemas.microsoft.com/office/drawing/2014/main" id="{4836A861-55BA-0C68-485F-0AC1BF98F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706"/>
              <a:ext cx="590" cy="181"/>
              <a:chOff x="249" y="2886"/>
              <a:chExt cx="590" cy="181"/>
            </a:xfrm>
          </p:grpSpPr>
          <p:sp>
            <p:nvSpPr>
              <p:cNvPr id="30833" name="Oval 113">
                <a:extLst>
                  <a:ext uri="{FF2B5EF4-FFF2-40B4-BE49-F238E27FC236}">
                    <a16:creationId xmlns:a16="http://schemas.microsoft.com/office/drawing/2014/main" id="{86036DA7-053B-3C96-1CDF-A8F26F06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34" name="Line 114">
                <a:extLst>
                  <a:ext uri="{FF2B5EF4-FFF2-40B4-BE49-F238E27FC236}">
                    <a16:creationId xmlns:a16="http://schemas.microsoft.com/office/drawing/2014/main" id="{7410042E-8AB6-8753-4E5B-D906876A7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35" name="Line 115">
                <a:extLst>
                  <a:ext uri="{FF2B5EF4-FFF2-40B4-BE49-F238E27FC236}">
                    <a16:creationId xmlns:a16="http://schemas.microsoft.com/office/drawing/2014/main" id="{63898B2A-C821-DB47-7670-F30CC9C65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36" name="Group 116">
              <a:extLst>
                <a:ext uri="{FF2B5EF4-FFF2-40B4-BE49-F238E27FC236}">
                  <a16:creationId xmlns:a16="http://schemas.microsoft.com/office/drawing/2014/main" id="{0D82DB82-B92A-B23B-9433-638B1BAB5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981"/>
              <a:ext cx="590" cy="181"/>
              <a:chOff x="249" y="2886"/>
              <a:chExt cx="590" cy="181"/>
            </a:xfrm>
          </p:grpSpPr>
          <p:sp>
            <p:nvSpPr>
              <p:cNvPr id="30837" name="Oval 117">
                <a:extLst>
                  <a:ext uri="{FF2B5EF4-FFF2-40B4-BE49-F238E27FC236}">
                    <a16:creationId xmlns:a16="http://schemas.microsoft.com/office/drawing/2014/main" id="{2F946C27-D39F-60C8-522A-DE9CF4A40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38" name="Line 118">
                <a:extLst>
                  <a:ext uri="{FF2B5EF4-FFF2-40B4-BE49-F238E27FC236}">
                    <a16:creationId xmlns:a16="http://schemas.microsoft.com/office/drawing/2014/main" id="{3F161564-6555-AFBD-47C0-ECF5F69C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39" name="Line 119">
                <a:extLst>
                  <a:ext uri="{FF2B5EF4-FFF2-40B4-BE49-F238E27FC236}">
                    <a16:creationId xmlns:a16="http://schemas.microsoft.com/office/drawing/2014/main" id="{BFC45806-7B33-3AB0-8245-9C1298BC9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40" name="Group 120">
              <a:extLst>
                <a:ext uri="{FF2B5EF4-FFF2-40B4-BE49-F238E27FC236}">
                  <a16:creationId xmlns:a16="http://schemas.microsoft.com/office/drawing/2014/main" id="{5C73F9E5-D00E-1239-CED6-5486E4233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3929"/>
              <a:ext cx="590" cy="181"/>
              <a:chOff x="249" y="2886"/>
              <a:chExt cx="590" cy="181"/>
            </a:xfrm>
          </p:grpSpPr>
          <p:sp>
            <p:nvSpPr>
              <p:cNvPr id="30841" name="Oval 121">
                <a:extLst>
                  <a:ext uri="{FF2B5EF4-FFF2-40B4-BE49-F238E27FC236}">
                    <a16:creationId xmlns:a16="http://schemas.microsoft.com/office/drawing/2014/main" id="{027A7105-FBC0-1FD9-659D-6106796BD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42" name="Line 122">
                <a:extLst>
                  <a:ext uri="{FF2B5EF4-FFF2-40B4-BE49-F238E27FC236}">
                    <a16:creationId xmlns:a16="http://schemas.microsoft.com/office/drawing/2014/main" id="{88DB2160-75AE-51A7-6ABA-8684ABD32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43" name="Line 123">
                <a:extLst>
                  <a:ext uri="{FF2B5EF4-FFF2-40B4-BE49-F238E27FC236}">
                    <a16:creationId xmlns:a16="http://schemas.microsoft.com/office/drawing/2014/main" id="{13DE6EC3-EF13-4843-1D2C-D86969267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44" name="Group 124">
              <a:extLst>
                <a:ext uri="{FF2B5EF4-FFF2-40B4-BE49-F238E27FC236}">
                  <a16:creationId xmlns:a16="http://schemas.microsoft.com/office/drawing/2014/main" id="{05466CDE-50A2-7B69-02B6-F670835C9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750"/>
              <a:ext cx="590" cy="181"/>
              <a:chOff x="249" y="2886"/>
              <a:chExt cx="590" cy="181"/>
            </a:xfrm>
          </p:grpSpPr>
          <p:sp>
            <p:nvSpPr>
              <p:cNvPr id="30845" name="Oval 125">
                <a:extLst>
                  <a:ext uri="{FF2B5EF4-FFF2-40B4-BE49-F238E27FC236}">
                    <a16:creationId xmlns:a16="http://schemas.microsoft.com/office/drawing/2014/main" id="{4884D946-6EA3-731F-B1AF-09AE1284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46" name="Line 126">
                <a:extLst>
                  <a:ext uri="{FF2B5EF4-FFF2-40B4-BE49-F238E27FC236}">
                    <a16:creationId xmlns:a16="http://schemas.microsoft.com/office/drawing/2014/main" id="{06FD116E-8C40-ABA8-25C9-F5FD854CF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47" name="Line 127">
                <a:extLst>
                  <a:ext uri="{FF2B5EF4-FFF2-40B4-BE49-F238E27FC236}">
                    <a16:creationId xmlns:a16="http://schemas.microsoft.com/office/drawing/2014/main" id="{4E20D34D-C014-E50C-D7C9-51C4D3620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48" name="Group 128">
              <a:extLst>
                <a:ext uri="{FF2B5EF4-FFF2-40B4-BE49-F238E27FC236}">
                  <a16:creationId xmlns:a16="http://schemas.microsoft.com/office/drawing/2014/main" id="{12E35073-C283-9E77-1521-95632DFC2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3203"/>
              <a:ext cx="590" cy="181"/>
              <a:chOff x="249" y="2886"/>
              <a:chExt cx="590" cy="181"/>
            </a:xfrm>
          </p:grpSpPr>
          <p:sp>
            <p:nvSpPr>
              <p:cNvPr id="30849" name="Oval 129">
                <a:extLst>
                  <a:ext uri="{FF2B5EF4-FFF2-40B4-BE49-F238E27FC236}">
                    <a16:creationId xmlns:a16="http://schemas.microsoft.com/office/drawing/2014/main" id="{175E24EE-FC5F-A553-0DCB-640A64F75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50" name="Line 130">
                <a:extLst>
                  <a:ext uri="{FF2B5EF4-FFF2-40B4-BE49-F238E27FC236}">
                    <a16:creationId xmlns:a16="http://schemas.microsoft.com/office/drawing/2014/main" id="{46BA6617-9D93-71ED-7B44-F570FBD86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51" name="Line 131">
                <a:extLst>
                  <a:ext uri="{FF2B5EF4-FFF2-40B4-BE49-F238E27FC236}">
                    <a16:creationId xmlns:a16="http://schemas.microsoft.com/office/drawing/2014/main" id="{45DE8F39-13E9-F4B0-7530-B1A0751A9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52" name="Group 132">
              <a:extLst>
                <a:ext uri="{FF2B5EF4-FFF2-40B4-BE49-F238E27FC236}">
                  <a16:creationId xmlns:a16="http://schemas.microsoft.com/office/drawing/2014/main" id="{527C088E-77CE-6429-595A-7CEC1CE7E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5" y="3702"/>
              <a:ext cx="590" cy="181"/>
              <a:chOff x="249" y="2886"/>
              <a:chExt cx="590" cy="181"/>
            </a:xfrm>
          </p:grpSpPr>
          <p:sp>
            <p:nvSpPr>
              <p:cNvPr id="30853" name="Oval 133">
                <a:extLst>
                  <a:ext uri="{FF2B5EF4-FFF2-40B4-BE49-F238E27FC236}">
                    <a16:creationId xmlns:a16="http://schemas.microsoft.com/office/drawing/2014/main" id="{1BB946BF-6CB9-09E7-BDA5-933E5CEA7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54" name="Line 134">
                <a:extLst>
                  <a:ext uri="{FF2B5EF4-FFF2-40B4-BE49-F238E27FC236}">
                    <a16:creationId xmlns:a16="http://schemas.microsoft.com/office/drawing/2014/main" id="{18A37EC3-E6C4-B76D-7A04-43C67FDD6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55" name="Line 135">
                <a:extLst>
                  <a:ext uri="{FF2B5EF4-FFF2-40B4-BE49-F238E27FC236}">
                    <a16:creationId xmlns:a16="http://schemas.microsoft.com/office/drawing/2014/main" id="{8D9AE834-8B92-6DF8-873A-B080A8700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56" name="Group 136">
              <a:extLst>
                <a:ext uri="{FF2B5EF4-FFF2-40B4-BE49-F238E27FC236}">
                  <a16:creationId xmlns:a16="http://schemas.microsoft.com/office/drawing/2014/main" id="{D86F951C-AEAF-DA44-3322-89C1E05A6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2296"/>
              <a:ext cx="590" cy="181"/>
              <a:chOff x="249" y="2886"/>
              <a:chExt cx="590" cy="181"/>
            </a:xfrm>
          </p:grpSpPr>
          <p:sp>
            <p:nvSpPr>
              <p:cNvPr id="30857" name="Oval 137">
                <a:extLst>
                  <a:ext uri="{FF2B5EF4-FFF2-40B4-BE49-F238E27FC236}">
                    <a16:creationId xmlns:a16="http://schemas.microsoft.com/office/drawing/2014/main" id="{A6CAB91A-B73B-5981-4A93-16EC869EF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58" name="Line 138">
                <a:extLst>
                  <a:ext uri="{FF2B5EF4-FFF2-40B4-BE49-F238E27FC236}">
                    <a16:creationId xmlns:a16="http://schemas.microsoft.com/office/drawing/2014/main" id="{74E16248-8967-68BB-ABD4-1BED63161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59" name="Line 139">
                <a:extLst>
                  <a:ext uri="{FF2B5EF4-FFF2-40B4-BE49-F238E27FC236}">
                    <a16:creationId xmlns:a16="http://schemas.microsoft.com/office/drawing/2014/main" id="{46990F5F-16C9-54A6-A47A-EA4E72A06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60" name="Group 140">
              <a:extLst>
                <a:ext uri="{FF2B5EF4-FFF2-40B4-BE49-F238E27FC236}">
                  <a16:creationId xmlns:a16="http://schemas.microsoft.com/office/drawing/2014/main" id="{C470FA41-2B9B-7E31-486B-4052BA5FC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1752"/>
              <a:ext cx="590" cy="181"/>
              <a:chOff x="249" y="2886"/>
              <a:chExt cx="590" cy="181"/>
            </a:xfrm>
          </p:grpSpPr>
          <p:sp>
            <p:nvSpPr>
              <p:cNvPr id="30861" name="Oval 141">
                <a:extLst>
                  <a:ext uri="{FF2B5EF4-FFF2-40B4-BE49-F238E27FC236}">
                    <a16:creationId xmlns:a16="http://schemas.microsoft.com/office/drawing/2014/main" id="{4BC45B2C-CC2C-911E-C063-D776DBD90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62" name="Line 142">
                <a:extLst>
                  <a:ext uri="{FF2B5EF4-FFF2-40B4-BE49-F238E27FC236}">
                    <a16:creationId xmlns:a16="http://schemas.microsoft.com/office/drawing/2014/main" id="{711C86C6-F109-0297-405F-52EC7F0C0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63" name="Line 143">
                <a:extLst>
                  <a:ext uri="{FF2B5EF4-FFF2-40B4-BE49-F238E27FC236}">
                    <a16:creationId xmlns:a16="http://schemas.microsoft.com/office/drawing/2014/main" id="{2CD2CAE5-819C-B357-1F9E-028167F22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64" name="Group 144">
              <a:extLst>
                <a:ext uri="{FF2B5EF4-FFF2-40B4-BE49-F238E27FC236}">
                  <a16:creationId xmlns:a16="http://schemas.microsoft.com/office/drawing/2014/main" id="{5ECAED20-D0B2-CDEC-7064-45BDAC20E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162"/>
              <a:ext cx="590" cy="181"/>
              <a:chOff x="249" y="2886"/>
              <a:chExt cx="590" cy="181"/>
            </a:xfrm>
          </p:grpSpPr>
          <p:sp>
            <p:nvSpPr>
              <p:cNvPr id="30865" name="Oval 145">
                <a:extLst>
                  <a:ext uri="{FF2B5EF4-FFF2-40B4-BE49-F238E27FC236}">
                    <a16:creationId xmlns:a16="http://schemas.microsoft.com/office/drawing/2014/main" id="{8D48085C-AA31-357D-BA92-0FDB47F1B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66" name="Line 146">
                <a:extLst>
                  <a:ext uri="{FF2B5EF4-FFF2-40B4-BE49-F238E27FC236}">
                    <a16:creationId xmlns:a16="http://schemas.microsoft.com/office/drawing/2014/main" id="{9B9C243E-F957-916B-08C4-A450DD659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67" name="Line 147">
                <a:extLst>
                  <a:ext uri="{FF2B5EF4-FFF2-40B4-BE49-F238E27FC236}">
                    <a16:creationId xmlns:a16="http://schemas.microsoft.com/office/drawing/2014/main" id="{8D24EFB6-0E54-2930-9612-83E58521F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grpSp>
          <p:nvGrpSpPr>
            <p:cNvPr id="30868" name="Group 148">
              <a:extLst>
                <a:ext uri="{FF2B5EF4-FFF2-40B4-BE49-F238E27FC236}">
                  <a16:creationId xmlns:a16="http://schemas.microsoft.com/office/drawing/2014/main" id="{0F3F68CB-64A5-714E-AFE3-C14558856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799"/>
              <a:ext cx="590" cy="181"/>
              <a:chOff x="249" y="2886"/>
              <a:chExt cx="590" cy="181"/>
            </a:xfrm>
          </p:grpSpPr>
          <p:sp>
            <p:nvSpPr>
              <p:cNvPr id="30869" name="Oval 149">
                <a:extLst>
                  <a:ext uri="{FF2B5EF4-FFF2-40B4-BE49-F238E27FC236}">
                    <a16:creationId xmlns:a16="http://schemas.microsoft.com/office/drawing/2014/main" id="{CA2C95C6-8F96-45AD-CB9A-5B204B59D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870" name="Line 150">
                <a:extLst>
                  <a:ext uri="{FF2B5EF4-FFF2-40B4-BE49-F238E27FC236}">
                    <a16:creationId xmlns:a16="http://schemas.microsoft.com/office/drawing/2014/main" id="{1B96E9AF-79EA-9405-9C89-2E8FA759B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0871" name="Line 151">
                <a:extLst>
                  <a:ext uri="{FF2B5EF4-FFF2-40B4-BE49-F238E27FC236}">
                    <a16:creationId xmlns:a16="http://schemas.microsoft.com/office/drawing/2014/main" id="{13644402-5DD0-C16C-CE4E-10CBF12E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3C31AFF-7BC7-4F10-A8E6-8D44958DBFAF}"/>
              </a:ext>
            </a:extLst>
          </p:cNvPr>
          <p:cNvGrpSpPr/>
          <p:nvPr/>
        </p:nvGrpSpPr>
        <p:grpSpPr>
          <a:xfrm>
            <a:off x="3464720" y="2220515"/>
            <a:ext cx="1512094" cy="756048"/>
            <a:chOff x="2195513" y="1168004"/>
            <a:chExt cx="4536281" cy="2969419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EB68A50-0BC5-4DDC-4E68-5EE0EF86B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84A64FA-E678-9AA1-8A63-9126C908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CC6EEAEF-4D0C-9048-5F25-C4B83DEEC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2AC2668-8F27-2FE1-91FC-1FA904A6B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A35D582E-C257-CC76-B279-B994D565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FD416A91-17DD-D5DD-64E1-C49639903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7785D30-C62F-EB21-E0FC-0A4047AF4FB2}"/>
              </a:ext>
            </a:extLst>
          </p:cNvPr>
          <p:cNvGrpSpPr/>
          <p:nvPr/>
        </p:nvGrpSpPr>
        <p:grpSpPr>
          <a:xfrm>
            <a:off x="1602187" y="1228136"/>
            <a:ext cx="1512094" cy="756048"/>
            <a:chOff x="2195513" y="1168004"/>
            <a:chExt cx="4536281" cy="2969419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8DDB0BFB-5A01-BD3F-D19C-CCC97B4AE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6ED1A14-9559-2800-9311-704CD0C58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CE41815A-FDE6-DA4C-9109-3960F8D5E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B019D9D2-34F8-B509-C877-AAB219963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637EFABB-09DD-CF6B-13CB-3B64FF177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3FA2557-99A9-D5CF-822B-B34261587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9579D21-92A3-C08B-A568-83FA85FDDCDC}"/>
              </a:ext>
            </a:extLst>
          </p:cNvPr>
          <p:cNvGrpSpPr/>
          <p:nvPr/>
        </p:nvGrpSpPr>
        <p:grpSpPr>
          <a:xfrm>
            <a:off x="1575197" y="4003476"/>
            <a:ext cx="1512094" cy="756048"/>
            <a:chOff x="2195513" y="1168004"/>
            <a:chExt cx="4536281" cy="2969419"/>
          </a:xfrm>
        </p:grpSpPr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C7113EF1-30E3-E3D4-7297-3A3B5FF8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5BD63A3E-DE30-B773-0384-6C5DE50F2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615AA6C5-C395-F5BC-9470-0956F06DC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DBC164B2-C57C-D691-9E85-191449C8A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2" name="AutoShape 8">
              <a:extLst>
                <a:ext uri="{FF2B5EF4-FFF2-40B4-BE49-F238E27FC236}">
                  <a16:creationId xmlns:a16="http://schemas.microsoft.com/office/drawing/2014/main" id="{D4CADC32-0092-B55F-EF4B-296291610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7C1EAA74-534B-EEBA-60C6-A7EE0973E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07DB12-7BAB-8769-1CB0-BD1603B052DA}"/>
              </a:ext>
            </a:extLst>
          </p:cNvPr>
          <p:cNvGrpSpPr/>
          <p:nvPr/>
        </p:nvGrpSpPr>
        <p:grpSpPr>
          <a:xfrm>
            <a:off x="4363245" y="3925490"/>
            <a:ext cx="1512094" cy="756048"/>
            <a:chOff x="2195513" y="1168004"/>
            <a:chExt cx="4536281" cy="2969419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AD5AA7E5-4389-DBAA-3E3B-1A91DEAB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FC9F2AFA-100C-CAF5-80A3-B14E127E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E15BEE01-AB44-473E-3920-8EC5B3EB7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D3B0671C-B285-625D-FC93-03E817077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930C8E48-B136-1158-9791-6D512D8A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699AA497-44B9-03C9-C0A7-4A42FA1EB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AFE86709-0FBE-3F73-6179-0842B9A5BBF3}"/>
              </a:ext>
            </a:extLst>
          </p:cNvPr>
          <p:cNvGrpSpPr/>
          <p:nvPr/>
        </p:nvGrpSpPr>
        <p:grpSpPr>
          <a:xfrm>
            <a:off x="5949553" y="3246834"/>
            <a:ext cx="1512094" cy="756048"/>
            <a:chOff x="2195513" y="1168004"/>
            <a:chExt cx="4536281" cy="2969419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5D4B4E9-7AA2-8FC4-EDC7-1439C2283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18ED7660-632A-D2FC-7DF9-CDB26FE8D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4" name="Line 6">
              <a:extLst>
                <a:ext uri="{FF2B5EF4-FFF2-40B4-BE49-F238E27FC236}">
                  <a16:creationId xmlns:a16="http://schemas.microsoft.com/office/drawing/2014/main" id="{F220226E-1133-0769-23B6-B02161DBC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1572CB1D-E20D-B12C-0CDE-00D958898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6" name="AutoShape 8">
              <a:extLst>
                <a:ext uri="{FF2B5EF4-FFF2-40B4-BE49-F238E27FC236}">
                  <a16:creationId xmlns:a16="http://schemas.microsoft.com/office/drawing/2014/main" id="{A6DBCCE7-7AF3-95E7-41FA-455177AEE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1EAE0950-77D0-A910-A679-A61F8FDC1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Definição de célula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723960" y="2952720"/>
            <a:ext cx="299052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123" lnSpcReduction="20000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lt1"/>
                </a:solidFill>
                <a:latin typeface="Albert Sans"/>
                <a:ea typeface="Albert Sans"/>
              </a:rPr>
              <a:t>Célula é a unidade básica da vida, responsável por todas as funções biológicas. Todas as formas de vida são compostas por células que realizam processos essenciais como replicação, metabolismo e resposta a estímulos.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4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5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>
            <a:extLst>
              <a:ext uri="{FF2B5EF4-FFF2-40B4-BE49-F238E27FC236}">
                <a16:creationId xmlns:a16="http://schemas.microsoft.com/office/drawing/2014/main" id="{595541DF-EDB8-30E2-F969-CE291A4D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95131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BEF727C8-80D2-50C0-B2C7-E2C7FEDA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19776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13CA1F23-329E-E290-5EC7-E889958B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4" y="1869281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394BE6F1-32E7-B819-F7F1-8A0F8C42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0" y="26253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4386BE1E-59FF-BB52-9699-C3068251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61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69" name="AutoShape 9">
            <a:extLst>
              <a:ext uri="{FF2B5EF4-FFF2-40B4-BE49-F238E27FC236}">
                <a16:creationId xmlns:a16="http://schemas.microsoft.com/office/drawing/2014/main" id="{8AF79086-384C-C627-44A6-95918ED1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89560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0" name="AutoShape 10">
            <a:extLst>
              <a:ext uri="{FF2B5EF4-FFF2-40B4-BE49-F238E27FC236}">
                <a16:creationId xmlns:a16="http://schemas.microsoft.com/office/drawing/2014/main" id="{1E2D9A63-3AE5-3C38-A455-08E4488A7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359806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1" name="AutoShape 11">
            <a:extLst>
              <a:ext uri="{FF2B5EF4-FFF2-40B4-BE49-F238E27FC236}">
                <a16:creationId xmlns:a16="http://schemas.microsoft.com/office/drawing/2014/main" id="{6F89C36B-8A07-FA3F-B96E-ACDDE70B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2" name="AutoShape 12">
            <a:extLst>
              <a:ext uri="{FF2B5EF4-FFF2-40B4-BE49-F238E27FC236}">
                <a16:creationId xmlns:a16="http://schemas.microsoft.com/office/drawing/2014/main" id="{91EA10EC-46FA-E852-2760-196F47CC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100607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3" name="AutoShape 13">
            <a:extLst>
              <a:ext uri="{FF2B5EF4-FFF2-40B4-BE49-F238E27FC236}">
                <a16:creationId xmlns:a16="http://schemas.microsoft.com/office/drawing/2014/main" id="{96200205-AD6B-BFCD-8EC3-B48EF11C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677966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4" name="AutoShape 14">
            <a:extLst>
              <a:ext uri="{FF2B5EF4-FFF2-40B4-BE49-F238E27FC236}">
                <a16:creationId xmlns:a16="http://schemas.microsoft.com/office/drawing/2014/main" id="{B137F99E-07EA-7F99-327A-BA9A2272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38137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5" name="AutoShape 15">
            <a:extLst>
              <a:ext uri="{FF2B5EF4-FFF2-40B4-BE49-F238E27FC236}">
                <a16:creationId xmlns:a16="http://schemas.microsoft.com/office/drawing/2014/main" id="{63A338A6-26AB-6B35-83D9-9513CA2A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456961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6" name="AutoShape 16">
            <a:extLst>
              <a:ext uri="{FF2B5EF4-FFF2-40B4-BE49-F238E27FC236}">
                <a16:creationId xmlns:a16="http://schemas.microsoft.com/office/drawing/2014/main" id="{0EC55019-EDD3-02B0-AAEC-AD94AACB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76212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40977" name="AutoShape 17">
            <a:extLst>
              <a:ext uri="{FF2B5EF4-FFF2-40B4-BE49-F238E27FC236}">
                <a16:creationId xmlns:a16="http://schemas.microsoft.com/office/drawing/2014/main" id="{7EFE3F5A-AA2D-AEFD-94A2-6730C534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27516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40978" name="Group 18">
            <a:extLst>
              <a:ext uri="{FF2B5EF4-FFF2-40B4-BE49-F238E27FC236}">
                <a16:creationId xmlns:a16="http://schemas.microsoft.com/office/drawing/2014/main" id="{C54A1CB3-7A4F-AE75-51E2-EF7085A6A8BC}"/>
              </a:ext>
            </a:extLst>
          </p:cNvPr>
          <p:cNvGrpSpPr>
            <a:grpSpLocks/>
          </p:cNvGrpSpPr>
          <p:nvPr/>
        </p:nvGrpSpPr>
        <p:grpSpPr bwMode="auto">
          <a:xfrm>
            <a:off x="3707607" y="2247900"/>
            <a:ext cx="1350169" cy="702469"/>
            <a:chOff x="1746" y="2341"/>
            <a:chExt cx="1134" cy="590"/>
          </a:xfrm>
        </p:grpSpPr>
        <p:sp>
          <p:nvSpPr>
            <p:cNvPr id="40979" name="AutoShape 19">
              <a:extLst>
                <a:ext uri="{FF2B5EF4-FFF2-40B4-BE49-F238E27FC236}">
                  <a16:creationId xmlns:a16="http://schemas.microsoft.com/office/drawing/2014/main" id="{FB58BF48-DA99-CD6F-CE32-851EFD6F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0980" name="Group 20">
              <a:extLst>
                <a:ext uri="{FF2B5EF4-FFF2-40B4-BE49-F238E27FC236}">
                  <a16:creationId xmlns:a16="http://schemas.microsoft.com/office/drawing/2014/main" id="{A9CD6468-1D66-9B69-6376-DD3F46ED6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0981" name="Oval 21">
                <a:extLst>
                  <a:ext uri="{FF2B5EF4-FFF2-40B4-BE49-F238E27FC236}">
                    <a16:creationId xmlns:a16="http://schemas.microsoft.com/office/drawing/2014/main" id="{ABC4E9EE-11B9-1D7F-1619-7098D399C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0982" name="Line 22">
                <a:extLst>
                  <a:ext uri="{FF2B5EF4-FFF2-40B4-BE49-F238E27FC236}">
                    <a16:creationId xmlns:a16="http://schemas.microsoft.com/office/drawing/2014/main" id="{C105918B-D783-8E9D-4501-FDC765189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0983" name="Line 23">
                <a:extLst>
                  <a:ext uri="{FF2B5EF4-FFF2-40B4-BE49-F238E27FC236}">
                    <a16:creationId xmlns:a16="http://schemas.microsoft.com/office/drawing/2014/main" id="{966F1CF2-6D01-0EAC-21D4-EC381B1DF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0984" name="Group 24">
            <a:extLst>
              <a:ext uri="{FF2B5EF4-FFF2-40B4-BE49-F238E27FC236}">
                <a16:creationId xmlns:a16="http://schemas.microsoft.com/office/drawing/2014/main" id="{7DAE3F33-9CD7-6A50-D8F5-5EEB6DB374A9}"/>
              </a:ext>
            </a:extLst>
          </p:cNvPr>
          <p:cNvGrpSpPr>
            <a:grpSpLocks/>
          </p:cNvGrpSpPr>
          <p:nvPr/>
        </p:nvGrpSpPr>
        <p:grpSpPr bwMode="auto">
          <a:xfrm>
            <a:off x="4410075" y="3975498"/>
            <a:ext cx="1350169" cy="702469"/>
            <a:chOff x="1746" y="2341"/>
            <a:chExt cx="1134" cy="590"/>
          </a:xfrm>
        </p:grpSpPr>
        <p:sp>
          <p:nvSpPr>
            <p:cNvPr id="40985" name="AutoShape 25">
              <a:extLst>
                <a:ext uri="{FF2B5EF4-FFF2-40B4-BE49-F238E27FC236}">
                  <a16:creationId xmlns:a16="http://schemas.microsoft.com/office/drawing/2014/main" id="{317BB729-6566-96C4-42A9-BE491EC5B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0986" name="Group 26">
              <a:extLst>
                <a:ext uri="{FF2B5EF4-FFF2-40B4-BE49-F238E27FC236}">
                  <a16:creationId xmlns:a16="http://schemas.microsoft.com/office/drawing/2014/main" id="{65D6CB7F-A242-7C83-8048-35C7272BB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0987" name="Oval 27">
                <a:extLst>
                  <a:ext uri="{FF2B5EF4-FFF2-40B4-BE49-F238E27FC236}">
                    <a16:creationId xmlns:a16="http://schemas.microsoft.com/office/drawing/2014/main" id="{E6E0213E-3E3D-1266-C1F6-D14207185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0988" name="Line 28">
                <a:extLst>
                  <a:ext uri="{FF2B5EF4-FFF2-40B4-BE49-F238E27FC236}">
                    <a16:creationId xmlns:a16="http://schemas.microsoft.com/office/drawing/2014/main" id="{4611848D-2175-2EFA-D3DE-CB2DD32F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0989" name="Line 29">
                <a:extLst>
                  <a:ext uri="{FF2B5EF4-FFF2-40B4-BE49-F238E27FC236}">
                    <a16:creationId xmlns:a16="http://schemas.microsoft.com/office/drawing/2014/main" id="{3ED1A636-ACBE-0BC6-9C8B-5E00F36DF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0990" name="Group 30">
            <a:extLst>
              <a:ext uri="{FF2B5EF4-FFF2-40B4-BE49-F238E27FC236}">
                <a16:creationId xmlns:a16="http://schemas.microsoft.com/office/drawing/2014/main" id="{D01067F9-55A0-CA3F-29B4-067DC0F8C688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4030266"/>
            <a:ext cx="1350169" cy="702469"/>
            <a:chOff x="1746" y="2341"/>
            <a:chExt cx="1134" cy="590"/>
          </a:xfrm>
        </p:grpSpPr>
        <p:sp>
          <p:nvSpPr>
            <p:cNvPr id="40991" name="AutoShape 31">
              <a:extLst>
                <a:ext uri="{FF2B5EF4-FFF2-40B4-BE49-F238E27FC236}">
                  <a16:creationId xmlns:a16="http://schemas.microsoft.com/office/drawing/2014/main" id="{6E5729B9-FFC4-CAD3-0256-42284D8F1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0992" name="Group 32">
              <a:extLst>
                <a:ext uri="{FF2B5EF4-FFF2-40B4-BE49-F238E27FC236}">
                  <a16:creationId xmlns:a16="http://schemas.microsoft.com/office/drawing/2014/main" id="{67651447-0753-1C51-9AEE-E664EAC95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0993" name="Oval 33">
                <a:extLst>
                  <a:ext uri="{FF2B5EF4-FFF2-40B4-BE49-F238E27FC236}">
                    <a16:creationId xmlns:a16="http://schemas.microsoft.com/office/drawing/2014/main" id="{1171E7D9-9A85-95A1-0044-9CE0B5007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0994" name="Line 34">
                <a:extLst>
                  <a:ext uri="{FF2B5EF4-FFF2-40B4-BE49-F238E27FC236}">
                    <a16:creationId xmlns:a16="http://schemas.microsoft.com/office/drawing/2014/main" id="{3F117776-59F4-09FF-53DA-9EB48FE6D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0995" name="Line 35">
                <a:extLst>
                  <a:ext uri="{FF2B5EF4-FFF2-40B4-BE49-F238E27FC236}">
                    <a16:creationId xmlns:a16="http://schemas.microsoft.com/office/drawing/2014/main" id="{F8B5EE08-83DB-E543-2D27-5B43D11F2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0996" name="Group 36">
            <a:extLst>
              <a:ext uri="{FF2B5EF4-FFF2-40B4-BE49-F238E27FC236}">
                <a16:creationId xmlns:a16="http://schemas.microsoft.com/office/drawing/2014/main" id="{3A267B40-DEFA-FC16-00A5-7D5BDBB72ECD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1275160"/>
            <a:ext cx="1350169" cy="702469"/>
            <a:chOff x="1746" y="2341"/>
            <a:chExt cx="1134" cy="590"/>
          </a:xfrm>
        </p:grpSpPr>
        <p:sp>
          <p:nvSpPr>
            <p:cNvPr id="40997" name="AutoShape 37">
              <a:extLst>
                <a:ext uri="{FF2B5EF4-FFF2-40B4-BE49-F238E27FC236}">
                  <a16:creationId xmlns:a16="http://schemas.microsoft.com/office/drawing/2014/main" id="{AAE2DB29-3F1A-2FB4-2C1A-5B7C6F20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0998" name="Group 38">
              <a:extLst>
                <a:ext uri="{FF2B5EF4-FFF2-40B4-BE49-F238E27FC236}">
                  <a16:creationId xmlns:a16="http://schemas.microsoft.com/office/drawing/2014/main" id="{D42EB779-1543-4537-8131-EA0FE498D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0999" name="Oval 39">
                <a:extLst>
                  <a:ext uri="{FF2B5EF4-FFF2-40B4-BE49-F238E27FC236}">
                    <a16:creationId xmlns:a16="http://schemas.microsoft.com/office/drawing/2014/main" id="{AF64D1F3-A04A-B7BC-4E2D-52A4BF57D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1000" name="Line 40">
                <a:extLst>
                  <a:ext uri="{FF2B5EF4-FFF2-40B4-BE49-F238E27FC236}">
                    <a16:creationId xmlns:a16="http://schemas.microsoft.com/office/drawing/2014/main" id="{C12E5876-3798-FC8F-CBB1-0B9A4A556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1001" name="Line 41">
                <a:extLst>
                  <a:ext uri="{FF2B5EF4-FFF2-40B4-BE49-F238E27FC236}">
                    <a16:creationId xmlns:a16="http://schemas.microsoft.com/office/drawing/2014/main" id="{7B341158-6FFE-DB65-2C7D-1AA72E306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1002" name="Group 42">
            <a:extLst>
              <a:ext uri="{FF2B5EF4-FFF2-40B4-BE49-F238E27FC236}">
                <a16:creationId xmlns:a16="http://schemas.microsoft.com/office/drawing/2014/main" id="{41BA54CD-364A-9F14-FFCF-97E21CF61EBA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3274219"/>
            <a:ext cx="1350169" cy="702469"/>
            <a:chOff x="1746" y="2341"/>
            <a:chExt cx="1134" cy="590"/>
          </a:xfrm>
        </p:grpSpPr>
        <p:sp>
          <p:nvSpPr>
            <p:cNvPr id="41003" name="AutoShape 43">
              <a:extLst>
                <a:ext uri="{FF2B5EF4-FFF2-40B4-BE49-F238E27FC236}">
                  <a16:creationId xmlns:a16="http://schemas.microsoft.com/office/drawing/2014/main" id="{9701857D-FC7B-E655-52AA-BE99774A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1004" name="Group 44">
              <a:extLst>
                <a:ext uri="{FF2B5EF4-FFF2-40B4-BE49-F238E27FC236}">
                  <a16:creationId xmlns:a16="http://schemas.microsoft.com/office/drawing/2014/main" id="{B2F953F8-8B18-AE70-E0A8-85E3B9DFE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1005" name="Oval 45">
                <a:extLst>
                  <a:ext uri="{FF2B5EF4-FFF2-40B4-BE49-F238E27FC236}">
                    <a16:creationId xmlns:a16="http://schemas.microsoft.com/office/drawing/2014/main" id="{A9B330DE-B134-A4CC-77AF-0A76F6900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1006" name="Line 46">
                <a:extLst>
                  <a:ext uri="{FF2B5EF4-FFF2-40B4-BE49-F238E27FC236}">
                    <a16:creationId xmlns:a16="http://schemas.microsoft.com/office/drawing/2014/main" id="{B057E340-D6F0-4AD3-C378-925B3D6BF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1007" name="Line 47">
                <a:extLst>
                  <a:ext uri="{FF2B5EF4-FFF2-40B4-BE49-F238E27FC236}">
                    <a16:creationId xmlns:a16="http://schemas.microsoft.com/office/drawing/2014/main" id="{382976FE-65DB-B0C0-8756-1EA10D8A7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1008" name="Group 48">
            <a:extLst>
              <a:ext uri="{FF2B5EF4-FFF2-40B4-BE49-F238E27FC236}">
                <a16:creationId xmlns:a16="http://schemas.microsoft.com/office/drawing/2014/main" id="{98178684-B142-5543-426E-5B784AD7EF08}"/>
              </a:ext>
            </a:extLst>
          </p:cNvPr>
          <p:cNvGrpSpPr>
            <a:grpSpLocks/>
          </p:cNvGrpSpPr>
          <p:nvPr/>
        </p:nvGrpSpPr>
        <p:grpSpPr bwMode="auto">
          <a:xfrm>
            <a:off x="1980010" y="1653778"/>
            <a:ext cx="4589859" cy="2862263"/>
            <a:chOff x="703" y="1389"/>
            <a:chExt cx="3855" cy="2404"/>
          </a:xfrm>
        </p:grpSpPr>
        <p:sp>
          <p:nvSpPr>
            <p:cNvPr id="41009" name="AutoShape 49">
              <a:extLst>
                <a:ext uri="{FF2B5EF4-FFF2-40B4-BE49-F238E27FC236}">
                  <a16:creationId xmlns:a16="http://schemas.microsoft.com/office/drawing/2014/main" id="{70E611CF-BF65-09FC-F57B-5D719ADB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06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10" name="AutoShape 50">
              <a:extLst>
                <a:ext uri="{FF2B5EF4-FFF2-40B4-BE49-F238E27FC236}">
                  <a16:creationId xmlns:a16="http://schemas.microsoft.com/office/drawing/2014/main" id="{DC3EC00C-ACF7-2104-5938-570839F0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657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11" name="AutoShape 51">
              <a:extLst>
                <a:ext uri="{FF2B5EF4-FFF2-40B4-BE49-F238E27FC236}">
                  <a16:creationId xmlns:a16="http://schemas.microsoft.com/office/drawing/2014/main" id="{2289A26B-8307-23D4-1311-69D061B37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8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12" name="AutoShape 52">
              <a:extLst>
                <a:ext uri="{FF2B5EF4-FFF2-40B4-BE49-F238E27FC236}">
                  <a16:creationId xmlns:a16="http://schemas.microsoft.com/office/drawing/2014/main" id="{7B701A90-90EA-FAEA-D042-311D4992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7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13" name="AutoShape 53">
              <a:extLst>
                <a:ext uri="{FF2B5EF4-FFF2-40B4-BE49-F238E27FC236}">
                  <a16:creationId xmlns:a16="http://schemas.microsoft.com/office/drawing/2014/main" id="{02903720-6550-C930-E60D-36CF7FF62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56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41015" name="Group 55">
            <a:extLst>
              <a:ext uri="{FF2B5EF4-FFF2-40B4-BE49-F238E27FC236}">
                <a16:creationId xmlns:a16="http://schemas.microsoft.com/office/drawing/2014/main" id="{6587D6D5-44B1-B8FD-724D-62C769FAA707}"/>
              </a:ext>
            </a:extLst>
          </p:cNvPr>
          <p:cNvGrpSpPr>
            <a:grpSpLocks/>
          </p:cNvGrpSpPr>
          <p:nvPr/>
        </p:nvGrpSpPr>
        <p:grpSpPr bwMode="auto">
          <a:xfrm rot="2272499">
            <a:off x="1709738" y="3598069"/>
            <a:ext cx="702469" cy="215504"/>
            <a:chOff x="249" y="2886"/>
            <a:chExt cx="590" cy="181"/>
          </a:xfrm>
        </p:grpSpPr>
        <p:sp>
          <p:nvSpPr>
            <p:cNvPr id="41016" name="Oval 56">
              <a:extLst>
                <a:ext uri="{FF2B5EF4-FFF2-40B4-BE49-F238E27FC236}">
                  <a16:creationId xmlns:a16="http://schemas.microsoft.com/office/drawing/2014/main" id="{F2E44763-A3CB-3404-9EAD-8F8B6A6D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17" name="Line 57">
              <a:extLst>
                <a:ext uri="{FF2B5EF4-FFF2-40B4-BE49-F238E27FC236}">
                  <a16:creationId xmlns:a16="http://schemas.microsoft.com/office/drawing/2014/main" id="{B646AC6C-611F-C211-6E9C-107CD087C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18" name="Line 58">
              <a:extLst>
                <a:ext uri="{FF2B5EF4-FFF2-40B4-BE49-F238E27FC236}">
                  <a16:creationId xmlns:a16="http://schemas.microsoft.com/office/drawing/2014/main" id="{7D209E52-38D1-1145-58F9-814191AD7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19" name="Group 59">
            <a:extLst>
              <a:ext uri="{FF2B5EF4-FFF2-40B4-BE49-F238E27FC236}">
                <a16:creationId xmlns:a16="http://schemas.microsoft.com/office/drawing/2014/main" id="{B053D970-B641-5E9A-FA63-F79249033F63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2409825"/>
            <a:ext cx="702469" cy="215504"/>
            <a:chOff x="249" y="2886"/>
            <a:chExt cx="590" cy="181"/>
          </a:xfrm>
        </p:grpSpPr>
        <p:sp>
          <p:nvSpPr>
            <p:cNvPr id="41020" name="Oval 60">
              <a:extLst>
                <a:ext uri="{FF2B5EF4-FFF2-40B4-BE49-F238E27FC236}">
                  <a16:creationId xmlns:a16="http://schemas.microsoft.com/office/drawing/2014/main" id="{26DDD893-17AF-ADDD-D078-07DB57399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21" name="Line 61">
              <a:extLst>
                <a:ext uri="{FF2B5EF4-FFF2-40B4-BE49-F238E27FC236}">
                  <a16:creationId xmlns:a16="http://schemas.microsoft.com/office/drawing/2014/main" id="{CA777BF6-86F2-776A-21A9-FB8698BC0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22" name="Line 62">
              <a:extLst>
                <a:ext uri="{FF2B5EF4-FFF2-40B4-BE49-F238E27FC236}">
                  <a16:creationId xmlns:a16="http://schemas.microsoft.com/office/drawing/2014/main" id="{38355886-13C2-CA26-3100-E595BFB83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23" name="Group 63">
            <a:extLst>
              <a:ext uri="{FF2B5EF4-FFF2-40B4-BE49-F238E27FC236}">
                <a16:creationId xmlns:a16="http://schemas.microsoft.com/office/drawing/2014/main" id="{37105A7F-5AA4-F4E8-52AC-549DB9C6F346}"/>
              </a:ext>
            </a:extLst>
          </p:cNvPr>
          <p:cNvGrpSpPr>
            <a:grpSpLocks/>
          </p:cNvGrpSpPr>
          <p:nvPr/>
        </p:nvGrpSpPr>
        <p:grpSpPr bwMode="auto">
          <a:xfrm rot="20565513">
            <a:off x="5004198" y="2085975"/>
            <a:ext cx="702469" cy="215504"/>
            <a:chOff x="249" y="2886"/>
            <a:chExt cx="590" cy="181"/>
          </a:xfrm>
        </p:grpSpPr>
        <p:sp>
          <p:nvSpPr>
            <p:cNvPr id="41024" name="Oval 64">
              <a:extLst>
                <a:ext uri="{FF2B5EF4-FFF2-40B4-BE49-F238E27FC236}">
                  <a16:creationId xmlns:a16="http://schemas.microsoft.com/office/drawing/2014/main" id="{AA63A592-2447-7E27-11E1-8611816F4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25" name="Line 65">
              <a:extLst>
                <a:ext uri="{FF2B5EF4-FFF2-40B4-BE49-F238E27FC236}">
                  <a16:creationId xmlns:a16="http://schemas.microsoft.com/office/drawing/2014/main" id="{E26C6811-0194-EDD0-052A-7574F4550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26" name="Line 66">
              <a:extLst>
                <a:ext uri="{FF2B5EF4-FFF2-40B4-BE49-F238E27FC236}">
                  <a16:creationId xmlns:a16="http://schemas.microsoft.com/office/drawing/2014/main" id="{13D4CAF3-E0E7-3FC6-030E-4ABAAD7C2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27" name="Group 67">
            <a:extLst>
              <a:ext uri="{FF2B5EF4-FFF2-40B4-BE49-F238E27FC236}">
                <a16:creationId xmlns:a16="http://schemas.microsoft.com/office/drawing/2014/main" id="{8BD8D48E-F0DE-0DD3-A27C-1C76EE57E996}"/>
              </a:ext>
            </a:extLst>
          </p:cNvPr>
          <p:cNvGrpSpPr>
            <a:grpSpLocks/>
          </p:cNvGrpSpPr>
          <p:nvPr/>
        </p:nvGrpSpPr>
        <p:grpSpPr bwMode="auto">
          <a:xfrm>
            <a:off x="2951560" y="1275160"/>
            <a:ext cx="702469" cy="215503"/>
            <a:chOff x="249" y="2886"/>
            <a:chExt cx="590" cy="181"/>
          </a:xfrm>
        </p:grpSpPr>
        <p:sp>
          <p:nvSpPr>
            <p:cNvPr id="41028" name="Oval 68">
              <a:extLst>
                <a:ext uri="{FF2B5EF4-FFF2-40B4-BE49-F238E27FC236}">
                  <a16:creationId xmlns:a16="http://schemas.microsoft.com/office/drawing/2014/main" id="{774EC973-6C7F-F67A-9199-3165CFCB4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29" name="Line 69">
              <a:extLst>
                <a:ext uri="{FF2B5EF4-FFF2-40B4-BE49-F238E27FC236}">
                  <a16:creationId xmlns:a16="http://schemas.microsoft.com/office/drawing/2014/main" id="{C8B69533-6439-8F0F-9BD2-6EF42A841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30" name="Line 70">
              <a:extLst>
                <a:ext uri="{FF2B5EF4-FFF2-40B4-BE49-F238E27FC236}">
                  <a16:creationId xmlns:a16="http://schemas.microsoft.com/office/drawing/2014/main" id="{47AB9A62-DD25-D12D-C54C-92BA36BB8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31" name="Group 71">
            <a:extLst>
              <a:ext uri="{FF2B5EF4-FFF2-40B4-BE49-F238E27FC236}">
                <a16:creationId xmlns:a16="http://schemas.microsoft.com/office/drawing/2014/main" id="{509A9AC5-8E7B-21B9-8CAA-1A042698AD9B}"/>
              </a:ext>
            </a:extLst>
          </p:cNvPr>
          <p:cNvGrpSpPr>
            <a:grpSpLocks/>
          </p:cNvGrpSpPr>
          <p:nvPr/>
        </p:nvGrpSpPr>
        <p:grpSpPr bwMode="auto">
          <a:xfrm rot="20089927">
            <a:off x="3815954" y="4677966"/>
            <a:ext cx="702469" cy="215503"/>
            <a:chOff x="249" y="2886"/>
            <a:chExt cx="590" cy="181"/>
          </a:xfrm>
        </p:grpSpPr>
        <p:sp>
          <p:nvSpPr>
            <p:cNvPr id="41032" name="Oval 72">
              <a:extLst>
                <a:ext uri="{FF2B5EF4-FFF2-40B4-BE49-F238E27FC236}">
                  <a16:creationId xmlns:a16="http://schemas.microsoft.com/office/drawing/2014/main" id="{82203783-80ED-335C-C476-F6733DA4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33" name="Line 73">
              <a:extLst>
                <a:ext uri="{FF2B5EF4-FFF2-40B4-BE49-F238E27FC236}">
                  <a16:creationId xmlns:a16="http://schemas.microsoft.com/office/drawing/2014/main" id="{E0C37DE6-63C5-2A87-E884-47FC2B1CB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34" name="Line 74">
              <a:extLst>
                <a:ext uri="{FF2B5EF4-FFF2-40B4-BE49-F238E27FC236}">
                  <a16:creationId xmlns:a16="http://schemas.microsoft.com/office/drawing/2014/main" id="{D4283C1A-D361-8EC2-4DC5-B5DA40C56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35" name="Group 75">
            <a:extLst>
              <a:ext uri="{FF2B5EF4-FFF2-40B4-BE49-F238E27FC236}">
                <a16:creationId xmlns:a16="http://schemas.microsoft.com/office/drawing/2014/main" id="{051326FE-ECF0-7B92-1EB0-7BF4880B3868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3274219"/>
            <a:ext cx="702469" cy="215504"/>
            <a:chOff x="249" y="2886"/>
            <a:chExt cx="590" cy="181"/>
          </a:xfrm>
        </p:grpSpPr>
        <p:sp>
          <p:nvSpPr>
            <p:cNvPr id="41036" name="Oval 76">
              <a:extLst>
                <a:ext uri="{FF2B5EF4-FFF2-40B4-BE49-F238E27FC236}">
                  <a16:creationId xmlns:a16="http://schemas.microsoft.com/office/drawing/2014/main" id="{77BF4764-DCF8-FCC4-CB30-D4878A1DA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37" name="Line 77">
              <a:extLst>
                <a:ext uri="{FF2B5EF4-FFF2-40B4-BE49-F238E27FC236}">
                  <a16:creationId xmlns:a16="http://schemas.microsoft.com/office/drawing/2014/main" id="{A9A7BD20-6893-D135-01D9-9EEA4F746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38" name="Line 78">
              <a:extLst>
                <a:ext uri="{FF2B5EF4-FFF2-40B4-BE49-F238E27FC236}">
                  <a16:creationId xmlns:a16="http://schemas.microsoft.com/office/drawing/2014/main" id="{0B97DB34-E299-0129-48F0-066EA1EA0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39" name="Group 79">
            <a:extLst>
              <a:ext uri="{FF2B5EF4-FFF2-40B4-BE49-F238E27FC236}">
                <a16:creationId xmlns:a16="http://schemas.microsoft.com/office/drawing/2014/main" id="{5C8706C9-57C0-6550-0E7E-499A69D70CFD}"/>
              </a:ext>
            </a:extLst>
          </p:cNvPr>
          <p:cNvGrpSpPr>
            <a:grpSpLocks/>
          </p:cNvGrpSpPr>
          <p:nvPr/>
        </p:nvGrpSpPr>
        <p:grpSpPr bwMode="auto">
          <a:xfrm>
            <a:off x="3059907" y="3813573"/>
            <a:ext cx="702469" cy="215503"/>
            <a:chOff x="249" y="2886"/>
            <a:chExt cx="590" cy="181"/>
          </a:xfrm>
        </p:grpSpPr>
        <p:sp>
          <p:nvSpPr>
            <p:cNvPr id="41040" name="Oval 80">
              <a:extLst>
                <a:ext uri="{FF2B5EF4-FFF2-40B4-BE49-F238E27FC236}">
                  <a16:creationId xmlns:a16="http://schemas.microsoft.com/office/drawing/2014/main" id="{9B394924-0315-5CE7-9C69-EE318D368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41" name="Line 81">
              <a:extLst>
                <a:ext uri="{FF2B5EF4-FFF2-40B4-BE49-F238E27FC236}">
                  <a16:creationId xmlns:a16="http://schemas.microsoft.com/office/drawing/2014/main" id="{68F4FB86-BA99-C224-2BA4-6B2B8B32A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42" name="Line 82">
              <a:extLst>
                <a:ext uri="{FF2B5EF4-FFF2-40B4-BE49-F238E27FC236}">
                  <a16:creationId xmlns:a16="http://schemas.microsoft.com/office/drawing/2014/main" id="{63ADF900-A3E4-98B1-3014-A37FD5E91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43" name="Group 83">
            <a:extLst>
              <a:ext uri="{FF2B5EF4-FFF2-40B4-BE49-F238E27FC236}">
                <a16:creationId xmlns:a16="http://schemas.microsoft.com/office/drawing/2014/main" id="{F173140E-3BF4-A489-2687-BCAD55BB4715}"/>
              </a:ext>
            </a:extLst>
          </p:cNvPr>
          <p:cNvGrpSpPr>
            <a:grpSpLocks/>
          </p:cNvGrpSpPr>
          <p:nvPr/>
        </p:nvGrpSpPr>
        <p:grpSpPr bwMode="auto">
          <a:xfrm>
            <a:off x="6840141" y="4407694"/>
            <a:ext cx="702469" cy="215504"/>
            <a:chOff x="249" y="2886"/>
            <a:chExt cx="590" cy="181"/>
          </a:xfrm>
        </p:grpSpPr>
        <p:sp>
          <p:nvSpPr>
            <p:cNvPr id="41044" name="Oval 84">
              <a:extLst>
                <a:ext uri="{FF2B5EF4-FFF2-40B4-BE49-F238E27FC236}">
                  <a16:creationId xmlns:a16="http://schemas.microsoft.com/office/drawing/2014/main" id="{E8EC4DF7-9F5C-CF95-D356-6C5C1088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45" name="Line 85">
              <a:extLst>
                <a:ext uri="{FF2B5EF4-FFF2-40B4-BE49-F238E27FC236}">
                  <a16:creationId xmlns:a16="http://schemas.microsoft.com/office/drawing/2014/main" id="{FE1D79AD-5828-2110-0848-C5198FE6F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46" name="Line 86">
              <a:extLst>
                <a:ext uri="{FF2B5EF4-FFF2-40B4-BE49-F238E27FC236}">
                  <a16:creationId xmlns:a16="http://schemas.microsoft.com/office/drawing/2014/main" id="{C786345A-3F04-5F54-9B0E-3B67D1F76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47" name="Group 87">
            <a:extLst>
              <a:ext uri="{FF2B5EF4-FFF2-40B4-BE49-F238E27FC236}">
                <a16:creationId xmlns:a16="http://schemas.microsoft.com/office/drawing/2014/main" id="{ADE9BF62-52FC-1114-6559-3FE9C7E39198}"/>
              </a:ext>
            </a:extLst>
          </p:cNvPr>
          <p:cNvGrpSpPr>
            <a:grpSpLocks/>
          </p:cNvGrpSpPr>
          <p:nvPr/>
        </p:nvGrpSpPr>
        <p:grpSpPr bwMode="auto">
          <a:xfrm rot="3263349">
            <a:off x="6002536" y="2815233"/>
            <a:ext cx="702469" cy="215504"/>
            <a:chOff x="249" y="2886"/>
            <a:chExt cx="590" cy="181"/>
          </a:xfrm>
        </p:grpSpPr>
        <p:sp>
          <p:nvSpPr>
            <p:cNvPr id="41048" name="Oval 88">
              <a:extLst>
                <a:ext uri="{FF2B5EF4-FFF2-40B4-BE49-F238E27FC236}">
                  <a16:creationId xmlns:a16="http://schemas.microsoft.com/office/drawing/2014/main" id="{38E4B3C4-328A-1847-4ED7-437DA4E15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49" name="Line 89">
              <a:extLst>
                <a:ext uri="{FF2B5EF4-FFF2-40B4-BE49-F238E27FC236}">
                  <a16:creationId xmlns:a16="http://schemas.microsoft.com/office/drawing/2014/main" id="{D2089AFB-66E9-DE1A-97AC-E7E2ED91D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50" name="Line 90">
              <a:extLst>
                <a:ext uri="{FF2B5EF4-FFF2-40B4-BE49-F238E27FC236}">
                  <a16:creationId xmlns:a16="http://schemas.microsoft.com/office/drawing/2014/main" id="{940DA05F-8EF7-C7B4-FCEC-6F03488B4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51" name="Group 91">
            <a:extLst>
              <a:ext uri="{FF2B5EF4-FFF2-40B4-BE49-F238E27FC236}">
                <a16:creationId xmlns:a16="http://schemas.microsoft.com/office/drawing/2014/main" id="{9BA38E1E-0BE0-7A7B-C916-239F43DCAC49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085975"/>
            <a:ext cx="702469" cy="215504"/>
            <a:chOff x="249" y="2886"/>
            <a:chExt cx="590" cy="181"/>
          </a:xfrm>
        </p:grpSpPr>
        <p:sp>
          <p:nvSpPr>
            <p:cNvPr id="41052" name="Oval 92">
              <a:extLst>
                <a:ext uri="{FF2B5EF4-FFF2-40B4-BE49-F238E27FC236}">
                  <a16:creationId xmlns:a16="http://schemas.microsoft.com/office/drawing/2014/main" id="{8CFCA92A-9A54-BBA6-CD10-C0A01192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53" name="Line 93">
              <a:extLst>
                <a:ext uri="{FF2B5EF4-FFF2-40B4-BE49-F238E27FC236}">
                  <a16:creationId xmlns:a16="http://schemas.microsoft.com/office/drawing/2014/main" id="{76EF93B1-C344-DFAB-2B08-618D6194C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54" name="Line 94">
              <a:extLst>
                <a:ext uri="{FF2B5EF4-FFF2-40B4-BE49-F238E27FC236}">
                  <a16:creationId xmlns:a16="http://schemas.microsoft.com/office/drawing/2014/main" id="{E67CDB60-178C-6866-6FA8-76292553E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55" name="Group 95">
            <a:extLst>
              <a:ext uri="{FF2B5EF4-FFF2-40B4-BE49-F238E27FC236}">
                <a16:creationId xmlns:a16="http://schemas.microsoft.com/office/drawing/2014/main" id="{A84B6285-F250-C556-5D0B-1CB515C8C6FD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383506"/>
            <a:ext cx="702469" cy="215504"/>
            <a:chOff x="249" y="2886"/>
            <a:chExt cx="590" cy="181"/>
          </a:xfrm>
        </p:grpSpPr>
        <p:sp>
          <p:nvSpPr>
            <p:cNvPr id="41056" name="Oval 96">
              <a:extLst>
                <a:ext uri="{FF2B5EF4-FFF2-40B4-BE49-F238E27FC236}">
                  <a16:creationId xmlns:a16="http://schemas.microsoft.com/office/drawing/2014/main" id="{36D8FD5D-4322-7CF5-ED12-1C23EF90D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57" name="Line 97">
              <a:extLst>
                <a:ext uri="{FF2B5EF4-FFF2-40B4-BE49-F238E27FC236}">
                  <a16:creationId xmlns:a16="http://schemas.microsoft.com/office/drawing/2014/main" id="{F7C88E4C-050C-A426-41D4-0BAD9FB1B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58" name="Line 98">
              <a:extLst>
                <a:ext uri="{FF2B5EF4-FFF2-40B4-BE49-F238E27FC236}">
                  <a16:creationId xmlns:a16="http://schemas.microsoft.com/office/drawing/2014/main" id="{A15557D7-F87A-6ACE-D351-CA66B203E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1059" name="Group 99">
            <a:extLst>
              <a:ext uri="{FF2B5EF4-FFF2-40B4-BE49-F238E27FC236}">
                <a16:creationId xmlns:a16="http://schemas.microsoft.com/office/drawing/2014/main" id="{F6CD9F23-DDFA-B3EF-FDF7-B6FC26B60B08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951310"/>
            <a:ext cx="702469" cy="215503"/>
            <a:chOff x="249" y="2886"/>
            <a:chExt cx="590" cy="181"/>
          </a:xfrm>
        </p:grpSpPr>
        <p:sp>
          <p:nvSpPr>
            <p:cNvPr id="41060" name="Oval 100">
              <a:extLst>
                <a:ext uri="{FF2B5EF4-FFF2-40B4-BE49-F238E27FC236}">
                  <a16:creationId xmlns:a16="http://schemas.microsoft.com/office/drawing/2014/main" id="{33EC8705-6AAA-96F9-F54A-5B56605F9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1061" name="Line 101">
              <a:extLst>
                <a:ext uri="{FF2B5EF4-FFF2-40B4-BE49-F238E27FC236}">
                  <a16:creationId xmlns:a16="http://schemas.microsoft.com/office/drawing/2014/main" id="{D6CCEEEB-3D65-5EA2-8EC2-26BDEF6DB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062" name="Line 102">
              <a:extLst>
                <a:ext uri="{FF2B5EF4-FFF2-40B4-BE49-F238E27FC236}">
                  <a16:creationId xmlns:a16="http://schemas.microsoft.com/office/drawing/2014/main" id="{36CFB23A-6F0C-2243-2401-4426FA223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83A3C88-A642-B7CE-F244-8CCA26BCF3E0}"/>
              </a:ext>
            </a:extLst>
          </p:cNvPr>
          <p:cNvGrpSpPr/>
          <p:nvPr/>
        </p:nvGrpSpPr>
        <p:grpSpPr>
          <a:xfrm>
            <a:off x="3464720" y="2220515"/>
            <a:ext cx="1512094" cy="756048"/>
            <a:chOff x="2195513" y="1168004"/>
            <a:chExt cx="4536281" cy="2969419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EA3BEC05-0058-A3A1-02CD-679C55F2B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FFE447BE-D7BF-09C8-EBA0-07C8B8A0D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F623CC28-5014-2C3E-E501-6BB165102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3AE2B885-6449-19F6-4083-EB8783F82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C5C1541A-ED5D-9962-36B1-7507D162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E5C613F9-9D0C-3744-4363-EA2414174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CF0F738-ECFD-4132-1239-C536A9EF5284}"/>
              </a:ext>
            </a:extLst>
          </p:cNvPr>
          <p:cNvGrpSpPr/>
          <p:nvPr/>
        </p:nvGrpSpPr>
        <p:grpSpPr>
          <a:xfrm>
            <a:off x="1602187" y="1228136"/>
            <a:ext cx="1512094" cy="756048"/>
            <a:chOff x="2195513" y="1168004"/>
            <a:chExt cx="4536281" cy="2969419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0D6D2171-47F8-12AB-8686-D8D520D7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FFB9CE3-7E42-03C1-55BD-048F3EE12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3803B828-4B78-205A-1447-901F78ACF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A8D51F5A-4680-048D-98D9-4F0E04680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5531C26C-4630-3376-717F-987C2462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E2D0ED7A-2CC8-5C16-6509-D3963BC5D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336A021-E138-8D19-394F-DE82529E39C7}"/>
              </a:ext>
            </a:extLst>
          </p:cNvPr>
          <p:cNvGrpSpPr/>
          <p:nvPr/>
        </p:nvGrpSpPr>
        <p:grpSpPr>
          <a:xfrm>
            <a:off x="1575197" y="4003476"/>
            <a:ext cx="1512094" cy="756048"/>
            <a:chOff x="2195513" y="1168004"/>
            <a:chExt cx="4536281" cy="2969419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1B007D96-98DD-E9B9-FBA5-3D62BA48F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9532FF87-E8B2-5806-DAD4-89966F9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B7A2582C-3B62-5F61-E645-CF40E1C44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2A664842-630C-099B-71F4-15B42661A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6D2278A8-5A5B-7459-0C2D-5310089F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B8CF7F17-EE50-4A27-84B7-430C71FD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1DED34F-681D-5EF9-6790-AE1D6CACCDEF}"/>
              </a:ext>
            </a:extLst>
          </p:cNvPr>
          <p:cNvGrpSpPr/>
          <p:nvPr/>
        </p:nvGrpSpPr>
        <p:grpSpPr>
          <a:xfrm>
            <a:off x="4363245" y="3925490"/>
            <a:ext cx="1512094" cy="756048"/>
            <a:chOff x="2195513" y="1168004"/>
            <a:chExt cx="4536281" cy="2969419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DF062B9E-0011-C9EF-AD2E-255EE11E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7A01DDBE-E0AF-A2F5-F8B4-384C4E1B2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6" name="Line 6">
              <a:extLst>
                <a:ext uri="{FF2B5EF4-FFF2-40B4-BE49-F238E27FC236}">
                  <a16:creationId xmlns:a16="http://schemas.microsoft.com/office/drawing/2014/main" id="{37E52E47-33E4-0F16-E41A-D0FD38786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872DC3D0-2CB5-2D74-3883-0733A5486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8" name="AutoShape 8">
              <a:extLst>
                <a:ext uri="{FF2B5EF4-FFF2-40B4-BE49-F238E27FC236}">
                  <a16:creationId xmlns:a16="http://schemas.microsoft.com/office/drawing/2014/main" id="{A72BE63E-6CAB-69D6-1272-602F1863C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0250EFFB-06D7-1944-B780-3192D2AB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3F0F556-D1DE-86E7-CBA4-96735F516D7A}"/>
              </a:ext>
            </a:extLst>
          </p:cNvPr>
          <p:cNvGrpSpPr/>
          <p:nvPr/>
        </p:nvGrpSpPr>
        <p:grpSpPr>
          <a:xfrm>
            <a:off x="5949553" y="3246834"/>
            <a:ext cx="1512094" cy="756048"/>
            <a:chOff x="2195513" y="1168004"/>
            <a:chExt cx="4536281" cy="2969419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5A388FC6-79C3-5553-5981-446F662D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8EFF953B-3DA2-E1AD-DD1B-E5C964CD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3" name="Line 6">
              <a:extLst>
                <a:ext uri="{FF2B5EF4-FFF2-40B4-BE49-F238E27FC236}">
                  <a16:creationId xmlns:a16="http://schemas.microsoft.com/office/drawing/2014/main" id="{26169718-FBB8-2194-747B-47F4E7043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2FBF605-7931-0DAC-2108-04C7A7453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5" name="AutoShape 8">
              <a:extLst>
                <a:ext uri="{FF2B5EF4-FFF2-40B4-BE49-F238E27FC236}">
                  <a16:creationId xmlns:a16="http://schemas.microsoft.com/office/drawing/2014/main" id="{56D0B098-D80C-CA58-445E-D4AE346A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A47CE753-F139-19F1-7AAB-40F63EC36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extLst>
              <a:ext uri="{FF2B5EF4-FFF2-40B4-BE49-F238E27FC236}">
                <a16:creationId xmlns:a16="http://schemas.microsoft.com/office/drawing/2014/main" id="{BEA05AE2-A0AD-5B2C-64E4-A9C78F61D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95131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id="{BC648C19-1F55-20AD-012D-059D9077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69" y="19776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ECF144E8-927A-8126-B4DA-0D503514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54" y="1869281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94D9CF76-9755-3706-6CE6-6AF3A784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10" y="262532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D616A2E3-BB2F-236B-8425-28AD01DD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61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AC7B55C2-9A3F-1057-C62B-3F9414CA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89560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6" name="AutoShape 10">
            <a:extLst>
              <a:ext uri="{FF2B5EF4-FFF2-40B4-BE49-F238E27FC236}">
                <a16:creationId xmlns:a16="http://schemas.microsoft.com/office/drawing/2014/main" id="{8794BA90-E1EE-F27F-375F-5894F9B9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6" y="359806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7" name="AutoShape 11">
            <a:extLst>
              <a:ext uri="{FF2B5EF4-FFF2-40B4-BE49-F238E27FC236}">
                <a16:creationId xmlns:a16="http://schemas.microsoft.com/office/drawing/2014/main" id="{1EDB70E7-E1FA-FA72-4A88-BBB8453B6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165872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8" name="AutoShape 12">
            <a:extLst>
              <a:ext uri="{FF2B5EF4-FFF2-40B4-BE49-F238E27FC236}">
                <a16:creationId xmlns:a16="http://schemas.microsoft.com/office/drawing/2014/main" id="{2194B414-758D-71EF-9BF7-807CDAC6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0" y="100607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41227F09-35D9-798A-87A6-C92A5C9D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677966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50" name="AutoShape 14">
            <a:extLst>
              <a:ext uri="{FF2B5EF4-FFF2-40B4-BE49-F238E27FC236}">
                <a16:creationId xmlns:a16="http://schemas.microsoft.com/office/drawing/2014/main" id="{FD54406F-4BC5-6A53-4AFC-8D28B1A5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38137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51" name="AutoShape 15">
            <a:extLst>
              <a:ext uri="{FF2B5EF4-FFF2-40B4-BE49-F238E27FC236}">
                <a16:creationId xmlns:a16="http://schemas.microsoft.com/office/drawing/2014/main" id="{B1EE4246-93F8-3537-4E90-C99F044A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019" y="4569619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FFD9F91F-2396-C583-BFCA-EC42E844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762125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ECCA215F-45D9-E9B0-AAC1-39C39DB6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275160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39954" name="Group 18">
            <a:extLst>
              <a:ext uri="{FF2B5EF4-FFF2-40B4-BE49-F238E27FC236}">
                <a16:creationId xmlns:a16="http://schemas.microsoft.com/office/drawing/2014/main" id="{7C5F6CB3-C236-5601-AAF5-CDBE0AB962C5}"/>
              </a:ext>
            </a:extLst>
          </p:cNvPr>
          <p:cNvGrpSpPr>
            <a:grpSpLocks/>
          </p:cNvGrpSpPr>
          <p:nvPr/>
        </p:nvGrpSpPr>
        <p:grpSpPr bwMode="auto">
          <a:xfrm>
            <a:off x="3707607" y="2247900"/>
            <a:ext cx="1350169" cy="702469"/>
            <a:chOff x="1746" y="2341"/>
            <a:chExt cx="1134" cy="590"/>
          </a:xfrm>
        </p:grpSpPr>
        <p:sp>
          <p:nvSpPr>
            <p:cNvPr id="39955" name="AutoShape 19">
              <a:extLst>
                <a:ext uri="{FF2B5EF4-FFF2-40B4-BE49-F238E27FC236}">
                  <a16:creationId xmlns:a16="http://schemas.microsoft.com/office/drawing/2014/main" id="{1EBEFFB1-94D0-C133-67A8-29798AFFA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9956" name="Group 20">
              <a:extLst>
                <a:ext uri="{FF2B5EF4-FFF2-40B4-BE49-F238E27FC236}">
                  <a16:creationId xmlns:a16="http://schemas.microsoft.com/office/drawing/2014/main" id="{6E804810-13B0-3902-CEE0-576B27D51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55A4FD2E-7135-8304-BD5D-5339D9B83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9958" name="Line 22">
                <a:extLst>
                  <a:ext uri="{FF2B5EF4-FFF2-40B4-BE49-F238E27FC236}">
                    <a16:creationId xmlns:a16="http://schemas.microsoft.com/office/drawing/2014/main" id="{8546E738-5F67-74D4-41B0-7B4142CD9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9959" name="Line 23">
                <a:extLst>
                  <a:ext uri="{FF2B5EF4-FFF2-40B4-BE49-F238E27FC236}">
                    <a16:creationId xmlns:a16="http://schemas.microsoft.com/office/drawing/2014/main" id="{2DDCBA39-9F10-2837-19D1-53C174BBE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60" name="Group 24">
            <a:extLst>
              <a:ext uri="{FF2B5EF4-FFF2-40B4-BE49-F238E27FC236}">
                <a16:creationId xmlns:a16="http://schemas.microsoft.com/office/drawing/2014/main" id="{6EF4995F-1D9E-2B5E-7464-46D0FCA2D80D}"/>
              </a:ext>
            </a:extLst>
          </p:cNvPr>
          <p:cNvGrpSpPr>
            <a:grpSpLocks/>
          </p:cNvGrpSpPr>
          <p:nvPr/>
        </p:nvGrpSpPr>
        <p:grpSpPr bwMode="auto">
          <a:xfrm>
            <a:off x="4410075" y="3975498"/>
            <a:ext cx="1350169" cy="702469"/>
            <a:chOff x="1746" y="2341"/>
            <a:chExt cx="1134" cy="590"/>
          </a:xfrm>
        </p:grpSpPr>
        <p:sp>
          <p:nvSpPr>
            <p:cNvPr id="39961" name="AutoShape 25">
              <a:extLst>
                <a:ext uri="{FF2B5EF4-FFF2-40B4-BE49-F238E27FC236}">
                  <a16:creationId xmlns:a16="http://schemas.microsoft.com/office/drawing/2014/main" id="{8D42BBF3-C9F1-BE99-2E76-F18819198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9962" name="Group 26">
              <a:extLst>
                <a:ext uri="{FF2B5EF4-FFF2-40B4-BE49-F238E27FC236}">
                  <a16:creationId xmlns:a16="http://schemas.microsoft.com/office/drawing/2014/main" id="{0CFFACB7-8B07-2E20-BC5B-045EB184C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B4D131F8-AB3F-3C6E-89D5-3319AACE7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9964" name="Line 28">
                <a:extLst>
                  <a:ext uri="{FF2B5EF4-FFF2-40B4-BE49-F238E27FC236}">
                    <a16:creationId xmlns:a16="http://schemas.microsoft.com/office/drawing/2014/main" id="{AD5A08D4-6177-C043-FB93-7EA29C4B7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9965" name="Line 29">
                <a:extLst>
                  <a:ext uri="{FF2B5EF4-FFF2-40B4-BE49-F238E27FC236}">
                    <a16:creationId xmlns:a16="http://schemas.microsoft.com/office/drawing/2014/main" id="{CED15C2B-8898-658A-BB14-5E7F0EEAD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66" name="Group 30">
            <a:extLst>
              <a:ext uri="{FF2B5EF4-FFF2-40B4-BE49-F238E27FC236}">
                <a16:creationId xmlns:a16="http://schemas.microsoft.com/office/drawing/2014/main" id="{A8E157F9-FBE5-12BB-CC7D-F0A9FE1ED6C7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4030266"/>
            <a:ext cx="1350169" cy="702469"/>
            <a:chOff x="1746" y="2341"/>
            <a:chExt cx="1134" cy="590"/>
          </a:xfrm>
        </p:grpSpPr>
        <p:sp>
          <p:nvSpPr>
            <p:cNvPr id="39967" name="AutoShape 31">
              <a:extLst>
                <a:ext uri="{FF2B5EF4-FFF2-40B4-BE49-F238E27FC236}">
                  <a16:creationId xmlns:a16="http://schemas.microsoft.com/office/drawing/2014/main" id="{2310BEE5-E897-81E8-60DF-11B9D7F2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9968" name="Group 32">
              <a:extLst>
                <a:ext uri="{FF2B5EF4-FFF2-40B4-BE49-F238E27FC236}">
                  <a16:creationId xmlns:a16="http://schemas.microsoft.com/office/drawing/2014/main" id="{C687CE5C-32BA-5A44-3481-34E930094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BDCEC02E-47C9-FB43-7D23-74F6B95B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9970" name="Line 34">
                <a:extLst>
                  <a:ext uri="{FF2B5EF4-FFF2-40B4-BE49-F238E27FC236}">
                    <a16:creationId xmlns:a16="http://schemas.microsoft.com/office/drawing/2014/main" id="{945A7747-DA36-F2B1-680B-7C9D7825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9971" name="Line 35">
                <a:extLst>
                  <a:ext uri="{FF2B5EF4-FFF2-40B4-BE49-F238E27FC236}">
                    <a16:creationId xmlns:a16="http://schemas.microsoft.com/office/drawing/2014/main" id="{FFBD39DD-E437-3E90-ECAA-FBAD88073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72" name="Group 36">
            <a:extLst>
              <a:ext uri="{FF2B5EF4-FFF2-40B4-BE49-F238E27FC236}">
                <a16:creationId xmlns:a16="http://schemas.microsoft.com/office/drawing/2014/main" id="{0743D4B8-FC17-024C-DB83-7D5351B8E698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1275160"/>
            <a:ext cx="1350169" cy="702469"/>
            <a:chOff x="1746" y="2341"/>
            <a:chExt cx="1134" cy="590"/>
          </a:xfrm>
        </p:grpSpPr>
        <p:sp>
          <p:nvSpPr>
            <p:cNvPr id="39973" name="AutoShape 37">
              <a:extLst>
                <a:ext uri="{FF2B5EF4-FFF2-40B4-BE49-F238E27FC236}">
                  <a16:creationId xmlns:a16="http://schemas.microsoft.com/office/drawing/2014/main" id="{06702AF4-9636-0342-D08D-80ED25B9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9974" name="Group 38">
              <a:extLst>
                <a:ext uri="{FF2B5EF4-FFF2-40B4-BE49-F238E27FC236}">
                  <a16:creationId xmlns:a16="http://schemas.microsoft.com/office/drawing/2014/main" id="{AF5E08EF-0342-1D92-DBEA-7D6D68284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3488297D-2563-DFB0-5A39-1654C901E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9976" name="Line 40">
                <a:extLst>
                  <a:ext uri="{FF2B5EF4-FFF2-40B4-BE49-F238E27FC236}">
                    <a16:creationId xmlns:a16="http://schemas.microsoft.com/office/drawing/2014/main" id="{D3A59427-049F-0D1B-A0F1-FE4471D56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9977" name="Line 41">
                <a:extLst>
                  <a:ext uri="{FF2B5EF4-FFF2-40B4-BE49-F238E27FC236}">
                    <a16:creationId xmlns:a16="http://schemas.microsoft.com/office/drawing/2014/main" id="{96E1FA28-88F3-971C-DC1D-F3548EFE1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78" name="Group 42">
            <a:extLst>
              <a:ext uri="{FF2B5EF4-FFF2-40B4-BE49-F238E27FC236}">
                <a16:creationId xmlns:a16="http://schemas.microsoft.com/office/drawing/2014/main" id="{D2319881-1DC6-7A51-6544-39FAD2567FB7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3274219"/>
            <a:ext cx="1350169" cy="702469"/>
            <a:chOff x="1746" y="2341"/>
            <a:chExt cx="1134" cy="590"/>
          </a:xfrm>
        </p:grpSpPr>
        <p:sp>
          <p:nvSpPr>
            <p:cNvPr id="39979" name="AutoShape 43">
              <a:extLst>
                <a:ext uri="{FF2B5EF4-FFF2-40B4-BE49-F238E27FC236}">
                  <a16:creationId xmlns:a16="http://schemas.microsoft.com/office/drawing/2014/main" id="{BB0F57EC-5994-E677-B0E6-D10EEBEF1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39980" name="Group 44">
              <a:extLst>
                <a:ext uri="{FF2B5EF4-FFF2-40B4-BE49-F238E27FC236}">
                  <a16:creationId xmlns:a16="http://schemas.microsoft.com/office/drawing/2014/main" id="{22CEC941-07B2-A6E2-3382-FDC3045A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B73FFBA5-5D48-0814-460F-8D887EE2B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9982" name="Line 46">
                <a:extLst>
                  <a:ext uri="{FF2B5EF4-FFF2-40B4-BE49-F238E27FC236}">
                    <a16:creationId xmlns:a16="http://schemas.microsoft.com/office/drawing/2014/main" id="{27F1F213-43A5-52A7-6F1F-0AAE4CD63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9983" name="Line 47">
                <a:extLst>
                  <a:ext uri="{FF2B5EF4-FFF2-40B4-BE49-F238E27FC236}">
                    <a16:creationId xmlns:a16="http://schemas.microsoft.com/office/drawing/2014/main" id="{E25547CD-61E5-D590-6415-94F0B62CA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84" name="Group 48">
            <a:extLst>
              <a:ext uri="{FF2B5EF4-FFF2-40B4-BE49-F238E27FC236}">
                <a16:creationId xmlns:a16="http://schemas.microsoft.com/office/drawing/2014/main" id="{CA80FC8C-2AFE-344C-344A-164C33CF5101}"/>
              </a:ext>
            </a:extLst>
          </p:cNvPr>
          <p:cNvGrpSpPr>
            <a:grpSpLocks/>
          </p:cNvGrpSpPr>
          <p:nvPr/>
        </p:nvGrpSpPr>
        <p:grpSpPr bwMode="auto">
          <a:xfrm>
            <a:off x="1980010" y="1653778"/>
            <a:ext cx="4589859" cy="2862263"/>
            <a:chOff x="703" y="1389"/>
            <a:chExt cx="3855" cy="2404"/>
          </a:xfrm>
        </p:grpSpPr>
        <p:sp>
          <p:nvSpPr>
            <p:cNvPr id="39985" name="AutoShape 49">
              <a:extLst>
                <a:ext uri="{FF2B5EF4-FFF2-40B4-BE49-F238E27FC236}">
                  <a16:creationId xmlns:a16="http://schemas.microsoft.com/office/drawing/2014/main" id="{2AC61926-E427-2B6E-84EA-80F123DE4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06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86" name="AutoShape 50">
              <a:extLst>
                <a:ext uri="{FF2B5EF4-FFF2-40B4-BE49-F238E27FC236}">
                  <a16:creationId xmlns:a16="http://schemas.microsoft.com/office/drawing/2014/main" id="{BD05031E-CBAA-1AA1-9F67-F0EA1056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657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87" name="AutoShape 51">
              <a:extLst>
                <a:ext uri="{FF2B5EF4-FFF2-40B4-BE49-F238E27FC236}">
                  <a16:creationId xmlns:a16="http://schemas.microsoft.com/office/drawing/2014/main" id="{A53E0712-9D90-AFB3-FF99-E1229FB42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8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88" name="AutoShape 52">
              <a:extLst>
                <a:ext uri="{FF2B5EF4-FFF2-40B4-BE49-F238E27FC236}">
                  <a16:creationId xmlns:a16="http://schemas.microsoft.com/office/drawing/2014/main" id="{2AD5235A-7101-9827-401F-1B28678CE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7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89" name="AutoShape 53">
              <a:extLst>
                <a:ext uri="{FF2B5EF4-FFF2-40B4-BE49-F238E27FC236}">
                  <a16:creationId xmlns:a16="http://schemas.microsoft.com/office/drawing/2014/main" id="{42051126-029C-FF46-0EC8-29A3A5665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56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39991" name="Group 55">
            <a:extLst>
              <a:ext uri="{FF2B5EF4-FFF2-40B4-BE49-F238E27FC236}">
                <a16:creationId xmlns:a16="http://schemas.microsoft.com/office/drawing/2014/main" id="{EA433333-7D29-86DD-1DD2-7DF948957B27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3436144"/>
            <a:ext cx="702469" cy="215504"/>
            <a:chOff x="249" y="2886"/>
            <a:chExt cx="590" cy="181"/>
          </a:xfrm>
        </p:grpSpPr>
        <p:sp>
          <p:nvSpPr>
            <p:cNvPr id="39992" name="Oval 56">
              <a:extLst>
                <a:ext uri="{FF2B5EF4-FFF2-40B4-BE49-F238E27FC236}">
                  <a16:creationId xmlns:a16="http://schemas.microsoft.com/office/drawing/2014/main" id="{274F2E5A-5698-7CA6-D584-C79256CE0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93" name="Line 57">
              <a:extLst>
                <a:ext uri="{FF2B5EF4-FFF2-40B4-BE49-F238E27FC236}">
                  <a16:creationId xmlns:a16="http://schemas.microsoft.com/office/drawing/2014/main" id="{F2A9943D-9FF0-8FC0-6354-86544CF9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9994" name="Line 58">
              <a:extLst>
                <a:ext uri="{FF2B5EF4-FFF2-40B4-BE49-F238E27FC236}">
                  <a16:creationId xmlns:a16="http://schemas.microsoft.com/office/drawing/2014/main" id="{A4D58779-335B-FF73-FD01-A287EBDBE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39995" name="Group 59">
            <a:extLst>
              <a:ext uri="{FF2B5EF4-FFF2-40B4-BE49-F238E27FC236}">
                <a16:creationId xmlns:a16="http://schemas.microsoft.com/office/drawing/2014/main" id="{3ACA3933-5B29-35BA-5EA1-C88C394E2610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2409825"/>
            <a:ext cx="702469" cy="215504"/>
            <a:chOff x="249" y="2886"/>
            <a:chExt cx="590" cy="181"/>
          </a:xfrm>
        </p:grpSpPr>
        <p:sp>
          <p:nvSpPr>
            <p:cNvPr id="39996" name="Oval 60">
              <a:extLst>
                <a:ext uri="{FF2B5EF4-FFF2-40B4-BE49-F238E27FC236}">
                  <a16:creationId xmlns:a16="http://schemas.microsoft.com/office/drawing/2014/main" id="{764E0AD0-89DE-AE2D-11DF-CE1BA91D7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39997" name="Line 61">
              <a:extLst>
                <a:ext uri="{FF2B5EF4-FFF2-40B4-BE49-F238E27FC236}">
                  <a16:creationId xmlns:a16="http://schemas.microsoft.com/office/drawing/2014/main" id="{D87AB650-6CDF-C4EC-85E5-2DB9B29C5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9998" name="Line 62">
              <a:extLst>
                <a:ext uri="{FF2B5EF4-FFF2-40B4-BE49-F238E27FC236}">
                  <a16:creationId xmlns:a16="http://schemas.microsoft.com/office/drawing/2014/main" id="{1887F4FE-9ED9-0E1D-D0A5-A956FF34F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11" name="Group 75">
            <a:extLst>
              <a:ext uri="{FF2B5EF4-FFF2-40B4-BE49-F238E27FC236}">
                <a16:creationId xmlns:a16="http://schemas.microsoft.com/office/drawing/2014/main" id="{B0EC405E-DA26-1B40-8CBD-D8C216399EF9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3274219"/>
            <a:ext cx="702469" cy="215504"/>
            <a:chOff x="249" y="2886"/>
            <a:chExt cx="590" cy="181"/>
          </a:xfrm>
        </p:grpSpPr>
        <p:sp>
          <p:nvSpPr>
            <p:cNvPr id="40012" name="Oval 76">
              <a:extLst>
                <a:ext uri="{FF2B5EF4-FFF2-40B4-BE49-F238E27FC236}">
                  <a16:creationId xmlns:a16="http://schemas.microsoft.com/office/drawing/2014/main" id="{F52DF253-E641-8E88-1D66-6C85378D9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13" name="Line 77">
              <a:extLst>
                <a:ext uri="{FF2B5EF4-FFF2-40B4-BE49-F238E27FC236}">
                  <a16:creationId xmlns:a16="http://schemas.microsoft.com/office/drawing/2014/main" id="{7B5C3717-7D93-BC16-AD19-22ABE2B4F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14" name="Line 78">
              <a:extLst>
                <a:ext uri="{FF2B5EF4-FFF2-40B4-BE49-F238E27FC236}">
                  <a16:creationId xmlns:a16="http://schemas.microsoft.com/office/drawing/2014/main" id="{4CB5A9DF-DA39-2B00-0544-F8F475E34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15" name="Group 79">
            <a:extLst>
              <a:ext uri="{FF2B5EF4-FFF2-40B4-BE49-F238E27FC236}">
                <a16:creationId xmlns:a16="http://schemas.microsoft.com/office/drawing/2014/main" id="{08F9472D-ACCC-827D-0BC2-E01094DC0828}"/>
              </a:ext>
            </a:extLst>
          </p:cNvPr>
          <p:cNvGrpSpPr>
            <a:grpSpLocks/>
          </p:cNvGrpSpPr>
          <p:nvPr/>
        </p:nvGrpSpPr>
        <p:grpSpPr bwMode="auto">
          <a:xfrm rot="20173659">
            <a:off x="1739504" y="4193382"/>
            <a:ext cx="485775" cy="150019"/>
            <a:chOff x="249" y="2886"/>
            <a:chExt cx="590" cy="181"/>
          </a:xfrm>
        </p:grpSpPr>
        <p:sp>
          <p:nvSpPr>
            <p:cNvPr id="40016" name="Oval 80">
              <a:extLst>
                <a:ext uri="{FF2B5EF4-FFF2-40B4-BE49-F238E27FC236}">
                  <a16:creationId xmlns:a16="http://schemas.microsoft.com/office/drawing/2014/main" id="{6B1A1ACA-8EFF-4EA8-BE65-8867A17D8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17" name="Line 81">
              <a:extLst>
                <a:ext uri="{FF2B5EF4-FFF2-40B4-BE49-F238E27FC236}">
                  <a16:creationId xmlns:a16="http://schemas.microsoft.com/office/drawing/2014/main" id="{8DF419C1-7FE1-F3EF-487B-68CDCF7C5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18" name="Line 82">
              <a:extLst>
                <a:ext uri="{FF2B5EF4-FFF2-40B4-BE49-F238E27FC236}">
                  <a16:creationId xmlns:a16="http://schemas.microsoft.com/office/drawing/2014/main" id="{F7E13A9B-120B-20BB-C6AD-996F62AD3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19" name="Group 83">
            <a:extLst>
              <a:ext uri="{FF2B5EF4-FFF2-40B4-BE49-F238E27FC236}">
                <a16:creationId xmlns:a16="http://schemas.microsoft.com/office/drawing/2014/main" id="{CC1C2E87-E00F-022C-2A3C-66B8C6468F19}"/>
              </a:ext>
            </a:extLst>
          </p:cNvPr>
          <p:cNvGrpSpPr>
            <a:grpSpLocks/>
          </p:cNvGrpSpPr>
          <p:nvPr/>
        </p:nvGrpSpPr>
        <p:grpSpPr bwMode="auto">
          <a:xfrm>
            <a:off x="6840141" y="4407694"/>
            <a:ext cx="702469" cy="215504"/>
            <a:chOff x="249" y="2886"/>
            <a:chExt cx="590" cy="181"/>
          </a:xfrm>
        </p:grpSpPr>
        <p:sp>
          <p:nvSpPr>
            <p:cNvPr id="40020" name="Oval 84">
              <a:extLst>
                <a:ext uri="{FF2B5EF4-FFF2-40B4-BE49-F238E27FC236}">
                  <a16:creationId xmlns:a16="http://schemas.microsoft.com/office/drawing/2014/main" id="{59B7D622-354A-E087-A224-BA52B72B3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21" name="Line 85">
              <a:extLst>
                <a:ext uri="{FF2B5EF4-FFF2-40B4-BE49-F238E27FC236}">
                  <a16:creationId xmlns:a16="http://schemas.microsoft.com/office/drawing/2014/main" id="{6BC25AA6-C969-C076-D6AE-43B02A65D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22" name="Line 86">
              <a:extLst>
                <a:ext uri="{FF2B5EF4-FFF2-40B4-BE49-F238E27FC236}">
                  <a16:creationId xmlns:a16="http://schemas.microsoft.com/office/drawing/2014/main" id="{D70CC82F-15F5-028C-357B-E0F15ED11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27" name="Group 91">
            <a:extLst>
              <a:ext uri="{FF2B5EF4-FFF2-40B4-BE49-F238E27FC236}">
                <a16:creationId xmlns:a16="http://schemas.microsoft.com/office/drawing/2014/main" id="{549896F9-6197-E961-C55B-B81358D823B5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085975"/>
            <a:ext cx="702469" cy="215504"/>
            <a:chOff x="249" y="2886"/>
            <a:chExt cx="590" cy="181"/>
          </a:xfrm>
        </p:grpSpPr>
        <p:sp>
          <p:nvSpPr>
            <p:cNvPr id="40028" name="Oval 92">
              <a:extLst>
                <a:ext uri="{FF2B5EF4-FFF2-40B4-BE49-F238E27FC236}">
                  <a16:creationId xmlns:a16="http://schemas.microsoft.com/office/drawing/2014/main" id="{5F7F3A40-C64F-9D9F-29E5-C3F878B8E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29" name="Line 93">
              <a:extLst>
                <a:ext uri="{FF2B5EF4-FFF2-40B4-BE49-F238E27FC236}">
                  <a16:creationId xmlns:a16="http://schemas.microsoft.com/office/drawing/2014/main" id="{EA356499-AFD5-A470-E57E-443BDFD81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30" name="Line 94">
              <a:extLst>
                <a:ext uri="{FF2B5EF4-FFF2-40B4-BE49-F238E27FC236}">
                  <a16:creationId xmlns:a16="http://schemas.microsoft.com/office/drawing/2014/main" id="{9C5863D9-23BE-250A-3590-5917E70AD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31" name="Group 95">
            <a:extLst>
              <a:ext uri="{FF2B5EF4-FFF2-40B4-BE49-F238E27FC236}">
                <a16:creationId xmlns:a16="http://schemas.microsoft.com/office/drawing/2014/main" id="{C5E1C9CD-4093-5576-9AB1-8503F289D7B7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383506"/>
            <a:ext cx="702469" cy="215504"/>
            <a:chOff x="249" y="2886"/>
            <a:chExt cx="590" cy="181"/>
          </a:xfrm>
        </p:grpSpPr>
        <p:sp>
          <p:nvSpPr>
            <p:cNvPr id="40032" name="Oval 96">
              <a:extLst>
                <a:ext uri="{FF2B5EF4-FFF2-40B4-BE49-F238E27FC236}">
                  <a16:creationId xmlns:a16="http://schemas.microsoft.com/office/drawing/2014/main" id="{C87F94DC-D450-8043-7EF9-5A2A6337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33" name="Line 97">
              <a:extLst>
                <a:ext uri="{FF2B5EF4-FFF2-40B4-BE49-F238E27FC236}">
                  <a16:creationId xmlns:a16="http://schemas.microsoft.com/office/drawing/2014/main" id="{647CFB82-98E8-D7BD-CEC2-AC6E95C3E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34" name="Line 98">
              <a:extLst>
                <a:ext uri="{FF2B5EF4-FFF2-40B4-BE49-F238E27FC236}">
                  <a16:creationId xmlns:a16="http://schemas.microsoft.com/office/drawing/2014/main" id="{499FB6B4-1272-FE3B-1705-62881254F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35" name="Group 99">
            <a:extLst>
              <a:ext uri="{FF2B5EF4-FFF2-40B4-BE49-F238E27FC236}">
                <a16:creationId xmlns:a16="http://schemas.microsoft.com/office/drawing/2014/main" id="{213715C3-DB8C-3324-216E-7F6FF4439799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951310"/>
            <a:ext cx="702469" cy="215503"/>
            <a:chOff x="249" y="2886"/>
            <a:chExt cx="590" cy="181"/>
          </a:xfrm>
        </p:grpSpPr>
        <p:sp>
          <p:nvSpPr>
            <p:cNvPr id="40036" name="Oval 100">
              <a:extLst>
                <a:ext uri="{FF2B5EF4-FFF2-40B4-BE49-F238E27FC236}">
                  <a16:creationId xmlns:a16="http://schemas.microsoft.com/office/drawing/2014/main" id="{287EA3B6-DAB9-EBF4-9BA7-3C20E8C5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37" name="Line 101">
              <a:extLst>
                <a:ext uri="{FF2B5EF4-FFF2-40B4-BE49-F238E27FC236}">
                  <a16:creationId xmlns:a16="http://schemas.microsoft.com/office/drawing/2014/main" id="{A0F1DE73-2868-54A0-D2C9-A3B00180F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38" name="Line 102">
              <a:extLst>
                <a:ext uri="{FF2B5EF4-FFF2-40B4-BE49-F238E27FC236}">
                  <a16:creationId xmlns:a16="http://schemas.microsoft.com/office/drawing/2014/main" id="{69D25C76-9793-0385-76B0-ED7277B4E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45" name="Group 109">
            <a:extLst>
              <a:ext uri="{FF2B5EF4-FFF2-40B4-BE49-F238E27FC236}">
                <a16:creationId xmlns:a16="http://schemas.microsoft.com/office/drawing/2014/main" id="{8D9B2E31-E59D-F560-26C6-230E80724EA2}"/>
              </a:ext>
            </a:extLst>
          </p:cNvPr>
          <p:cNvGrpSpPr>
            <a:grpSpLocks/>
          </p:cNvGrpSpPr>
          <p:nvPr/>
        </p:nvGrpSpPr>
        <p:grpSpPr bwMode="auto">
          <a:xfrm rot="20173659">
            <a:off x="1763316" y="1491854"/>
            <a:ext cx="485775" cy="150019"/>
            <a:chOff x="249" y="2886"/>
            <a:chExt cx="590" cy="181"/>
          </a:xfrm>
        </p:grpSpPr>
        <p:sp>
          <p:nvSpPr>
            <p:cNvPr id="40046" name="Oval 110">
              <a:extLst>
                <a:ext uri="{FF2B5EF4-FFF2-40B4-BE49-F238E27FC236}">
                  <a16:creationId xmlns:a16="http://schemas.microsoft.com/office/drawing/2014/main" id="{50E0477B-BA18-F7AC-2FC3-0E56841F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47" name="Line 111">
              <a:extLst>
                <a:ext uri="{FF2B5EF4-FFF2-40B4-BE49-F238E27FC236}">
                  <a16:creationId xmlns:a16="http://schemas.microsoft.com/office/drawing/2014/main" id="{6638D290-8A53-759E-D067-077F33C15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48" name="Line 112">
              <a:extLst>
                <a:ext uri="{FF2B5EF4-FFF2-40B4-BE49-F238E27FC236}">
                  <a16:creationId xmlns:a16="http://schemas.microsoft.com/office/drawing/2014/main" id="{0DF39C3D-C8A5-6B0F-BB2E-42163CBF8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53" name="Group 117">
            <a:extLst>
              <a:ext uri="{FF2B5EF4-FFF2-40B4-BE49-F238E27FC236}">
                <a16:creationId xmlns:a16="http://schemas.microsoft.com/office/drawing/2014/main" id="{81336381-E10E-EC77-B216-04A6375C9DE8}"/>
              </a:ext>
            </a:extLst>
          </p:cNvPr>
          <p:cNvGrpSpPr>
            <a:grpSpLocks/>
          </p:cNvGrpSpPr>
          <p:nvPr/>
        </p:nvGrpSpPr>
        <p:grpSpPr bwMode="auto">
          <a:xfrm rot="2257031">
            <a:off x="3798094" y="2565798"/>
            <a:ext cx="485775" cy="150019"/>
            <a:chOff x="249" y="2886"/>
            <a:chExt cx="590" cy="181"/>
          </a:xfrm>
        </p:grpSpPr>
        <p:sp>
          <p:nvSpPr>
            <p:cNvPr id="40054" name="Oval 118">
              <a:extLst>
                <a:ext uri="{FF2B5EF4-FFF2-40B4-BE49-F238E27FC236}">
                  <a16:creationId xmlns:a16="http://schemas.microsoft.com/office/drawing/2014/main" id="{23196E45-727D-F121-B0F2-4D249A472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55" name="Line 119">
              <a:extLst>
                <a:ext uri="{FF2B5EF4-FFF2-40B4-BE49-F238E27FC236}">
                  <a16:creationId xmlns:a16="http://schemas.microsoft.com/office/drawing/2014/main" id="{E89297CF-6569-916F-ED0A-8922B4A11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56" name="Line 120">
              <a:extLst>
                <a:ext uri="{FF2B5EF4-FFF2-40B4-BE49-F238E27FC236}">
                  <a16:creationId xmlns:a16="http://schemas.microsoft.com/office/drawing/2014/main" id="{908B6028-A430-AE3C-3309-4D2D4E259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57" name="Group 121">
            <a:extLst>
              <a:ext uri="{FF2B5EF4-FFF2-40B4-BE49-F238E27FC236}">
                <a16:creationId xmlns:a16="http://schemas.microsoft.com/office/drawing/2014/main" id="{54EF6A3A-7938-03C7-A07C-B1F3A1A3E2F1}"/>
              </a:ext>
            </a:extLst>
          </p:cNvPr>
          <p:cNvGrpSpPr>
            <a:grpSpLocks/>
          </p:cNvGrpSpPr>
          <p:nvPr/>
        </p:nvGrpSpPr>
        <p:grpSpPr bwMode="auto">
          <a:xfrm>
            <a:off x="4877991" y="4419600"/>
            <a:ext cx="485775" cy="150019"/>
            <a:chOff x="249" y="2886"/>
            <a:chExt cx="590" cy="181"/>
          </a:xfrm>
        </p:grpSpPr>
        <p:sp>
          <p:nvSpPr>
            <p:cNvPr id="40058" name="Oval 122">
              <a:extLst>
                <a:ext uri="{FF2B5EF4-FFF2-40B4-BE49-F238E27FC236}">
                  <a16:creationId xmlns:a16="http://schemas.microsoft.com/office/drawing/2014/main" id="{F1A691B5-3969-E7C5-33D0-E2B3512A8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59" name="Line 123">
              <a:extLst>
                <a:ext uri="{FF2B5EF4-FFF2-40B4-BE49-F238E27FC236}">
                  <a16:creationId xmlns:a16="http://schemas.microsoft.com/office/drawing/2014/main" id="{836D8F3B-D561-EA18-66E9-EA1B23530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60" name="Line 124">
              <a:extLst>
                <a:ext uri="{FF2B5EF4-FFF2-40B4-BE49-F238E27FC236}">
                  <a16:creationId xmlns:a16="http://schemas.microsoft.com/office/drawing/2014/main" id="{1742AE03-7298-F40B-3E3A-94A493BFA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0061" name="Group 125">
            <a:extLst>
              <a:ext uri="{FF2B5EF4-FFF2-40B4-BE49-F238E27FC236}">
                <a16:creationId xmlns:a16="http://schemas.microsoft.com/office/drawing/2014/main" id="{994441C4-9873-5A15-6103-C9D840F13EFC}"/>
              </a:ext>
            </a:extLst>
          </p:cNvPr>
          <p:cNvGrpSpPr>
            <a:grpSpLocks/>
          </p:cNvGrpSpPr>
          <p:nvPr/>
        </p:nvGrpSpPr>
        <p:grpSpPr bwMode="auto">
          <a:xfrm rot="20493903">
            <a:off x="6101954" y="3418285"/>
            <a:ext cx="485775" cy="150019"/>
            <a:chOff x="249" y="2886"/>
            <a:chExt cx="590" cy="181"/>
          </a:xfrm>
        </p:grpSpPr>
        <p:sp>
          <p:nvSpPr>
            <p:cNvPr id="40062" name="Oval 126">
              <a:extLst>
                <a:ext uri="{FF2B5EF4-FFF2-40B4-BE49-F238E27FC236}">
                  <a16:creationId xmlns:a16="http://schemas.microsoft.com/office/drawing/2014/main" id="{1ADF5D2E-D61F-2B92-166F-41E7268AE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0063" name="Line 127">
              <a:extLst>
                <a:ext uri="{FF2B5EF4-FFF2-40B4-BE49-F238E27FC236}">
                  <a16:creationId xmlns:a16="http://schemas.microsoft.com/office/drawing/2014/main" id="{E2163A9E-F058-FDF8-F576-FC3B760A6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064" name="Line 128">
              <a:extLst>
                <a:ext uri="{FF2B5EF4-FFF2-40B4-BE49-F238E27FC236}">
                  <a16:creationId xmlns:a16="http://schemas.microsoft.com/office/drawing/2014/main" id="{3CC8C9BF-3C33-8515-50A4-9D1D0BE6A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39936" name="Agrupar 39935">
            <a:extLst>
              <a:ext uri="{FF2B5EF4-FFF2-40B4-BE49-F238E27FC236}">
                <a16:creationId xmlns:a16="http://schemas.microsoft.com/office/drawing/2014/main" id="{46FF24D7-2BE3-D2FF-1746-0F39EF73CA21}"/>
              </a:ext>
            </a:extLst>
          </p:cNvPr>
          <p:cNvGrpSpPr/>
          <p:nvPr/>
        </p:nvGrpSpPr>
        <p:grpSpPr>
          <a:xfrm>
            <a:off x="4363245" y="3925490"/>
            <a:ext cx="1512094" cy="756048"/>
            <a:chOff x="4363245" y="3925490"/>
            <a:chExt cx="1512094" cy="756048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FF831C2A-52C2-83B9-BC4D-6BE58B561D17}"/>
                </a:ext>
              </a:extLst>
            </p:cNvPr>
            <p:cNvGrpSpPr/>
            <p:nvPr/>
          </p:nvGrpSpPr>
          <p:grpSpPr>
            <a:xfrm>
              <a:off x="4363245" y="3925490"/>
              <a:ext cx="1512094" cy="756048"/>
              <a:chOff x="2195513" y="1168004"/>
              <a:chExt cx="4536281" cy="2969419"/>
            </a:xfrm>
          </p:grpSpPr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E1F42998-FB0D-3263-DD86-4769189D7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5" name="Oval 5">
                <a:extLst>
                  <a:ext uri="{FF2B5EF4-FFF2-40B4-BE49-F238E27FC236}">
                    <a16:creationId xmlns:a16="http://schemas.microsoft.com/office/drawing/2014/main" id="{8B32851E-D042-3557-9EE1-B0E696B89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6" name="Line 6">
                <a:extLst>
                  <a:ext uri="{FF2B5EF4-FFF2-40B4-BE49-F238E27FC236}">
                    <a16:creationId xmlns:a16="http://schemas.microsoft.com/office/drawing/2014/main" id="{455E6C29-97C6-22A5-B332-55903EA8B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281A9A12-2EBF-67BE-A569-9D0570D7F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8" name="AutoShape 8">
                <a:extLst>
                  <a:ext uri="{FF2B5EF4-FFF2-40B4-BE49-F238E27FC236}">
                    <a16:creationId xmlns:a16="http://schemas.microsoft.com/office/drawing/2014/main" id="{363126BF-C09D-EE0F-377F-AE84EEEF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9" name="Oval 13">
                <a:extLst>
                  <a:ext uri="{FF2B5EF4-FFF2-40B4-BE49-F238E27FC236}">
                    <a16:creationId xmlns:a16="http://schemas.microsoft.com/office/drawing/2014/main" id="{E6CB4E8C-8319-DDA1-003A-F6A57DE5B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1" name="Group 55">
              <a:extLst>
                <a:ext uri="{FF2B5EF4-FFF2-40B4-BE49-F238E27FC236}">
                  <a16:creationId xmlns:a16="http://schemas.microsoft.com/office/drawing/2014/main" id="{5ADB6D1E-7CD9-404D-79EF-11F794BA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800" y="4354115"/>
              <a:ext cx="524669" cy="161925"/>
              <a:chOff x="249" y="2886"/>
              <a:chExt cx="590" cy="181"/>
            </a:xfrm>
          </p:grpSpPr>
          <p:sp>
            <p:nvSpPr>
              <p:cNvPr id="42" name="Oval 56">
                <a:extLst>
                  <a:ext uri="{FF2B5EF4-FFF2-40B4-BE49-F238E27FC236}">
                    <a16:creationId xmlns:a16="http://schemas.microsoft.com/office/drawing/2014/main" id="{25CE0D46-9D06-81FF-BB9D-F6C73BD38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3" name="Line 57">
                <a:extLst>
                  <a:ext uri="{FF2B5EF4-FFF2-40B4-BE49-F238E27FC236}">
                    <a16:creationId xmlns:a16="http://schemas.microsoft.com/office/drawing/2014/main" id="{916FA254-CCF0-7331-497F-9767F2020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4" name="Line 58">
                <a:extLst>
                  <a:ext uri="{FF2B5EF4-FFF2-40B4-BE49-F238E27FC236}">
                    <a16:creationId xmlns:a16="http://schemas.microsoft.com/office/drawing/2014/main" id="{6C80DDE9-BFE5-73EF-5365-63703B366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9BA07A84-6D91-EFFE-044A-D93E278B5E88}"/>
              </a:ext>
            </a:extLst>
          </p:cNvPr>
          <p:cNvGrpSpPr/>
          <p:nvPr/>
        </p:nvGrpSpPr>
        <p:grpSpPr>
          <a:xfrm>
            <a:off x="1575197" y="4003476"/>
            <a:ext cx="1512094" cy="756048"/>
            <a:chOff x="1575197" y="4003476"/>
            <a:chExt cx="1512094" cy="756048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02BFCB6B-33CE-243B-2A39-C0C20280D9F1}"/>
                </a:ext>
              </a:extLst>
            </p:cNvPr>
            <p:cNvGrpSpPr/>
            <p:nvPr/>
          </p:nvGrpSpPr>
          <p:grpSpPr>
            <a:xfrm>
              <a:off x="1575197" y="4003476"/>
              <a:ext cx="1512094" cy="756048"/>
              <a:chOff x="2195513" y="1168004"/>
              <a:chExt cx="4536281" cy="2969419"/>
            </a:xfrm>
          </p:grpSpPr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1699DB5B-BB8F-8587-D90A-C61D8E37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8" name="Oval 5">
                <a:extLst>
                  <a:ext uri="{FF2B5EF4-FFF2-40B4-BE49-F238E27FC236}">
                    <a16:creationId xmlns:a16="http://schemas.microsoft.com/office/drawing/2014/main" id="{59CE29CC-CEF6-75C5-20B0-746E09E50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9" name="Line 6">
                <a:extLst>
                  <a:ext uri="{FF2B5EF4-FFF2-40B4-BE49-F238E27FC236}">
                    <a16:creationId xmlns:a16="http://schemas.microsoft.com/office/drawing/2014/main" id="{D8C303DE-66A6-C51C-55F0-1A81A7CAC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0" name="Line 7">
                <a:extLst>
                  <a:ext uri="{FF2B5EF4-FFF2-40B4-BE49-F238E27FC236}">
                    <a16:creationId xmlns:a16="http://schemas.microsoft.com/office/drawing/2014/main" id="{B792FCEA-F9A3-03FD-2C47-FDE084A4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1" name="AutoShape 8">
                <a:extLst>
                  <a:ext uri="{FF2B5EF4-FFF2-40B4-BE49-F238E27FC236}">
                    <a16:creationId xmlns:a16="http://schemas.microsoft.com/office/drawing/2014/main" id="{2C5F7147-48B3-4B4F-D73C-F1EEBA9B9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F40CCC69-4259-5B45-5EEA-DFC32C9D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5" name="Group 55">
              <a:extLst>
                <a:ext uri="{FF2B5EF4-FFF2-40B4-BE49-F238E27FC236}">
                  <a16:creationId xmlns:a16="http://schemas.microsoft.com/office/drawing/2014/main" id="{046E067D-F112-9E82-77B0-3AB491AE4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0400" y="4441032"/>
              <a:ext cx="524669" cy="161925"/>
              <a:chOff x="249" y="2886"/>
              <a:chExt cx="590" cy="181"/>
            </a:xfrm>
          </p:grpSpPr>
          <p:sp>
            <p:nvSpPr>
              <p:cNvPr id="46" name="Oval 56">
                <a:extLst>
                  <a:ext uri="{FF2B5EF4-FFF2-40B4-BE49-F238E27FC236}">
                    <a16:creationId xmlns:a16="http://schemas.microsoft.com/office/drawing/2014/main" id="{4873F698-E3F8-A8AF-311D-8FF030F66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7" name="Line 57">
                <a:extLst>
                  <a:ext uri="{FF2B5EF4-FFF2-40B4-BE49-F238E27FC236}">
                    <a16:creationId xmlns:a16="http://schemas.microsoft.com/office/drawing/2014/main" id="{CF1D8709-F1D0-A033-0D50-10B7DA889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8" name="Line 58">
                <a:extLst>
                  <a:ext uri="{FF2B5EF4-FFF2-40B4-BE49-F238E27FC236}">
                    <a16:creationId xmlns:a16="http://schemas.microsoft.com/office/drawing/2014/main" id="{E7BFBB98-260B-275B-D92F-3169B7A90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9937" name="Agrupar 39936">
            <a:extLst>
              <a:ext uri="{FF2B5EF4-FFF2-40B4-BE49-F238E27FC236}">
                <a16:creationId xmlns:a16="http://schemas.microsoft.com/office/drawing/2014/main" id="{E2ECF1A4-D63E-47BC-AC50-6C4599012AA1}"/>
              </a:ext>
            </a:extLst>
          </p:cNvPr>
          <p:cNvGrpSpPr/>
          <p:nvPr/>
        </p:nvGrpSpPr>
        <p:grpSpPr>
          <a:xfrm>
            <a:off x="5949553" y="3246834"/>
            <a:ext cx="1512094" cy="756048"/>
            <a:chOff x="5949553" y="3246834"/>
            <a:chExt cx="1512094" cy="756048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1577AF52-6E60-820C-94AD-A4B2C32EB925}"/>
                </a:ext>
              </a:extLst>
            </p:cNvPr>
            <p:cNvGrpSpPr/>
            <p:nvPr/>
          </p:nvGrpSpPr>
          <p:grpSpPr>
            <a:xfrm>
              <a:off x="5949553" y="3246834"/>
              <a:ext cx="1512094" cy="756048"/>
              <a:chOff x="2195513" y="1168004"/>
              <a:chExt cx="4536281" cy="2969419"/>
            </a:xfrm>
          </p:grpSpPr>
          <p:sp>
            <p:nvSpPr>
              <p:cNvPr id="31" name="AutoShape 4">
                <a:extLst>
                  <a:ext uri="{FF2B5EF4-FFF2-40B4-BE49-F238E27FC236}">
                    <a16:creationId xmlns:a16="http://schemas.microsoft.com/office/drawing/2014/main" id="{E94512FD-B882-E824-6FD3-97B87F46A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2" name="Oval 5">
                <a:extLst>
                  <a:ext uri="{FF2B5EF4-FFF2-40B4-BE49-F238E27FC236}">
                    <a16:creationId xmlns:a16="http://schemas.microsoft.com/office/drawing/2014/main" id="{F2C96A70-E08A-7078-B004-C0AA00448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28F6FF79-DE92-561C-763F-4CEB07B7C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9A588C79-6713-FF13-B2AE-F4D72CAEA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5" name="AutoShape 8">
                <a:extLst>
                  <a:ext uri="{FF2B5EF4-FFF2-40B4-BE49-F238E27FC236}">
                    <a16:creationId xmlns:a16="http://schemas.microsoft.com/office/drawing/2014/main" id="{63BCA878-F0EF-4A7C-CBE9-7F9C5CE3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6" name="Oval 13">
                <a:extLst>
                  <a:ext uri="{FF2B5EF4-FFF2-40B4-BE49-F238E27FC236}">
                    <a16:creationId xmlns:a16="http://schemas.microsoft.com/office/drawing/2014/main" id="{55057BFC-D3E1-F71E-A8E0-55C2D7ABF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9" name="Group 55">
              <a:extLst>
                <a:ext uri="{FF2B5EF4-FFF2-40B4-BE49-F238E27FC236}">
                  <a16:creationId xmlns:a16="http://schemas.microsoft.com/office/drawing/2014/main" id="{1A1E1FE4-0674-6D29-56A4-673EDB89F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050" y="3706416"/>
              <a:ext cx="524669" cy="161925"/>
              <a:chOff x="249" y="2886"/>
              <a:chExt cx="590" cy="181"/>
            </a:xfrm>
          </p:grpSpPr>
          <p:sp>
            <p:nvSpPr>
              <p:cNvPr id="50" name="Oval 56">
                <a:extLst>
                  <a:ext uri="{FF2B5EF4-FFF2-40B4-BE49-F238E27FC236}">
                    <a16:creationId xmlns:a16="http://schemas.microsoft.com/office/drawing/2014/main" id="{FEA51BB4-072B-0219-42C2-C2EB780AE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1" name="Line 57">
                <a:extLst>
                  <a:ext uri="{FF2B5EF4-FFF2-40B4-BE49-F238E27FC236}">
                    <a16:creationId xmlns:a16="http://schemas.microsoft.com/office/drawing/2014/main" id="{E679AC6B-56DE-F693-A51F-F89956D9C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52" name="Line 58">
                <a:extLst>
                  <a:ext uri="{FF2B5EF4-FFF2-40B4-BE49-F238E27FC236}">
                    <a16:creationId xmlns:a16="http://schemas.microsoft.com/office/drawing/2014/main" id="{147696E3-89A9-4765-7677-AE66BF54F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C8F56C82-014E-B6E3-AC0B-645ABF702951}"/>
              </a:ext>
            </a:extLst>
          </p:cNvPr>
          <p:cNvGrpSpPr/>
          <p:nvPr/>
        </p:nvGrpSpPr>
        <p:grpSpPr>
          <a:xfrm>
            <a:off x="3464720" y="2220515"/>
            <a:ext cx="1512094" cy="756048"/>
            <a:chOff x="3464720" y="2220515"/>
            <a:chExt cx="1512094" cy="756048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6EBCFE36-C6BD-14E9-B497-C51512F0FFEC}"/>
                </a:ext>
              </a:extLst>
            </p:cNvPr>
            <p:cNvGrpSpPr/>
            <p:nvPr/>
          </p:nvGrpSpPr>
          <p:grpSpPr>
            <a:xfrm>
              <a:off x="3464720" y="2220515"/>
              <a:ext cx="1512094" cy="756048"/>
              <a:chOff x="2195513" y="1168004"/>
              <a:chExt cx="4536281" cy="2969419"/>
            </a:xfrm>
          </p:grpSpPr>
          <p:sp>
            <p:nvSpPr>
              <p:cNvPr id="3" name="AutoShape 4">
                <a:extLst>
                  <a:ext uri="{FF2B5EF4-FFF2-40B4-BE49-F238E27FC236}">
                    <a16:creationId xmlns:a16="http://schemas.microsoft.com/office/drawing/2014/main" id="{02CD583D-9DBA-F07B-5103-8409E76AA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" name="Oval 5">
                <a:extLst>
                  <a:ext uri="{FF2B5EF4-FFF2-40B4-BE49-F238E27FC236}">
                    <a16:creationId xmlns:a16="http://schemas.microsoft.com/office/drawing/2014/main" id="{1A316DED-C8BA-9C13-9572-00C5D9DA6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" name="Line 6">
                <a:extLst>
                  <a:ext uri="{FF2B5EF4-FFF2-40B4-BE49-F238E27FC236}">
                    <a16:creationId xmlns:a16="http://schemas.microsoft.com/office/drawing/2014/main" id="{F39D358F-7725-56A8-868A-52546E52A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" name="Line 7">
                <a:extLst>
                  <a:ext uri="{FF2B5EF4-FFF2-40B4-BE49-F238E27FC236}">
                    <a16:creationId xmlns:a16="http://schemas.microsoft.com/office/drawing/2014/main" id="{C8408783-4326-00BB-62BE-D5471C8A8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7" name="AutoShape 8">
                <a:extLst>
                  <a:ext uri="{FF2B5EF4-FFF2-40B4-BE49-F238E27FC236}">
                    <a16:creationId xmlns:a16="http://schemas.microsoft.com/office/drawing/2014/main" id="{63EE6AC9-F7C9-3BC6-2538-944B4036F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8" name="Oval 13">
                <a:extLst>
                  <a:ext uri="{FF2B5EF4-FFF2-40B4-BE49-F238E27FC236}">
                    <a16:creationId xmlns:a16="http://schemas.microsoft.com/office/drawing/2014/main" id="{FAA2C499-46AB-2F73-75C1-4E2C16A57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53" name="Group 55">
              <a:extLst>
                <a:ext uri="{FF2B5EF4-FFF2-40B4-BE49-F238E27FC236}">
                  <a16:creationId xmlns:a16="http://schemas.microsoft.com/office/drawing/2014/main" id="{5C1F87A6-1113-75D8-97E8-812950B81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954" y="2706291"/>
              <a:ext cx="524669" cy="161925"/>
              <a:chOff x="249" y="2886"/>
              <a:chExt cx="590" cy="181"/>
            </a:xfrm>
          </p:grpSpPr>
          <p:sp>
            <p:nvSpPr>
              <p:cNvPr id="54" name="Oval 56">
                <a:extLst>
                  <a:ext uri="{FF2B5EF4-FFF2-40B4-BE49-F238E27FC236}">
                    <a16:creationId xmlns:a16="http://schemas.microsoft.com/office/drawing/2014/main" id="{76E9BDE8-F166-3FE4-8EE8-5AF2C81DD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5" name="Line 57">
                <a:extLst>
                  <a:ext uri="{FF2B5EF4-FFF2-40B4-BE49-F238E27FC236}">
                    <a16:creationId xmlns:a16="http://schemas.microsoft.com/office/drawing/2014/main" id="{B3D827CB-16E1-D16C-65E9-960BA65BA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56" name="Line 58">
                <a:extLst>
                  <a:ext uri="{FF2B5EF4-FFF2-40B4-BE49-F238E27FC236}">
                    <a16:creationId xmlns:a16="http://schemas.microsoft.com/office/drawing/2014/main" id="{83C4B3A2-F4EA-0C2A-8623-669E6C3AD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FE8E497A-2EF3-36B8-7825-8C193164EB5E}"/>
              </a:ext>
            </a:extLst>
          </p:cNvPr>
          <p:cNvGrpSpPr/>
          <p:nvPr/>
        </p:nvGrpSpPr>
        <p:grpSpPr>
          <a:xfrm>
            <a:off x="1602187" y="1228136"/>
            <a:ext cx="1512094" cy="756048"/>
            <a:chOff x="1602187" y="1228136"/>
            <a:chExt cx="1512094" cy="756048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0192BFE-5709-3C26-D5AF-A27BC0C8AD04}"/>
                </a:ext>
              </a:extLst>
            </p:cNvPr>
            <p:cNvGrpSpPr/>
            <p:nvPr/>
          </p:nvGrpSpPr>
          <p:grpSpPr>
            <a:xfrm>
              <a:off x="1602187" y="1228136"/>
              <a:ext cx="1512094" cy="756048"/>
              <a:chOff x="2195513" y="1168004"/>
              <a:chExt cx="4536281" cy="2969419"/>
            </a:xfrm>
          </p:grpSpPr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B36974C4-91C1-9EF5-5DEA-3A2843BE1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" name="Oval 5">
                <a:extLst>
                  <a:ext uri="{FF2B5EF4-FFF2-40B4-BE49-F238E27FC236}">
                    <a16:creationId xmlns:a16="http://schemas.microsoft.com/office/drawing/2014/main" id="{3F9DDFD9-2C0E-B5C5-91E9-AEF6A2F1F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AD281476-5C97-2028-4B03-8A63F8CD1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57341075-DCF2-48EB-CD70-39D56EC44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14" name="AutoShape 8">
                <a:extLst>
                  <a:ext uri="{FF2B5EF4-FFF2-40B4-BE49-F238E27FC236}">
                    <a16:creationId xmlns:a16="http://schemas.microsoft.com/office/drawing/2014/main" id="{CB6BB6CF-D98F-55DA-4753-59C875A24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78110988-81FB-7CBE-5F00-3EBF87261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51FBA0CE-C8C6-FB1D-EA67-C6E4C81C7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0954" y="1689496"/>
              <a:ext cx="524669" cy="161925"/>
              <a:chOff x="249" y="2886"/>
              <a:chExt cx="590" cy="181"/>
            </a:xfrm>
          </p:grpSpPr>
          <p:sp>
            <p:nvSpPr>
              <p:cNvPr id="58" name="Oval 56">
                <a:extLst>
                  <a:ext uri="{FF2B5EF4-FFF2-40B4-BE49-F238E27FC236}">
                    <a16:creationId xmlns:a16="http://schemas.microsoft.com/office/drawing/2014/main" id="{D9BBD855-5CDE-F8ED-9DFA-9C0ED20F1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9" name="Line 57">
                <a:extLst>
                  <a:ext uri="{FF2B5EF4-FFF2-40B4-BE49-F238E27FC236}">
                    <a16:creationId xmlns:a16="http://schemas.microsoft.com/office/drawing/2014/main" id="{E333A36F-4158-AF46-4B72-3E56003B0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0" name="Line 58">
                <a:extLst>
                  <a:ext uri="{FF2B5EF4-FFF2-40B4-BE49-F238E27FC236}">
                    <a16:creationId xmlns:a16="http://schemas.microsoft.com/office/drawing/2014/main" id="{F50EF32F-3FC3-24D5-7DCF-FF3C4521E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02" name="Group 18">
            <a:extLst>
              <a:ext uri="{FF2B5EF4-FFF2-40B4-BE49-F238E27FC236}">
                <a16:creationId xmlns:a16="http://schemas.microsoft.com/office/drawing/2014/main" id="{2E6E6F9A-2972-9BD4-F83C-F3B14D60FA7B}"/>
              </a:ext>
            </a:extLst>
          </p:cNvPr>
          <p:cNvGrpSpPr>
            <a:grpSpLocks/>
          </p:cNvGrpSpPr>
          <p:nvPr/>
        </p:nvGrpSpPr>
        <p:grpSpPr bwMode="auto">
          <a:xfrm>
            <a:off x="3707607" y="2247900"/>
            <a:ext cx="1350169" cy="702469"/>
            <a:chOff x="1746" y="2341"/>
            <a:chExt cx="1134" cy="590"/>
          </a:xfrm>
        </p:grpSpPr>
        <p:sp>
          <p:nvSpPr>
            <p:cNvPr id="42003" name="AutoShape 19">
              <a:extLst>
                <a:ext uri="{FF2B5EF4-FFF2-40B4-BE49-F238E27FC236}">
                  <a16:creationId xmlns:a16="http://schemas.microsoft.com/office/drawing/2014/main" id="{412C2C10-C871-D773-6485-1F383883A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2004" name="Group 20">
              <a:extLst>
                <a:ext uri="{FF2B5EF4-FFF2-40B4-BE49-F238E27FC236}">
                  <a16:creationId xmlns:a16="http://schemas.microsoft.com/office/drawing/2014/main" id="{B4C038CB-6E6D-780D-3BC4-FFD4F8B7D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2005" name="Oval 21">
                <a:extLst>
                  <a:ext uri="{FF2B5EF4-FFF2-40B4-BE49-F238E27FC236}">
                    <a16:creationId xmlns:a16="http://schemas.microsoft.com/office/drawing/2014/main" id="{E28FD79D-0A39-5DDA-AAD6-D83EE07CA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006" name="Line 22">
                <a:extLst>
                  <a:ext uri="{FF2B5EF4-FFF2-40B4-BE49-F238E27FC236}">
                    <a16:creationId xmlns:a16="http://schemas.microsoft.com/office/drawing/2014/main" id="{4CED1709-A9AF-8629-8EF2-14B672C07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2007" name="Line 23">
                <a:extLst>
                  <a:ext uri="{FF2B5EF4-FFF2-40B4-BE49-F238E27FC236}">
                    <a16:creationId xmlns:a16="http://schemas.microsoft.com/office/drawing/2014/main" id="{62FA9888-1620-E94F-D752-37A685947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2008" name="Group 24">
            <a:extLst>
              <a:ext uri="{FF2B5EF4-FFF2-40B4-BE49-F238E27FC236}">
                <a16:creationId xmlns:a16="http://schemas.microsoft.com/office/drawing/2014/main" id="{447FA49D-A523-FD00-F21D-EAC71A0983AA}"/>
              </a:ext>
            </a:extLst>
          </p:cNvPr>
          <p:cNvGrpSpPr>
            <a:grpSpLocks/>
          </p:cNvGrpSpPr>
          <p:nvPr/>
        </p:nvGrpSpPr>
        <p:grpSpPr bwMode="auto">
          <a:xfrm>
            <a:off x="4410075" y="3975498"/>
            <a:ext cx="1350169" cy="702469"/>
            <a:chOff x="1746" y="2341"/>
            <a:chExt cx="1134" cy="590"/>
          </a:xfrm>
        </p:grpSpPr>
        <p:sp>
          <p:nvSpPr>
            <p:cNvPr id="42009" name="AutoShape 25">
              <a:extLst>
                <a:ext uri="{FF2B5EF4-FFF2-40B4-BE49-F238E27FC236}">
                  <a16:creationId xmlns:a16="http://schemas.microsoft.com/office/drawing/2014/main" id="{C50BDD4C-C5DF-C949-3038-99FCA494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2010" name="Group 26">
              <a:extLst>
                <a:ext uri="{FF2B5EF4-FFF2-40B4-BE49-F238E27FC236}">
                  <a16:creationId xmlns:a16="http://schemas.microsoft.com/office/drawing/2014/main" id="{4032EB5A-C3E6-B1EA-70FB-933DDD189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2011" name="Oval 27">
                <a:extLst>
                  <a:ext uri="{FF2B5EF4-FFF2-40B4-BE49-F238E27FC236}">
                    <a16:creationId xmlns:a16="http://schemas.microsoft.com/office/drawing/2014/main" id="{22F510EA-34D7-617F-F87F-0EF76755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012" name="Line 28">
                <a:extLst>
                  <a:ext uri="{FF2B5EF4-FFF2-40B4-BE49-F238E27FC236}">
                    <a16:creationId xmlns:a16="http://schemas.microsoft.com/office/drawing/2014/main" id="{FC133029-A610-C3FB-4D2E-3A26370C7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2013" name="Line 29">
                <a:extLst>
                  <a:ext uri="{FF2B5EF4-FFF2-40B4-BE49-F238E27FC236}">
                    <a16:creationId xmlns:a16="http://schemas.microsoft.com/office/drawing/2014/main" id="{AD9DBE70-8AAD-DFB6-1FF5-D469096F2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2014" name="Group 30">
            <a:extLst>
              <a:ext uri="{FF2B5EF4-FFF2-40B4-BE49-F238E27FC236}">
                <a16:creationId xmlns:a16="http://schemas.microsoft.com/office/drawing/2014/main" id="{AED8C5D0-C8B7-962C-8CB7-8885645A8047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4030266"/>
            <a:ext cx="1350169" cy="702469"/>
            <a:chOff x="1746" y="2341"/>
            <a:chExt cx="1134" cy="590"/>
          </a:xfrm>
        </p:grpSpPr>
        <p:sp>
          <p:nvSpPr>
            <p:cNvPr id="42015" name="AutoShape 31">
              <a:extLst>
                <a:ext uri="{FF2B5EF4-FFF2-40B4-BE49-F238E27FC236}">
                  <a16:creationId xmlns:a16="http://schemas.microsoft.com/office/drawing/2014/main" id="{430D35D9-5F2E-9256-0099-858C87373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2016" name="Group 32">
              <a:extLst>
                <a:ext uri="{FF2B5EF4-FFF2-40B4-BE49-F238E27FC236}">
                  <a16:creationId xmlns:a16="http://schemas.microsoft.com/office/drawing/2014/main" id="{708D16F4-8702-01F0-705E-6ABB02D9F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2017" name="Oval 33">
                <a:extLst>
                  <a:ext uri="{FF2B5EF4-FFF2-40B4-BE49-F238E27FC236}">
                    <a16:creationId xmlns:a16="http://schemas.microsoft.com/office/drawing/2014/main" id="{24DAF83D-A7CD-5D73-08B0-8A12C515F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018" name="Line 34">
                <a:extLst>
                  <a:ext uri="{FF2B5EF4-FFF2-40B4-BE49-F238E27FC236}">
                    <a16:creationId xmlns:a16="http://schemas.microsoft.com/office/drawing/2014/main" id="{65DD0AF9-8E9B-0A75-D4F2-86DCCC91B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2019" name="Line 35">
                <a:extLst>
                  <a:ext uri="{FF2B5EF4-FFF2-40B4-BE49-F238E27FC236}">
                    <a16:creationId xmlns:a16="http://schemas.microsoft.com/office/drawing/2014/main" id="{08D61DF4-D757-57A2-F8F9-89D8616A9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2020" name="Group 36">
            <a:extLst>
              <a:ext uri="{FF2B5EF4-FFF2-40B4-BE49-F238E27FC236}">
                <a16:creationId xmlns:a16="http://schemas.microsoft.com/office/drawing/2014/main" id="{5553CC96-358A-80C6-3ECC-00B7C6FA5374}"/>
              </a:ext>
            </a:extLst>
          </p:cNvPr>
          <p:cNvGrpSpPr>
            <a:grpSpLocks/>
          </p:cNvGrpSpPr>
          <p:nvPr/>
        </p:nvGrpSpPr>
        <p:grpSpPr bwMode="auto">
          <a:xfrm>
            <a:off x="1656160" y="1275160"/>
            <a:ext cx="1350169" cy="702469"/>
            <a:chOff x="1746" y="2341"/>
            <a:chExt cx="1134" cy="590"/>
          </a:xfrm>
        </p:grpSpPr>
        <p:sp>
          <p:nvSpPr>
            <p:cNvPr id="42021" name="AutoShape 37">
              <a:extLst>
                <a:ext uri="{FF2B5EF4-FFF2-40B4-BE49-F238E27FC236}">
                  <a16:creationId xmlns:a16="http://schemas.microsoft.com/office/drawing/2014/main" id="{5839CF1D-BC0B-1A84-5881-DFCEDB48D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2022" name="Group 38">
              <a:extLst>
                <a:ext uri="{FF2B5EF4-FFF2-40B4-BE49-F238E27FC236}">
                  <a16:creationId xmlns:a16="http://schemas.microsoft.com/office/drawing/2014/main" id="{069C49AD-B590-8B3A-1E02-0DBCD1FAB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2023" name="Oval 39">
                <a:extLst>
                  <a:ext uri="{FF2B5EF4-FFF2-40B4-BE49-F238E27FC236}">
                    <a16:creationId xmlns:a16="http://schemas.microsoft.com/office/drawing/2014/main" id="{A2D00372-38D3-2995-7B70-350244F76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024" name="Line 40">
                <a:extLst>
                  <a:ext uri="{FF2B5EF4-FFF2-40B4-BE49-F238E27FC236}">
                    <a16:creationId xmlns:a16="http://schemas.microsoft.com/office/drawing/2014/main" id="{900EAF3C-413C-4D8C-39ED-120D113E8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2025" name="Line 41">
                <a:extLst>
                  <a:ext uri="{FF2B5EF4-FFF2-40B4-BE49-F238E27FC236}">
                    <a16:creationId xmlns:a16="http://schemas.microsoft.com/office/drawing/2014/main" id="{8E4156F9-BA85-C5DC-669B-A521552C4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2026" name="Group 42">
            <a:extLst>
              <a:ext uri="{FF2B5EF4-FFF2-40B4-BE49-F238E27FC236}">
                <a16:creationId xmlns:a16="http://schemas.microsoft.com/office/drawing/2014/main" id="{5EB5CCF4-D92B-9B43-6954-093E674C5366}"/>
              </a:ext>
            </a:extLst>
          </p:cNvPr>
          <p:cNvGrpSpPr>
            <a:grpSpLocks/>
          </p:cNvGrpSpPr>
          <p:nvPr/>
        </p:nvGrpSpPr>
        <p:grpSpPr bwMode="auto">
          <a:xfrm>
            <a:off x="6030516" y="3274219"/>
            <a:ext cx="1350169" cy="702469"/>
            <a:chOff x="1746" y="2341"/>
            <a:chExt cx="1134" cy="590"/>
          </a:xfrm>
        </p:grpSpPr>
        <p:sp>
          <p:nvSpPr>
            <p:cNvPr id="42027" name="AutoShape 43">
              <a:extLst>
                <a:ext uri="{FF2B5EF4-FFF2-40B4-BE49-F238E27FC236}">
                  <a16:creationId xmlns:a16="http://schemas.microsoft.com/office/drawing/2014/main" id="{44A7E961-3933-B3D0-E14F-D258982B2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2028" name="Group 44">
              <a:extLst>
                <a:ext uri="{FF2B5EF4-FFF2-40B4-BE49-F238E27FC236}">
                  <a16:creationId xmlns:a16="http://schemas.microsoft.com/office/drawing/2014/main" id="{ACE19066-70DF-05FF-17A2-0BD3EE5A4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2029" name="Oval 45">
                <a:extLst>
                  <a:ext uri="{FF2B5EF4-FFF2-40B4-BE49-F238E27FC236}">
                    <a16:creationId xmlns:a16="http://schemas.microsoft.com/office/drawing/2014/main" id="{3084A987-F85B-B040-E238-ACB1B3306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030" name="Line 46">
                <a:extLst>
                  <a:ext uri="{FF2B5EF4-FFF2-40B4-BE49-F238E27FC236}">
                    <a16:creationId xmlns:a16="http://schemas.microsoft.com/office/drawing/2014/main" id="{39EB30B5-A51E-93D2-E5CB-CDA6D8D2E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2031" name="Line 47">
                <a:extLst>
                  <a:ext uri="{FF2B5EF4-FFF2-40B4-BE49-F238E27FC236}">
                    <a16:creationId xmlns:a16="http://schemas.microsoft.com/office/drawing/2014/main" id="{318EF1EB-B3A3-D08E-BBDA-D14114437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42032" name="Group 48">
            <a:extLst>
              <a:ext uri="{FF2B5EF4-FFF2-40B4-BE49-F238E27FC236}">
                <a16:creationId xmlns:a16="http://schemas.microsoft.com/office/drawing/2014/main" id="{010D6817-1A26-06AC-294B-06F9A1704AB6}"/>
              </a:ext>
            </a:extLst>
          </p:cNvPr>
          <p:cNvGrpSpPr>
            <a:grpSpLocks/>
          </p:cNvGrpSpPr>
          <p:nvPr/>
        </p:nvGrpSpPr>
        <p:grpSpPr bwMode="auto">
          <a:xfrm>
            <a:off x="1980010" y="1653778"/>
            <a:ext cx="4589859" cy="2862263"/>
            <a:chOff x="703" y="1389"/>
            <a:chExt cx="3855" cy="2404"/>
          </a:xfrm>
        </p:grpSpPr>
        <p:sp>
          <p:nvSpPr>
            <p:cNvPr id="42033" name="AutoShape 49">
              <a:extLst>
                <a:ext uri="{FF2B5EF4-FFF2-40B4-BE49-F238E27FC236}">
                  <a16:creationId xmlns:a16="http://schemas.microsoft.com/office/drawing/2014/main" id="{5D43BB2A-C662-63D5-77F7-BD97124A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06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34" name="AutoShape 50">
              <a:extLst>
                <a:ext uri="{FF2B5EF4-FFF2-40B4-BE49-F238E27FC236}">
                  <a16:creationId xmlns:a16="http://schemas.microsoft.com/office/drawing/2014/main" id="{6C6BB6A3-3EE1-1C78-12B7-F8CCF59B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657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35" name="AutoShape 51">
              <a:extLst>
                <a:ext uri="{FF2B5EF4-FFF2-40B4-BE49-F238E27FC236}">
                  <a16:creationId xmlns:a16="http://schemas.microsoft.com/office/drawing/2014/main" id="{EAE7CC5A-13CB-5EA8-9EEC-EB9C48F2D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89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36" name="AutoShape 52">
              <a:extLst>
                <a:ext uri="{FF2B5EF4-FFF2-40B4-BE49-F238E27FC236}">
                  <a16:creationId xmlns:a16="http://schemas.microsoft.com/office/drawing/2014/main" id="{BFA2F60C-0561-AD74-F107-C6CED6F9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7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37" name="AutoShape 53">
              <a:extLst>
                <a:ext uri="{FF2B5EF4-FFF2-40B4-BE49-F238E27FC236}">
                  <a16:creationId xmlns:a16="http://schemas.microsoft.com/office/drawing/2014/main" id="{136FC516-19A2-F6A0-DC18-17261D078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566"/>
              <a:ext cx="136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42050" name="Group 66">
            <a:extLst>
              <a:ext uri="{FF2B5EF4-FFF2-40B4-BE49-F238E27FC236}">
                <a16:creationId xmlns:a16="http://schemas.microsoft.com/office/drawing/2014/main" id="{50BE95AC-CE5C-7554-A649-63E106E35978}"/>
              </a:ext>
            </a:extLst>
          </p:cNvPr>
          <p:cNvGrpSpPr>
            <a:grpSpLocks/>
          </p:cNvGrpSpPr>
          <p:nvPr/>
        </p:nvGrpSpPr>
        <p:grpSpPr bwMode="auto">
          <a:xfrm rot="20173659">
            <a:off x="1739504" y="4193382"/>
            <a:ext cx="485775" cy="150019"/>
            <a:chOff x="249" y="2886"/>
            <a:chExt cx="590" cy="181"/>
          </a:xfrm>
        </p:grpSpPr>
        <p:sp>
          <p:nvSpPr>
            <p:cNvPr id="42051" name="Oval 67">
              <a:extLst>
                <a:ext uri="{FF2B5EF4-FFF2-40B4-BE49-F238E27FC236}">
                  <a16:creationId xmlns:a16="http://schemas.microsoft.com/office/drawing/2014/main" id="{E851FD7F-7438-6A4D-5F86-2AD791B36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52" name="Line 68">
              <a:extLst>
                <a:ext uri="{FF2B5EF4-FFF2-40B4-BE49-F238E27FC236}">
                  <a16:creationId xmlns:a16="http://schemas.microsoft.com/office/drawing/2014/main" id="{B21C0E4A-CD5D-921F-1FA8-E52F7D63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2053" name="Line 69">
              <a:extLst>
                <a:ext uri="{FF2B5EF4-FFF2-40B4-BE49-F238E27FC236}">
                  <a16:creationId xmlns:a16="http://schemas.microsoft.com/office/drawing/2014/main" id="{516705F0-6655-93E6-76E3-CEB1E8622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2070" name="Group 86">
            <a:extLst>
              <a:ext uri="{FF2B5EF4-FFF2-40B4-BE49-F238E27FC236}">
                <a16:creationId xmlns:a16="http://schemas.microsoft.com/office/drawing/2014/main" id="{7FF53887-607E-6C0E-36C0-10BC61C09476}"/>
              </a:ext>
            </a:extLst>
          </p:cNvPr>
          <p:cNvGrpSpPr>
            <a:grpSpLocks/>
          </p:cNvGrpSpPr>
          <p:nvPr/>
        </p:nvGrpSpPr>
        <p:grpSpPr bwMode="auto">
          <a:xfrm rot="20173659">
            <a:off x="1763316" y="1491854"/>
            <a:ext cx="485775" cy="150019"/>
            <a:chOff x="249" y="2886"/>
            <a:chExt cx="590" cy="181"/>
          </a:xfrm>
        </p:grpSpPr>
        <p:sp>
          <p:nvSpPr>
            <p:cNvPr id="42071" name="Oval 87">
              <a:extLst>
                <a:ext uri="{FF2B5EF4-FFF2-40B4-BE49-F238E27FC236}">
                  <a16:creationId xmlns:a16="http://schemas.microsoft.com/office/drawing/2014/main" id="{F9753D03-C318-FC59-F56F-9932454CC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72" name="Line 88">
              <a:extLst>
                <a:ext uri="{FF2B5EF4-FFF2-40B4-BE49-F238E27FC236}">
                  <a16:creationId xmlns:a16="http://schemas.microsoft.com/office/drawing/2014/main" id="{8709713B-023C-D2D0-A24E-05E43BC0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2073" name="Line 89">
              <a:extLst>
                <a:ext uri="{FF2B5EF4-FFF2-40B4-BE49-F238E27FC236}">
                  <a16:creationId xmlns:a16="http://schemas.microsoft.com/office/drawing/2014/main" id="{32FF0F23-0D5C-490E-A895-CC73B0411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2074" name="Group 90">
            <a:extLst>
              <a:ext uri="{FF2B5EF4-FFF2-40B4-BE49-F238E27FC236}">
                <a16:creationId xmlns:a16="http://schemas.microsoft.com/office/drawing/2014/main" id="{FEE32BFD-1315-A736-51F7-E43D05324A9C}"/>
              </a:ext>
            </a:extLst>
          </p:cNvPr>
          <p:cNvGrpSpPr>
            <a:grpSpLocks/>
          </p:cNvGrpSpPr>
          <p:nvPr/>
        </p:nvGrpSpPr>
        <p:grpSpPr bwMode="auto">
          <a:xfrm rot="2257031">
            <a:off x="3798094" y="2565798"/>
            <a:ext cx="485775" cy="150019"/>
            <a:chOff x="249" y="2886"/>
            <a:chExt cx="590" cy="181"/>
          </a:xfrm>
        </p:grpSpPr>
        <p:sp>
          <p:nvSpPr>
            <p:cNvPr id="42075" name="Oval 91">
              <a:extLst>
                <a:ext uri="{FF2B5EF4-FFF2-40B4-BE49-F238E27FC236}">
                  <a16:creationId xmlns:a16="http://schemas.microsoft.com/office/drawing/2014/main" id="{34122747-D497-7165-DDD4-EC43188A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76" name="Line 92">
              <a:extLst>
                <a:ext uri="{FF2B5EF4-FFF2-40B4-BE49-F238E27FC236}">
                  <a16:creationId xmlns:a16="http://schemas.microsoft.com/office/drawing/2014/main" id="{3FEC0C61-14DE-B5EA-5B4A-D1D082A49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2077" name="Line 93">
              <a:extLst>
                <a:ext uri="{FF2B5EF4-FFF2-40B4-BE49-F238E27FC236}">
                  <a16:creationId xmlns:a16="http://schemas.microsoft.com/office/drawing/2014/main" id="{ACC5CB9A-3538-6953-AB24-9701F5DA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2078" name="Group 94">
            <a:extLst>
              <a:ext uri="{FF2B5EF4-FFF2-40B4-BE49-F238E27FC236}">
                <a16:creationId xmlns:a16="http://schemas.microsoft.com/office/drawing/2014/main" id="{11707CC7-4502-68E1-9F72-93DA1684E444}"/>
              </a:ext>
            </a:extLst>
          </p:cNvPr>
          <p:cNvGrpSpPr>
            <a:grpSpLocks/>
          </p:cNvGrpSpPr>
          <p:nvPr/>
        </p:nvGrpSpPr>
        <p:grpSpPr bwMode="auto">
          <a:xfrm>
            <a:off x="4877991" y="4419600"/>
            <a:ext cx="485775" cy="150019"/>
            <a:chOff x="249" y="2886"/>
            <a:chExt cx="590" cy="181"/>
          </a:xfrm>
        </p:grpSpPr>
        <p:sp>
          <p:nvSpPr>
            <p:cNvPr id="42079" name="Oval 95">
              <a:extLst>
                <a:ext uri="{FF2B5EF4-FFF2-40B4-BE49-F238E27FC236}">
                  <a16:creationId xmlns:a16="http://schemas.microsoft.com/office/drawing/2014/main" id="{3EE4B46A-B7FC-05E2-5F81-1F0591350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80" name="Line 96">
              <a:extLst>
                <a:ext uri="{FF2B5EF4-FFF2-40B4-BE49-F238E27FC236}">
                  <a16:creationId xmlns:a16="http://schemas.microsoft.com/office/drawing/2014/main" id="{20410797-D35A-905E-443A-CF91C62A0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2081" name="Line 97">
              <a:extLst>
                <a:ext uri="{FF2B5EF4-FFF2-40B4-BE49-F238E27FC236}">
                  <a16:creationId xmlns:a16="http://schemas.microsoft.com/office/drawing/2014/main" id="{92464895-596C-B432-7BB6-5995D2DBD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2082" name="Group 98">
            <a:extLst>
              <a:ext uri="{FF2B5EF4-FFF2-40B4-BE49-F238E27FC236}">
                <a16:creationId xmlns:a16="http://schemas.microsoft.com/office/drawing/2014/main" id="{C1163666-006F-229A-E796-AA2860381179}"/>
              </a:ext>
            </a:extLst>
          </p:cNvPr>
          <p:cNvGrpSpPr>
            <a:grpSpLocks/>
          </p:cNvGrpSpPr>
          <p:nvPr/>
        </p:nvGrpSpPr>
        <p:grpSpPr bwMode="auto">
          <a:xfrm rot="20493903">
            <a:off x="6101954" y="3418285"/>
            <a:ext cx="485775" cy="150019"/>
            <a:chOff x="249" y="2886"/>
            <a:chExt cx="590" cy="181"/>
          </a:xfrm>
        </p:grpSpPr>
        <p:sp>
          <p:nvSpPr>
            <p:cNvPr id="42083" name="Oval 99">
              <a:extLst>
                <a:ext uri="{FF2B5EF4-FFF2-40B4-BE49-F238E27FC236}">
                  <a16:creationId xmlns:a16="http://schemas.microsoft.com/office/drawing/2014/main" id="{08014045-964C-6CB3-D1B5-150777F6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2084" name="Line 100">
              <a:extLst>
                <a:ext uri="{FF2B5EF4-FFF2-40B4-BE49-F238E27FC236}">
                  <a16:creationId xmlns:a16="http://schemas.microsoft.com/office/drawing/2014/main" id="{CAD05F44-5910-CFB6-88F9-7E2E86BE8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2085" name="Line 101">
              <a:extLst>
                <a:ext uri="{FF2B5EF4-FFF2-40B4-BE49-F238E27FC236}">
                  <a16:creationId xmlns:a16="http://schemas.microsoft.com/office/drawing/2014/main" id="{97EA6950-1B22-E17E-3771-C15CA0E1E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8C6F497-029D-A4B8-615C-A60107719A12}"/>
              </a:ext>
            </a:extLst>
          </p:cNvPr>
          <p:cNvGrpSpPr/>
          <p:nvPr/>
        </p:nvGrpSpPr>
        <p:grpSpPr>
          <a:xfrm>
            <a:off x="4363245" y="3925490"/>
            <a:ext cx="1512094" cy="756048"/>
            <a:chOff x="4363245" y="3925490"/>
            <a:chExt cx="1512094" cy="756048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6027A52E-278A-3C7C-828E-4F97CF563473}"/>
                </a:ext>
              </a:extLst>
            </p:cNvPr>
            <p:cNvGrpSpPr/>
            <p:nvPr/>
          </p:nvGrpSpPr>
          <p:grpSpPr>
            <a:xfrm>
              <a:off x="4363245" y="3925490"/>
              <a:ext cx="1512094" cy="756048"/>
              <a:chOff x="2195513" y="1168004"/>
              <a:chExt cx="4536281" cy="2969419"/>
            </a:xfrm>
          </p:grpSpPr>
          <p:sp>
            <p:nvSpPr>
              <p:cNvPr id="8" name="AutoShape 4">
                <a:extLst>
                  <a:ext uri="{FF2B5EF4-FFF2-40B4-BE49-F238E27FC236}">
                    <a16:creationId xmlns:a16="http://schemas.microsoft.com/office/drawing/2014/main" id="{70B297A1-CAD3-05B7-2D5D-1ED6B6279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id="{F169FB04-E9E9-3C27-C5A8-60409765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399DB121-F232-BBB2-958D-CD41D4418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CC9A8B1C-6663-ADEB-660E-CAC973D1E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12" name="AutoShape 8">
                <a:extLst>
                  <a:ext uri="{FF2B5EF4-FFF2-40B4-BE49-F238E27FC236}">
                    <a16:creationId xmlns:a16="http://schemas.microsoft.com/office/drawing/2014/main" id="{D938F64A-4712-38B7-9880-2B59CE725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68474F59-6CA8-D94A-C8C0-136FE6B9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" name="Group 55">
              <a:extLst>
                <a:ext uri="{FF2B5EF4-FFF2-40B4-BE49-F238E27FC236}">
                  <a16:creationId xmlns:a16="http://schemas.microsoft.com/office/drawing/2014/main" id="{6CCF53E7-6A7F-0863-7C22-6BABA0ABA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800" y="4354115"/>
              <a:ext cx="524669" cy="161925"/>
              <a:chOff x="249" y="2886"/>
              <a:chExt cx="590" cy="181"/>
            </a:xfrm>
          </p:grpSpPr>
          <p:sp>
            <p:nvSpPr>
              <p:cNvPr id="5" name="Oval 56">
                <a:extLst>
                  <a:ext uri="{FF2B5EF4-FFF2-40B4-BE49-F238E27FC236}">
                    <a16:creationId xmlns:a16="http://schemas.microsoft.com/office/drawing/2014/main" id="{999F4500-7A41-3D9D-994B-5001206D3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572691BA-50DE-A309-D1EF-F953BED06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7" name="Line 58">
                <a:extLst>
                  <a:ext uri="{FF2B5EF4-FFF2-40B4-BE49-F238E27FC236}">
                    <a16:creationId xmlns:a16="http://schemas.microsoft.com/office/drawing/2014/main" id="{539114D8-4805-3557-DEEE-D6650ACF6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434C6D4-9E4C-6B32-E336-CB1A36BDCEBF}"/>
              </a:ext>
            </a:extLst>
          </p:cNvPr>
          <p:cNvGrpSpPr/>
          <p:nvPr/>
        </p:nvGrpSpPr>
        <p:grpSpPr>
          <a:xfrm>
            <a:off x="1575197" y="4003476"/>
            <a:ext cx="1512094" cy="756048"/>
            <a:chOff x="1575197" y="4003476"/>
            <a:chExt cx="1512094" cy="75604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6C816D38-4C88-C427-19FD-A948E23B4E27}"/>
                </a:ext>
              </a:extLst>
            </p:cNvPr>
            <p:cNvGrpSpPr/>
            <p:nvPr/>
          </p:nvGrpSpPr>
          <p:grpSpPr>
            <a:xfrm>
              <a:off x="1575197" y="4003476"/>
              <a:ext cx="1512094" cy="756048"/>
              <a:chOff x="2195513" y="1168004"/>
              <a:chExt cx="4536281" cy="2969419"/>
            </a:xfrm>
          </p:grpSpPr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FF0A543A-8E7E-A570-8DC6-204BBB3DB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AF04E374-F730-AF3D-15B8-3C3CFD5A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AADFC467-DEB6-6C72-0DB8-637CD4143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id="{71D8C09A-BE13-7D8F-E062-94CDD4989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24" name="AutoShape 8">
                <a:extLst>
                  <a:ext uri="{FF2B5EF4-FFF2-40B4-BE49-F238E27FC236}">
                    <a16:creationId xmlns:a16="http://schemas.microsoft.com/office/drawing/2014/main" id="{5EE96A7A-6F5E-D5F6-6677-F5B99232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25" name="Oval 13">
                <a:extLst>
                  <a:ext uri="{FF2B5EF4-FFF2-40B4-BE49-F238E27FC236}">
                    <a16:creationId xmlns:a16="http://schemas.microsoft.com/office/drawing/2014/main" id="{4E3AAC92-64F9-F7F4-39D1-6EE16119A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16" name="Group 55">
              <a:extLst>
                <a:ext uri="{FF2B5EF4-FFF2-40B4-BE49-F238E27FC236}">
                  <a16:creationId xmlns:a16="http://schemas.microsoft.com/office/drawing/2014/main" id="{4004B942-9DEE-B722-CBBD-EBDD3FD44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0400" y="4441032"/>
              <a:ext cx="524669" cy="161925"/>
              <a:chOff x="249" y="2886"/>
              <a:chExt cx="590" cy="181"/>
            </a:xfrm>
          </p:grpSpPr>
          <p:sp>
            <p:nvSpPr>
              <p:cNvPr id="17" name="Oval 56">
                <a:extLst>
                  <a:ext uri="{FF2B5EF4-FFF2-40B4-BE49-F238E27FC236}">
                    <a16:creationId xmlns:a16="http://schemas.microsoft.com/office/drawing/2014/main" id="{CD7D8A3F-BE58-039C-A565-9FB213918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8" name="Line 57">
                <a:extLst>
                  <a:ext uri="{FF2B5EF4-FFF2-40B4-BE49-F238E27FC236}">
                    <a16:creationId xmlns:a16="http://schemas.microsoft.com/office/drawing/2014/main" id="{DA3AA982-E75A-986B-0F40-571D44EF5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19" name="Line 58">
                <a:extLst>
                  <a:ext uri="{FF2B5EF4-FFF2-40B4-BE49-F238E27FC236}">
                    <a16:creationId xmlns:a16="http://schemas.microsoft.com/office/drawing/2014/main" id="{DF67DCB5-FA4E-B9AA-EE1F-15857D8A5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D6CD16A-5653-41C0-EE0E-B2C207130215}"/>
              </a:ext>
            </a:extLst>
          </p:cNvPr>
          <p:cNvGrpSpPr/>
          <p:nvPr/>
        </p:nvGrpSpPr>
        <p:grpSpPr>
          <a:xfrm>
            <a:off x="5949553" y="3246834"/>
            <a:ext cx="1512094" cy="756048"/>
            <a:chOff x="5949553" y="3246834"/>
            <a:chExt cx="1512094" cy="756048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3D03FB7C-4699-EC6F-33D0-6136DB21DB41}"/>
                </a:ext>
              </a:extLst>
            </p:cNvPr>
            <p:cNvGrpSpPr/>
            <p:nvPr/>
          </p:nvGrpSpPr>
          <p:grpSpPr>
            <a:xfrm>
              <a:off x="5949553" y="3246834"/>
              <a:ext cx="1512094" cy="756048"/>
              <a:chOff x="2195513" y="1168004"/>
              <a:chExt cx="4536281" cy="2969419"/>
            </a:xfrm>
          </p:grpSpPr>
          <p:sp>
            <p:nvSpPr>
              <p:cNvPr id="32" name="AutoShape 4">
                <a:extLst>
                  <a:ext uri="{FF2B5EF4-FFF2-40B4-BE49-F238E27FC236}">
                    <a16:creationId xmlns:a16="http://schemas.microsoft.com/office/drawing/2014/main" id="{6A1D6797-8C03-97BE-B29B-7E2FBCCFD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id="{F2C403DB-96BA-1491-4905-1F8F10D14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D1D7CA1B-C1AC-716D-3DC0-68822C456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2D4CF101-AC26-8FA6-6C22-1DB058021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6" name="AutoShape 8">
                <a:extLst>
                  <a:ext uri="{FF2B5EF4-FFF2-40B4-BE49-F238E27FC236}">
                    <a16:creationId xmlns:a16="http://schemas.microsoft.com/office/drawing/2014/main" id="{D8DC207C-E64D-88A9-7C51-E5D804243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7" name="Oval 13">
                <a:extLst>
                  <a:ext uri="{FF2B5EF4-FFF2-40B4-BE49-F238E27FC236}">
                    <a16:creationId xmlns:a16="http://schemas.microsoft.com/office/drawing/2014/main" id="{6FB46D0C-A090-D6E1-5716-C63926817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28" name="Group 55">
              <a:extLst>
                <a:ext uri="{FF2B5EF4-FFF2-40B4-BE49-F238E27FC236}">
                  <a16:creationId xmlns:a16="http://schemas.microsoft.com/office/drawing/2014/main" id="{291CE446-7DE2-769F-D1C3-E16F2C866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050" y="3706416"/>
              <a:ext cx="524669" cy="161925"/>
              <a:chOff x="249" y="2886"/>
              <a:chExt cx="590" cy="181"/>
            </a:xfrm>
          </p:grpSpPr>
          <p:sp>
            <p:nvSpPr>
              <p:cNvPr id="29" name="Oval 56">
                <a:extLst>
                  <a:ext uri="{FF2B5EF4-FFF2-40B4-BE49-F238E27FC236}">
                    <a16:creationId xmlns:a16="http://schemas.microsoft.com/office/drawing/2014/main" id="{A4452971-078E-CB88-20CA-57F9142DA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30" name="Line 57">
                <a:extLst>
                  <a:ext uri="{FF2B5EF4-FFF2-40B4-BE49-F238E27FC236}">
                    <a16:creationId xmlns:a16="http://schemas.microsoft.com/office/drawing/2014/main" id="{185297F2-2133-23AA-6D2C-D7AE0C5AC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31" name="Line 58">
                <a:extLst>
                  <a:ext uri="{FF2B5EF4-FFF2-40B4-BE49-F238E27FC236}">
                    <a16:creationId xmlns:a16="http://schemas.microsoft.com/office/drawing/2014/main" id="{071C7E22-FC88-28F8-7440-E6689E261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FBFEE82-0095-82F2-C38E-4EF2AFB594CC}"/>
              </a:ext>
            </a:extLst>
          </p:cNvPr>
          <p:cNvGrpSpPr/>
          <p:nvPr/>
        </p:nvGrpSpPr>
        <p:grpSpPr>
          <a:xfrm>
            <a:off x="3464720" y="2220515"/>
            <a:ext cx="1512094" cy="756048"/>
            <a:chOff x="3464720" y="2220515"/>
            <a:chExt cx="1512094" cy="756048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AC9EA1D2-1438-5796-CC9A-03C964110B54}"/>
                </a:ext>
              </a:extLst>
            </p:cNvPr>
            <p:cNvGrpSpPr/>
            <p:nvPr/>
          </p:nvGrpSpPr>
          <p:grpSpPr>
            <a:xfrm>
              <a:off x="3464720" y="2220515"/>
              <a:ext cx="1512094" cy="756048"/>
              <a:chOff x="2195513" y="1168004"/>
              <a:chExt cx="4536281" cy="2969419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240BD735-AF5A-2BDD-58CF-248884703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5" name="Oval 5">
                <a:extLst>
                  <a:ext uri="{FF2B5EF4-FFF2-40B4-BE49-F238E27FC236}">
                    <a16:creationId xmlns:a16="http://schemas.microsoft.com/office/drawing/2014/main" id="{6B68EADD-66AE-4AAD-EC68-3EBB7C96F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13249A93-F910-2094-D385-1FEE5214B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7" name="Line 7">
                <a:extLst>
                  <a:ext uri="{FF2B5EF4-FFF2-40B4-BE49-F238E27FC236}">
                    <a16:creationId xmlns:a16="http://schemas.microsoft.com/office/drawing/2014/main" id="{65A1061C-D800-F919-3421-B46F6AD3C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8" name="AutoShape 8">
                <a:extLst>
                  <a:ext uri="{FF2B5EF4-FFF2-40B4-BE49-F238E27FC236}">
                    <a16:creationId xmlns:a16="http://schemas.microsoft.com/office/drawing/2014/main" id="{FE4F8B01-8BFC-E1C5-101E-B2F953F9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9" name="Oval 13">
                <a:extLst>
                  <a:ext uri="{FF2B5EF4-FFF2-40B4-BE49-F238E27FC236}">
                    <a16:creationId xmlns:a16="http://schemas.microsoft.com/office/drawing/2014/main" id="{CF99943F-01CC-F9FC-36CC-08D5DBFC0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0" name="Group 55">
              <a:extLst>
                <a:ext uri="{FF2B5EF4-FFF2-40B4-BE49-F238E27FC236}">
                  <a16:creationId xmlns:a16="http://schemas.microsoft.com/office/drawing/2014/main" id="{EF8129A3-10DB-8A98-85C3-F462E5275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954" y="2706291"/>
              <a:ext cx="524669" cy="161925"/>
              <a:chOff x="249" y="2886"/>
              <a:chExt cx="590" cy="181"/>
            </a:xfrm>
          </p:grpSpPr>
          <p:sp>
            <p:nvSpPr>
              <p:cNvPr id="41" name="Oval 56">
                <a:extLst>
                  <a:ext uri="{FF2B5EF4-FFF2-40B4-BE49-F238E27FC236}">
                    <a16:creationId xmlns:a16="http://schemas.microsoft.com/office/drawing/2014/main" id="{37EB8566-02F2-1641-4364-62269F1DA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" name="Line 57">
                <a:extLst>
                  <a:ext uri="{FF2B5EF4-FFF2-40B4-BE49-F238E27FC236}">
                    <a16:creationId xmlns:a16="http://schemas.microsoft.com/office/drawing/2014/main" id="{4D1050A6-343F-1CA4-3651-18FB217CB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3" name="Line 58">
                <a:extLst>
                  <a:ext uri="{FF2B5EF4-FFF2-40B4-BE49-F238E27FC236}">
                    <a16:creationId xmlns:a16="http://schemas.microsoft.com/office/drawing/2014/main" id="{067F62CC-A1F2-C330-F5E3-F078E99C5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D46084A-A037-AE94-715E-F774426BB0B7}"/>
              </a:ext>
            </a:extLst>
          </p:cNvPr>
          <p:cNvGrpSpPr/>
          <p:nvPr/>
        </p:nvGrpSpPr>
        <p:grpSpPr>
          <a:xfrm>
            <a:off x="1602187" y="1228136"/>
            <a:ext cx="1512094" cy="756048"/>
            <a:chOff x="1602187" y="1228136"/>
            <a:chExt cx="1512094" cy="756048"/>
          </a:xfrm>
        </p:grpSpPr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FA2D28AB-B3E6-71ED-7B42-16ED0E8E4C5C}"/>
                </a:ext>
              </a:extLst>
            </p:cNvPr>
            <p:cNvGrpSpPr/>
            <p:nvPr/>
          </p:nvGrpSpPr>
          <p:grpSpPr>
            <a:xfrm>
              <a:off x="1602187" y="1228136"/>
              <a:ext cx="1512094" cy="756048"/>
              <a:chOff x="2195513" y="1168004"/>
              <a:chExt cx="4536281" cy="2969419"/>
            </a:xfrm>
          </p:grpSpPr>
          <p:sp>
            <p:nvSpPr>
              <p:cNvPr id="56" name="AutoShape 4">
                <a:extLst>
                  <a:ext uri="{FF2B5EF4-FFF2-40B4-BE49-F238E27FC236}">
                    <a16:creationId xmlns:a16="http://schemas.microsoft.com/office/drawing/2014/main" id="{72C76906-15BF-2B47-55B9-42AC98EEE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D22C1760-E851-BEEA-84BC-1920CB76E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6CBEE105-EABC-5B79-EEA9-E1A1D062A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09042AA3-8F62-3008-F91D-22D231C4D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0" name="AutoShape 8">
                <a:extLst>
                  <a:ext uri="{FF2B5EF4-FFF2-40B4-BE49-F238E27FC236}">
                    <a16:creationId xmlns:a16="http://schemas.microsoft.com/office/drawing/2014/main" id="{4B406311-B769-DD8F-BF54-D8B60B730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" name="Oval 13">
                <a:extLst>
                  <a:ext uri="{FF2B5EF4-FFF2-40B4-BE49-F238E27FC236}">
                    <a16:creationId xmlns:a16="http://schemas.microsoft.com/office/drawing/2014/main" id="{9853C379-7AE5-1B01-F8A2-537955BD6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52" name="Group 55">
              <a:extLst>
                <a:ext uri="{FF2B5EF4-FFF2-40B4-BE49-F238E27FC236}">
                  <a16:creationId xmlns:a16="http://schemas.microsoft.com/office/drawing/2014/main" id="{7EBB5DB8-1AD6-1384-D623-5F02C8FF2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0954" y="1689496"/>
              <a:ext cx="524669" cy="161925"/>
              <a:chOff x="249" y="2886"/>
              <a:chExt cx="590" cy="181"/>
            </a:xfrm>
          </p:grpSpPr>
          <p:sp>
            <p:nvSpPr>
              <p:cNvPr id="53" name="Oval 56">
                <a:extLst>
                  <a:ext uri="{FF2B5EF4-FFF2-40B4-BE49-F238E27FC236}">
                    <a16:creationId xmlns:a16="http://schemas.microsoft.com/office/drawing/2014/main" id="{09CD8F80-354A-954E-3558-9EC671310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54" name="Line 57">
                <a:extLst>
                  <a:ext uri="{FF2B5EF4-FFF2-40B4-BE49-F238E27FC236}">
                    <a16:creationId xmlns:a16="http://schemas.microsoft.com/office/drawing/2014/main" id="{53B870F3-265D-FA7E-E036-5D0912C24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55" name="Line 58">
                <a:extLst>
                  <a:ext uri="{FF2B5EF4-FFF2-40B4-BE49-F238E27FC236}">
                    <a16:creationId xmlns:a16="http://schemas.microsoft.com/office/drawing/2014/main" id="{C149FCD5-6DF6-6212-EAC4-536CF404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4">
            <a:extLst>
              <a:ext uri="{FF2B5EF4-FFF2-40B4-BE49-F238E27FC236}">
                <a16:creationId xmlns:a16="http://schemas.microsoft.com/office/drawing/2014/main" id="{3D8BDD9F-624D-8FFA-D76E-414EE190F81E}"/>
              </a:ext>
            </a:extLst>
          </p:cNvPr>
          <p:cNvGrpSpPr>
            <a:grpSpLocks/>
          </p:cNvGrpSpPr>
          <p:nvPr/>
        </p:nvGrpSpPr>
        <p:grpSpPr bwMode="auto">
          <a:xfrm>
            <a:off x="3707607" y="2247900"/>
            <a:ext cx="1350169" cy="702469"/>
            <a:chOff x="1746" y="2341"/>
            <a:chExt cx="1134" cy="590"/>
          </a:xfrm>
        </p:grpSpPr>
        <p:sp>
          <p:nvSpPr>
            <p:cNvPr id="43013" name="AutoShape 5">
              <a:extLst>
                <a:ext uri="{FF2B5EF4-FFF2-40B4-BE49-F238E27FC236}">
                  <a16:creationId xmlns:a16="http://schemas.microsoft.com/office/drawing/2014/main" id="{E2D6006A-4605-EC43-1A6A-E1DD8D36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41"/>
              <a:ext cx="1134" cy="590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43014" name="Group 6">
              <a:extLst>
                <a:ext uri="{FF2B5EF4-FFF2-40B4-BE49-F238E27FC236}">
                  <a16:creationId xmlns:a16="http://schemas.microsoft.com/office/drawing/2014/main" id="{5A6ABB54-5ED3-377C-7779-72AA00A7E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" y="2387"/>
              <a:ext cx="1088" cy="499"/>
              <a:chOff x="204" y="3385"/>
              <a:chExt cx="1225" cy="635"/>
            </a:xfrm>
          </p:grpSpPr>
          <p:sp>
            <p:nvSpPr>
              <p:cNvPr id="43015" name="Oval 7">
                <a:extLst>
                  <a:ext uri="{FF2B5EF4-FFF2-40B4-BE49-F238E27FC236}">
                    <a16:creationId xmlns:a16="http://schemas.microsoft.com/office/drawing/2014/main" id="{B6155683-63E3-2708-859C-8F6577C27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85"/>
                <a:ext cx="1224" cy="6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3016" name="Line 8">
                <a:extLst>
                  <a:ext uri="{FF2B5EF4-FFF2-40B4-BE49-F238E27FC236}">
                    <a16:creationId xmlns:a16="http://schemas.microsoft.com/office/drawing/2014/main" id="{6CE2E63B-E0D0-591B-9B92-F996AA4A2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5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3017" name="Line 9">
                <a:extLst>
                  <a:ext uri="{FF2B5EF4-FFF2-40B4-BE49-F238E27FC236}">
                    <a16:creationId xmlns:a16="http://schemas.microsoft.com/office/drawing/2014/main" id="{51BA8CA5-B3C5-AD05-BB2E-A5463C31B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3688"/>
                <a:ext cx="59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  <p:sp>
        <p:nvSpPr>
          <p:cNvPr id="43043" name="AutoShape 35">
            <a:extLst>
              <a:ext uri="{FF2B5EF4-FFF2-40B4-BE49-F238E27FC236}">
                <a16:creationId xmlns:a16="http://schemas.microsoft.com/office/drawing/2014/main" id="{0F43BE98-06F9-6225-6E07-985ACB76C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4" y="2463404"/>
            <a:ext cx="161925" cy="1619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43056" name="Group 48">
            <a:extLst>
              <a:ext uri="{FF2B5EF4-FFF2-40B4-BE49-F238E27FC236}">
                <a16:creationId xmlns:a16="http://schemas.microsoft.com/office/drawing/2014/main" id="{D791D3C9-D7B5-64C2-3600-DF613C8EA496}"/>
              </a:ext>
            </a:extLst>
          </p:cNvPr>
          <p:cNvGrpSpPr>
            <a:grpSpLocks/>
          </p:cNvGrpSpPr>
          <p:nvPr/>
        </p:nvGrpSpPr>
        <p:grpSpPr bwMode="auto">
          <a:xfrm rot="2257031">
            <a:off x="3798094" y="2565798"/>
            <a:ext cx="485775" cy="150019"/>
            <a:chOff x="249" y="2886"/>
            <a:chExt cx="590" cy="181"/>
          </a:xfrm>
        </p:grpSpPr>
        <p:sp>
          <p:nvSpPr>
            <p:cNvPr id="43057" name="Oval 49">
              <a:extLst>
                <a:ext uri="{FF2B5EF4-FFF2-40B4-BE49-F238E27FC236}">
                  <a16:creationId xmlns:a16="http://schemas.microsoft.com/office/drawing/2014/main" id="{15A59109-B100-8DEF-5BDC-CA30964F9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86"/>
              <a:ext cx="58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3058" name="Line 50">
              <a:extLst>
                <a:ext uri="{FF2B5EF4-FFF2-40B4-BE49-F238E27FC236}">
                  <a16:creationId xmlns:a16="http://schemas.microsoft.com/office/drawing/2014/main" id="{8B2FD05E-FB2B-B166-1C1A-781E7D74A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2976"/>
              <a:ext cx="22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3059" name="Line 51">
              <a:extLst>
                <a:ext uri="{FF2B5EF4-FFF2-40B4-BE49-F238E27FC236}">
                  <a16:creationId xmlns:a16="http://schemas.microsoft.com/office/drawing/2014/main" id="{8B50AC4B-586C-41A2-7925-DF8EED245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31"/>
              <a:ext cx="226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B0976DA-D36A-238C-5713-855C75E9F70D}"/>
              </a:ext>
            </a:extLst>
          </p:cNvPr>
          <p:cNvGrpSpPr/>
          <p:nvPr/>
        </p:nvGrpSpPr>
        <p:grpSpPr>
          <a:xfrm>
            <a:off x="3464720" y="2220515"/>
            <a:ext cx="1512094" cy="756048"/>
            <a:chOff x="3464720" y="2220515"/>
            <a:chExt cx="1512094" cy="756048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E23DBBEB-5BDF-768C-FF76-58C8DB8E2D39}"/>
                </a:ext>
              </a:extLst>
            </p:cNvPr>
            <p:cNvGrpSpPr/>
            <p:nvPr/>
          </p:nvGrpSpPr>
          <p:grpSpPr>
            <a:xfrm>
              <a:off x="3464720" y="2220515"/>
              <a:ext cx="1512094" cy="756048"/>
              <a:chOff x="2195513" y="1168004"/>
              <a:chExt cx="4536281" cy="2969419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67F3CF26-EB55-35BE-3595-F6D5AE60E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1168004"/>
                <a:ext cx="4536281" cy="2969419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5" name="Oval 5">
                <a:extLst>
                  <a:ext uri="{FF2B5EF4-FFF2-40B4-BE49-F238E27FC236}">
                    <a16:creationId xmlns:a16="http://schemas.microsoft.com/office/drawing/2014/main" id="{6CF59E1F-8AC6-E1DA-7CC2-3435677EA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06" y="1398985"/>
                <a:ext cx="4348163" cy="25122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C23EAB99-CC26-76D5-F1B0-C01F025FA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667" y="2409826"/>
                <a:ext cx="907256" cy="70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7" name="Line 7">
                <a:extLst>
                  <a:ext uri="{FF2B5EF4-FFF2-40B4-BE49-F238E27FC236}">
                    <a16:creationId xmlns:a16="http://schemas.microsoft.com/office/drawing/2014/main" id="{62AFD1DE-E2DB-C61E-1BDF-A9ADF809A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6666" y="2597944"/>
                <a:ext cx="904875" cy="82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8" name="AutoShape 8">
                <a:extLst>
                  <a:ext uri="{FF2B5EF4-FFF2-40B4-BE49-F238E27FC236}">
                    <a16:creationId xmlns:a16="http://schemas.microsoft.com/office/drawing/2014/main" id="{AEE4066B-6EB0-EDE2-0F9F-F85E494E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2078832"/>
                <a:ext cx="544116" cy="68461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9" name="Oval 13">
                <a:extLst>
                  <a:ext uri="{FF2B5EF4-FFF2-40B4-BE49-F238E27FC236}">
                    <a16:creationId xmlns:a16="http://schemas.microsoft.com/office/drawing/2014/main" id="{438EEBDE-90D5-0FAF-9B61-06B3E2E3B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544" y="1924050"/>
                <a:ext cx="1512094" cy="1350169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40" name="Group 55">
              <a:extLst>
                <a:ext uri="{FF2B5EF4-FFF2-40B4-BE49-F238E27FC236}">
                  <a16:creationId xmlns:a16="http://schemas.microsoft.com/office/drawing/2014/main" id="{D91D9D79-FA3D-3385-F087-36A0818C1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954" y="2706291"/>
              <a:ext cx="524669" cy="161925"/>
              <a:chOff x="249" y="2886"/>
              <a:chExt cx="590" cy="181"/>
            </a:xfrm>
          </p:grpSpPr>
          <p:sp>
            <p:nvSpPr>
              <p:cNvPr id="41" name="Oval 56">
                <a:extLst>
                  <a:ext uri="{FF2B5EF4-FFF2-40B4-BE49-F238E27FC236}">
                    <a16:creationId xmlns:a16="http://schemas.microsoft.com/office/drawing/2014/main" id="{5A612843-2C12-F64D-D7A0-9F89C6734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886"/>
                <a:ext cx="589" cy="18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42" name="Line 57">
                <a:extLst>
                  <a:ext uri="{FF2B5EF4-FFF2-40B4-BE49-F238E27FC236}">
                    <a16:creationId xmlns:a16="http://schemas.microsoft.com/office/drawing/2014/main" id="{0A6CDC80-EEF5-82F5-FED3-756A6E442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" y="2976"/>
                <a:ext cx="226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43" name="Line 58">
                <a:extLst>
                  <a:ext uri="{FF2B5EF4-FFF2-40B4-BE49-F238E27FC236}">
                    <a16:creationId xmlns:a16="http://schemas.microsoft.com/office/drawing/2014/main" id="{89A8AD8D-50FB-1B50-B0EF-F42C7BD96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22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30F00CD-6A58-71B7-EBF1-A80652624111}"/>
              </a:ext>
            </a:extLst>
          </p:cNvPr>
          <p:cNvGrpSpPr/>
          <p:nvPr/>
        </p:nvGrpSpPr>
        <p:grpSpPr>
          <a:xfrm>
            <a:off x="2195513" y="1168004"/>
            <a:ext cx="4536281" cy="2969419"/>
            <a:chOff x="2195513" y="1168004"/>
            <a:chExt cx="4536281" cy="2969419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0EAE4426-70B4-8507-F9A7-CF018B232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168004"/>
              <a:ext cx="4536281" cy="2969419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77844E7-2785-2009-DF8C-010086E0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806" y="1398985"/>
              <a:ext cx="4348163" cy="2512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7F02B927-E30C-1A4F-7F67-00D6D8AD7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667" y="2409826"/>
              <a:ext cx="907256" cy="7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FFAB0534-7CEF-3AD0-2743-4E1834C07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666" y="2597944"/>
              <a:ext cx="904875" cy="8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B883FF54-8105-1ACE-0165-B7915996E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078832"/>
              <a:ext cx="544116" cy="68461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608883E8-2D58-B76C-CEBB-B2F3039E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4" y="1924050"/>
              <a:ext cx="1512094" cy="1350169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44060" name="Group 28">
            <a:extLst>
              <a:ext uri="{FF2B5EF4-FFF2-40B4-BE49-F238E27FC236}">
                <a16:creationId xmlns:a16="http://schemas.microsoft.com/office/drawing/2014/main" id="{5EB1544C-53E9-8CB7-F3E6-DD7755865E60}"/>
              </a:ext>
            </a:extLst>
          </p:cNvPr>
          <p:cNvGrpSpPr>
            <a:grpSpLocks/>
          </p:cNvGrpSpPr>
          <p:nvPr/>
        </p:nvGrpSpPr>
        <p:grpSpPr bwMode="auto">
          <a:xfrm>
            <a:off x="2499123" y="2511029"/>
            <a:ext cx="1629965" cy="767953"/>
            <a:chOff x="1139" y="2109"/>
            <a:chExt cx="1369" cy="645"/>
          </a:xfrm>
        </p:grpSpPr>
        <p:sp>
          <p:nvSpPr>
            <p:cNvPr id="44061" name="Oval 29">
              <a:extLst>
                <a:ext uri="{FF2B5EF4-FFF2-40B4-BE49-F238E27FC236}">
                  <a16:creationId xmlns:a16="http://schemas.microsoft.com/office/drawing/2014/main" id="{2C6905D3-4BDC-D15F-9313-E09661033D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57031">
              <a:off x="1139" y="2109"/>
              <a:ext cx="1369" cy="53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44062" name="Line 30">
              <a:extLst>
                <a:ext uri="{FF2B5EF4-FFF2-40B4-BE49-F238E27FC236}">
                  <a16:creationId xmlns:a16="http://schemas.microsoft.com/office/drawing/2014/main" id="{7DDAFC14-8ED3-BA53-8844-D26D31AA6C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 flipV="1">
              <a:off x="1856" y="2619"/>
              <a:ext cx="525" cy="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4063" name="Line 31">
              <a:extLst>
                <a:ext uri="{FF2B5EF4-FFF2-40B4-BE49-F238E27FC236}">
                  <a16:creationId xmlns:a16="http://schemas.microsoft.com/office/drawing/2014/main" id="{18414401-6A3B-421E-7C2B-A4FABEEFC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>
              <a:off x="1913" y="2493"/>
              <a:ext cx="525" cy="1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>
            <a:extLst>
              <a:ext uri="{FF2B5EF4-FFF2-40B4-BE49-F238E27FC236}">
                <a16:creationId xmlns:a16="http://schemas.microsoft.com/office/drawing/2014/main" id="{28D2E186-8B72-6697-4591-B36E42CDE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6325" name="Oval 5">
            <a:extLst>
              <a:ext uri="{FF2B5EF4-FFF2-40B4-BE49-F238E27FC236}">
                <a16:creationId xmlns:a16="http://schemas.microsoft.com/office/drawing/2014/main" id="{30DCDBF3-89D4-2ABA-AF00-7A4B03FDC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6326" name="Line 6">
            <a:extLst>
              <a:ext uri="{FF2B5EF4-FFF2-40B4-BE49-F238E27FC236}">
                <a16:creationId xmlns:a16="http://schemas.microsoft.com/office/drawing/2014/main" id="{7DFEC8D2-7005-636F-7F14-15A43E418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11CA7D8C-3A24-29BD-5902-8D956D762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56328" name="AutoShape 8">
            <a:extLst>
              <a:ext uri="{FF2B5EF4-FFF2-40B4-BE49-F238E27FC236}">
                <a16:creationId xmlns:a16="http://schemas.microsoft.com/office/drawing/2014/main" id="{611E47F4-2766-EA40-DBEC-78F499F7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56340" name="Group 20">
            <a:extLst>
              <a:ext uri="{FF2B5EF4-FFF2-40B4-BE49-F238E27FC236}">
                <a16:creationId xmlns:a16="http://schemas.microsoft.com/office/drawing/2014/main" id="{B8CD1E7C-FDB6-1D16-43EF-320E0C26FDA2}"/>
              </a:ext>
            </a:extLst>
          </p:cNvPr>
          <p:cNvGrpSpPr>
            <a:grpSpLocks/>
          </p:cNvGrpSpPr>
          <p:nvPr/>
        </p:nvGrpSpPr>
        <p:grpSpPr bwMode="auto">
          <a:xfrm>
            <a:off x="2499123" y="2511029"/>
            <a:ext cx="1629965" cy="767953"/>
            <a:chOff x="1139" y="2109"/>
            <a:chExt cx="1369" cy="645"/>
          </a:xfrm>
        </p:grpSpPr>
        <p:sp>
          <p:nvSpPr>
            <p:cNvPr id="56330" name="Oval 10">
              <a:extLst>
                <a:ext uri="{FF2B5EF4-FFF2-40B4-BE49-F238E27FC236}">
                  <a16:creationId xmlns:a16="http://schemas.microsoft.com/office/drawing/2014/main" id="{6D924C10-0926-DDDE-FCA2-FFA72A37F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57031">
              <a:off x="1139" y="2109"/>
              <a:ext cx="1369" cy="53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56331" name="Line 11">
              <a:extLst>
                <a:ext uri="{FF2B5EF4-FFF2-40B4-BE49-F238E27FC236}">
                  <a16:creationId xmlns:a16="http://schemas.microsoft.com/office/drawing/2014/main" id="{A4D3072F-A53B-E7DE-5409-BA2F905BC0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 flipV="1">
              <a:off x="1856" y="2619"/>
              <a:ext cx="525" cy="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56332" name="Line 12">
              <a:extLst>
                <a:ext uri="{FF2B5EF4-FFF2-40B4-BE49-F238E27FC236}">
                  <a16:creationId xmlns:a16="http://schemas.microsoft.com/office/drawing/2014/main" id="{338722FC-EE3F-AAD5-B3B3-25BBFB1931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>
              <a:off x="1913" y="2493"/>
              <a:ext cx="525" cy="1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sp>
        <p:nvSpPr>
          <p:cNvPr id="56333" name="Oval 13">
            <a:extLst>
              <a:ext uri="{FF2B5EF4-FFF2-40B4-BE49-F238E27FC236}">
                <a16:creationId xmlns:a16="http://schemas.microsoft.com/office/drawing/2014/main" id="{AAA819FD-A792-8535-B613-17871A9E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1924050"/>
            <a:ext cx="1512094" cy="1350169"/>
          </a:xfrm>
          <a:prstGeom prst="ellipse">
            <a:avLst/>
          </a:prstGeom>
          <a:noFill/>
          <a:ln w="184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6341" name="AutoShape 21">
            <a:extLst>
              <a:ext uri="{FF2B5EF4-FFF2-40B4-BE49-F238E27FC236}">
                <a16:creationId xmlns:a16="http://schemas.microsoft.com/office/drawing/2014/main" id="{09395DB6-DA8E-5002-3D8E-E0932FF9F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456" y="3381376"/>
            <a:ext cx="1566863" cy="270272"/>
          </a:xfrm>
          <a:prstGeom prst="curvedUpArrow">
            <a:avLst>
              <a:gd name="adj1" fmla="val 115947"/>
              <a:gd name="adj2" fmla="val 231894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56342" name="AutoShape 22">
            <a:extLst>
              <a:ext uri="{FF2B5EF4-FFF2-40B4-BE49-F238E27FC236}">
                <a16:creationId xmlns:a16="http://schemas.microsoft.com/office/drawing/2014/main" id="{F83807B8-9EAD-D9A8-6036-AA62A69EB09F}"/>
              </a:ext>
            </a:extLst>
          </p:cNvPr>
          <p:cNvSpPr>
            <a:spLocks noChangeArrowheads="1"/>
          </p:cNvSpPr>
          <p:nvPr/>
        </p:nvSpPr>
        <p:spPr bwMode="auto">
          <a:xfrm rot="10678360">
            <a:off x="3061098" y="1600200"/>
            <a:ext cx="2159794" cy="377429"/>
          </a:xfrm>
          <a:prstGeom prst="curvedUpArrow">
            <a:avLst>
              <a:gd name="adj1" fmla="val 114448"/>
              <a:gd name="adj2" fmla="val 22889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>
            <a:extLst>
              <a:ext uri="{FF2B5EF4-FFF2-40B4-BE49-F238E27FC236}">
                <a16:creationId xmlns:a16="http://schemas.microsoft.com/office/drawing/2014/main" id="{220FBDBF-AF6F-FDD6-A0D6-F379EA79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68004"/>
            <a:ext cx="4536281" cy="2969419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65541" name="Oval 5">
            <a:extLst>
              <a:ext uri="{FF2B5EF4-FFF2-40B4-BE49-F238E27FC236}">
                <a16:creationId xmlns:a16="http://schemas.microsoft.com/office/drawing/2014/main" id="{F02053E5-46A8-F920-2D77-C7F38E23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806" y="1398985"/>
            <a:ext cx="4348163" cy="25122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00F0B58C-227D-20B0-50C2-AF9045B40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2409826"/>
            <a:ext cx="907256" cy="7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07E875C1-4DC1-00BC-08ED-EB9C3B1849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2597944"/>
            <a:ext cx="904875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BA2F8218-91C5-76F4-C7C2-049D179D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78832"/>
            <a:ext cx="544116" cy="68461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65545" name="Group 9">
            <a:extLst>
              <a:ext uri="{FF2B5EF4-FFF2-40B4-BE49-F238E27FC236}">
                <a16:creationId xmlns:a16="http://schemas.microsoft.com/office/drawing/2014/main" id="{C59D4B06-40D4-FF7A-8082-BF290748603A}"/>
              </a:ext>
            </a:extLst>
          </p:cNvPr>
          <p:cNvGrpSpPr>
            <a:grpSpLocks/>
          </p:cNvGrpSpPr>
          <p:nvPr/>
        </p:nvGrpSpPr>
        <p:grpSpPr bwMode="auto">
          <a:xfrm>
            <a:off x="2499123" y="2511029"/>
            <a:ext cx="1629965" cy="767953"/>
            <a:chOff x="1139" y="2109"/>
            <a:chExt cx="1369" cy="645"/>
          </a:xfrm>
        </p:grpSpPr>
        <p:sp>
          <p:nvSpPr>
            <p:cNvPr id="65546" name="Oval 10">
              <a:extLst>
                <a:ext uri="{FF2B5EF4-FFF2-40B4-BE49-F238E27FC236}">
                  <a16:creationId xmlns:a16="http://schemas.microsoft.com/office/drawing/2014/main" id="{592BE0B3-5BBE-FB2A-097E-BD28E1B2F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57031">
              <a:off x="1139" y="2109"/>
              <a:ext cx="1369" cy="53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5547" name="Line 11">
              <a:extLst>
                <a:ext uri="{FF2B5EF4-FFF2-40B4-BE49-F238E27FC236}">
                  <a16:creationId xmlns:a16="http://schemas.microsoft.com/office/drawing/2014/main" id="{3C552AFF-4A0A-D77C-84B8-5B47FC3A66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 flipV="1">
              <a:off x="1856" y="2619"/>
              <a:ext cx="525" cy="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5548" name="Line 12">
              <a:extLst>
                <a:ext uri="{FF2B5EF4-FFF2-40B4-BE49-F238E27FC236}">
                  <a16:creationId xmlns:a16="http://schemas.microsoft.com/office/drawing/2014/main" id="{534EB9B1-6860-CD74-32EE-B40F6B4259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257031">
              <a:off x="1913" y="2493"/>
              <a:ext cx="525" cy="1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sp>
        <p:nvSpPr>
          <p:cNvPr id="65549" name="Oval 13">
            <a:extLst>
              <a:ext uri="{FF2B5EF4-FFF2-40B4-BE49-F238E27FC236}">
                <a16:creationId xmlns:a16="http://schemas.microsoft.com/office/drawing/2014/main" id="{9D891A3E-0734-F44E-914E-AB8C8C37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1924050"/>
            <a:ext cx="1512094" cy="1350169"/>
          </a:xfrm>
          <a:prstGeom prst="ellipse">
            <a:avLst/>
          </a:prstGeom>
          <a:noFill/>
          <a:ln w="184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4" name="Group 14">
            <a:extLst>
              <a:ext uri="{FF2B5EF4-FFF2-40B4-BE49-F238E27FC236}">
                <a16:creationId xmlns:a16="http://schemas.microsoft.com/office/drawing/2014/main" id="{0F073C45-3970-699C-45C4-6800F58C7BAF}"/>
              </a:ext>
            </a:extLst>
          </p:cNvPr>
          <p:cNvGrpSpPr>
            <a:grpSpLocks/>
          </p:cNvGrpSpPr>
          <p:nvPr/>
        </p:nvGrpSpPr>
        <p:grpSpPr bwMode="auto">
          <a:xfrm>
            <a:off x="3059907" y="897731"/>
            <a:ext cx="2969419" cy="1782366"/>
            <a:chOff x="884" y="981"/>
            <a:chExt cx="3810" cy="2494"/>
          </a:xfrm>
        </p:grpSpPr>
        <p:sp>
          <p:nvSpPr>
            <p:cNvPr id="61444" name="AutoShape 4">
              <a:extLst>
                <a:ext uri="{FF2B5EF4-FFF2-40B4-BE49-F238E27FC236}">
                  <a16:creationId xmlns:a16="http://schemas.microsoft.com/office/drawing/2014/main" id="{86881507-AF12-1C62-4C8D-A9D47FE8A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81"/>
              <a:ext cx="3810" cy="2494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1445" name="Oval 5">
              <a:extLst>
                <a:ext uri="{FF2B5EF4-FFF2-40B4-BE49-F238E27FC236}">
                  <a16:creationId xmlns:a16="http://schemas.microsoft.com/office/drawing/2014/main" id="{63DB86B0-B5A5-9E7F-317D-9F12D32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175"/>
              <a:ext cx="3652" cy="2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1446" name="Line 6">
              <a:extLst>
                <a:ext uri="{FF2B5EF4-FFF2-40B4-BE49-F238E27FC236}">
                  <a16:creationId xmlns:a16="http://schemas.microsoft.com/office/drawing/2014/main" id="{DA256F54-C55B-E914-7EBE-44744C918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024"/>
              <a:ext cx="762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1447" name="Line 7">
              <a:extLst>
                <a:ext uri="{FF2B5EF4-FFF2-40B4-BE49-F238E27FC236}">
                  <a16:creationId xmlns:a16="http://schemas.microsoft.com/office/drawing/2014/main" id="{88B66D5E-FE79-7A7B-7004-E39F6475C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182"/>
              <a:ext cx="76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1448" name="AutoShape 8">
              <a:extLst>
                <a:ext uri="{FF2B5EF4-FFF2-40B4-BE49-F238E27FC236}">
                  <a16:creationId xmlns:a16="http://schemas.microsoft.com/office/drawing/2014/main" id="{5CA33ADA-3D2A-B037-19B3-51C881EF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46"/>
              <a:ext cx="457" cy="57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61449" name="Group 9">
              <a:extLst>
                <a:ext uri="{FF2B5EF4-FFF2-40B4-BE49-F238E27FC236}">
                  <a16:creationId xmlns:a16="http://schemas.microsoft.com/office/drawing/2014/main" id="{584F99E2-E7F5-61E0-BA07-FD809A749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2109"/>
              <a:ext cx="1369" cy="645"/>
              <a:chOff x="1139" y="2109"/>
              <a:chExt cx="1369" cy="645"/>
            </a:xfrm>
          </p:grpSpPr>
          <p:sp>
            <p:nvSpPr>
              <p:cNvPr id="61450" name="Oval 10">
                <a:extLst>
                  <a:ext uri="{FF2B5EF4-FFF2-40B4-BE49-F238E27FC236}">
                    <a16:creationId xmlns:a16="http://schemas.microsoft.com/office/drawing/2014/main" id="{A1CC75B3-DB96-80B6-B663-70A81A065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57031">
                <a:off x="1139" y="2109"/>
                <a:ext cx="1369" cy="53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451" name="Line 11">
                <a:extLst>
                  <a:ext uri="{FF2B5EF4-FFF2-40B4-BE49-F238E27FC236}">
                    <a16:creationId xmlns:a16="http://schemas.microsoft.com/office/drawing/2014/main" id="{EA646DA1-A518-5C65-792B-9A2B769E6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 flipV="1">
                <a:off x="1856" y="2619"/>
                <a:ext cx="525" cy="1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1452" name="Line 12">
                <a:extLst>
                  <a:ext uri="{FF2B5EF4-FFF2-40B4-BE49-F238E27FC236}">
                    <a16:creationId xmlns:a16="http://schemas.microsoft.com/office/drawing/2014/main" id="{A92AC79C-488E-CD6C-552E-489277982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>
                <a:off x="1913" y="2493"/>
                <a:ext cx="525" cy="13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61453" name="Oval 13">
              <a:extLst>
                <a:ext uri="{FF2B5EF4-FFF2-40B4-BE49-F238E27FC236}">
                  <a16:creationId xmlns:a16="http://schemas.microsoft.com/office/drawing/2014/main" id="{11B72280-A987-D97A-41DB-5FCD49A5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616"/>
              <a:ext cx="1270" cy="1134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61479" name="Group 39">
            <a:extLst>
              <a:ext uri="{FF2B5EF4-FFF2-40B4-BE49-F238E27FC236}">
                <a16:creationId xmlns:a16="http://schemas.microsoft.com/office/drawing/2014/main" id="{74A60DC4-23E2-28CB-7751-736D1EB26763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2950369"/>
            <a:ext cx="6048375" cy="1782366"/>
            <a:chOff x="249" y="2478"/>
            <a:chExt cx="5080" cy="1497"/>
          </a:xfrm>
        </p:grpSpPr>
        <p:grpSp>
          <p:nvGrpSpPr>
            <p:cNvPr id="61455" name="Group 15">
              <a:extLst>
                <a:ext uri="{FF2B5EF4-FFF2-40B4-BE49-F238E27FC236}">
                  <a16:creationId xmlns:a16="http://schemas.microsoft.com/office/drawing/2014/main" id="{7B5DAA3F-0DA1-20BC-F186-04E653178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478"/>
              <a:ext cx="2494" cy="1497"/>
              <a:chOff x="884" y="981"/>
              <a:chExt cx="3810" cy="2494"/>
            </a:xfrm>
          </p:grpSpPr>
          <p:sp>
            <p:nvSpPr>
              <p:cNvPr id="61456" name="AutoShape 16">
                <a:extLst>
                  <a:ext uri="{FF2B5EF4-FFF2-40B4-BE49-F238E27FC236}">
                    <a16:creationId xmlns:a16="http://schemas.microsoft.com/office/drawing/2014/main" id="{178CB2E4-660B-04D8-39CE-0ADE18B50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457" name="Oval 17">
                <a:extLst>
                  <a:ext uri="{FF2B5EF4-FFF2-40B4-BE49-F238E27FC236}">
                    <a16:creationId xmlns:a16="http://schemas.microsoft.com/office/drawing/2014/main" id="{239F7D5D-9AF0-E0E4-8A81-8BB8F000B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458" name="Line 18">
                <a:extLst>
                  <a:ext uri="{FF2B5EF4-FFF2-40B4-BE49-F238E27FC236}">
                    <a16:creationId xmlns:a16="http://schemas.microsoft.com/office/drawing/2014/main" id="{40332EA0-5780-07E2-CBDB-3CD7644C1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1459" name="Line 19">
                <a:extLst>
                  <a:ext uri="{FF2B5EF4-FFF2-40B4-BE49-F238E27FC236}">
                    <a16:creationId xmlns:a16="http://schemas.microsoft.com/office/drawing/2014/main" id="{86986460-95D7-D8B9-3671-4C240AB98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1460" name="AutoShape 20">
                <a:extLst>
                  <a:ext uri="{FF2B5EF4-FFF2-40B4-BE49-F238E27FC236}">
                    <a16:creationId xmlns:a16="http://schemas.microsoft.com/office/drawing/2014/main" id="{6465873F-73B7-1B85-1CA5-214FA9B33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1461" name="Group 21">
                <a:extLst>
                  <a:ext uri="{FF2B5EF4-FFF2-40B4-BE49-F238E27FC236}">
                    <a16:creationId xmlns:a16="http://schemas.microsoft.com/office/drawing/2014/main" id="{34531091-B8C4-8D89-FFAE-4744475FF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1462" name="Oval 22">
                  <a:extLst>
                    <a:ext uri="{FF2B5EF4-FFF2-40B4-BE49-F238E27FC236}">
                      <a16:creationId xmlns:a16="http://schemas.microsoft.com/office/drawing/2014/main" id="{85A512F8-3B08-57F8-1920-8C760FDB5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1463" name="Line 23">
                  <a:extLst>
                    <a:ext uri="{FF2B5EF4-FFF2-40B4-BE49-F238E27FC236}">
                      <a16:creationId xmlns:a16="http://schemas.microsoft.com/office/drawing/2014/main" id="{722428E7-912B-8CF1-FF94-603C6EE48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1464" name="Line 24">
                  <a:extLst>
                    <a:ext uri="{FF2B5EF4-FFF2-40B4-BE49-F238E27FC236}">
                      <a16:creationId xmlns:a16="http://schemas.microsoft.com/office/drawing/2014/main" id="{5EE68170-9883-F183-278D-37AD5DB90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1465" name="Oval 25">
                <a:extLst>
                  <a:ext uri="{FF2B5EF4-FFF2-40B4-BE49-F238E27FC236}">
                    <a16:creationId xmlns:a16="http://schemas.microsoft.com/office/drawing/2014/main" id="{7FFD8654-F0FD-43B9-C431-DB1A396CF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1466" name="Group 26">
              <a:extLst>
                <a:ext uri="{FF2B5EF4-FFF2-40B4-BE49-F238E27FC236}">
                  <a16:creationId xmlns:a16="http://schemas.microsoft.com/office/drawing/2014/main" id="{80284F74-972E-D65B-D9EB-D47A546F0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478"/>
              <a:ext cx="2494" cy="1497"/>
              <a:chOff x="884" y="981"/>
              <a:chExt cx="3810" cy="2494"/>
            </a:xfrm>
          </p:grpSpPr>
          <p:sp>
            <p:nvSpPr>
              <p:cNvPr id="61467" name="AutoShape 27">
                <a:extLst>
                  <a:ext uri="{FF2B5EF4-FFF2-40B4-BE49-F238E27FC236}">
                    <a16:creationId xmlns:a16="http://schemas.microsoft.com/office/drawing/2014/main" id="{6D534B61-CAD1-5A9E-563E-36A5206C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468" name="Oval 28">
                <a:extLst>
                  <a:ext uri="{FF2B5EF4-FFF2-40B4-BE49-F238E27FC236}">
                    <a16:creationId xmlns:a16="http://schemas.microsoft.com/office/drawing/2014/main" id="{6B99D438-F639-99C3-8774-DC2E9FF88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1469" name="Line 29">
                <a:extLst>
                  <a:ext uri="{FF2B5EF4-FFF2-40B4-BE49-F238E27FC236}">
                    <a16:creationId xmlns:a16="http://schemas.microsoft.com/office/drawing/2014/main" id="{C4DB3338-C17F-3512-A64E-B4A2C7CE5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1470" name="Line 30">
                <a:extLst>
                  <a:ext uri="{FF2B5EF4-FFF2-40B4-BE49-F238E27FC236}">
                    <a16:creationId xmlns:a16="http://schemas.microsoft.com/office/drawing/2014/main" id="{F880DAE1-DC5A-CF00-B52E-A045ECDCD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1471" name="AutoShape 31">
                <a:extLst>
                  <a:ext uri="{FF2B5EF4-FFF2-40B4-BE49-F238E27FC236}">
                    <a16:creationId xmlns:a16="http://schemas.microsoft.com/office/drawing/2014/main" id="{51900C22-0075-021B-79B5-066F43120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1472" name="Group 32">
                <a:extLst>
                  <a:ext uri="{FF2B5EF4-FFF2-40B4-BE49-F238E27FC236}">
                    <a16:creationId xmlns:a16="http://schemas.microsoft.com/office/drawing/2014/main" id="{66EB0330-45D3-0144-8007-846FDE37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1473" name="Oval 33">
                  <a:extLst>
                    <a:ext uri="{FF2B5EF4-FFF2-40B4-BE49-F238E27FC236}">
                      <a16:creationId xmlns:a16="http://schemas.microsoft.com/office/drawing/2014/main" id="{67088F68-0394-04C3-2F65-3ADE01815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1474" name="Line 34">
                  <a:extLst>
                    <a:ext uri="{FF2B5EF4-FFF2-40B4-BE49-F238E27FC236}">
                      <a16:creationId xmlns:a16="http://schemas.microsoft.com/office/drawing/2014/main" id="{F22A698E-8FED-9E00-916B-497D47B13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1475" name="Line 35">
                  <a:extLst>
                    <a:ext uri="{FF2B5EF4-FFF2-40B4-BE49-F238E27FC236}">
                      <a16:creationId xmlns:a16="http://schemas.microsoft.com/office/drawing/2014/main" id="{29C3EAA4-559F-A867-965E-6883AA7E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1476" name="Oval 36">
                <a:extLst>
                  <a:ext uri="{FF2B5EF4-FFF2-40B4-BE49-F238E27FC236}">
                    <a16:creationId xmlns:a16="http://schemas.microsoft.com/office/drawing/2014/main" id="{373A598F-3471-03F0-7DE2-50343A857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</p:grpSp>
      <p:sp>
        <p:nvSpPr>
          <p:cNvPr id="61477" name="AutoShape 37">
            <a:extLst>
              <a:ext uri="{FF2B5EF4-FFF2-40B4-BE49-F238E27FC236}">
                <a16:creationId xmlns:a16="http://schemas.microsoft.com/office/drawing/2014/main" id="{7150926E-F098-D11C-7491-E67C758091D9}"/>
              </a:ext>
            </a:extLst>
          </p:cNvPr>
          <p:cNvSpPr>
            <a:spLocks noChangeArrowheads="1"/>
          </p:cNvSpPr>
          <p:nvPr/>
        </p:nvSpPr>
        <p:spPr bwMode="auto">
          <a:xfrm rot="2366900">
            <a:off x="2465785" y="2247901"/>
            <a:ext cx="432197" cy="594122"/>
          </a:xfrm>
          <a:prstGeom prst="downArrow">
            <a:avLst>
              <a:gd name="adj1" fmla="val 50000"/>
              <a:gd name="adj2" fmla="val 3436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61478" name="AutoShape 38">
            <a:extLst>
              <a:ext uri="{FF2B5EF4-FFF2-40B4-BE49-F238E27FC236}">
                <a16:creationId xmlns:a16="http://schemas.microsoft.com/office/drawing/2014/main" id="{DF27CA06-3DFC-8EF0-AD6F-4405132987BB}"/>
              </a:ext>
            </a:extLst>
          </p:cNvPr>
          <p:cNvSpPr>
            <a:spLocks noChangeArrowheads="1"/>
          </p:cNvSpPr>
          <p:nvPr/>
        </p:nvSpPr>
        <p:spPr bwMode="auto">
          <a:xfrm rot="19146680">
            <a:off x="6084094" y="2301478"/>
            <a:ext cx="432197" cy="594122"/>
          </a:xfrm>
          <a:prstGeom prst="downArrow">
            <a:avLst>
              <a:gd name="adj1" fmla="val 50000"/>
              <a:gd name="adj2" fmla="val 3436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4">
            <a:extLst>
              <a:ext uri="{FF2B5EF4-FFF2-40B4-BE49-F238E27FC236}">
                <a16:creationId xmlns:a16="http://schemas.microsoft.com/office/drawing/2014/main" id="{E193C0FF-F3D4-C265-1732-C9CEE37FFF92}"/>
              </a:ext>
            </a:extLst>
          </p:cNvPr>
          <p:cNvGrpSpPr>
            <a:grpSpLocks/>
          </p:cNvGrpSpPr>
          <p:nvPr/>
        </p:nvGrpSpPr>
        <p:grpSpPr bwMode="auto">
          <a:xfrm>
            <a:off x="3654029" y="897731"/>
            <a:ext cx="1672828" cy="971550"/>
            <a:chOff x="884" y="981"/>
            <a:chExt cx="3810" cy="2494"/>
          </a:xfrm>
        </p:grpSpPr>
        <p:sp>
          <p:nvSpPr>
            <p:cNvPr id="62469" name="AutoShape 5">
              <a:extLst>
                <a:ext uri="{FF2B5EF4-FFF2-40B4-BE49-F238E27FC236}">
                  <a16:creationId xmlns:a16="http://schemas.microsoft.com/office/drawing/2014/main" id="{97F1DA7B-5118-0762-7C74-F766F79B0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81"/>
              <a:ext cx="3810" cy="2494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470" name="Oval 6">
              <a:extLst>
                <a:ext uri="{FF2B5EF4-FFF2-40B4-BE49-F238E27FC236}">
                  <a16:creationId xmlns:a16="http://schemas.microsoft.com/office/drawing/2014/main" id="{691FA959-87EB-776A-8445-59E8B13E6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175"/>
              <a:ext cx="3652" cy="2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471" name="Line 7">
              <a:extLst>
                <a:ext uri="{FF2B5EF4-FFF2-40B4-BE49-F238E27FC236}">
                  <a16:creationId xmlns:a16="http://schemas.microsoft.com/office/drawing/2014/main" id="{539ACEFA-121B-B9C1-86C8-638EF5C76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024"/>
              <a:ext cx="762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472" name="Line 8">
              <a:extLst>
                <a:ext uri="{FF2B5EF4-FFF2-40B4-BE49-F238E27FC236}">
                  <a16:creationId xmlns:a16="http://schemas.microsoft.com/office/drawing/2014/main" id="{2B95BA07-8529-9E97-037D-15FAEC143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182"/>
              <a:ext cx="76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473" name="AutoShape 9">
              <a:extLst>
                <a:ext uri="{FF2B5EF4-FFF2-40B4-BE49-F238E27FC236}">
                  <a16:creationId xmlns:a16="http://schemas.microsoft.com/office/drawing/2014/main" id="{6F5B209E-9158-DE93-D71F-4C41D195E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46"/>
              <a:ext cx="457" cy="57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62474" name="Group 10">
              <a:extLst>
                <a:ext uri="{FF2B5EF4-FFF2-40B4-BE49-F238E27FC236}">
                  <a16:creationId xmlns:a16="http://schemas.microsoft.com/office/drawing/2014/main" id="{26E9716D-E00B-ED5C-B530-270C7F76C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2109"/>
              <a:ext cx="1369" cy="645"/>
              <a:chOff x="1139" y="2109"/>
              <a:chExt cx="1369" cy="645"/>
            </a:xfrm>
          </p:grpSpPr>
          <p:sp>
            <p:nvSpPr>
              <p:cNvPr id="62475" name="Oval 11">
                <a:extLst>
                  <a:ext uri="{FF2B5EF4-FFF2-40B4-BE49-F238E27FC236}">
                    <a16:creationId xmlns:a16="http://schemas.microsoft.com/office/drawing/2014/main" id="{4E743750-F577-8352-DB5F-296F4B397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57031">
                <a:off x="1139" y="2109"/>
                <a:ext cx="1369" cy="53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476" name="Line 12">
                <a:extLst>
                  <a:ext uri="{FF2B5EF4-FFF2-40B4-BE49-F238E27FC236}">
                    <a16:creationId xmlns:a16="http://schemas.microsoft.com/office/drawing/2014/main" id="{1D95CABC-B406-B63A-E62C-D54796E14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 flipV="1">
                <a:off x="1856" y="2619"/>
                <a:ext cx="525" cy="1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477" name="Line 13">
                <a:extLst>
                  <a:ext uri="{FF2B5EF4-FFF2-40B4-BE49-F238E27FC236}">
                    <a16:creationId xmlns:a16="http://schemas.microsoft.com/office/drawing/2014/main" id="{6535FD4B-0C4D-D1C1-A9D4-AAF8BCC7B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>
                <a:off x="1913" y="2493"/>
                <a:ext cx="525" cy="13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62478" name="Oval 14">
              <a:extLst>
                <a:ext uri="{FF2B5EF4-FFF2-40B4-BE49-F238E27FC236}">
                  <a16:creationId xmlns:a16="http://schemas.microsoft.com/office/drawing/2014/main" id="{14A4A64F-DE5E-65C5-CDE4-545C2A529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616"/>
              <a:ext cx="1270" cy="1134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62501" name="Group 37">
            <a:extLst>
              <a:ext uri="{FF2B5EF4-FFF2-40B4-BE49-F238E27FC236}">
                <a16:creationId xmlns:a16="http://schemas.microsoft.com/office/drawing/2014/main" id="{7FA54E33-FC95-9C09-F6AA-45EDA2DB1B6E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301479"/>
            <a:ext cx="1672829" cy="971550"/>
            <a:chOff x="884" y="981"/>
            <a:chExt cx="3810" cy="2494"/>
          </a:xfrm>
        </p:grpSpPr>
        <p:sp>
          <p:nvSpPr>
            <p:cNvPr id="62502" name="AutoShape 38">
              <a:extLst>
                <a:ext uri="{FF2B5EF4-FFF2-40B4-BE49-F238E27FC236}">
                  <a16:creationId xmlns:a16="http://schemas.microsoft.com/office/drawing/2014/main" id="{A675D80F-855F-ED0E-6CF4-2DD9BF800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81"/>
              <a:ext cx="3810" cy="2494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503" name="Oval 39">
              <a:extLst>
                <a:ext uri="{FF2B5EF4-FFF2-40B4-BE49-F238E27FC236}">
                  <a16:creationId xmlns:a16="http://schemas.microsoft.com/office/drawing/2014/main" id="{7B0334C5-22CC-5EC6-88F0-9C84242B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175"/>
              <a:ext cx="3652" cy="2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504" name="Line 40">
              <a:extLst>
                <a:ext uri="{FF2B5EF4-FFF2-40B4-BE49-F238E27FC236}">
                  <a16:creationId xmlns:a16="http://schemas.microsoft.com/office/drawing/2014/main" id="{9F452234-BE7C-030A-F038-BCC15E5E1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024"/>
              <a:ext cx="762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05" name="Line 41">
              <a:extLst>
                <a:ext uri="{FF2B5EF4-FFF2-40B4-BE49-F238E27FC236}">
                  <a16:creationId xmlns:a16="http://schemas.microsoft.com/office/drawing/2014/main" id="{77CB7408-9F2F-A5C8-405F-CD0106C0B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182"/>
              <a:ext cx="76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06" name="AutoShape 42">
              <a:extLst>
                <a:ext uri="{FF2B5EF4-FFF2-40B4-BE49-F238E27FC236}">
                  <a16:creationId xmlns:a16="http://schemas.microsoft.com/office/drawing/2014/main" id="{9DC44C28-ECB7-9397-AA63-4B5B8E56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46"/>
              <a:ext cx="457" cy="57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62507" name="Group 43">
              <a:extLst>
                <a:ext uri="{FF2B5EF4-FFF2-40B4-BE49-F238E27FC236}">
                  <a16:creationId xmlns:a16="http://schemas.microsoft.com/office/drawing/2014/main" id="{5D6EF4F8-128D-63B5-7A5F-CAA22CA79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2109"/>
              <a:ext cx="1369" cy="645"/>
              <a:chOff x="1139" y="2109"/>
              <a:chExt cx="1369" cy="645"/>
            </a:xfrm>
          </p:grpSpPr>
          <p:sp>
            <p:nvSpPr>
              <p:cNvPr id="62508" name="Oval 44">
                <a:extLst>
                  <a:ext uri="{FF2B5EF4-FFF2-40B4-BE49-F238E27FC236}">
                    <a16:creationId xmlns:a16="http://schemas.microsoft.com/office/drawing/2014/main" id="{2CF29413-9CC8-E745-9749-7802808C0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57031">
                <a:off x="1139" y="2109"/>
                <a:ext cx="1369" cy="53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09" name="Line 45">
                <a:extLst>
                  <a:ext uri="{FF2B5EF4-FFF2-40B4-BE49-F238E27FC236}">
                    <a16:creationId xmlns:a16="http://schemas.microsoft.com/office/drawing/2014/main" id="{9C8CAF6F-9BD5-DBF0-9E14-371DDECA7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 flipV="1">
                <a:off x="1856" y="2619"/>
                <a:ext cx="525" cy="1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10" name="Line 46">
                <a:extLst>
                  <a:ext uri="{FF2B5EF4-FFF2-40B4-BE49-F238E27FC236}">
                    <a16:creationId xmlns:a16="http://schemas.microsoft.com/office/drawing/2014/main" id="{635807C2-C0C2-DD84-4870-F5D56F9FC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>
                <a:off x="1913" y="2493"/>
                <a:ext cx="525" cy="13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62511" name="Oval 47">
              <a:extLst>
                <a:ext uri="{FF2B5EF4-FFF2-40B4-BE49-F238E27FC236}">
                  <a16:creationId xmlns:a16="http://schemas.microsoft.com/office/drawing/2014/main" id="{0FF0EA19-10DA-5F8E-B6DA-40626DDF9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616"/>
              <a:ext cx="1270" cy="1134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62512" name="Group 48">
            <a:extLst>
              <a:ext uri="{FF2B5EF4-FFF2-40B4-BE49-F238E27FC236}">
                <a16:creationId xmlns:a16="http://schemas.microsoft.com/office/drawing/2014/main" id="{AEFA2853-FB6F-1CF4-4BA5-3541198E2078}"/>
              </a:ext>
            </a:extLst>
          </p:cNvPr>
          <p:cNvGrpSpPr>
            <a:grpSpLocks/>
          </p:cNvGrpSpPr>
          <p:nvPr/>
        </p:nvGrpSpPr>
        <p:grpSpPr bwMode="auto">
          <a:xfrm>
            <a:off x="2087166" y="2302669"/>
            <a:ext cx="1672828" cy="971550"/>
            <a:chOff x="884" y="981"/>
            <a:chExt cx="3810" cy="2494"/>
          </a:xfrm>
        </p:grpSpPr>
        <p:sp>
          <p:nvSpPr>
            <p:cNvPr id="62513" name="AutoShape 49">
              <a:extLst>
                <a:ext uri="{FF2B5EF4-FFF2-40B4-BE49-F238E27FC236}">
                  <a16:creationId xmlns:a16="http://schemas.microsoft.com/office/drawing/2014/main" id="{4947DE07-8AE5-B3FF-24EE-7CACA70E0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81"/>
              <a:ext cx="3810" cy="2494"/>
            </a:xfrm>
            <a:prstGeom prst="octagon">
              <a:avLst>
                <a:gd name="adj" fmla="val 2928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514" name="Oval 50">
              <a:extLst>
                <a:ext uri="{FF2B5EF4-FFF2-40B4-BE49-F238E27FC236}">
                  <a16:creationId xmlns:a16="http://schemas.microsoft.com/office/drawing/2014/main" id="{E0090F34-E028-4FDA-22D0-A919FDC1B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175"/>
              <a:ext cx="3652" cy="2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62515" name="Line 51">
              <a:extLst>
                <a:ext uri="{FF2B5EF4-FFF2-40B4-BE49-F238E27FC236}">
                  <a16:creationId xmlns:a16="http://schemas.microsoft.com/office/drawing/2014/main" id="{19871EBA-9C02-9C09-58B9-7FD8EF162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024"/>
              <a:ext cx="762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16" name="Line 52">
              <a:extLst>
                <a:ext uri="{FF2B5EF4-FFF2-40B4-BE49-F238E27FC236}">
                  <a16:creationId xmlns:a16="http://schemas.microsoft.com/office/drawing/2014/main" id="{A895C7C6-F4E1-DF69-53EE-1B60A94D4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182"/>
              <a:ext cx="76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17" name="AutoShape 53">
              <a:extLst>
                <a:ext uri="{FF2B5EF4-FFF2-40B4-BE49-F238E27FC236}">
                  <a16:creationId xmlns:a16="http://schemas.microsoft.com/office/drawing/2014/main" id="{9EE9681B-C802-211C-10FE-70C85026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46"/>
              <a:ext cx="457" cy="57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grpSp>
          <p:nvGrpSpPr>
            <p:cNvPr id="62518" name="Group 54">
              <a:extLst>
                <a:ext uri="{FF2B5EF4-FFF2-40B4-BE49-F238E27FC236}">
                  <a16:creationId xmlns:a16="http://schemas.microsoft.com/office/drawing/2014/main" id="{366920B9-83C3-1642-F3EF-F7F6D7557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2109"/>
              <a:ext cx="1369" cy="645"/>
              <a:chOff x="1139" y="2109"/>
              <a:chExt cx="1369" cy="645"/>
            </a:xfrm>
          </p:grpSpPr>
          <p:sp>
            <p:nvSpPr>
              <p:cNvPr id="62519" name="Oval 55">
                <a:extLst>
                  <a:ext uri="{FF2B5EF4-FFF2-40B4-BE49-F238E27FC236}">
                    <a16:creationId xmlns:a16="http://schemas.microsoft.com/office/drawing/2014/main" id="{F7E71573-D7E1-D758-0B20-27C959DBD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57031">
                <a:off x="1139" y="2109"/>
                <a:ext cx="1369" cy="53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20" name="Line 56">
                <a:extLst>
                  <a:ext uri="{FF2B5EF4-FFF2-40B4-BE49-F238E27FC236}">
                    <a16:creationId xmlns:a16="http://schemas.microsoft.com/office/drawing/2014/main" id="{CD2405F9-E8E8-D113-8053-135838637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 flipV="1">
                <a:off x="1856" y="2619"/>
                <a:ext cx="525" cy="1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21" name="Line 57">
                <a:extLst>
                  <a:ext uri="{FF2B5EF4-FFF2-40B4-BE49-F238E27FC236}">
                    <a16:creationId xmlns:a16="http://schemas.microsoft.com/office/drawing/2014/main" id="{9221A3B9-3C1C-3D8E-B473-9E9589C0B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257031">
                <a:off x="1913" y="2493"/>
                <a:ext cx="525" cy="13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62522" name="Oval 58">
              <a:extLst>
                <a:ext uri="{FF2B5EF4-FFF2-40B4-BE49-F238E27FC236}">
                  <a16:creationId xmlns:a16="http://schemas.microsoft.com/office/drawing/2014/main" id="{FB879083-FF22-0B84-A072-7594BDC5E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616"/>
              <a:ext cx="1270" cy="1134"/>
            </a:xfrm>
            <a:prstGeom prst="ellipse">
              <a:avLst/>
            </a:prstGeom>
            <a:noFill/>
            <a:ln w="184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grpSp>
        <p:nvGrpSpPr>
          <p:cNvPr id="62583" name="Group 119">
            <a:extLst>
              <a:ext uri="{FF2B5EF4-FFF2-40B4-BE49-F238E27FC236}">
                <a16:creationId xmlns:a16="http://schemas.microsoft.com/office/drawing/2014/main" id="{4C74F19B-3868-4CAB-8F7D-BFF0EA923EAA}"/>
              </a:ext>
            </a:extLst>
          </p:cNvPr>
          <p:cNvGrpSpPr>
            <a:grpSpLocks/>
          </p:cNvGrpSpPr>
          <p:nvPr/>
        </p:nvGrpSpPr>
        <p:grpSpPr bwMode="auto">
          <a:xfrm>
            <a:off x="1151335" y="3921919"/>
            <a:ext cx="6823472" cy="971550"/>
            <a:chOff x="7" y="3294"/>
            <a:chExt cx="5731" cy="816"/>
          </a:xfrm>
        </p:grpSpPr>
        <p:grpSp>
          <p:nvGrpSpPr>
            <p:cNvPr id="62523" name="Group 59">
              <a:extLst>
                <a:ext uri="{FF2B5EF4-FFF2-40B4-BE49-F238E27FC236}">
                  <a16:creationId xmlns:a16="http://schemas.microsoft.com/office/drawing/2014/main" id="{BA04FE47-445D-C79A-B4C3-6804D7C46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" y="3294"/>
              <a:ext cx="1405" cy="816"/>
              <a:chOff x="884" y="981"/>
              <a:chExt cx="3810" cy="2494"/>
            </a:xfrm>
          </p:grpSpPr>
          <p:sp>
            <p:nvSpPr>
              <p:cNvPr id="62524" name="AutoShape 60">
                <a:extLst>
                  <a:ext uri="{FF2B5EF4-FFF2-40B4-BE49-F238E27FC236}">
                    <a16:creationId xmlns:a16="http://schemas.microsoft.com/office/drawing/2014/main" id="{97CBE527-8CD7-6EF5-FB76-E21D5D44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25" name="Oval 61">
                <a:extLst>
                  <a:ext uri="{FF2B5EF4-FFF2-40B4-BE49-F238E27FC236}">
                    <a16:creationId xmlns:a16="http://schemas.microsoft.com/office/drawing/2014/main" id="{E5E4B02D-F4F4-98CC-C52C-E5ADC784C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26" name="Line 62">
                <a:extLst>
                  <a:ext uri="{FF2B5EF4-FFF2-40B4-BE49-F238E27FC236}">
                    <a16:creationId xmlns:a16="http://schemas.microsoft.com/office/drawing/2014/main" id="{4F598D3D-21BB-4D87-82C8-00593BE8E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27" name="Line 63">
                <a:extLst>
                  <a:ext uri="{FF2B5EF4-FFF2-40B4-BE49-F238E27FC236}">
                    <a16:creationId xmlns:a16="http://schemas.microsoft.com/office/drawing/2014/main" id="{B0E01E15-E9E9-3E33-2149-EBD306BA8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28" name="AutoShape 64">
                <a:extLst>
                  <a:ext uri="{FF2B5EF4-FFF2-40B4-BE49-F238E27FC236}">
                    <a16:creationId xmlns:a16="http://schemas.microsoft.com/office/drawing/2014/main" id="{1B1BA3FB-59E7-6775-D8BE-00286A7A4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2529" name="Group 65">
                <a:extLst>
                  <a:ext uri="{FF2B5EF4-FFF2-40B4-BE49-F238E27FC236}">
                    <a16:creationId xmlns:a16="http://schemas.microsoft.com/office/drawing/2014/main" id="{82A25C74-06BD-4543-EA21-0BDBB677E9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2530" name="Oval 66">
                  <a:extLst>
                    <a:ext uri="{FF2B5EF4-FFF2-40B4-BE49-F238E27FC236}">
                      <a16:creationId xmlns:a16="http://schemas.microsoft.com/office/drawing/2014/main" id="{D76C6C27-7AC0-5F64-D06E-1F076D621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2531" name="Line 67">
                  <a:extLst>
                    <a:ext uri="{FF2B5EF4-FFF2-40B4-BE49-F238E27FC236}">
                      <a16:creationId xmlns:a16="http://schemas.microsoft.com/office/drawing/2014/main" id="{84D7CED2-35AE-383F-79E3-B8EB79395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2532" name="Line 68">
                  <a:extLst>
                    <a:ext uri="{FF2B5EF4-FFF2-40B4-BE49-F238E27FC236}">
                      <a16:creationId xmlns:a16="http://schemas.microsoft.com/office/drawing/2014/main" id="{C30A022A-E0D2-C4B3-E27F-8EAE6464D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2533" name="Oval 69">
                <a:extLst>
                  <a:ext uri="{FF2B5EF4-FFF2-40B4-BE49-F238E27FC236}">
                    <a16:creationId xmlns:a16="http://schemas.microsoft.com/office/drawing/2014/main" id="{7E57FC76-5B30-3F30-21EE-A77C5939F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2534" name="Group 70">
              <a:extLst>
                <a:ext uri="{FF2B5EF4-FFF2-40B4-BE49-F238E27FC236}">
                  <a16:creationId xmlns:a16="http://schemas.microsoft.com/office/drawing/2014/main" id="{1C773A37-8043-F2FC-9425-46AF5EDE5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3294"/>
              <a:ext cx="1405" cy="816"/>
              <a:chOff x="884" y="981"/>
              <a:chExt cx="3810" cy="2494"/>
            </a:xfrm>
          </p:grpSpPr>
          <p:sp>
            <p:nvSpPr>
              <p:cNvPr id="62535" name="AutoShape 71">
                <a:extLst>
                  <a:ext uri="{FF2B5EF4-FFF2-40B4-BE49-F238E27FC236}">
                    <a16:creationId xmlns:a16="http://schemas.microsoft.com/office/drawing/2014/main" id="{C2BB3A0A-8D7F-AAFC-6AE1-7974AAB38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36" name="Oval 72">
                <a:extLst>
                  <a:ext uri="{FF2B5EF4-FFF2-40B4-BE49-F238E27FC236}">
                    <a16:creationId xmlns:a16="http://schemas.microsoft.com/office/drawing/2014/main" id="{091B81CF-9FAC-299D-9822-9A2A42EFC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37" name="Line 73">
                <a:extLst>
                  <a:ext uri="{FF2B5EF4-FFF2-40B4-BE49-F238E27FC236}">
                    <a16:creationId xmlns:a16="http://schemas.microsoft.com/office/drawing/2014/main" id="{E8D44418-865B-E079-45ED-1CAC0B2CD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38" name="Line 74">
                <a:extLst>
                  <a:ext uri="{FF2B5EF4-FFF2-40B4-BE49-F238E27FC236}">
                    <a16:creationId xmlns:a16="http://schemas.microsoft.com/office/drawing/2014/main" id="{CC798FFD-3BCC-9A6D-D28B-89BED417C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39" name="AutoShape 75">
                <a:extLst>
                  <a:ext uri="{FF2B5EF4-FFF2-40B4-BE49-F238E27FC236}">
                    <a16:creationId xmlns:a16="http://schemas.microsoft.com/office/drawing/2014/main" id="{A8B61752-663D-D805-5906-9AA622D5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2540" name="Group 76">
                <a:extLst>
                  <a:ext uri="{FF2B5EF4-FFF2-40B4-BE49-F238E27FC236}">
                    <a16:creationId xmlns:a16="http://schemas.microsoft.com/office/drawing/2014/main" id="{9762A052-4589-ED04-F436-30410A3AD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2541" name="Oval 77">
                  <a:extLst>
                    <a:ext uri="{FF2B5EF4-FFF2-40B4-BE49-F238E27FC236}">
                      <a16:creationId xmlns:a16="http://schemas.microsoft.com/office/drawing/2014/main" id="{00FEF5C7-25AD-FE9F-984C-7C16ADD77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2542" name="Line 78">
                  <a:extLst>
                    <a:ext uri="{FF2B5EF4-FFF2-40B4-BE49-F238E27FC236}">
                      <a16:creationId xmlns:a16="http://schemas.microsoft.com/office/drawing/2014/main" id="{889D8082-7D36-4B12-E254-64062F3CD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2543" name="Line 79">
                  <a:extLst>
                    <a:ext uri="{FF2B5EF4-FFF2-40B4-BE49-F238E27FC236}">
                      <a16:creationId xmlns:a16="http://schemas.microsoft.com/office/drawing/2014/main" id="{CFD24B7D-7C2D-D02D-7553-4E50C0E3C5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2544" name="Oval 80">
                <a:extLst>
                  <a:ext uri="{FF2B5EF4-FFF2-40B4-BE49-F238E27FC236}">
                    <a16:creationId xmlns:a16="http://schemas.microsoft.com/office/drawing/2014/main" id="{921B59FE-FC27-158E-8E3C-6D0E9224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2545" name="Group 81">
              <a:extLst>
                <a:ext uri="{FF2B5EF4-FFF2-40B4-BE49-F238E27FC236}">
                  <a16:creationId xmlns:a16="http://schemas.microsoft.com/office/drawing/2014/main" id="{D6305E85-623B-84D0-EADF-C8F540D1C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3294"/>
              <a:ext cx="1405" cy="816"/>
              <a:chOff x="884" y="981"/>
              <a:chExt cx="3810" cy="2494"/>
            </a:xfrm>
          </p:grpSpPr>
          <p:sp>
            <p:nvSpPr>
              <p:cNvPr id="62546" name="AutoShape 82">
                <a:extLst>
                  <a:ext uri="{FF2B5EF4-FFF2-40B4-BE49-F238E27FC236}">
                    <a16:creationId xmlns:a16="http://schemas.microsoft.com/office/drawing/2014/main" id="{AB4D1B25-343E-01AD-F4C8-F3ED5D239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47" name="Oval 83">
                <a:extLst>
                  <a:ext uri="{FF2B5EF4-FFF2-40B4-BE49-F238E27FC236}">
                    <a16:creationId xmlns:a16="http://schemas.microsoft.com/office/drawing/2014/main" id="{9F0B5221-6044-0CA3-CE43-A809FE18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48" name="Line 84">
                <a:extLst>
                  <a:ext uri="{FF2B5EF4-FFF2-40B4-BE49-F238E27FC236}">
                    <a16:creationId xmlns:a16="http://schemas.microsoft.com/office/drawing/2014/main" id="{28738942-3452-E576-80D1-5C4B4B071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49" name="Line 85">
                <a:extLst>
                  <a:ext uri="{FF2B5EF4-FFF2-40B4-BE49-F238E27FC236}">
                    <a16:creationId xmlns:a16="http://schemas.microsoft.com/office/drawing/2014/main" id="{EACEF093-AFFB-C6E4-7D32-E627B14A4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50" name="AutoShape 86">
                <a:extLst>
                  <a:ext uri="{FF2B5EF4-FFF2-40B4-BE49-F238E27FC236}">
                    <a16:creationId xmlns:a16="http://schemas.microsoft.com/office/drawing/2014/main" id="{2B38E019-1912-4DE6-2A22-78E4AD513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2551" name="Group 87">
                <a:extLst>
                  <a:ext uri="{FF2B5EF4-FFF2-40B4-BE49-F238E27FC236}">
                    <a16:creationId xmlns:a16="http://schemas.microsoft.com/office/drawing/2014/main" id="{27136271-DC84-B7E4-A20D-C8DBB00A8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2552" name="Oval 88">
                  <a:extLst>
                    <a:ext uri="{FF2B5EF4-FFF2-40B4-BE49-F238E27FC236}">
                      <a16:creationId xmlns:a16="http://schemas.microsoft.com/office/drawing/2014/main" id="{95417265-9773-6434-CC75-06E65F6B0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2553" name="Line 89">
                  <a:extLst>
                    <a:ext uri="{FF2B5EF4-FFF2-40B4-BE49-F238E27FC236}">
                      <a16:creationId xmlns:a16="http://schemas.microsoft.com/office/drawing/2014/main" id="{E4AAB49B-F9FC-9444-D737-CB151F811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2554" name="Line 90">
                  <a:extLst>
                    <a:ext uri="{FF2B5EF4-FFF2-40B4-BE49-F238E27FC236}">
                      <a16:creationId xmlns:a16="http://schemas.microsoft.com/office/drawing/2014/main" id="{B7636969-11CA-1820-F8A7-EC9F1B189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2555" name="Oval 91">
                <a:extLst>
                  <a:ext uri="{FF2B5EF4-FFF2-40B4-BE49-F238E27FC236}">
                    <a16:creationId xmlns:a16="http://schemas.microsoft.com/office/drawing/2014/main" id="{5E544D13-352A-6D96-7965-3B958612E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2556" name="Group 92">
              <a:extLst>
                <a:ext uri="{FF2B5EF4-FFF2-40B4-BE49-F238E27FC236}">
                  <a16:creationId xmlns:a16="http://schemas.microsoft.com/office/drawing/2014/main" id="{37E5DB74-5E9E-43F0-E4EA-21C9ECC14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" y="3294"/>
              <a:ext cx="1405" cy="816"/>
              <a:chOff x="884" y="981"/>
              <a:chExt cx="3810" cy="2494"/>
            </a:xfrm>
          </p:grpSpPr>
          <p:sp>
            <p:nvSpPr>
              <p:cNvPr id="62557" name="AutoShape 93">
                <a:extLst>
                  <a:ext uri="{FF2B5EF4-FFF2-40B4-BE49-F238E27FC236}">
                    <a16:creationId xmlns:a16="http://schemas.microsoft.com/office/drawing/2014/main" id="{55737FB3-941E-7971-AF97-BB25A372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58" name="Oval 94">
                <a:extLst>
                  <a:ext uri="{FF2B5EF4-FFF2-40B4-BE49-F238E27FC236}">
                    <a16:creationId xmlns:a16="http://schemas.microsoft.com/office/drawing/2014/main" id="{A0581B17-6A8C-6960-E724-900E77614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2559" name="Line 95">
                <a:extLst>
                  <a:ext uri="{FF2B5EF4-FFF2-40B4-BE49-F238E27FC236}">
                    <a16:creationId xmlns:a16="http://schemas.microsoft.com/office/drawing/2014/main" id="{0B9A0975-6335-C0A0-122A-A66ECD0DE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60" name="Line 96">
                <a:extLst>
                  <a:ext uri="{FF2B5EF4-FFF2-40B4-BE49-F238E27FC236}">
                    <a16:creationId xmlns:a16="http://schemas.microsoft.com/office/drawing/2014/main" id="{87FF3EA9-5E28-FDC1-695A-B2FC31421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2561" name="AutoShape 97">
                <a:extLst>
                  <a:ext uri="{FF2B5EF4-FFF2-40B4-BE49-F238E27FC236}">
                    <a16:creationId xmlns:a16="http://schemas.microsoft.com/office/drawing/2014/main" id="{4F371439-2641-5E94-71D9-DA403036C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2562" name="Group 98">
                <a:extLst>
                  <a:ext uri="{FF2B5EF4-FFF2-40B4-BE49-F238E27FC236}">
                    <a16:creationId xmlns:a16="http://schemas.microsoft.com/office/drawing/2014/main" id="{2D5EC9ED-E9D5-E744-8A0A-0CE712EBE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2563" name="Oval 99">
                  <a:extLst>
                    <a:ext uri="{FF2B5EF4-FFF2-40B4-BE49-F238E27FC236}">
                      <a16:creationId xmlns:a16="http://schemas.microsoft.com/office/drawing/2014/main" id="{D770B877-5BA0-80CB-CEDF-A38FE86AF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2564" name="Line 100">
                  <a:extLst>
                    <a:ext uri="{FF2B5EF4-FFF2-40B4-BE49-F238E27FC236}">
                      <a16:creationId xmlns:a16="http://schemas.microsoft.com/office/drawing/2014/main" id="{D333FB66-0F2C-7827-AA9D-31278F5A1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2565" name="Line 101">
                  <a:extLst>
                    <a:ext uri="{FF2B5EF4-FFF2-40B4-BE49-F238E27FC236}">
                      <a16:creationId xmlns:a16="http://schemas.microsoft.com/office/drawing/2014/main" id="{4F91E104-C904-9FF6-03B1-A5461DE6C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2566" name="Oval 102">
                <a:extLst>
                  <a:ext uri="{FF2B5EF4-FFF2-40B4-BE49-F238E27FC236}">
                    <a16:creationId xmlns:a16="http://schemas.microsoft.com/office/drawing/2014/main" id="{CFE0DBE6-3AE3-30B6-750B-76BC627D3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</p:grpSp>
      <p:sp>
        <p:nvSpPr>
          <p:cNvPr id="62575" name="Line 111">
            <a:extLst>
              <a:ext uri="{FF2B5EF4-FFF2-40B4-BE49-F238E27FC236}">
                <a16:creationId xmlns:a16="http://schemas.microsoft.com/office/drawing/2014/main" id="{99B34415-3692-84B2-8B74-0A9C8527D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6" y="1600201"/>
            <a:ext cx="594122" cy="431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62576" name="Line 112">
            <a:extLst>
              <a:ext uri="{FF2B5EF4-FFF2-40B4-BE49-F238E27FC236}">
                <a16:creationId xmlns:a16="http://schemas.microsoft.com/office/drawing/2014/main" id="{54FC6F86-513C-AB32-6207-188656FF8B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700" y="1618060"/>
            <a:ext cx="648891" cy="484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grpSp>
        <p:nvGrpSpPr>
          <p:cNvPr id="62584" name="Group 120">
            <a:extLst>
              <a:ext uri="{FF2B5EF4-FFF2-40B4-BE49-F238E27FC236}">
                <a16:creationId xmlns:a16="http://schemas.microsoft.com/office/drawing/2014/main" id="{BE2B2393-2370-1065-C420-52B20E4D4D88}"/>
              </a:ext>
            </a:extLst>
          </p:cNvPr>
          <p:cNvGrpSpPr>
            <a:grpSpLocks/>
          </p:cNvGrpSpPr>
          <p:nvPr/>
        </p:nvGrpSpPr>
        <p:grpSpPr bwMode="auto">
          <a:xfrm>
            <a:off x="2141935" y="3436144"/>
            <a:ext cx="1295400" cy="323850"/>
            <a:chOff x="839" y="2886"/>
            <a:chExt cx="1088" cy="272"/>
          </a:xfrm>
        </p:grpSpPr>
        <p:sp>
          <p:nvSpPr>
            <p:cNvPr id="62578" name="Line 114">
              <a:extLst>
                <a:ext uri="{FF2B5EF4-FFF2-40B4-BE49-F238E27FC236}">
                  <a16:creationId xmlns:a16="http://schemas.microsoft.com/office/drawing/2014/main" id="{F5410B42-C17E-2B24-5794-628D13B4D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2886"/>
              <a:ext cx="54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79" name="Line 115">
              <a:extLst>
                <a:ext uri="{FF2B5EF4-FFF2-40B4-BE49-F238E27FC236}">
                  <a16:creationId xmlns:a16="http://schemas.microsoft.com/office/drawing/2014/main" id="{A29D42E1-D9F5-57C1-AECC-0043B3D4A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886"/>
              <a:ext cx="49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62585" name="Group 121">
            <a:extLst>
              <a:ext uri="{FF2B5EF4-FFF2-40B4-BE49-F238E27FC236}">
                <a16:creationId xmlns:a16="http://schemas.microsoft.com/office/drawing/2014/main" id="{4C8DC678-CF37-F627-2F55-407D1B2E9F8D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3381375"/>
            <a:ext cx="1295400" cy="323850"/>
            <a:chOff x="3652" y="2840"/>
            <a:chExt cx="1088" cy="272"/>
          </a:xfrm>
        </p:grpSpPr>
        <p:sp>
          <p:nvSpPr>
            <p:cNvPr id="62580" name="Line 116">
              <a:extLst>
                <a:ext uri="{FF2B5EF4-FFF2-40B4-BE49-F238E27FC236}">
                  <a16:creationId xmlns:a16="http://schemas.microsoft.com/office/drawing/2014/main" id="{3B739B24-A9BA-2D90-47AA-E8CD2FDD2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2" y="2840"/>
              <a:ext cx="54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62581" name="Line 117">
              <a:extLst>
                <a:ext uri="{FF2B5EF4-FFF2-40B4-BE49-F238E27FC236}">
                  <a16:creationId xmlns:a16="http://schemas.microsoft.com/office/drawing/2014/main" id="{E3D0DF60-59C3-842B-C946-DDC8E82C0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2" y="2840"/>
              <a:ext cx="49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21" name="Group 37">
            <a:extLst>
              <a:ext uri="{FF2B5EF4-FFF2-40B4-BE49-F238E27FC236}">
                <a16:creationId xmlns:a16="http://schemas.microsoft.com/office/drawing/2014/main" id="{332F1752-37D9-BB5A-1100-4A899CC78089}"/>
              </a:ext>
            </a:extLst>
          </p:cNvPr>
          <p:cNvGrpSpPr>
            <a:grpSpLocks/>
          </p:cNvGrpSpPr>
          <p:nvPr/>
        </p:nvGrpSpPr>
        <p:grpSpPr bwMode="auto">
          <a:xfrm>
            <a:off x="1151335" y="3921919"/>
            <a:ext cx="6823472" cy="971550"/>
            <a:chOff x="7" y="3294"/>
            <a:chExt cx="5731" cy="816"/>
          </a:xfrm>
        </p:grpSpPr>
        <p:grpSp>
          <p:nvGrpSpPr>
            <p:cNvPr id="67622" name="Group 38">
              <a:extLst>
                <a:ext uri="{FF2B5EF4-FFF2-40B4-BE49-F238E27FC236}">
                  <a16:creationId xmlns:a16="http://schemas.microsoft.com/office/drawing/2014/main" id="{66D9A8C4-B25E-10AE-B17C-D5BDC2C23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" y="3294"/>
              <a:ext cx="1405" cy="816"/>
              <a:chOff x="884" y="981"/>
              <a:chExt cx="3810" cy="2494"/>
            </a:xfrm>
          </p:grpSpPr>
          <p:sp>
            <p:nvSpPr>
              <p:cNvPr id="67623" name="AutoShape 39">
                <a:extLst>
                  <a:ext uri="{FF2B5EF4-FFF2-40B4-BE49-F238E27FC236}">
                    <a16:creationId xmlns:a16="http://schemas.microsoft.com/office/drawing/2014/main" id="{CCD7235E-F932-E397-283A-E88A28828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24" name="Oval 40">
                <a:extLst>
                  <a:ext uri="{FF2B5EF4-FFF2-40B4-BE49-F238E27FC236}">
                    <a16:creationId xmlns:a16="http://schemas.microsoft.com/office/drawing/2014/main" id="{D1618556-4BEE-DAAB-F511-B2997A67C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25" name="Line 41">
                <a:extLst>
                  <a:ext uri="{FF2B5EF4-FFF2-40B4-BE49-F238E27FC236}">
                    <a16:creationId xmlns:a16="http://schemas.microsoft.com/office/drawing/2014/main" id="{0442D80C-C8A0-4AC8-8E38-081E4D149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26" name="Line 42">
                <a:extLst>
                  <a:ext uri="{FF2B5EF4-FFF2-40B4-BE49-F238E27FC236}">
                    <a16:creationId xmlns:a16="http://schemas.microsoft.com/office/drawing/2014/main" id="{2B62AAD7-9544-27FB-560B-863F0C077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27" name="AutoShape 43">
                <a:extLst>
                  <a:ext uri="{FF2B5EF4-FFF2-40B4-BE49-F238E27FC236}">
                    <a16:creationId xmlns:a16="http://schemas.microsoft.com/office/drawing/2014/main" id="{B9A29AC2-2AEA-0413-1D6A-190684868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28" name="Group 44">
                <a:extLst>
                  <a:ext uri="{FF2B5EF4-FFF2-40B4-BE49-F238E27FC236}">
                    <a16:creationId xmlns:a16="http://schemas.microsoft.com/office/drawing/2014/main" id="{941B3C28-8337-7404-E4CF-0A4440F96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29" name="Oval 45">
                  <a:extLst>
                    <a:ext uri="{FF2B5EF4-FFF2-40B4-BE49-F238E27FC236}">
                      <a16:creationId xmlns:a16="http://schemas.microsoft.com/office/drawing/2014/main" id="{6FF0FAED-635D-4D49-CD71-E73D4BF25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30" name="Line 46">
                  <a:extLst>
                    <a:ext uri="{FF2B5EF4-FFF2-40B4-BE49-F238E27FC236}">
                      <a16:creationId xmlns:a16="http://schemas.microsoft.com/office/drawing/2014/main" id="{DC9C5576-E447-4F83-E657-D35272B70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31" name="Line 47">
                  <a:extLst>
                    <a:ext uri="{FF2B5EF4-FFF2-40B4-BE49-F238E27FC236}">
                      <a16:creationId xmlns:a16="http://schemas.microsoft.com/office/drawing/2014/main" id="{A67B7784-32FC-2010-FEBD-0F04DBB49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32" name="Oval 48">
                <a:extLst>
                  <a:ext uri="{FF2B5EF4-FFF2-40B4-BE49-F238E27FC236}">
                    <a16:creationId xmlns:a16="http://schemas.microsoft.com/office/drawing/2014/main" id="{FBD26147-54BA-A956-390E-069E1D3D8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633" name="Group 49">
              <a:extLst>
                <a:ext uri="{FF2B5EF4-FFF2-40B4-BE49-F238E27FC236}">
                  <a16:creationId xmlns:a16="http://schemas.microsoft.com/office/drawing/2014/main" id="{10C88CFA-399D-D30D-CE2B-82ECEFE3E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3294"/>
              <a:ext cx="1405" cy="816"/>
              <a:chOff x="884" y="981"/>
              <a:chExt cx="3810" cy="2494"/>
            </a:xfrm>
          </p:grpSpPr>
          <p:sp>
            <p:nvSpPr>
              <p:cNvPr id="67634" name="AutoShape 50">
                <a:extLst>
                  <a:ext uri="{FF2B5EF4-FFF2-40B4-BE49-F238E27FC236}">
                    <a16:creationId xmlns:a16="http://schemas.microsoft.com/office/drawing/2014/main" id="{F5C1203B-7C76-15E5-8587-DC35C38E1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35" name="Oval 51">
                <a:extLst>
                  <a:ext uri="{FF2B5EF4-FFF2-40B4-BE49-F238E27FC236}">
                    <a16:creationId xmlns:a16="http://schemas.microsoft.com/office/drawing/2014/main" id="{D3C87624-4882-F861-27EC-41CF4EAE8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36" name="Line 52">
                <a:extLst>
                  <a:ext uri="{FF2B5EF4-FFF2-40B4-BE49-F238E27FC236}">
                    <a16:creationId xmlns:a16="http://schemas.microsoft.com/office/drawing/2014/main" id="{D546BD88-CC4A-BB1E-2B06-F5C578B26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37" name="Line 53">
                <a:extLst>
                  <a:ext uri="{FF2B5EF4-FFF2-40B4-BE49-F238E27FC236}">
                    <a16:creationId xmlns:a16="http://schemas.microsoft.com/office/drawing/2014/main" id="{B19AEFDF-0B6C-BD66-0E3C-E5EBF8A36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38" name="AutoShape 54">
                <a:extLst>
                  <a:ext uri="{FF2B5EF4-FFF2-40B4-BE49-F238E27FC236}">
                    <a16:creationId xmlns:a16="http://schemas.microsoft.com/office/drawing/2014/main" id="{E7C3B657-2501-F189-C19F-65D976262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39" name="Group 55">
                <a:extLst>
                  <a:ext uri="{FF2B5EF4-FFF2-40B4-BE49-F238E27FC236}">
                    <a16:creationId xmlns:a16="http://schemas.microsoft.com/office/drawing/2014/main" id="{8976EDFD-1F0A-15CC-63AE-7CE9ADA6F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40" name="Oval 56">
                  <a:extLst>
                    <a:ext uri="{FF2B5EF4-FFF2-40B4-BE49-F238E27FC236}">
                      <a16:creationId xmlns:a16="http://schemas.microsoft.com/office/drawing/2014/main" id="{CBD04988-3DA6-4830-E9E1-72A956C820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41" name="Line 57">
                  <a:extLst>
                    <a:ext uri="{FF2B5EF4-FFF2-40B4-BE49-F238E27FC236}">
                      <a16:creationId xmlns:a16="http://schemas.microsoft.com/office/drawing/2014/main" id="{C5C2B07F-635D-2863-31A9-CC171CA8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42" name="Line 58">
                  <a:extLst>
                    <a:ext uri="{FF2B5EF4-FFF2-40B4-BE49-F238E27FC236}">
                      <a16:creationId xmlns:a16="http://schemas.microsoft.com/office/drawing/2014/main" id="{E32867CA-E096-A3B3-D4CE-3661351FB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43" name="Oval 59">
                <a:extLst>
                  <a:ext uri="{FF2B5EF4-FFF2-40B4-BE49-F238E27FC236}">
                    <a16:creationId xmlns:a16="http://schemas.microsoft.com/office/drawing/2014/main" id="{ACD7D7A7-B76D-A628-5910-BDA906768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644" name="Group 60">
              <a:extLst>
                <a:ext uri="{FF2B5EF4-FFF2-40B4-BE49-F238E27FC236}">
                  <a16:creationId xmlns:a16="http://schemas.microsoft.com/office/drawing/2014/main" id="{526052AC-B37B-5D6E-7065-FBA18EB64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3294"/>
              <a:ext cx="1405" cy="816"/>
              <a:chOff x="884" y="981"/>
              <a:chExt cx="3810" cy="2494"/>
            </a:xfrm>
          </p:grpSpPr>
          <p:sp>
            <p:nvSpPr>
              <p:cNvPr id="67645" name="AutoShape 61">
                <a:extLst>
                  <a:ext uri="{FF2B5EF4-FFF2-40B4-BE49-F238E27FC236}">
                    <a16:creationId xmlns:a16="http://schemas.microsoft.com/office/drawing/2014/main" id="{3875258E-058E-28BC-E136-6E37AD07F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46" name="Oval 62">
                <a:extLst>
                  <a:ext uri="{FF2B5EF4-FFF2-40B4-BE49-F238E27FC236}">
                    <a16:creationId xmlns:a16="http://schemas.microsoft.com/office/drawing/2014/main" id="{5869200D-3E78-0D5C-DC5B-3A76355B2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47" name="Line 63">
                <a:extLst>
                  <a:ext uri="{FF2B5EF4-FFF2-40B4-BE49-F238E27FC236}">
                    <a16:creationId xmlns:a16="http://schemas.microsoft.com/office/drawing/2014/main" id="{86696016-DCB9-54FB-5972-8A2B08F38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48" name="Line 64">
                <a:extLst>
                  <a:ext uri="{FF2B5EF4-FFF2-40B4-BE49-F238E27FC236}">
                    <a16:creationId xmlns:a16="http://schemas.microsoft.com/office/drawing/2014/main" id="{3C1D2C11-DB63-3559-22D0-CC3F23B42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49" name="AutoShape 65">
                <a:extLst>
                  <a:ext uri="{FF2B5EF4-FFF2-40B4-BE49-F238E27FC236}">
                    <a16:creationId xmlns:a16="http://schemas.microsoft.com/office/drawing/2014/main" id="{7A6B749B-8A1B-06B2-60EC-C3C9A8259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50" name="Group 66">
                <a:extLst>
                  <a:ext uri="{FF2B5EF4-FFF2-40B4-BE49-F238E27FC236}">
                    <a16:creationId xmlns:a16="http://schemas.microsoft.com/office/drawing/2014/main" id="{3AC13E07-C354-0E46-BA28-5566FAD82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51" name="Oval 67">
                  <a:extLst>
                    <a:ext uri="{FF2B5EF4-FFF2-40B4-BE49-F238E27FC236}">
                      <a16:creationId xmlns:a16="http://schemas.microsoft.com/office/drawing/2014/main" id="{D62AD0F4-0074-D47D-3CD4-2B84879B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52" name="Line 68">
                  <a:extLst>
                    <a:ext uri="{FF2B5EF4-FFF2-40B4-BE49-F238E27FC236}">
                      <a16:creationId xmlns:a16="http://schemas.microsoft.com/office/drawing/2014/main" id="{08CC2E17-BF37-DA02-EB42-96E244B76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53" name="Line 69">
                  <a:extLst>
                    <a:ext uri="{FF2B5EF4-FFF2-40B4-BE49-F238E27FC236}">
                      <a16:creationId xmlns:a16="http://schemas.microsoft.com/office/drawing/2014/main" id="{4DCAA70F-B711-7C04-4E61-71572DDE6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54" name="Oval 70">
                <a:extLst>
                  <a:ext uri="{FF2B5EF4-FFF2-40B4-BE49-F238E27FC236}">
                    <a16:creationId xmlns:a16="http://schemas.microsoft.com/office/drawing/2014/main" id="{8C8652D6-DFE5-547E-E584-0291BC30D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655" name="Group 71">
              <a:extLst>
                <a:ext uri="{FF2B5EF4-FFF2-40B4-BE49-F238E27FC236}">
                  <a16:creationId xmlns:a16="http://schemas.microsoft.com/office/drawing/2014/main" id="{96C906EA-54F1-A0D4-F6D4-590820F1A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" y="3294"/>
              <a:ext cx="1405" cy="816"/>
              <a:chOff x="884" y="981"/>
              <a:chExt cx="3810" cy="2494"/>
            </a:xfrm>
          </p:grpSpPr>
          <p:sp>
            <p:nvSpPr>
              <p:cNvPr id="67656" name="AutoShape 72">
                <a:extLst>
                  <a:ext uri="{FF2B5EF4-FFF2-40B4-BE49-F238E27FC236}">
                    <a16:creationId xmlns:a16="http://schemas.microsoft.com/office/drawing/2014/main" id="{6624C130-C21A-FE32-920F-756C8FDFA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57" name="Oval 73">
                <a:extLst>
                  <a:ext uri="{FF2B5EF4-FFF2-40B4-BE49-F238E27FC236}">
                    <a16:creationId xmlns:a16="http://schemas.microsoft.com/office/drawing/2014/main" id="{58FE909B-0384-30C3-E5B1-AF8DA5ED4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58" name="Line 74">
                <a:extLst>
                  <a:ext uri="{FF2B5EF4-FFF2-40B4-BE49-F238E27FC236}">
                    <a16:creationId xmlns:a16="http://schemas.microsoft.com/office/drawing/2014/main" id="{9A16B02D-8CB8-F100-8DD5-F4C02709F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59" name="Line 75">
                <a:extLst>
                  <a:ext uri="{FF2B5EF4-FFF2-40B4-BE49-F238E27FC236}">
                    <a16:creationId xmlns:a16="http://schemas.microsoft.com/office/drawing/2014/main" id="{7653903B-328F-A8B0-2932-6799D43F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60" name="AutoShape 76">
                <a:extLst>
                  <a:ext uri="{FF2B5EF4-FFF2-40B4-BE49-F238E27FC236}">
                    <a16:creationId xmlns:a16="http://schemas.microsoft.com/office/drawing/2014/main" id="{0257575F-BC7C-415F-6F90-AD1E82A2E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61" name="Group 77">
                <a:extLst>
                  <a:ext uri="{FF2B5EF4-FFF2-40B4-BE49-F238E27FC236}">
                    <a16:creationId xmlns:a16="http://schemas.microsoft.com/office/drawing/2014/main" id="{037AAC08-9607-29EA-11C3-D1CBA269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62" name="Oval 78">
                  <a:extLst>
                    <a:ext uri="{FF2B5EF4-FFF2-40B4-BE49-F238E27FC236}">
                      <a16:creationId xmlns:a16="http://schemas.microsoft.com/office/drawing/2014/main" id="{E5468839-AFD0-4F5A-F58F-103EDCF6B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63" name="Line 79">
                  <a:extLst>
                    <a:ext uri="{FF2B5EF4-FFF2-40B4-BE49-F238E27FC236}">
                      <a16:creationId xmlns:a16="http://schemas.microsoft.com/office/drawing/2014/main" id="{59132D06-F290-8EB0-C95E-24386E5E4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64" name="Line 80">
                  <a:extLst>
                    <a:ext uri="{FF2B5EF4-FFF2-40B4-BE49-F238E27FC236}">
                      <a16:creationId xmlns:a16="http://schemas.microsoft.com/office/drawing/2014/main" id="{7627B5C4-4D9B-214A-352A-73E60D6D5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65" name="Oval 81">
                <a:extLst>
                  <a:ext uri="{FF2B5EF4-FFF2-40B4-BE49-F238E27FC236}">
                    <a16:creationId xmlns:a16="http://schemas.microsoft.com/office/drawing/2014/main" id="{17E2BEE0-9454-8EC3-1DA9-65755EB4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</p:grpSp>
      <p:grpSp>
        <p:nvGrpSpPr>
          <p:cNvPr id="67674" name="Group 90">
            <a:extLst>
              <a:ext uri="{FF2B5EF4-FFF2-40B4-BE49-F238E27FC236}">
                <a16:creationId xmlns:a16="http://schemas.microsoft.com/office/drawing/2014/main" id="{00711CC8-2077-3A49-9A40-96E5663A7FC8}"/>
              </a:ext>
            </a:extLst>
          </p:cNvPr>
          <p:cNvGrpSpPr>
            <a:grpSpLocks/>
          </p:cNvGrpSpPr>
          <p:nvPr/>
        </p:nvGrpSpPr>
        <p:grpSpPr bwMode="auto">
          <a:xfrm>
            <a:off x="1169194" y="2518172"/>
            <a:ext cx="6823472" cy="971550"/>
            <a:chOff x="7" y="3294"/>
            <a:chExt cx="5731" cy="816"/>
          </a:xfrm>
        </p:grpSpPr>
        <p:grpSp>
          <p:nvGrpSpPr>
            <p:cNvPr id="67675" name="Group 91">
              <a:extLst>
                <a:ext uri="{FF2B5EF4-FFF2-40B4-BE49-F238E27FC236}">
                  <a16:creationId xmlns:a16="http://schemas.microsoft.com/office/drawing/2014/main" id="{B518820D-E16F-F680-0F99-500ED2F05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" y="3294"/>
              <a:ext cx="1405" cy="816"/>
              <a:chOff x="884" y="981"/>
              <a:chExt cx="3810" cy="2494"/>
            </a:xfrm>
          </p:grpSpPr>
          <p:sp>
            <p:nvSpPr>
              <p:cNvPr id="67676" name="AutoShape 92">
                <a:extLst>
                  <a:ext uri="{FF2B5EF4-FFF2-40B4-BE49-F238E27FC236}">
                    <a16:creationId xmlns:a16="http://schemas.microsoft.com/office/drawing/2014/main" id="{FF59DC54-1402-8A71-5EAA-161D390EE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77" name="Oval 93">
                <a:extLst>
                  <a:ext uri="{FF2B5EF4-FFF2-40B4-BE49-F238E27FC236}">
                    <a16:creationId xmlns:a16="http://schemas.microsoft.com/office/drawing/2014/main" id="{8992657B-1937-94C9-1F69-010D74CE3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78" name="Line 94">
                <a:extLst>
                  <a:ext uri="{FF2B5EF4-FFF2-40B4-BE49-F238E27FC236}">
                    <a16:creationId xmlns:a16="http://schemas.microsoft.com/office/drawing/2014/main" id="{20DD23BD-9506-7FF8-17CD-DB584843C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79" name="Line 95">
                <a:extLst>
                  <a:ext uri="{FF2B5EF4-FFF2-40B4-BE49-F238E27FC236}">
                    <a16:creationId xmlns:a16="http://schemas.microsoft.com/office/drawing/2014/main" id="{A8F1B320-961A-F637-DE50-56E05F185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80" name="AutoShape 96">
                <a:extLst>
                  <a:ext uri="{FF2B5EF4-FFF2-40B4-BE49-F238E27FC236}">
                    <a16:creationId xmlns:a16="http://schemas.microsoft.com/office/drawing/2014/main" id="{8AFC8FCC-E61E-9900-65AD-378C39476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81" name="Group 97">
                <a:extLst>
                  <a:ext uri="{FF2B5EF4-FFF2-40B4-BE49-F238E27FC236}">
                    <a16:creationId xmlns:a16="http://schemas.microsoft.com/office/drawing/2014/main" id="{CB57AFB2-442D-3C6F-F459-F328CB411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82" name="Oval 98">
                  <a:extLst>
                    <a:ext uri="{FF2B5EF4-FFF2-40B4-BE49-F238E27FC236}">
                      <a16:creationId xmlns:a16="http://schemas.microsoft.com/office/drawing/2014/main" id="{BEC530BE-282E-C4AC-F0F0-E78EBA212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83" name="Line 99">
                  <a:extLst>
                    <a:ext uri="{FF2B5EF4-FFF2-40B4-BE49-F238E27FC236}">
                      <a16:creationId xmlns:a16="http://schemas.microsoft.com/office/drawing/2014/main" id="{8D69FA2F-8B64-083B-6AF0-31586BCD7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84" name="Line 100">
                  <a:extLst>
                    <a:ext uri="{FF2B5EF4-FFF2-40B4-BE49-F238E27FC236}">
                      <a16:creationId xmlns:a16="http://schemas.microsoft.com/office/drawing/2014/main" id="{81D1C018-08B2-FA21-2F6E-44348B319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85" name="Oval 101">
                <a:extLst>
                  <a:ext uri="{FF2B5EF4-FFF2-40B4-BE49-F238E27FC236}">
                    <a16:creationId xmlns:a16="http://schemas.microsoft.com/office/drawing/2014/main" id="{C4E6E593-45A6-3504-3501-F46CDEC80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686" name="Group 102">
              <a:extLst>
                <a:ext uri="{FF2B5EF4-FFF2-40B4-BE49-F238E27FC236}">
                  <a16:creationId xmlns:a16="http://schemas.microsoft.com/office/drawing/2014/main" id="{3140B875-6CDE-4296-2B0F-790978AD0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3294"/>
              <a:ext cx="1405" cy="816"/>
              <a:chOff x="884" y="981"/>
              <a:chExt cx="3810" cy="2494"/>
            </a:xfrm>
          </p:grpSpPr>
          <p:sp>
            <p:nvSpPr>
              <p:cNvPr id="67687" name="AutoShape 103">
                <a:extLst>
                  <a:ext uri="{FF2B5EF4-FFF2-40B4-BE49-F238E27FC236}">
                    <a16:creationId xmlns:a16="http://schemas.microsoft.com/office/drawing/2014/main" id="{8353C5E7-9282-B44F-DF8C-05A0067AF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88" name="Oval 104">
                <a:extLst>
                  <a:ext uri="{FF2B5EF4-FFF2-40B4-BE49-F238E27FC236}">
                    <a16:creationId xmlns:a16="http://schemas.microsoft.com/office/drawing/2014/main" id="{8340C73C-5E5B-8651-7313-B37D147D9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89" name="Line 105">
                <a:extLst>
                  <a:ext uri="{FF2B5EF4-FFF2-40B4-BE49-F238E27FC236}">
                    <a16:creationId xmlns:a16="http://schemas.microsoft.com/office/drawing/2014/main" id="{3A070FA8-15C0-9E7D-41A0-A230E46BD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90" name="Line 106">
                <a:extLst>
                  <a:ext uri="{FF2B5EF4-FFF2-40B4-BE49-F238E27FC236}">
                    <a16:creationId xmlns:a16="http://schemas.microsoft.com/office/drawing/2014/main" id="{F89AFE70-7BD2-38AF-1F6F-E93A2AD86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691" name="AutoShape 107">
                <a:extLst>
                  <a:ext uri="{FF2B5EF4-FFF2-40B4-BE49-F238E27FC236}">
                    <a16:creationId xmlns:a16="http://schemas.microsoft.com/office/drawing/2014/main" id="{B2799A7C-8621-05E6-2737-23C2290E2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692" name="Group 108">
                <a:extLst>
                  <a:ext uri="{FF2B5EF4-FFF2-40B4-BE49-F238E27FC236}">
                    <a16:creationId xmlns:a16="http://schemas.microsoft.com/office/drawing/2014/main" id="{2A9C90D0-B412-B109-CEC6-7414FE6B7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693" name="Oval 109">
                  <a:extLst>
                    <a:ext uri="{FF2B5EF4-FFF2-40B4-BE49-F238E27FC236}">
                      <a16:creationId xmlns:a16="http://schemas.microsoft.com/office/drawing/2014/main" id="{F40B567C-1E05-F42A-5D15-A0A2B181C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694" name="Line 110">
                  <a:extLst>
                    <a:ext uri="{FF2B5EF4-FFF2-40B4-BE49-F238E27FC236}">
                      <a16:creationId xmlns:a16="http://schemas.microsoft.com/office/drawing/2014/main" id="{77048DBA-5FEF-6C9F-7484-587BE583D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695" name="Line 111">
                  <a:extLst>
                    <a:ext uri="{FF2B5EF4-FFF2-40B4-BE49-F238E27FC236}">
                      <a16:creationId xmlns:a16="http://schemas.microsoft.com/office/drawing/2014/main" id="{D7FFE234-7D61-EABB-92E4-12AE960DB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696" name="Oval 112">
                <a:extLst>
                  <a:ext uri="{FF2B5EF4-FFF2-40B4-BE49-F238E27FC236}">
                    <a16:creationId xmlns:a16="http://schemas.microsoft.com/office/drawing/2014/main" id="{EE93F78E-204E-A87D-150E-1E615BC89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697" name="Group 113">
              <a:extLst>
                <a:ext uri="{FF2B5EF4-FFF2-40B4-BE49-F238E27FC236}">
                  <a16:creationId xmlns:a16="http://schemas.microsoft.com/office/drawing/2014/main" id="{3927A410-50B2-BB6A-A71B-CE1189F4A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3294"/>
              <a:ext cx="1405" cy="816"/>
              <a:chOff x="884" y="981"/>
              <a:chExt cx="3810" cy="2494"/>
            </a:xfrm>
          </p:grpSpPr>
          <p:sp>
            <p:nvSpPr>
              <p:cNvPr id="67698" name="AutoShape 114">
                <a:extLst>
                  <a:ext uri="{FF2B5EF4-FFF2-40B4-BE49-F238E27FC236}">
                    <a16:creationId xmlns:a16="http://schemas.microsoft.com/office/drawing/2014/main" id="{D5490B24-5668-E36E-E5A7-68385A271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699" name="Oval 115">
                <a:extLst>
                  <a:ext uri="{FF2B5EF4-FFF2-40B4-BE49-F238E27FC236}">
                    <a16:creationId xmlns:a16="http://schemas.microsoft.com/office/drawing/2014/main" id="{6099C410-9A6F-F7E0-5D68-7A564C199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00" name="Line 116">
                <a:extLst>
                  <a:ext uri="{FF2B5EF4-FFF2-40B4-BE49-F238E27FC236}">
                    <a16:creationId xmlns:a16="http://schemas.microsoft.com/office/drawing/2014/main" id="{94B448F6-1EB3-AD9B-D8D6-21FC0EF9B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01" name="Line 117">
                <a:extLst>
                  <a:ext uri="{FF2B5EF4-FFF2-40B4-BE49-F238E27FC236}">
                    <a16:creationId xmlns:a16="http://schemas.microsoft.com/office/drawing/2014/main" id="{7A56A38E-55EE-27EC-1806-82E90A67B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02" name="AutoShape 118">
                <a:extLst>
                  <a:ext uri="{FF2B5EF4-FFF2-40B4-BE49-F238E27FC236}">
                    <a16:creationId xmlns:a16="http://schemas.microsoft.com/office/drawing/2014/main" id="{9A3AC6D7-FEF3-032E-AC95-A17BB33EE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03" name="Group 119">
                <a:extLst>
                  <a:ext uri="{FF2B5EF4-FFF2-40B4-BE49-F238E27FC236}">
                    <a16:creationId xmlns:a16="http://schemas.microsoft.com/office/drawing/2014/main" id="{03E628FE-6151-7365-3964-C0D4EF2393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04" name="Oval 120">
                  <a:extLst>
                    <a:ext uri="{FF2B5EF4-FFF2-40B4-BE49-F238E27FC236}">
                      <a16:creationId xmlns:a16="http://schemas.microsoft.com/office/drawing/2014/main" id="{E01F90DE-9E63-F5CE-D991-7B0EBD934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05" name="Line 121">
                  <a:extLst>
                    <a:ext uri="{FF2B5EF4-FFF2-40B4-BE49-F238E27FC236}">
                      <a16:creationId xmlns:a16="http://schemas.microsoft.com/office/drawing/2014/main" id="{A0C1E428-7250-0AEB-F8E1-53B10E889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06" name="Line 122">
                  <a:extLst>
                    <a:ext uri="{FF2B5EF4-FFF2-40B4-BE49-F238E27FC236}">
                      <a16:creationId xmlns:a16="http://schemas.microsoft.com/office/drawing/2014/main" id="{C34AE8F8-3B12-331D-0A1B-B6B0CED9E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07" name="Oval 123">
                <a:extLst>
                  <a:ext uri="{FF2B5EF4-FFF2-40B4-BE49-F238E27FC236}">
                    <a16:creationId xmlns:a16="http://schemas.microsoft.com/office/drawing/2014/main" id="{CE32ADB7-89AD-A6A7-295D-1C5199530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708" name="Group 124">
              <a:extLst>
                <a:ext uri="{FF2B5EF4-FFF2-40B4-BE49-F238E27FC236}">
                  <a16:creationId xmlns:a16="http://schemas.microsoft.com/office/drawing/2014/main" id="{1744A29A-C6BD-B75B-FA1B-9A442C9C5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" y="3294"/>
              <a:ext cx="1405" cy="816"/>
              <a:chOff x="884" y="981"/>
              <a:chExt cx="3810" cy="2494"/>
            </a:xfrm>
          </p:grpSpPr>
          <p:sp>
            <p:nvSpPr>
              <p:cNvPr id="67709" name="AutoShape 125">
                <a:extLst>
                  <a:ext uri="{FF2B5EF4-FFF2-40B4-BE49-F238E27FC236}">
                    <a16:creationId xmlns:a16="http://schemas.microsoft.com/office/drawing/2014/main" id="{79A24085-C203-03FC-2A1B-3D1508207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10" name="Oval 126">
                <a:extLst>
                  <a:ext uri="{FF2B5EF4-FFF2-40B4-BE49-F238E27FC236}">
                    <a16:creationId xmlns:a16="http://schemas.microsoft.com/office/drawing/2014/main" id="{99CA230A-C9CA-8EEC-F6B2-CA554E738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11" name="Line 127">
                <a:extLst>
                  <a:ext uri="{FF2B5EF4-FFF2-40B4-BE49-F238E27FC236}">
                    <a16:creationId xmlns:a16="http://schemas.microsoft.com/office/drawing/2014/main" id="{833FC3CE-D994-FF20-1E94-950DDE5FE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12" name="Line 128">
                <a:extLst>
                  <a:ext uri="{FF2B5EF4-FFF2-40B4-BE49-F238E27FC236}">
                    <a16:creationId xmlns:a16="http://schemas.microsoft.com/office/drawing/2014/main" id="{1051238C-6446-A1AD-0303-3E5BF6632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13" name="AutoShape 129">
                <a:extLst>
                  <a:ext uri="{FF2B5EF4-FFF2-40B4-BE49-F238E27FC236}">
                    <a16:creationId xmlns:a16="http://schemas.microsoft.com/office/drawing/2014/main" id="{A5DDBC62-031F-456C-C1BE-D171F373F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14" name="Group 130">
                <a:extLst>
                  <a:ext uri="{FF2B5EF4-FFF2-40B4-BE49-F238E27FC236}">
                    <a16:creationId xmlns:a16="http://schemas.microsoft.com/office/drawing/2014/main" id="{195C4FE6-9D71-FA17-1A27-C4912E84C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15" name="Oval 131">
                  <a:extLst>
                    <a:ext uri="{FF2B5EF4-FFF2-40B4-BE49-F238E27FC236}">
                      <a16:creationId xmlns:a16="http://schemas.microsoft.com/office/drawing/2014/main" id="{4DF5B21A-634E-5F0D-20EC-52F7AEB7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16" name="Line 132">
                  <a:extLst>
                    <a:ext uri="{FF2B5EF4-FFF2-40B4-BE49-F238E27FC236}">
                      <a16:creationId xmlns:a16="http://schemas.microsoft.com/office/drawing/2014/main" id="{E6FE5C2E-9A8D-1338-29C8-0CD67BDD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17" name="Line 133">
                  <a:extLst>
                    <a:ext uri="{FF2B5EF4-FFF2-40B4-BE49-F238E27FC236}">
                      <a16:creationId xmlns:a16="http://schemas.microsoft.com/office/drawing/2014/main" id="{8B2A1AF7-D715-767A-8703-ECA175252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18" name="Oval 134">
                <a:extLst>
                  <a:ext uri="{FF2B5EF4-FFF2-40B4-BE49-F238E27FC236}">
                    <a16:creationId xmlns:a16="http://schemas.microsoft.com/office/drawing/2014/main" id="{10816CB6-3235-EA58-7322-ADAAF9A9C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</p:grpSp>
      <p:grpSp>
        <p:nvGrpSpPr>
          <p:cNvPr id="67719" name="Group 135">
            <a:extLst>
              <a:ext uri="{FF2B5EF4-FFF2-40B4-BE49-F238E27FC236}">
                <a16:creationId xmlns:a16="http://schemas.microsoft.com/office/drawing/2014/main" id="{3BCF6D1F-ED45-1496-DB37-C16B7F3C2D47}"/>
              </a:ext>
            </a:extLst>
          </p:cNvPr>
          <p:cNvGrpSpPr>
            <a:grpSpLocks/>
          </p:cNvGrpSpPr>
          <p:nvPr/>
        </p:nvGrpSpPr>
        <p:grpSpPr bwMode="auto">
          <a:xfrm>
            <a:off x="1169194" y="1168004"/>
            <a:ext cx="6823472" cy="971550"/>
            <a:chOff x="7" y="3294"/>
            <a:chExt cx="5731" cy="816"/>
          </a:xfrm>
        </p:grpSpPr>
        <p:grpSp>
          <p:nvGrpSpPr>
            <p:cNvPr id="67720" name="Group 136">
              <a:extLst>
                <a:ext uri="{FF2B5EF4-FFF2-40B4-BE49-F238E27FC236}">
                  <a16:creationId xmlns:a16="http://schemas.microsoft.com/office/drawing/2014/main" id="{D1258BCC-7347-CF0B-A67F-DB6DA5F33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" y="3294"/>
              <a:ext cx="1405" cy="816"/>
              <a:chOff x="884" y="981"/>
              <a:chExt cx="3810" cy="2494"/>
            </a:xfrm>
          </p:grpSpPr>
          <p:sp>
            <p:nvSpPr>
              <p:cNvPr id="67721" name="AutoShape 137">
                <a:extLst>
                  <a:ext uri="{FF2B5EF4-FFF2-40B4-BE49-F238E27FC236}">
                    <a16:creationId xmlns:a16="http://schemas.microsoft.com/office/drawing/2014/main" id="{C3032223-EFF3-15D9-5293-D33A2AAFF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22" name="Oval 138">
                <a:extLst>
                  <a:ext uri="{FF2B5EF4-FFF2-40B4-BE49-F238E27FC236}">
                    <a16:creationId xmlns:a16="http://schemas.microsoft.com/office/drawing/2014/main" id="{59ABD0DA-941A-3EDF-8F56-89ACB7AE6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23" name="Line 139">
                <a:extLst>
                  <a:ext uri="{FF2B5EF4-FFF2-40B4-BE49-F238E27FC236}">
                    <a16:creationId xmlns:a16="http://schemas.microsoft.com/office/drawing/2014/main" id="{5FC33086-352B-04D3-9586-8B1275AF3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24" name="Line 140">
                <a:extLst>
                  <a:ext uri="{FF2B5EF4-FFF2-40B4-BE49-F238E27FC236}">
                    <a16:creationId xmlns:a16="http://schemas.microsoft.com/office/drawing/2014/main" id="{1051070F-03E8-1458-118E-A01791669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25" name="AutoShape 141">
                <a:extLst>
                  <a:ext uri="{FF2B5EF4-FFF2-40B4-BE49-F238E27FC236}">
                    <a16:creationId xmlns:a16="http://schemas.microsoft.com/office/drawing/2014/main" id="{5D9BCD4D-EF1F-F20A-0AE1-E6C36DDB7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26" name="Group 142">
                <a:extLst>
                  <a:ext uri="{FF2B5EF4-FFF2-40B4-BE49-F238E27FC236}">
                    <a16:creationId xmlns:a16="http://schemas.microsoft.com/office/drawing/2014/main" id="{CC94345D-BCEC-480F-C652-6C4F7E1D4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27" name="Oval 143">
                  <a:extLst>
                    <a:ext uri="{FF2B5EF4-FFF2-40B4-BE49-F238E27FC236}">
                      <a16:creationId xmlns:a16="http://schemas.microsoft.com/office/drawing/2014/main" id="{5EFADBA7-A38E-AEE1-D201-87FA16319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28" name="Line 144">
                  <a:extLst>
                    <a:ext uri="{FF2B5EF4-FFF2-40B4-BE49-F238E27FC236}">
                      <a16:creationId xmlns:a16="http://schemas.microsoft.com/office/drawing/2014/main" id="{2DCE0DBC-5916-3C5C-3B3B-B2122779E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29" name="Line 145">
                  <a:extLst>
                    <a:ext uri="{FF2B5EF4-FFF2-40B4-BE49-F238E27FC236}">
                      <a16:creationId xmlns:a16="http://schemas.microsoft.com/office/drawing/2014/main" id="{A41C9CFF-23A1-CAF3-C1DB-EEC338EB1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30" name="Oval 146">
                <a:extLst>
                  <a:ext uri="{FF2B5EF4-FFF2-40B4-BE49-F238E27FC236}">
                    <a16:creationId xmlns:a16="http://schemas.microsoft.com/office/drawing/2014/main" id="{B5079094-72C2-B4A6-42D8-8171068B7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731" name="Group 147">
              <a:extLst>
                <a:ext uri="{FF2B5EF4-FFF2-40B4-BE49-F238E27FC236}">
                  <a16:creationId xmlns:a16="http://schemas.microsoft.com/office/drawing/2014/main" id="{B3B16E18-B856-8FFF-3B68-0CB84F9DA3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3294"/>
              <a:ext cx="1405" cy="816"/>
              <a:chOff x="884" y="981"/>
              <a:chExt cx="3810" cy="2494"/>
            </a:xfrm>
          </p:grpSpPr>
          <p:sp>
            <p:nvSpPr>
              <p:cNvPr id="67732" name="AutoShape 148">
                <a:extLst>
                  <a:ext uri="{FF2B5EF4-FFF2-40B4-BE49-F238E27FC236}">
                    <a16:creationId xmlns:a16="http://schemas.microsoft.com/office/drawing/2014/main" id="{621157C1-D27D-4113-3055-9EACCAE7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33" name="Oval 149">
                <a:extLst>
                  <a:ext uri="{FF2B5EF4-FFF2-40B4-BE49-F238E27FC236}">
                    <a16:creationId xmlns:a16="http://schemas.microsoft.com/office/drawing/2014/main" id="{8E4DAD78-367A-2D8F-A116-A4977039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34" name="Line 150">
                <a:extLst>
                  <a:ext uri="{FF2B5EF4-FFF2-40B4-BE49-F238E27FC236}">
                    <a16:creationId xmlns:a16="http://schemas.microsoft.com/office/drawing/2014/main" id="{68E5BD0F-11CF-BD36-5C69-3938E5E63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35" name="Line 151">
                <a:extLst>
                  <a:ext uri="{FF2B5EF4-FFF2-40B4-BE49-F238E27FC236}">
                    <a16:creationId xmlns:a16="http://schemas.microsoft.com/office/drawing/2014/main" id="{C3D671CD-E3C2-B56C-CA77-B95B7866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36" name="AutoShape 152">
                <a:extLst>
                  <a:ext uri="{FF2B5EF4-FFF2-40B4-BE49-F238E27FC236}">
                    <a16:creationId xmlns:a16="http://schemas.microsoft.com/office/drawing/2014/main" id="{40A88FA2-87BF-55C3-F300-DDC9C187F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37" name="Group 153">
                <a:extLst>
                  <a:ext uri="{FF2B5EF4-FFF2-40B4-BE49-F238E27FC236}">
                    <a16:creationId xmlns:a16="http://schemas.microsoft.com/office/drawing/2014/main" id="{7D353159-A674-1D75-1B8D-926F5EAD00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38" name="Oval 154">
                  <a:extLst>
                    <a:ext uri="{FF2B5EF4-FFF2-40B4-BE49-F238E27FC236}">
                      <a16:creationId xmlns:a16="http://schemas.microsoft.com/office/drawing/2014/main" id="{39838A5D-220A-5F24-A3D3-1B0E22199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39" name="Line 155">
                  <a:extLst>
                    <a:ext uri="{FF2B5EF4-FFF2-40B4-BE49-F238E27FC236}">
                      <a16:creationId xmlns:a16="http://schemas.microsoft.com/office/drawing/2014/main" id="{F28FD84A-394A-EE3D-C56C-AC05F394F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40" name="Line 156">
                  <a:extLst>
                    <a:ext uri="{FF2B5EF4-FFF2-40B4-BE49-F238E27FC236}">
                      <a16:creationId xmlns:a16="http://schemas.microsoft.com/office/drawing/2014/main" id="{870C4CF4-733E-6572-305C-45042914D4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41" name="Oval 157">
                <a:extLst>
                  <a:ext uri="{FF2B5EF4-FFF2-40B4-BE49-F238E27FC236}">
                    <a16:creationId xmlns:a16="http://schemas.microsoft.com/office/drawing/2014/main" id="{ABEEED70-3E99-1255-11AB-080092936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742" name="Group 158">
              <a:extLst>
                <a:ext uri="{FF2B5EF4-FFF2-40B4-BE49-F238E27FC236}">
                  <a16:creationId xmlns:a16="http://schemas.microsoft.com/office/drawing/2014/main" id="{E6B3D95D-FFF5-E0E9-431C-FE2A18592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3294"/>
              <a:ext cx="1405" cy="816"/>
              <a:chOff x="884" y="981"/>
              <a:chExt cx="3810" cy="2494"/>
            </a:xfrm>
          </p:grpSpPr>
          <p:sp>
            <p:nvSpPr>
              <p:cNvPr id="67743" name="AutoShape 159">
                <a:extLst>
                  <a:ext uri="{FF2B5EF4-FFF2-40B4-BE49-F238E27FC236}">
                    <a16:creationId xmlns:a16="http://schemas.microsoft.com/office/drawing/2014/main" id="{F1B5C376-2BF3-DC82-5E75-156DBE563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44" name="Oval 160">
                <a:extLst>
                  <a:ext uri="{FF2B5EF4-FFF2-40B4-BE49-F238E27FC236}">
                    <a16:creationId xmlns:a16="http://schemas.microsoft.com/office/drawing/2014/main" id="{05344B44-23C7-68BC-C4DE-879445A36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45" name="Line 161">
                <a:extLst>
                  <a:ext uri="{FF2B5EF4-FFF2-40B4-BE49-F238E27FC236}">
                    <a16:creationId xmlns:a16="http://schemas.microsoft.com/office/drawing/2014/main" id="{0AD74B7F-DCB3-9041-CDE2-F250DDD79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46" name="Line 162">
                <a:extLst>
                  <a:ext uri="{FF2B5EF4-FFF2-40B4-BE49-F238E27FC236}">
                    <a16:creationId xmlns:a16="http://schemas.microsoft.com/office/drawing/2014/main" id="{06F0933C-2B37-7EF5-6EE6-058F8D189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47" name="AutoShape 163">
                <a:extLst>
                  <a:ext uri="{FF2B5EF4-FFF2-40B4-BE49-F238E27FC236}">
                    <a16:creationId xmlns:a16="http://schemas.microsoft.com/office/drawing/2014/main" id="{29455D1F-1FD7-1026-2124-52615D75E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48" name="Group 164">
                <a:extLst>
                  <a:ext uri="{FF2B5EF4-FFF2-40B4-BE49-F238E27FC236}">
                    <a16:creationId xmlns:a16="http://schemas.microsoft.com/office/drawing/2014/main" id="{2FAE9AE5-5E12-7EB9-4182-0BA951D67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49" name="Oval 165">
                  <a:extLst>
                    <a:ext uri="{FF2B5EF4-FFF2-40B4-BE49-F238E27FC236}">
                      <a16:creationId xmlns:a16="http://schemas.microsoft.com/office/drawing/2014/main" id="{76BF4DD2-FBE8-3211-0588-A13A35C42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50" name="Line 166">
                  <a:extLst>
                    <a:ext uri="{FF2B5EF4-FFF2-40B4-BE49-F238E27FC236}">
                      <a16:creationId xmlns:a16="http://schemas.microsoft.com/office/drawing/2014/main" id="{628EBB23-87B8-5D14-EB54-8BEAFCF3E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51" name="Line 167">
                  <a:extLst>
                    <a:ext uri="{FF2B5EF4-FFF2-40B4-BE49-F238E27FC236}">
                      <a16:creationId xmlns:a16="http://schemas.microsoft.com/office/drawing/2014/main" id="{9F6ABAE7-389E-45FC-26B5-180B702C7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52" name="Oval 168">
                <a:extLst>
                  <a:ext uri="{FF2B5EF4-FFF2-40B4-BE49-F238E27FC236}">
                    <a16:creationId xmlns:a16="http://schemas.microsoft.com/office/drawing/2014/main" id="{7DCFD836-511E-2BDE-4BFB-C5272C8DE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grpSp>
          <p:nvGrpSpPr>
            <p:cNvPr id="67753" name="Group 169">
              <a:extLst>
                <a:ext uri="{FF2B5EF4-FFF2-40B4-BE49-F238E27FC236}">
                  <a16:creationId xmlns:a16="http://schemas.microsoft.com/office/drawing/2014/main" id="{0E3D5D17-D063-7793-4903-FEAA72F43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" y="3294"/>
              <a:ext cx="1405" cy="816"/>
              <a:chOff x="884" y="981"/>
              <a:chExt cx="3810" cy="2494"/>
            </a:xfrm>
          </p:grpSpPr>
          <p:sp>
            <p:nvSpPr>
              <p:cNvPr id="67754" name="AutoShape 170">
                <a:extLst>
                  <a:ext uri="{FF2B5EF4-FFF2-40B4-BE49-F238E27FC236}">
                    <a16:creationId xmlns:a16="http://schemas.microsoft.com/office/drawing/2014/main" id="{4FB11DDC-D9B1-9B8C-4749-326EC0B65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1"/>
                <a:ext cx="3810" cy="2494"/>
              </a:xfrm>
              <a:prstGeom prst="octagon">
                <a:avLst>
                  <a:gd name="adj" fmla="val 29287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55" name="Oval 171">
                <a:extLst>
                  <a:ext uri="{FF2B5EF4-FFF2-40B4-BE49-F238E27FC236}">
                    <a16:creationId xmlns:a16="http://schemas.microsoft.com/office/drawing/2014/main" id="{4F2731F3-0E2C-58D8-AFA5-71F2D1F37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175"/>
                <a:ext cx="3652" cy="2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67756" name="Line 172">
                <a:extLst>
                  <a:ext uri="{FF2B5EF4-FFF2-40B4-BE49-F238E27FC236}">
                    <a16:creationId xmlns:a16="http://schemas.microsoft.com/office/drawing/2014/main" id="{191BDCAA-2374-FFC2-2747-92CF7853C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3" y="2024"/>
                <a:ext cx="762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57" name="Line 173">
                <a:extLst>
                  <a:ext uri="{FF2B5EF4-FFF2-40B4-BE49-F238E27FC236}">
                    <a16:creationId xmlns:a16="http://schemas.microsoft.com/office/drawing/2014/main" id="{48F85F64-0E0D-0ADD-4C27-E360DD506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2182"/>
                <a:ext cx="76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350"/>
              </a:p>
            </p:txBody>
          </p:sp>
          <p:sp>
            <p:nvSpPr>
              <p:cNvPr id="67758" name="AutoShape 174">
                <a:extLst>
                  <a:ext uri="{FF2B5EF4-FFF2-40B4-BE49-F238E27FC236}">
                    <a16:creationId xmlns:a16="http://schemas.microsoft.com/office/drawing/2014/main" id="{40F7BF6D-C254-1C3F-00EB-DE19A76B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746"/>
                <a:ext cx="457" cy="57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grpSp>
            <p:nvGrpSpPr>
              <p:cNvPr id="67759" name="Group 175">
                <a:extLst>
                  <a:ext uri="{FF2B5EF4-FFF2-40B4-BE49-F238E27FC236}">
                    <a16:creationId xmlns:a16="http://schemas.microsoft.com/office/drawing/2014/main" id="{AFCA0FF4-C94B-DBFE-BF49-736FBC4CF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9" y="2109"/>
                <a:ext cx="1369" cy="645"/>
                <a:chOff x="1139" y="2109"/>
                <a:chExt cx="1369" cy="645"/>
              </a:xfrm>
            </p:grpSpPr>
            <p:sp>
              <p:nvSpPr>
                <p:cNvPr id="67760" name="Oval 176">
                  <a:extLst>
                    <a:ext uri="{FF2B5EF4-FFF2-40B4-BE49-F238E27FC236}">
                      <a16:creationId xmlns:a16="http://schemas.microsoft.com/office/drawing/2014/main" id="{1EB4197E-86CC-9FEA-87C6-301E1F89A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57031">
                  <a:off x="1139" y="2109"/>
                  <a:ext cx="1369" cy="53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sz="1350"/>
                </a:p>
              </p:txBody>
            </p:sp>
            <p:sp>
              <p:nvSpPr>
                <p:cNvPr id="67761" name="Line 177">
                  <a:extLst>
                    <a:ext uri="{FF2B5EF4-FFF2-40B4-BE49-F238E27FC236}">
                      <a16:creationId xmlns:a16="http://schemas.microsoft.com/office/drawing/2014/main" id="{8E35EB2E-98D5-F60B-0F19-9BA89B6C8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 flipV="1">
                  <a:off x="1856" y="2619"/>
                  <a:ext cx="525" cy="135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  <p:sp>
              <p:nvSpPr>
                <p:cNvPr id="67762" name="Line 178">
                  <a:extLst>
                    <a:ext uri="{FF2B5EF4-FFF2-40B4-BE49-F238E27FC236}">
                      <a16:creationId xmlns:a16="http://schemas.microsoft.com/office/drawing/2014/main" id="{7E8469D2-4EAF-2BD2-F6C4-430974591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257031">
                  <a:off x="1913" y="2493"/>
                  <a:ext cx="525" cy="13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sz="1350"/>
                </a:p>
              </p:txBody>
            </p:sp>
          </p:grpSp>
          <p:sp>
            <p:nvSpPr>
              <p:cNvPr id="67763" name="Oval 179">
                <a:extLst>
                  <a:ext uri="{FF2B5EF4-FFF2-40B4-BE49-F238E27FC236}">
                    <a16:creationId xmlns:a16="http://schemas.microsoft.com/office/drawing/2014/main" id="{21D81363-0C47-F2CA-5D80-66CF4AB65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270" cy="1134"/>
              </a:xfrm>
              <a:prstGeom prst="ellipse">
                <a:avLst/>
              </a:prstGeom>
              <a:noFill/>
              <a:ln w="184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8317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Classificação celular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As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células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podem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ser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classificadas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em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procarióticas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, que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não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possuem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núcleo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definido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, e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eucarióticas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, que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possuem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um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núcleo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organizado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e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organelas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. A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classificação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é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fundamental para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entender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a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diversidade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da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vida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e as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funções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 </a:t>
            </a:r>
            <a:r>
              <a:rPr lang="en" sz="1600" b="0" strike="noStrike" spc="-1" dirty="0" err="1">
                <a:solidFill>
                  <a:schemeClr val="accent1"/>
                </a:solidFill>
                <a:latin typeface="Albert Sans"/>
                <a:ea typeface="Albert Sans"/>
              </a:rPr>
              <a:t>celulares</a:t>
            </a:r>
            <a:r>
              <a:rPr lang="en" sz="1600" b="0" strike="noStrike" spc="-1" dirty="0">
                <a:solidFill>
                  <a:schemeClr val="accent1"/>
                </a:solidFill>
                <a:latin typeface="Albert Sans"/>
                <a:ea typeface="Albert Sans"/>
              </a:rPr>
              <a:t>.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79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0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1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2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52" name="Picture 144">
            <a:extLst>
              <a:ext uri="{FF2B5EF4-FFF2-40B4-BE49-F238E27FC236}">
                <a16:creationId xmlns:a16="http://schemas.microsoft.com/office/drawing/2014/main" id="{F87F0CF5-76B6-02B3-D147-7554D4F8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789385"/>
            <a:ext cx="3664744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>
            <a:extLst>
              <a:ext uri="{FF2B5EF4-FFF2-40B4-BE49-F238E27FC236}">
                <a16:creationId xmlns:a16="http://schemas.microsoft.com/office/drawing/2014/main" id="{8523AA67-83D6-3A3A-0D7E-84570C48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53" y="789385"/>
            <a:ext cx="5738813" cy="40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>
            <a:extLst>
              <a:ext uri="{FF2B5EF4-FFF2-40B4-BE49-F238E27FC236}">
                <a16:creationId xmlns:a16="http://schemas.microsoft.com/office/drawing/2014/main" id="{C95DFABD-CCF7-F5B5-51D2-BBDD1A07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1" y="783432"/>
            <a:ext cx="5724525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Evidências da endossimbiose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As evidências para a endossimbiose incluem a presença de DNA circular em mitocôndrias e cloroplastos, semelhante ao de bactérias, e a estrutura de suas membranas, que é similar à das células procarióticas, indicando um passado relacionado. Essas características apoiam a ideia de que essas organelas eram organismos independentes em um tempo remoto.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59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0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1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2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050" name="Picture 2" descr="Mitocondria por microscopia electrónica de transmisión.">
            <a:extLst>
              <a:ext uri="{FF2B5EF4-FFF2-40B4-BE49-F238E27FC236}">
                <a16:creationId xmlns:a16="http://schemas.microsoft.com/office/drawing/2014/main" id="{B8FF710D-020E-5D9C-622A-F347DC01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80" y="234785"/>
            <a:ext cx="2694479" cy="1796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9F6D79-27A7-8A9C-C984-C3E592FAEE3F}"/>
              </a:ext>
            </a:extLst>
          </p:cNvPr>
          <p:cNvSpPr txBox="1"/>
          <p:nvPr/>
        </p:nvSpPr>
        <p:spPr>
          <a:xfrm>
            <a:off x="492125" y="2189699"/>
            <a:ext cx="8159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https://</a:t>
            </a:r>
            <a:r>
              <a:rPr lang="pt-BR" sz="2800" dirty="0" err="1"/>
              <a:t>www.youtube.com</a:t>
            </a:r>
            <a:r>
              <a:rPr lang="pt-BR" sz="2800" dirty="0"/>
              <a:t>/</a:t>
            </a:r>
            <a:r>
              <a:rPr lang="pt-BR" sz="2800" dirty="0" err="1"/>
              <a:t>watch?v</a:t>
            </a:r>
            <a:r>
              <a:rPr lang="pt-BR" sz="2800" dirty="0"/>
              <a:t>=AOiVG2NBIKk</a:t>
            </a:r>
          </a:p>
        </p:txBody>
      </p:sp>
    </p:spTree>
    <p:extLst>
      <p:ext uri="{BB962C8B-B14F-4D97-AF65-F5344CB8AC3E}">
        <p14:creationId xmlns:p14="http://schemas.microsoft.com/office/powerpoint/2010/main" val="2309019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Impacto na evolução celular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 endossimbiose teve um papel crucial na evolução celular, permitindo a diversificação e a complexidade dos eucariotos. As células eucarióticas resultantes eram capazes de realizar fotossíntese e respiração celular de maneira mais eficiente, o que possibilitou a evolução de organismos multicelulares e a dominação de ecossistemas complexos.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66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7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8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9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479;p5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Evolução celular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05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Google Shape;483;p52"/>
          <p:cNvSpPr/>
          <p:nvPr/>
        </p:nvSpPr>
        <p:spPr>
          <a:xfrm rot="20315400" flipH="1">
            <a:off x="322560" y="3314520"/>
            <a:ext cx="1178640" cy="1365120"/>
          </a:xfrm>
          <a:custGeom>
            <a:avLst/>
            <a:gdLst>
              <a:gd name="textAreaLeft" fmla="*/ 360 w 1178640"/>
              <a:gd name="textAreaRight" fmla="*/ 1179360 w 1178640"/>
              <a:gd name="textAreaTop" fmla="*/ 0 h 1365120"/>
              <a:gd name="textAreaBottom" fmla="*/ 1365480 h 136512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5" name="Google Shape;484;p52"/>
          <p:cNvSpPr/>
          <p:nvPr/>
        </p:nvSpPr>
        <p:spPr>
          <a:xfrm rot="19209600" flipH="1">
            <a:off x="6368400" y="1253520"/>
            <a:ext cx="842400" cy="743400"/>
          </a:xfrm>
          <a:custGeom>
            <a:avLst/>
            <a:gdLst>
              <a:gd name="textAreaLeft" fmla="*/ 360 w 842400"/>
              <a:gd name="textAreaRight" fmla="*/ 843120 w 842400"/>
              <a:gd name="textAreaTop" fmla="*/ 0 h 743400"/>
              <a:gd name="textAreaBottom" fmla="*/ 743760 h 74340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6" name="Google Shape;485;p52"/>
          <p:cNvSpPr/>
          <p:nvPr/>
        </p:nvSpPr>
        <p:spPr>
          <a:xfrm rot="10182600" flipH="1">
            <a:off x="5822280" y="-392040"/>
            <a:ext cx="2883240" cy="2568960"/>
          </a:xfrm>
          <a:custGeom>
            <a:avLst/>
            <a:gdLst>
              <a:gd name="textAreaLeft" fmla="*/ -360 w 2883240"/>
              <a:gd name="textAreaRight" fmla="*/ 288324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origem</a:t>
            </a: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 da </a:t>
            </a:r>
            <a:r>
              <a:rPr lang="en" sz="6000" b="0" strike="noStrike" spc="-1" dirty="0" err="1">
                <a:solidFill>
                  <a:schemeClr val="accent1"/>
                </a:solidFill>
                <a:latin typeface="Caveat Brush"/>
                <a:ea typeface="Caveat Brush"/>
              </a:rPr>
              <a:t>fotossíntese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 fotossíntese surgiu em organismos que continham cloroplastos, derivados de cianobactérias que foram endossimbiontes. Esse processo permite a conversão da luz em energia química, produzindo oxigênio como subproduto e impactando significativamente a atmosfera e a vida na Terra, criando um ambiente favorável para células aeróbias.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80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1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2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3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E7CDF4FF-573E-2F57-C3E6-02EBC2A8F8FE}"/>
              </a:ext>
            </a:extLst>
          </p:cNvPr>
          <p:cNvSpPr txBox="1">
            <a:spLocks/>
          </p:cNvSpPr>
          <p:nvPr/>
        </p:nvSpPr>
        <p:spPr>
          <a:xfrm>
            <a:off x="3533958" y="-211896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000" spc="-1" dirty="0" err="1">
                <a:solidFill>
                  <a:schemeClr val="accent1"/>
                </a:solidFill>
                <a:latin typeface="Caveat Brush"/>
                <a:ea typeface="Caveat Brush"/>
              </a:rPr>
              <a:t>Conversão</a:t>
            </a:r>
            <a:r>
              <a:rPr lang="en" sz="4000" spc="-1" dirty="0">
                <a:solidFill>
                  <a:schemeClr val="accent1"/>
                </a:solidFill>
                <a:latin typeface="Caveat Brush"/>
                <a:ea typeface="Caveat Brush"/>
              </a:rPr>
              <a:t> de </a:t>
            </a:r>
            <a:r>
              <a:rPr lang="en" sz="4000" spc="-1" dirty="0" err="1">
                <a:solidFill>
                  <a:schemeClr val="accent1"/>
                </a:solidFill>
                <a:latin typeface="Caveat Brush"/>
                <a:ea typeface="Caveat Brush"/>
              </a:rPr>
              <a:t>energia</a:t>
            </a:r>
            <a:r>
              <a:rPr lang="en" sz="4000" spc="-1" dirty="0">
                <a:solidFill>
                  <a:schemeClr val="accent1"/>
                </a:solidFill>
                <a:latin typeface="Caveat Brush"/>
                <a:ea typeface="Caveat Brush"/>
              </a:rPr>
              <a:t> !!!!</a:t>
            </a:r>
            <a:endParaRPr lang="fr-FR" sz="4000" spc="-1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Desenvolvimento de células aeróbias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Com o aumento do oxigênio na atmosfera devido à fotossíntese, células aeróbias evoluíram, utilizando oxigênio para a respiração celular, o que proporcionou uma forma mais eficiente de produção de energia. Esse desenvolvimento foi fundamental para a adaptação e sobrevivência de organismos complexos e multicelulares.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87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8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9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0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Relação entre células autotróficas e heterotróficas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723960" y="2952720"/>
            <a:ext cx="299052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3196" lnSpcReduction="20000"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Células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autotróficas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como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plantas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produzem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sua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própria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energia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através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da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fotossíntese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enquanto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células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heterotróficas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como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animais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dependem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de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energia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obtida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de outros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organismos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. Ambas as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categorias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desempenham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papéis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essenciais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nos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ecossistemas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,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contribuindo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para a </a:t>
            </a:r>
            <a:r>
              <a:rPr lang="en" sz="1400" b="0" strike="noStrike" spc="-1" dirty="0" err="1">
                <a:solidFill>
                  <a:schemeClr val="lt1"/>
                </a:solidFill>
                <a:latin typeface="Albert Sans"/>
                <a:ea typeface="Albert Sans"/>
              </a:rPr>
              <a:t>ciclagem</a:t>
            </a: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 de  nutrients</a:t>
            </a:r>
            <a:r>
              <a:rPr lang="en" sz="1400" spc="-1" dirty="0">
                <a:solidFill>
                  <a:schemeClr val="lt1"/>
                </a:solidFill>
                <a:latin typeface="Albert Sans"/>
                <a:ea typeface="Albert Sans"/>
              </a:rPr>
              <a:t> e </a:t>
            </a:r>
            <a:r>
              <a:rPr lang="en" sz="1400" spc="-1" dirty="0" err="1">
                <a:solidFill>
                  <a:schemeClr val="lt1"/>
                </a:solidFill>
                <a:latin typeface="Albert Sans"/>
                <a:ea typeface="Albert Sans"/>
              </a:rPr>
              <a:t>fluxo</a:t>
            </a:r>
            <a:r>
              <a:rPr lang="en" sz="1400" spc="-1" dirty="0">
                <a:solidFill>
                  <a:schemeClr val="lt1"/>
                </a:solidFill>
                <a:latin typeface="Albert Sans"/>
                <a:ea typeface="Albert Sans"/>
              </a:rPr>
              <a:t> de </a:t>
            </a:r>
            <a:r>
              <a:rPr lang="en" sz="1400" spc="-1" dirty="0" err="1">
                <a:solidFill>
                  <a:schemeClr val="lt1"/>
                </a:solidFill>
                <a:latin typeface="Albert Sans"/>
                <a:ea typeface="Albert Sans"/>
              </a:rPr>
              <a:t>energia</a:t>
            </a:r>
            <a:r>
              <a:rPr lang="en" sz="1400" spc="-1" dirty="0">
                <a:solidFill>
                  <a:schemeClr val="lt1"/>
                </a:solidFill>
                <a:latin typeface="Albert Sans"/>
                <a:ea typeface="Albert Sans"/>
              </a:rPr>
              <a:t>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4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5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Conclusões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94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 origem e evolução das células é uma área de estudo fascinante que revela a complexidade da vida. Compreender as diferenças entre células procarióticas e eucarióticas, a importância da endossimbiose e os impactos das mudanças ambientais, como a fotossíntese, nos ajuda a entender o desenvolvimento da biodiversidade ao longo da história da Terra.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99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0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1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2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Importância das células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4443"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As células são essenciais para a vida como conhecemos. Elas realizam funções como a produção de energia, síntese de proteínas, e a defesa contra patógenos. Além disso, a comunicação entre células é crucial para o funcionamento dos organismos multicelulares.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86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7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8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9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479;p5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Organização celular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02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Google Shape;483;p52"/>
          <p:cNvSpPr/>
          <p:nvPr/>
        </p:nvSpPr>
        <p:spPr>
          <a:xfrm rot="20315400" flipH="1">
            <a:off x="322560" y="3314520"/>
            <a:ext cx="1178640" cy="1365120"/>
          </a:xfrm>
          <a:custGeom>
            <a:avLst/>
            <a:gdLst>
              <a:gd name="textAreaLeft" fmla="*/ 360 w 1178640"/>
              <a:gd name="textAreaRight" fmla="*/ 1179360 w 1178640"/>
              <a:gd name="textAreaTop" fmla="*/ 0 h 1365120"/>
              <a:gd name="textAreaBottom" fmla="*/ 1365480 h 136512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5" name="Google Shape;484;p52"/>
          <p:cNvSpPr/>
          <p:nvPr/>
        </p:nvSpPr>
        <p:spPr>
          <a:xfrm rot="19209600" flipH="1">
            <a:off x="6368400" y="1253520"/>
            <a:ext cx="842400" cy="743400"/>
          </a:xfrm>
          <a:custGeom>
            <a:avLst/>
            <a:gdLst>
              <a:gd name="textAreaLeft" fmla="*/ 360 w 842400"/>
              <a:gd name="textAreaRight" fmla="*/ 843120 w 842400"/>
              <a:gd name="textAreaTop" fmla="*/ 0 h 743400"/>
              <a:gd name="textAreaBottom" fmla="*/ 743760 h 74340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6" name="Google Shape;485;p52"/>
          <p:cNvSpPr/>
          <p:nvPr/>
        </p:nvSpPr>
        <p:spPr>
          <a:xfrm rot="10182600" flipH="1">
            <a:off x="5822280" y="-392040"/>
            <a:ext cx="2883240" cy="2568960"/>
          </a:xfrm>
          <a:custGeom>
            <a:avLst/>
            <a:gdLst>
              <a:gd name="textAreaLeft" fmla="*/ -360 w 2883240"/>
              <a:gd name="textAreaRight" fmla="*/ 288324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Estruturas celulares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As células contêm várias estruturas, incluindo membranas, citoplasma, e organelas como mitocôndrias e ribossomos, que desempenham papéis vitais na manutenção e funcionamento celular.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00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1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2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3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Membranas e compartimentalização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A membrana plasmática regula a entrada e saída de substâncias, enquanto a compartimentalização permite a especialização dos processos celulares, aumentando a eficiência do metabolismo e a proteção do material genético.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07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8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9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0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2087</Words>
  <Application>Microsoft Macintosh PowerPoint</Application>
  <PresentationFormat>Apresentação na tela (16:9)</PresentationFormat>
  <Paragraphs>113</Paragraphs>
  <Slides>59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33</vt:i4>
      </vt:variant>
      <vt:variant>
        <vt:lpstr>Títulos de slides</vt:lpstr>
      </vt:variant>
      <vt:variant>
        <vt:i4>59</vt:i4>
      </vt:variant>
    </vt:vector>
  </HeadingPairs>
  <TitlesOfParts>
    <vt:vector size="100" baseType="lpstr">
      <vt:lpstr>Albert Sans</vt:lpstr>
      <vt:lpstr>Aptos</vt:lpstr>
      <vt:lpstr>Arial</vt:lpstr>
      <vt:lpstr>Caveat Brush</vt:lpstr>
      <vt:lpstr>OpenSymbol</vt:lpstr>
      <vt:lpstr>Symbol</vt:lpstr>
      <vt:lpstr>Verdana</vt:lpstr>
      <vt:lpstr>Wingdings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Quinoa by Slidesgo</vt:lpstr>
      <vt:lpstr>Slidesgo Final Pages</vt:lpstr>
      <vt:lpstr>Slidesgo Final Pages</vt:lpstr>
      <vt:lpstr>A Origem e Evolução das Células</vt:lpstr>
      <vt:lpstr>Introdução</vt:lpstr>
      <vt:lpstr>Conceitos gerais</vt:lpstr>
      <vt:lpstr>Definição de célula</vt:lpstr>
      <vt:lpstr>Classificação celular</vt:lpstr>
      <vt:lpstr>Importância das células</vt:lpstr>
      <vt:lpstr>Organização celular</vt:lpstr>
      <vt:lpstr>Estruturas celulares</vt:lpstr>
      <vt:lpstr>Membranas e compartimentalização</vt:lpstr>
      <vt:lpstr>Funções das organelas</vt:lpstr>
      <vt:lpstr>Origem da célula</vt:lpstr>
      <vt:lpstr>Células procarióticas</vt:lpstr>
      <vt:lpstr>Células eucarióticas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Teorias da origem celular</vt:lpstr>
      <vt:lpstr>Endossimbiose</vt:lpstr>
      <vt:lpstr>Procariontes x Eucariontes</vt:lpstr>
      <vt:lpstr>Apresentação do PowerPoint</vt:lpstr>
      <vt:lpstr>Apresentação do PowerPoint</vt:lpstr>
      <vt:lpstr>Apresentação do PowerPoint</vt:lpstr>
      <vt:lpstr>Apresentação do PowerPoint</vt:lpstr>
      <vt:lpstr>Definição de endossimbiose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Evidências da endossimbiose</vt:lpstr>
      <vt:lpstr>Apresentação do PowerPoint</vt:lpstr>
      <vt:lpstr>Impacto na evolução celular</vt:lpstr>
      <vt:lpstr>Evolução celular</vt:lpstr>
      <vt:lpstr>A origem da fotossíntese</vt:lpstr>
      <vt:lpstr>Desenvolvimento de células aeróbias</vt:lpstr>
      <vt:lpstr>Relação entre células autotróficas e heterotróficas</vt:lpstr>
      <vt:lpstr>Conclusões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UNASP-SP - Mauricio Lamano Ferreira</cp:lastModifiedBy>
  <cp:revision>3</cp:revision>
  <dcterms:modified xsi:type="dcterms:W3CDTF">2025-03-18T12:28:35Z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2025-03-18T00:12:32Z</dcterms:created>
  <dc:creator>Unknown Creator</dc:creator>
  <dc:description/>
  <dc:language>en-US</dc:language>
  <cp:lastModifiedBy>Unknown Creator</cp:lastModifiedBy>
  <dcterms:modified xsi:type="dcterms:W3CDTF">2025-03-18T00:12:32Z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24</vt:r8>
  </property>
</Properties>
</file>