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8" autoAdjust="0"/>
    <p:restoredTop sz="92890" autoAdjust="0"/>
  </p:normalViewPr>
  <p:slideViewPr>
    <p:cSldViewPr snapToGrid="0">
      <p:cViewPr>
        <p:scale>
          <a:sx n="55" d="100"/>
          <a:sy n="55" d="100"/>
        </p:scale>
        <p:origin x="140" y="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E112-924C-44AC-810E-55EFB09B1B92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64E3-AC84-4E7F-9E82-B7E60EC50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2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(03/12/2020)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3B6C8-9133-490A-A84F-5F9BC140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conceituais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D135E6-3DCE-4C3B-8B11-F1EAAB357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82" y="1504055"/>
            <a:ext cx="11293180" cy="36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836E3-45AA-4FDB-B893-1234A1E7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conceituais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022C797-31D5-4FCD-93C9-08DE2D0FA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1929"/>
            <a:ext cx="10750482" cy="3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A860E-417B-43DB-BE71-A409A2ED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conceituais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4D2AD03-5006-40A3-B642-BD574D917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885" y="1690688"/>
            <a:ext cx="9928913" cy="4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21EEB-8EA0-42DB-8CC7-F2A81B35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conceituais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3D2DC7-FF29-4348-9C4D-989FC59C9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163" y="1690688"/>
            <a:ext cx="8472668" cy="11690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D07375-EEE8-4E72-89EC-85DEC01F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63" y="2859731"/>
            <a:ext cx="8565034" cy="25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6E677-FC12-4303-8686-54CC1A99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Operadores e funcionais em dimensão finita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45FCC97-2A91-488E-9D28-4D2D22C95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301" y="1690688"/>
            <a:ext cx="10336015" cy="19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CEE4E-F016-45DD-857E-2F2262B1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Representações matriciais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1F371D1-8B4B-4D12-A355-0AD8249FF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140" y="2030704"/>
            <a:ext cx="10598052" cy="27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9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87B98-034F-4BC0-BF76-93B6890B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Representações matriciais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81B1C8-EBE3-46EF-A595-23202D9F3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91" y="1455908"/>
            <a:ext cx="10071063" cy="39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056A4-6D1F-4C71-922D-394E92CC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Representações matriciais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D1480E8-72C6-4581-93E1-2564D16C5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437" y="1690688"/>
            <a:ext cx="10828617" cy="27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06A91-7489-4C06-B85A-A8219D2A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Representações matriciais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1592501-1220-4D97-9419-08FF7FDCF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736" y="1690688"/>
            <a:ext cx="11116202" cy="3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7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38EA5-2B6F-47D9-A8FD-157017BF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Representações matriciais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761C1D-55C2-45AA-B9D2-6A08CE088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6439"/>
            <a:ext cx="10128728" cy="44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1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6BC82-C098-4EE2-B0FC-19D1FC8A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Métricos/Espaços de </a:t>
            </a:r>
            <a:r>
              <a:rPr lang="pt-BR" dirty="0" err="1"/>
              <a:t>Banach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E2834-C395-439F-BACC-62A1D890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Funcionais</a:t>
            </a:r>
          </a:p>
          <a:p>
            <a:endParaRPr lang="pt-BR" dirty="0"/>
          </a:p>
          <a:p>
            <a:r>
              <a:rPr lang="pt-BR" dirty="0"/>
              <a:t>Espaços duais</a:t>
            </a:r>
          </a:p>
          <a:p>
            <a:endParaRPr lang="pt-BR" dirty="0"/>
          </a:p>
          <a:p>
            <a:r>
              <a:rPr lang="pt-BR" dirty="0"/>
              <a:t>Dimensão finita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62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784AF-8135-47D1-98D8-2EA59A38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Funcionais lineares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9D4E0B-D59C-4D94-9CB9-4E70708D2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91" y="1521417"/>
            <a:ext cx="9864060" cy="6893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2E2168-EBB7-4B83-8C27-F744DC49D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4" y="2210764"/>
            <a:ext cx="9899027" cy="22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EEFAA-5416-45D1-9B41-6CA15354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Representações e bases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A38829E-310C-4391-9F62-519C9416D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64" y="1690688"/>
            <a:ext cx="10115827" cy="37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9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92AA6-8150-448F-BC13-689C6E77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Representações e bases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E915C1-30E4-492B-98B9-99A2476B3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31" y="1690688"/>
            <a:ext cx="10809569" cy="25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0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207CD-30E6-4394-ACC4-1C1DC88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Dimensão do espaço dual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8062AFD-7002-4843-92E2-B9E724585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163" y="1690688"/>
            <a:ext cx="10245772" cy="37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4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3089A-975B-44BC-9C1F-C5D80B2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395999-3346-4408-AB2B-F23E54287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64" y="1600200"/>
            <a:ext cx="8291332" cy="44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6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92A30-EA36-4D70-8962-3845C455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 nulo no espaço dual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4EA2025-790E-446B-AB28-B52F73FD2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10776085" cy="3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8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AC5B2-39CA-4AB6-A4D9-58B1A3C0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mapa canônico é reflexivo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CB51EF6-0127-4B0D-A734-8A463063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11" y="1690688"/>
            <a:ext cx="9907957" cy="34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E292C-8218-4F53-B99B-DBCD6967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mapa canônico é reflexivo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5368AD9-DFFA-41C7-95FC-1240F2E28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311" y="1496027"/>
            <a:ext cx="9645570" cy="48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34FAC-3C79-4B2A-9C7D-300F1174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dual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CD1EC50-1E6E-4361-B707-C3677F1CE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59" y="1690688"/>
            <a:ext cx="10506212" cy="14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3DE3B-2D9B-4D2F-BAB1-49587342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Operações no espaço dual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8ACB46-362C-433A-987B-4A72411C9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265" y="1690688"/>
            <a:ext cx="10501343" cy="31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6E5CF-E694-4899-9122-3F71FC9A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DFD691-03A5-40A3-B66D-080A680C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09" y="1690688"/>
            <a:ext cx="10451891" cy="30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357E5-00F9-46A8-8453-3EFD9EDA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Esquematicamente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DF30740-C893-41E1-B704-ED14590D1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623" y="1602441"/>
            <a:ext cx="9534450" cy="26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CD717-DBE2-4AF3-9898-42B92235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conceitual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2D28FC3-823F-4A49-838F-C080BA22D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460" y="1848402"/>
            <a:ext cx="10572985" cy="33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DDFD-11E6-43B1-8EC1-2446E90E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conceitual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05D290A-D6FC-4349-9CD3-11750C166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437" y="1690688"/>
            <a:ext cx="10832442" cy="25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2BE0F-82BE-4C17-AB46-3B353D1B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Linearidade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6412098-A481-4F5D-A28B-6FD53B060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459" y="1548113"/>
            <a:ext cx="9238967" cy="45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108</Words>
  <Application>Microsoft Office PowerPoint</Application>
  <PresentationFormat>Widescreen</PresentationFormat>
  <Paragraphs>36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 Theme</vt:lpstr>
      <vt:lpstr>PEF 6004 – Estabilidade e Bifurcações  (03/12/2020)</vt:lpstr>
      <vt:lpstr>Espaços Métricos/Espaços de Banach</vt:lpstr>
      <vt:lpstr>Espaço dual</vt:lpstr>
      <vt:lpstr>Operações no espaço dual</vt:lpstr>
      <vt:lpstr>Comentários</vt:lpstr>
      <vt:lpstr>Esquematicamente</vt:lpstr>
      <vt:lpstr>Comentário conceitual</vt:lpstr>
      <vt:lpstr>Comentário conceitual (II)</vt:lpstr>
      <vt:lpstr>Linearidade (continuação)</vt:lpstr>
      <vt:lpstr>Comentários conceituais</vt:lpstr>
      <vt:lpstr>Comentários conceituais</vt:lpstr>
      <vt:lpstr>Comentários conceituais</vt:lpstr>
      <vt:lpstr>Comentários conceituais</vt:lpstr>
      <vt:lpstr>Operadores e funcionais em dimensão finita</vt:lpstr>
      <vt:lpstr>Representações matriciais</vt:lpstr>
      <vt:lpstr>Representações matriciais</vt:lpstr>
      <vt:lpstr>Representações matriciais</vt:lpstr>
      <vt:lpstr>Representações matriciais</vt:lpstr>
      <vt:lpstr>Representações matriciais</vt:lpstr>
      <vt:lpstr>Funcionais lineares</vt:lpstr>
      <vt:lpstr>Representações e bases</vt:lpstr>
      <vt:lpstr>Representações e bases</vt:lpstr>
      <vt:lpstr>Dimensão do espaço dual</vt:lpstr>
      <vt:lpstr>Prova (continuação)</vt:lpstr>
      <vt:lpstr>Elemento nulo no espaço dual</vt:lpstr>
      <vt:lpstr>O mapa canônico é reflexivo</vt:lpstr>
      <vt:lpstr>O mapa canônico é reflexivo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Convidado/Palestrante</cp:lastModifiedBy>
  <cp:revision>144</cp:revision>
  <dcterms:created xsi:type="dcterms:W3CDTF">2019-06-28T19:51:26Z</dcterms:created>
  <dcterms:modified xsi:type="dcterms:W3CDTF">2020-11-27T21:36:02Z</dcterms:modified>
</cp:coreProperties>
</file>