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66" y="11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e7ca0516ab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e7ca0516ab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e7ca0516ab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e7ca0516ab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e7ca0516ab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e7ca0516ab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e7ca0516ab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e7ca0516ab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e7ca0516ab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e7ca0516ab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e7ca0516ab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e7ca0516ab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e7ca0516ab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e7ca0516ab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e7ca0516ab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e7ca0516ab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e7ca0516ab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e7ca0516ab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e7ca0516ab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e7ca0516ab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e7ca0516ab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e7ca0516ab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7ca0516a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7ca0516a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e7ca0516ab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e7ca0516ab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e7ca0516ab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e7ca0516ab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e7ca0516ab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e7ca0516ab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e7ca0516ab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e7ca0516ab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e60b49f4f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e60b49f4f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e60b49f4f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e60b49f4fd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e60b49f4f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e60b49f4f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e60b49f4fd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e60b49f4fd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e60b49f4fd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e60b49f4fd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e7ca0516ab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e7ca0516ab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e60b49f4fd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e60b49f4fd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e60b49f4fd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e60b49f4fd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e60b49f4fd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e60b49f4fd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e60b49f4fd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e60b49f4fd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e60b49f4fd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e60b49f4fd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e60b49f4fd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e60b49f4fd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e60b49f4fd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1e60b49f4fd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e60b49f4fd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1e60b49f4fd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e60b49f4fd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e60b49f4fd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e60b49f4fd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1e60b49f4fd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e7ca0516ab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e7ca0516ab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e60b49f4fd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e60b49f4fd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e7ca0516a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e7ca0516a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e7ca0516a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e7ca0516a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e7ca0516ab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1e7ca0516ab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e7ca0516ab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e7ca0516ab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e7ca0516ab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e7ca0516ab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e7ca0516ab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e7ca0516ab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e7ca0516ab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e7ca0516ab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e7ca0516ab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e7ca0516ab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illgeary.github.io/data/2016/11/04/Geocoding-with-Google-Sheets.htm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illgeary.github.io/data/2016/11/04/Geocoding-with-Google-Sheets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hyperlink" Target="https://drive.google.com/file/d/1zotySoc7TC6WWuVEzn3k0h1WOAwWV9c3/view?usp=sharing" TargetMode="Externa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amptocamp/QGIS-SpreadSheetLayers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illgeary.github.io/data/2016/11/04/Geocoding-with-Google-Sheets.html" TargetMode="External"/><Relationship Id="rId4" Type="http://schemas.openxmlformats.org/officeDocument/2006/relationships/hyperlink" Target="https://opencagedata.com/tutorials/geocode-in-qgi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56958" y="93312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Geocodificação com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Google Sheet</a:t>
            </a: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4038" y="3571863"/>
            <a:ext cx="2905125" cy="157162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1734600" y="3672850"/>
            <a:ext cx="5294400" cy="12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crédito do script: </a:t>
            </a:r>
            <a:r>
              <a:rPr lang="pt-BR" u="sng">
                <a:solidFill>
                  <a:schemeClr val="hlink"/>
                </a:solidFill>
                <a:hlinkClick r:id="rId4"/>
              </a:rPr>
              <a:t>Will Guery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7900" y="304800"/>
            <a:ext cx="3956106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2"/>
          <p:cNvSpPr txBox="1"/>
          <p:nvPr/>
        </p:nvSpPr>
        <p:spPr>
          <a:xfrm>
            <a:off x="128100" y="1523450"/>
            <a:ext cx="5059800" cy="29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Para ser realizado a geocodificação, a planilha tem que ter três colunas: Endereço Completo, Latitude e Longitude.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Copie a coluna que tem o endereço completo, abra uma nova aba e cole a coluna, depois crie uma coluna nomeada como Lat e a outra como Long.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/>
          <p:nvPr/>
        </p:nvSpPr>
        <p:spPr>
          <a:xfrm>
            <a:off x="0" y="580725"/>
            <a:ext cx="5663700" cy="41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dirty="0"/>
              <a:t>Clique no link abaixo e em </a:t>
            </a:r>
            <a:endParaRPr sz="13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pt-BR" sz="1300" b="1" dirty="0" err="1"/>
              <a:t>Get</a:t>
            </a:r>
            <a:r>
              <a:rPr lang="pt-BR" sz="1300" b="1" dirty="0"/>
              <a:t> </a:t>
            </a:r>
            <a:r>
              <a:rPr lang="pt-BR" sz="1300" b="1" dirty="0" err="1"/>
              <a:t>the</a:t>
            </a:r>
            <a:r>
              <a:rPr lang="pt-BR" sz="1300" b="1" dirty="0"/>
              <a:t> </a:t>
            </a:r>
            <a:r>
              <a:rPr lang="pt-BR" sz="1300" b="1" dirty="0" err="1"/>
              <a:t>geocoding</a:t>
            </a:r>
            <a:r>
              <a:rPr lang="pt-BR" sz="1300" b="1" dirty="0"/>
              <a:t> macro </a:t>
            </a:r>
            <a:r>
              <a:rPr lang="pt-BR" sz="1300" b="1" dirty="0" err="1"/>
              <a:t>google</a:t>
            </a:r>
            <a:r>
              <a:rPr lang="pt-BR" sz="1300" b="1" dirty="0"/>
              <a:t> script </a:t>
            </a:r>
            <a:r>
              <a:rPr lang="pt-BR" sz="1300" b="1" dirty="0" err="1"/>
              <a:t>source</a:t>
            </a:r>
            <a:r>
              <a:rPr lang="pt-BR" sz="1300" b="1" dirty="0"/>
              <a:t> </a:t>
            </a:r>
            <a:r>
              <a:rPr lang="pt-BR" sz="1300" b="1" dirty="0" err="1"/>
              <a:t>code</a:t>
            </a:r>
            <a:r>
              <a:rPr lang="pt-BR" sz="1300" b="1" dirty="0"/>
              <a:t>,</a:t>
            </a:r>
            <a:r>
              <a:rPr lang="pt-BR" sz="1300" dirty="0"/>
              <a:t>  copie o código:</a:t>
            </a:r>
            <a:endParaRPr sz="13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u="sng" dirty="0">
                <a:solidFill>
                  <a:schemeClr val="hlink"/>
                </a:solidFill>
                <a:hlinkClick r:id="rId3"/>
              </a:rPr>
              <a:t>https://willgeary.github.io/data/2016/11/04/Geocoding-with-Google-Sheets.html</a:t>
            </a:r>
            <a:endParaRPr sz="13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dirty="0"/>
              <a:t>Ou clique no ícone abaixo para fazer o download do arquivo salvo no bloco de notas.</a:t>
            </a:r>
            <a:endParaRPr sz="13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/>
          </a:p>
        </p:txBody>
      </p:sp>
      <p:pic>
        <p:nvPicPr>
          <p:cNvPr id="121" name="Google Shape;12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4180" y="680350"/>
            <a:ext cx="3637327" cy="4463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53325" y="3637900"/>
            <a:ext cx="1125400" cy="32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75" y="1411225"/>
            <a:ext cx="4274676" cy="293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6151" y="1645675"/>
            <a:ext cx="4517750" cy="2619334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4"/>
          <p:cNvSpPr txBox="1"/>
          <p:nvPr/>
        </p:nvSpPr>
        <p:spPr>
          <a:xfrm>
            <a:off x="2790450" y="1757225"/>
            <a:ext cx="309300" cy="3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1</a:t>
            </a:r>
            <a:endParaRPr/>
          </a:p>
        </p:txBody>
      </p:sp>
      <p:sp>
        <p:nvSpPr>
          <p:cNvPr id="130" name="Google Shape;130;p24"/>
          <p:cNvSpPr txBox="1"/>
          <p:nvPr/>
        </p:nvSpPr>
        <p:spPr>
          <a:xfrm>
            <a:off x="8018500" y="1811600"/>
            <a:ext cx="309300" cy="3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2</a:t>
            </a:r>
            <a:endParaRPr/>
          </a:p>
        </p:txBody>
      </p:sp>
      <p:sp>
        <p:nvSpPr>
          <p:cNvPr id="131" name="Google Shape;131;p24"/>
          <p:cNvSpPr txBox="1"/>
          <p:nvPr/>
        </p:nvSpPr>
        <p:spPr>
          <a:xfrm>
            <a:off x="67875" y="128200"/>
            <a:ext cx="8982300" cy="12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1 - Na barra de menu , clique em Extensões&gt;&gt; Apps Script.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2 - Na nova janela, apague o código e cole o script que foi copiado da página do Guithub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650" y="1031700"/>
            <a:ext cx="8839200" cy="4111806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5"/>
          <p:cNvSpPr txBox="1"/>
          <p:nvPr/>
        </p:nvSpPr>
        <p:spPr>
          <a:xfrm>
            <a:off x="98050" y="75425"/>
            <a:ext cx="8891700" cy="8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Na barra de Menu, dê um clique em Projeto sem Título de nomeie como exemplo:“Geocode” ou outro nome de sua preferência. Em seguida, salve clicando no disquete e feche a aba. </a:t>
            </a:r>
            <a:endParaRPr/>
          </a:p>
        </p:txBody>
      </p:sp>
      <p:sp>
        <p:nvSpPr>
          <p:cNvPr id="138" name="Google Shape;138;p25"/>
          <p:cNvSpPr/>
          <p:nvPr/>
        </p:nvSpPr>
        <p:spPr>
          <a:xfrm>
            <a:off x="2926225" y="1621475"/>
            <a:ext cx="352200" cy="2337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5"/>
          <p:cNvSpPr/>
          <p:nvPr/>
        </p:nvSpPr>
        <p:spPr>
          <a:xfrm rot="-2700000">
            <a:off x="3298044" y="1304742"/>
            <a:ext cx="352139" cy="128128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700" y="1215800"/>
            <a:ext cx="7543800" cy="3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6"/>
          <p:cNvSpPr txBox="1"/>
          <p:nvPr/>
        </p:nvSpPr>
        <p:spPr>
          <a:xfrm>
            <a:off x="211175" y="271500"/>
            <a:ext cx="8514600" cy="5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Na planilha, aperte F5 do teclado para recarregar a página e na barra de Menu aparecerá uma nova função chamada Geocode</a:t>
            </a:r>
            <a:endParaRPr/>
          </a:p>
        </p:txBody>
      </p:sp>
      <p:sp>
        <p:nvSpPr>
          <p:cNvPr id="146" name="Google Shape;146;p26"/>
          <p:cNvSpPr/>
          <p:nvPr/>
        </p:nvSpPr>
        <p:spPr>
          <a:xfrm>
            <a:off x="6847950" y="1530975"/>
            <a:ext cx="678900" cy="3093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425" y="1180576"/>
            <a:ext cx="7438000" cy="3962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7"/>
          <p:cNvSpPr txBox="1"/>
          <p:nvPr/>
        </p:nvSpPr>
        <p:spPr>
          <a:xfrm>
            <a:off x="98050" y="30175"/>
            <a:ext cx="8831400" cy="9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Selecione as três colunas e em seguida, clique em Geocode &gt;&gt; Geocode Selected Cells to Lat, Long.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8"/>
          <p:cNvSpPr txBox="1"/>
          <p:nvPr/>
        </p:nvSpPr>
        <p:spPr>
          <a:xfrm>
            <a:off x="143300" y="173450"/>
            <a:ext cx="8922000" cy="11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Abrirá uma janela solicitando autorização para executar o código.  Clique em Continuar. Abrirá outra janela. Clique no seu endereço de e-mail, na nova janela exibirá o pedido de autorização para executar o código. Clique em Autorizar.</a:t>
            </a:r>
            <a:endParaRPr/>
          </a:p>
        </p:txBody>
      </p:sp>
      <p:pic>
        <p:nvPicPr>
          <p:cNvPr id="158" name="Google Shape;15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0113" y="1080150"/>
            <a:ext cx="7068368" cy="406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8488" y="0"/>
            <a:ext cx="637346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2726" y="1067125"/>
            <a:ext cx="7038551" cy="404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31"/>
          <p:cNvSpPr txBox="1"/>
          <p:nvPr/>
        </p:nvSpPr>
        <p:spPr>
          <a:xfrm>
            <a:off x="75425" y="52800"/>
            <a:ext cx="8899200" cy="8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Após finalizar a geocodificação, vamos salvar o arquivo. Na barra de Menu clique em Arquivo &gt;&gt; Fazer download &gt;&gt; Microsoft Excel (.xlsx) e na nova janela, escolha uma pasta onde será salvo o arquivo.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 idx="4294967295"/>
          </p:nvPr>
        </p:nvSpPr>
        <p:spPr>
          <a:xfrm>
            <a:off x="115600" y="71400"/>
            <a:ext cx="8832300" cy="92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Abrir o arquivo no Editor de Planilhas e verificar se tem a  coluna com o endereço completo. Caso não esteja, é preciso concatenar, juntar colunas para criar endereços completos. Adicione o comando abaixo na linha 2, na coluna dos endereços completos: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 </a:t>
            </a:r>
            <a:r>
              <a:rPr lang="pt-BR" sz="2688" b="1"/>
              <a:t>=CONCATENAR(E2;",";D2;",";B2;",";I2;",";J2;",";G2;",";K2)</a:t>
            </a:r>
            <a:endParaRPr sz="2688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33"/>
              <a:t>Exemplo de saída:</a:t>
            </a:r>
            <a:endParaRPr sz="2133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33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33">
                <a:solidFill>
                  <a:srgbClr val="FF0000"/>
                </a:solidFill>
              </a:rPr>
              <a:t>AV. JARDIM JAPÃO,519,VILA MEDEIROS,SÃO PAULO,SP,08190-300,Brasil</a:t>
            </a:r>
            <a:endParaRPr sz="2133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2"/>
          <p:cNvSpPr txBox="1"/>
          <p:nvPr/>
        </p:nvSpPr>
        <p:spPr>
          <a:xfrm>
            <a:off x="113125" y="143300"/>
            <a:ext cx="8922000" cy="10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Para exportar a nossa planilha com extensão .xlsx no QGIS precisamos utilizar o Plugin Spreadsheet Layers. Abra o QGIS e vá até a barra de Menu e clique em Complementos &gt;&gt; Gerenciar e Instalar Complementos &gt;&gt;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Não instalado.  Na barra de busca digite </a:t>
            </a:r>
            <a:r>
              <a:rPr lang="pt-BR" b="1"/>
              <a:t>Spreadsheet Layers. </a:t>
            </a:r>
            <a:r>
              <a:rPr lang="pt-BR"/>
              <a:t>Após a instalação, feche a janela.</a:t>
            </a:r>
            <a:endParaRPr/>
          </a:p>
        </p:txBody>
      </p:sp>
      <p:pic>
        <p:nvPicPr>
          <p:cNvPr id="180" name="Google Shape;18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3475" y="1585475"/>
            <a:ext cx="9015799" cy="201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39100"/>
            <a:ext cx="3689155" cy="4404399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3"/>
          <p:cNvSpPr txBox="1"/>
          <p:nvPr/>
        </p:nvSpPr>
        <p:spPr>
          <a:xfrm>
            <a:off x="0" y="0"/>
            <a:ext cx="9030900" cy="19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Para facilitar o uso do Complemento, vamos adicionar a barra de Gerenciar Camadas. Clique na barra de Menu em uma área sem nenhum ícone, na cor cinza com o botão direito, vá na Barra de Ferramentas e clique em Gerenciar Camadas.</a:t>
            </a:r>
            <a:endParaRPr/>
          </a:p>
        </p:txBody>
      </p:sp>
      <p:pic>
        <p:nvPicPr>
          <p:cNvPr id="187" name="Google Shape;18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1697" y="1494797"/>
            <a:ext cx="2243875" cy="312675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3"/>
          <p:cNvSpPr/>
          <p:nvPr/>
        </p:nvSpPr>
        <p:spPr>
          <a:xfrm>
            <a:off x="6380350" y="1440475"/>
            <a:ext cx="475200" cy="32280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33"/>
          <p:cNvSpPr txBox="1"/>
          <p:nvPr/>
        </p:nvSpPr>
        <p:spPr>
          <a:xfrm>
            <a:off x="4306350" y="2481250"/>
            <a:ext cx="1968300" cy="11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 barra vai aparecer à esquerda da Barra de Navegador</a:t>
            </a:r>
            <a:endParaRPr/>
          </a:p>
        </p:txBody>
      </p:sp>
      <p:sp>
        <p:nvSpPr>
          <p:cNvPr id="190" name="Google Shape;190;p33"/>
          <p:cNvSpPr/>
          <p:nvPr/>
        </p:nvSpPr>
        <p:spPr>
          <a:xfrm>
            <a:off x="5437625" y="4283725"/>
            <a:ext cx="867300" cy="14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33"/>
          <p:cNvSpPr/>
          <p:nvPr/>
        </p:nvSpPr>
        <p:spPr>
          <a:xfrm>
            <a:off x="6433150" y="4193225"/>
            <a:ext cx="339300" cy="2715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33"/>
          <p:cNvSpPr txBox="1"/>
          <p:nvPr/>
        </p:nvSpPr>
        <p:spPr>
          <a:xfrm>
            <a:off x="3584100" y="4163075"/>
            <a:ext cx="1862700" cy="3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Plugin Spreadsheet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8825" y="304800"/>
            <a:ext cx="5535859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4"/>
          <p:cNvSpPr txBox="1"/>
          <p:nvPr/>
        </p:nvSpPr>
        <p:spPr>
          <a:xfrm>
            <a:off x="90500" y="1432925"/>
            <a:ext cx="3356100" cy="28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Na barra de Gerenciar Camadas, clique no Plugin Spreadsheet. Abrirá uma nova janela. Em File Name vá até a pasta onde está salva a planilha.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Em Sheet, escolha a aba que tem o resultado da geocodificação. Tique a opção Geometry. Automáticamente é identificado em Field as coordenadas de Latitude e Longitude. Em Reference system, escolha WPSG 4326 - WGS84.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Em seguida, clique em OK.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3728"/>
            <a:ext cx="9143999" cy="4969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Geocodificação com a API OpenCage no QGIS</a:t>
            </a:r>
            <a:endParaRPr/>
          </a:p>
        </p:txBody>
      </p:sp>
      <p:sp>
        <p:nvSpPr>
          <p:cNvPr id="209" name="Google Shape;209;p3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https://opencagedata.com/api</a:t>
            </a:r>
            <a:endParaRPr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No site, clique em Sign up para fazer o cadastro</a:t>
            </a:r>
            <a:endParaRPr/>
          </a:p>
        </p:txBody>
      </p:sp>
      <p:pic>
        <p:nvPicPr>
          <p:cNvPr id="215" name="Google Shape;21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000" y="1017725"/>
            <a:ext cx="8230009" cy="412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8"/>
          <p:cNvSpPr txBox="1">
            <a:spLocks noGrp="1"/>
          </p:cNvSpPr>
          <p:nvPr>
            <p:ph type="title"/>
          </p:nvPr>
        </p:nvSpPr>
        <p:spPr>
          <a:xfrm>
            <a:off x="311700" y="86500"/>
            <a:ext cx="8832300" cy="92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Criar a conta no OpenCage utilizando uma das três opções:</a:t>
            </a:r>
            <a:endParaRPr/>
          </a:p>
        </p:txBody>
      </p:sp>
      <p:pic>
        <p:nvPicPr>
          <p:cNvPr id="221" name="Google Shape;22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0525" y="755725"/>
            <a:ext cx="3274347" cy="41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8"/>
          <p:cNvSpPr txBox="1"/>
          <p:nvPr/>
        </p:nvSpPr>
        <p:spPr>
          <a:xfrm>
            <a:off x="404500" y="2325850"/>
            <a:ext cx="3185400" cy="7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Para a próxima etapa, escolhemos a opção </a:t>
            </a:r>
            <a:r>
              <a:rPr lang="pt-BR" b="1"/>
              <a:t>Email &amp; Password</a:t>
            </a:r>
            <a:endParaRPr b="1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Preencha com os seus dados e clique em </a:t>
            </a:r>
            <a:r>
              <a:rPr lang="pt-BR" b="1"/>
              <a:t>Continue</a:t>
            </a:r>
            <a:endParaRPr b="1"/>
          </a:p>
        </p:txBody>
      </p:sp>
      <p:pic>
        <p:nvPicPr>
          <p:cNvPr id="228" name="Google Shape;22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2636" y="1017725"/>
            <a:ext cx="2796363" cy="4000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4" name="Google Shape;23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4425" y="1017725"/>
            <a:ext cx="3480424" cy="4125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Preenchimento opcional de questionário</a:t>
            </a:r>
            <a:endParaRPr/>
          </a:p>
        </p:txBody>
      </p:sp>
      <p:pic>
        <p:nvPicPr>
          <p:cNvPr id="240" name="Google Shape;24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5600" y="1238375"/>
            <a:ext cx="4126164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875" y="867250"/>
            <a:ext cx="8839196" cy="2337989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 txBox="1"/>
          <p:nvPr/>
        </p:nvSpPr>
        <p:spPr>
          <a:xfrm>
            <a:off x="75425" y="98050"/>
            <a:ext cx="8695800" cy="9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Agora, para adicionar o código nas outras linhas, clique na linha 2, da coluna L, coloque o cursor no canto inferior à direita, até o cursor formar uma cruz, depois dê um duplo clique. Assim o código será copiado até as outras linhas</a:t>
            </a:r>
            <a:endParaRPr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8000" y="3855389"/>
            <a:ext cx="7848600" cy="69532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/>
        </p:nvSpPr>
        <p:spPr>
          <a:xfrm>
            <a:off x="7247650" y="3443575"/>
            <a:ext cx="354600" cy="2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/>
              <a:t>2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70" name="Google Shape;70;p15"/>
          <p:cNvSpPr txBox="1"/>
          <p:nvPr/>
        </p:nvSpPr>
        <p:spPr>
          <a:xfrm>
            <a:off x="7247650" y="1431500"/>
            <a:ext cx="354600" cy="2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/>
              <a:t>1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Próximo passo, vá até o seu e-mail de cadastro para confirmação da conta.</a:t>
            </a:r>
            <a:endParaRPr/>
          </a:p>
        </p:txBody>
      </p:sp>
      <p:pic>
        <p:nvPicPr>
          <p:cNvPr id="246" name="Google Shape;24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4650" y="1101900"/>
            <a:ext cx="3581119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Vá até o seu e-mail </a:t>
            </a:r>
            <a:endParaRPr/>
          </a:p>
        </p:txBody>
      </p:sp>
      <p:pic>
        <p:nvPicPr>
          <p:cNvPr id="252" name="Google Shape;25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75" y="1735500"/>
            <a:ext cx="8839200" cy="1223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Abra o e-mail e clique em </a:t>
            </a:r>
            <a:r>
              <a:rPr lang="pt-BR" b="1"/>
              <a:t>Create Your Account</a:t>
            </a:r>
            <a:endParaRPr b="1"/>
          </a:p>
        </p:txBody>
      </p:sp>
      <p:pic>
        <p:nvPicPr>
          <p:cNvPr id="258" name="Google Shape;25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6125" y="1322525"/>
            <a:ext cx="5051743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Na tela Dashboard, clique em </a:t>
            </a:r>
            <a:r>
              <a:rPr lang="pt-BR" b="1"/>
              <a:t>Geocoding API</a:t>
            </a:r>
            <a:endParaRPr b="1"/>
          </a:p>
        </p:txBody>
      </p:sp>
      <p:pic>
        <p:nvPicPr>
          <p:cNvPr id="264" name="Google Shape;26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450" y="1252850"/>
            <a:ext cx="7778859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0" name="Google Shape;27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08025"/>
            <a:ext cx="8839202" cy="3425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7"/>
          <p:cNvSpPr txBox="1"/>
          <p:nvPr/>
        </p:nvSpPr>
        <p:spPr>
          <a:xfrm>
            <a:off x="45975" y="22975"/>
            <a:ext cx="9098100" cy="1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No QGIS, clique em </a:t>
            </a:r>
            <a:r>
              <a:rPr lang="pt-BR" b="1"/>
              <a:t>Complementos -&gt; Gerenciar e instalar complementos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Na</a:t>
            </a:r>
            <a:r>
              <a:rPr lang="pt-BR" b="1"/>
              <a:t> </a:t>
            </a:r>
            <a:r>
              <a:rPr lang="pt-BR"/>
              <a:t>tela </a:t>
            </a:r>
            <a:r>
              <a:rPr lang="pt-BR" b="1"/>
              <a:t>Complementos, </a:t>
            </a:r>
            <a:r>
              <a:rPr lang="pt-BR"/>
              <a:t>digite</a:t>
            </a:r>
            <a:r>
              <a:rPr lang="pt-BR" b="1"/>
              <a:t> OpenCage. </a:t>
            </a:r>
            <a:r>
              <a:rPr lang="pt-BR"/>
              <a:t>Depois de localizar </a:t>
            </a:r>
            <a:r>
              <a:rPr lang="pt-BR" b="1"/>
              <a:t>OpenCage, </a:t>
            </a:r>
            <a:r>
              <a:rPr lang="pt-BR"/>
              <a:t>clique em</a:t>
            </a:r>
            <a:r>
              <a:rPr lang="pt-BR" b="1"/>
              <a:t> instalar complemento</a:t>
            </a:r>
            <a:endParaRPr b="1"/>
          </a:p>
        </p:txBody>
      </p:sp>
      <p:pic>
        <p:nvPicPr>
          <p:cNvPr id="276" name="Google Shape;27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13703"/>
            <a:ext cx="9098101" cy="4252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2" name="Google Shape;28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50" y="2025075"/>
            <a:ext cx="8839202" cy="2998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8" name="Google Shape;28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3525" y="1017725"/>
            <a:ext cx="6246686" cy="412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4" name="Google Shape;29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1838" y="1183900"/>
            <a:ext cx="5780324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0" name="Google Shape;30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450" y="1017725"/>
            <a:ext cx="7579097" cy="4125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25" y="1372169"/>
            <a:ext cx="9144002" cy="3716513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 txBox="1"/>
          <p:nvPr/>
        </p:nvSpPr>
        <p:spPr>
          <a:xfrm>
            <a:off x="98050" y="67875"/>
            <a:ext cx="9045900" cy="12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Observem que os endereços visualmente estão certos, contudo, clicando em qualquer linha, no campo de visualização, retornará o código. Para salvar a coluna somente como texto, clique com o botão direito , vá em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Cola especial &gt;&gt; Colar especial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6" name="Google Shape;30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8000" y="1073600"/>
            <a:ext cx="6009798" cy="4069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13" name="Google Shape;31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7598"/>
            <a:ext cx="9144001" cy="49759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Tabela de atributo com novas variáveis</a:t>
            </a:r>
            <a:endParaRPr/>
          </a:p>
        </p:txBody>
      </p:sp>
      <p:sp>
        <p:nvSpPr>
          <p:cNvPr id="319" name="Google Shape;319;p5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20" name="Google Shape;32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10725"/>
            <a:ext cx="9144001" cy="329987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54"/>
          <p:cNvSpPr/>
          <p:nvPr/>
        </p:nvSpPr>
        <p:spPr>
          <a:xfrm>
            <a:off x="150850" y="1448025"/>
            <a:ext cx="5671500" cy="29865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54"/>
          <p:cNvSpPr/>
          <p:nvPr/>
        </p:nvSpPr>
        <p:spPr>
          <a:xfrm>
            <a:off x="6372800" y="1448025"/>
            <a:ext cx="2771100" cy="29865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54"/>
          <p:cNvSpPr/>
          <p:nvPr/>
        </p:nvSpPr>
        <p:spPr>
          <a:xfrm>
            <a:off x="5844875" y="1455575"/>
            <a:ext cx="528000" cy="2986500"/>
          </a:xfrm>
          <a:prstGeom prst="rect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54"/>
          <p:cNvSpPr txBox="1"/>
          <p:nvPr/>
        </p:nvSpPr>
        <p:spPr>
          <a:xfrm>
            <a:off x="2179575" y="1152475"/>
            <a:ext cx="1779900" cy="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/>
              <a:t>Novas Colunas</a:t>
            </a:r>
            <a:endParaRPr sz="1200"/>
          </a:p>
        </p:txBody>
      </p:sp>
      <p:sp>
        <p:nvSpPr>
          <p:cNvPr id="325" name="Google Shape;325;p54"/>
          <p:cNvSpPr txBox="1"/>
          <p:nvPr/>
        </p:nvSpPr>
        <p:spPr>
          <a:xfrm>
            <a:off x="5218925" y="1152475"/>
            <a:ext cx="1779900" cy="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/>
              <a:t>Acurácia</a:t>
            </a:r>
            <a:endParaRPr sz="1200"/>
          </a:p>
        </p:txBody>
      </p:sp>
      <p:sp>
        <p:nvSpPr>
          <p:cNvPr id="326" name="Google Shape;326;p54"/>
          <p:cNvSpPr txBox="1"/>
          <p:nvPr/>
        </p:nvSpPr>
        <p:spPr>
          <a:xfrm>
            <a:off x="6855475" y="1152475"/>
            <a:ext cx="20211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/>
              <a:t>Coluna original</a:t>
            </a:r>
            <a:endParaRPr sz="10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3"/>
              </a:rPr>
              <a:t>https://github.com/camptocamp/QGIS-SpreadSheetLayers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4"/>
              </a:rPr>
              <a:t>https://opencagedata.com/tutorials/geocode-in-qgis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5"/>
              </a:rPr>
              <a:t>https://willgeary.github.io/data/2016/11/04/Geocoding-with-Google-Sheets.html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332" name="Google Shape;332;p55"/>
          <p:cNvSpPr txBox="1"/>
          <p:nvPr/>
        </p:nvSpPr>
        <p:spPr>
          <a:xfrm>
            <a:off x="248875" y="339375"/>
            <a:ext cx="2164500" cy="5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/>
              <a:t>Referências</a:t>
            </a:r>
            <a:endParaRPr sz="16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24150"/>
            <a:ext cx="4495825" cy="37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8875" y="2021200"/>
            <a:ext cx="4343378" cy="2418982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 txBox="1"/>
          <p:nvPr/>
        </p:nvSpPr>
        <p:spPr>
          <a:xfrm>
            <a:off x="98050" y="98050"/>
            <a:ext cx="8861700" cy="11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Na nova janela, escolha a opção Somente valores e clique em OK. Agora clicando na nova coluna, na área de visualização retornará somente o endereço. Salve o arquivo.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/>
        </p:nvSpPr>
        <p:spPr>
          <a:xfrm>
            <a:off x="0" y="0"/>
            <a:ext cx="9144000" cy="10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Vá até o navegador, logar com a sua conta Google e abra o Google Drive, crie uma pasta e arraste o arquivo para dentro da pasta.</a:t>
            </a:r>
            <a:endParaRPr/>
          </a:p>
        </p:txBody>
      </p:sp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100" y="620100"/>
            <a:ext cx="8837253" cy="4214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725" y="916750"/>
            <a:ext cx="7490550" cy="422675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9"/>
          <p:cNvSpPr txBox="1"/>
          <p:nvPr/>
        </p:nvSpPr>
        <p:spPr>
          <a:xfrm>
            <a:off x="120675" y="22625"/>
            <a:ext cx="8989800" cy="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Para abrir o arquivo, clique com o botão direito do mouse, escolha a opção Abrir com &gt;&gt; Planilha Google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975" y="2000150"/>
            <a:ext cx="8782050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0"/>
          <p:cNvSpPr txBox="1"/>
          <p:nvPr/>
        </p:nvSpPr>
        <p:spPr>
          <a:xfrm>
            <a:off x="188550" y="211175"/>
            <a:ext cx="8484600" cy="13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Obs: Para fazer a geocodificação, a planilha tem que está no formato do Google Sheet. A planilha não deve estar com a extensões .csv, .xlsx, entre outras.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925" y="1540075"/>
            <a:ext cx="4076700" cy="258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6950" y="1540063"/>
            <a:ext cx="4602575" cy="238003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1"/>
          <p:cNvSpPr txBox="1"/>
          <p:nvPr/>
        </p:nvSpPr>
        <p:spPr>
          <a:xfrm>
            <a:off x="105575" y="105575"/>
            <a:ext cx="8341200" cy="5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Para salvar no formato correto, clique em Arquivo &gt;&gt; Salvar como Planilhas Google.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Na figura do lado direito, na barra superior tem o nome da Planilha e sem a extensão.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953</Words>
  <Application>Microsoft Office PowerPoint</Application>
  <PresentationFormat>Apresentação na tela (16:9)</PresentationFormat>
  <Paragraphs>76</Paragraphs>
  <Slides>43</Slides>
  <Notes>43</Notes>
  <HiddenSlides>0</HiddenSlides>
  <MMClips>0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43</vt:i4>
      </vt:variant>
    </vt:vector>
  </HeadingPairs>
  <TitlesOfParts>
    <vt:vector size="45" baseType="lpstr">
      <vt:lpstr>Arial</vt:lpstr>
      <vt:lpstr>Simple Light</vt:lpstr>
      <vt:lpstr>Geocodificação com  Google Sheet</vt:lpstr>
      <vt:lpstr>Abrir o arquivo no Editor de Planilhas e verificar se tem a  coluna com o endereço completo. Caso não esteja, é preciso concatenar, juntar colunas para criar endereços completos. Adicione o comando abaixo na linha 2, na coluna dos endereços completos:    =CONCATENAR(E2;",";D2;",";B2;",";I2;",";J2;",";G2;",";K2)  Exemplo de saída:  AV. JARDIM JAPÃO,519,VILA MEDEIROS,SÃO PAULO,SP,08190-300,Brasil 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Geocodificação com a API OpenCage no QGIS</vt:lpstr>
      <vt:lpstr>No site, clique em Sign up para fazer o cadastro</vt:lpstr>
      <vt:lpstr>Criar a conta no OpenCage utilizando uma das três opções:</vt:lpstr>
      <vt:lpstr>Preencha com os seus dados e clique em Continue</vt:lpstr>
      <vt:lpstr>Apresentação do PowerPoint</vt:lpstr>
      <vt:lpstr>Preenchimento opcional de questionário</vt:lpstr>
      <vt:lpstr>Próximo passo, vá até o seu e-mail de cadastro para confirmação da conta.</vt:lpstr>
      <vt:lpstr>Vá até o seu e-mail </vt:lpstr>
      <vt:lpstr>Abra o e-mail e clique em Create Your Account</vt:lpstr>
      <vt:lpstr>Na tela Dashboard, clique em Geocoding API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Tabela de atributo com novas variáveis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Geocodificação com  Google Sheet</dc:title>
  <cp:lastModifiedBy>Francisco Chiaravalloti Neto</cp:lastModifiedBy>
  <cp:revision>1</cp:revision>
  <dcterms:modified xsi:type="dcterms:W3CDTF">2023-09-19T20:57:02Z</dcterms:modified>
</cp:coreProperties>
</file>