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38" r:id="rId4"/>
    <p:sldId id="315" r:id="rId5"/>
    <p:sldId id="339" r:id="rId6"/>
    <p:sldId id="349" r:id="rId7"/>
    <p:sldId id="340" r:id="rId8"/>
    <p:sldId id="354" r:id="rId9"/>
    <p:sldId id="350" r:id="rId10"/>
    <p:sldId id="355" r:id="rId11"/>
    <p:sldId id="329" r:id="rId12"/>
    <p:sldId id="356" r:id="rId13"/>
    <p:sldId id="371" r:id="rId14"/>
    <p:sldId id="367" r:id="rId15"/>
    <p:sldId id="346" r:id="rId16"/>
    <p:sldId id="379" r:id="rId17"/>
    <p:sldId id="380" r:id="rId18"/>
    <p:sldId id="357" r:id="rId19"/>
    <p:sldId id="372" r:id="rId20"/>
    <p:sldId id="358" r:id="rId21"/>
    <p:sldId id="321" r:id="rId22"/>
    <p:sldId id="322" r:id="rId23"/>
    <p:sldId id="323" r:id="rId24"/>
    <p:sldId id="324" r:id="rId25"/>
    <p:sldId id="359" r:id="rId26"/>
    <p:sldId id="366" r:id="rId27"/>
    <p:sldId id="382" r:id="rId28"/>
    <p:sldId id="360" r:id="rId29"/>
    <p:sldId id="383" r:id="rId30"/>
    <p:sldId id="381" r:id="rId31"/>
    <p:sldId id="361" r:id="rId32"/>
    <p:sldId id="384" r:id="rId33"/>
    <p:sldId id="344" r:id="rId34"/>
    <p:sldId id="385" r:id="rId35"/>
    <p:sldId id="362" r:id="rId36"/>
    <p:sldId id="365" r:id="rId37"/>
    <p:sldId id="378" r:id="rId38"/>
    <p:sldId id="363" r:id="rId39"/>
    <p:sldId id="351" r:id="rId40"/>
    <p:sldId id="298" r:id="rId41"/>
    <p:sldId id="377" r:id="rId42"/>
    <p:sldId id="375" r:id="rId43"/>
    <p:sldId id="374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50010-AE00-4753-897B-4783F3E7EA67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96A16B5F-0637-4C48-A2E2-7137D17C538D}">
      <dgm:prSet phldrT="[Texto]"/>
      <dgm:spPr/>
      <dgm:t>
        <a:bodyPr/>
        <a:lstStyle/>
        <a:p>
          <a:r>
            <a:rPr lang="pt-BR" dirty="0" err="1" smtClean="0"/>
            <a:t>A-historicismo</a:t>
          </a:r>
          <a:endParaRPr lang="pt-BR" dirty="0"/>
        </a:p>
      </dgm:t>
    </dgm:pt>
    <dgm:pt modelId="{623E2976-94BA-4EEA-8EAB-38C8B0AD95C0}" type="parTrans" cxnId="{7473759E-BFA1-479D-86AC-D4D3C01CE316}">
      <dgm:prSet/>
      <dgm:spPr/>
      <dgm:t>
        <a:bodyPr/>
        <a:lstStyle/>
        <a:p>
          <a:endParaRPr lang="pt-BR"/>
        </a:p>
      </dgm:t>
    </dgm:pt>
    <dgm:pt modelId="{A032092D-35FA-406B-ADD5-A65D2694E228}" type="sibTrans" cxnId="{7473759E-BFA1-479D-86AC-D4D3C01CE316}">
      <dgm:prSet/>
      <dgm:spPr/>
      <dgm:t>
        <a:bodyPr/>
        <a:lstStyle/>
        <a:p>
          <a:endParaRPr lang="pt-BR"/>
        </a:p>
      </dgm:t>
    </dgm:pt>
    <dgm:pt modelId="{8E71C470-CDBC-4587-B0F8-35B62DF044C0}">
      <dgm:prSet phldrT="[Texto]"/>
      <dgm:spPr/>
      <dgm:t>
        <a:bodyPr/>
        <a:lstStyle/>
        <a:p>
          <a:r>
            <a:rPr lang="pt-BR" dirty="0" smtClean="0"/>
            <a:t>Falta de corpo teórico-conceitual</a:t>
          </a:r>
          <a:endParaRPr lang="pt-BR" dirty="0"/>
        </a:p>
      </dgm:t>
    </dgm:pt>
    <dgm:pt modelId="{B2071EE6-2649-4412-B4EC-55A003FDFAEB}" type="parTrans" cxnId="{1621A950-177D-47A2-930A-D11D5E79E07F}">
      <dgm:prSet/>
      <dgm:spPr/>
      <dgm:t>
        <a:bodyPr/>
        <a:lstStyle/>
        <a:p>
          <a:endParaRPr lang="pt-BR"/>
        </a:p>
      </dgm:t>
    </dgm:pt>
    <dgm:pt modelId="{070AF9B3-F401-42F7-B994-DA66994E1F51}" type="sibTrans" cxnId="{1621A950-177D-47A2-930A-D11D5E79E07F}">
      <dgm:prSet/>
      <dgm:spPr/>
      <dgm:t>
        <a:bodyPr/>
        <a:lstStyle/>
        <a:p>
          <a:endParaRPr lang="pt-BR"/>
        </a:p>
      </dgm:t>
    </dgm:pt>
    <dgm:pt modelId="{39300667-A2F8-4D93-94A8-60FC7BCE6EAC}">
      <dgm:prSet phldrT="[Texto]"/>
      <dgm:spPr/>
      <dgm:t>
        <a:bodyPr/>
        <a:lstStyle/>
        <a:p>
          <a:r>
            <a:rPr lang="pt-BR" dirty="0" smtClean="0"/>
            <a:t>Campo fragmentado</a:t>
          </a:r>
          <a:endParaRPr lang="pt-BR" dirty="0"/>
        </a:p>
      </dgm:t>
    </dgm:pt>
    <dgm:pt modelId="{1D90CB2D-C454-46AC-8BA4-39D4FB4009F3}" type="parTrans" cxnId="{B9C780B9-6872-454B-9B32-4F0A5AB9451E}">
      <dgm:prSet/>
      <dgm:spPr/>
      <dgm:t>
        <a:bodyPr/>
        <a:lstStyle/>
        <a:p>
          <a:endParaRPr lang="pt-BR"/>
        </a:p>
      </dgm:t>
    </dgm:pt>
    <dgm:pt modelId="{34239FC1-A5FE-4D8B-96E0-23FFBE3BFCB8}" type="sibTrans" cxnId="{B9C780B9-6872-454B-9B32-4F0A5AB9451E}">
      <dgm:prSet/>
      <dgm:spPr/>
      <dgm:t>
        <a:bodyPr/>
        <a:lstStyle/>
        <a:p>
          <a:endParaRPr lang="pt-BR"/>
        </a:p>
      </dgm:t>
    </dgm:pt>
    <dgm:pt modelId="{7CD28835-043F-4F55-BD8C-6433C821655E}" type="pres">
      <dgm:prSet presAssocID="{4FA50010-AE00-4753-897B-4783F3E7EA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50AEDD1-2A5E-460F-B125-54450C8F56D2}" type="pres">
      <dgm:prSet presAssocID="{39300667-A2F8-4D93-94A8-60FC7BCE6EAC}" presName="boxAndChildren" presStyleCnt="0"/>
      <dgm:spPr/>
    </dgm:pt>
    <dgm:pt modelId="{C1970DC1-6DD1-436F-8AC3-7477236F1049}" type="pres">
      <dgm:prSet presAssocID="{39300667-A2F8-4D93-94A8-60FC7BCE6EAC}" presName="parentTextBox" presStyleLbl="node1" presStyleIdx="0" presStyleCnt="3"/>
      <dgm:spPr/>
      <dgm:t>
        <a:bodyPr/>
        <a:lstStyle/>
        <a:p>
          <a:endParaRPr lang="pt-BR"/>
        </a:p>
      </dgm:t>
    </dgm:pt>
    <dgm:pt modelId="{241A0DCB-1405-4B69-A6D7-0B23A01DAB7A}" type="pres">
      <dgm:prSet presAssocID="{070AF9B3-F401-42F7-B994-DA66994E1F51}" presName="sp" presStyleCnt="0"/>
      <dgm:spPr/>
    </dgm:pt>
    <dgm:pt modelId="{18BEE22A-9555-478A-ACA4-3BDC3BA3B462}" type="pres">
      <dgm:prSet presAssocID="{8E71C470-CDBC-4587-B0F8-35B62DF044C0}" presName="arrowAndChildren" presStyleCnt="0"/>
      <dgm:spPr/>
    </dgm:pt>
    <dgm:pt modelId="{43D85778-A57F-4A7B-AC30-3D80AC001FC2}" type="pres">
      <dgm:prSet presAssocID="{8E71C470-CDBC-4587-B0F8-35B62DF044C0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E0A1178E-0CD0-40F3-9F05-F89482A83D8F}" type="pres">
      <dgm:prSet presAssocID="{A032092D-35FA-406B-ADD5-A65D2694E228}" presName="sp" presStyleCnt="0"/>
      <dgm:spPr/>
    </dgm:pt>
    <dgm:pt modelId="{E0A6B53A-1B10-4A71-9A31-6160349757B8}" type="pres">
      <dgm:prSet presAssocID="{96A16B5F-0637-4C48-A2E2-7137D17C538D}" presName="arrowAndChildren" presStyleCnt="0"/>
      <dgm:spPr/>
    </dgm:pt>
    <dgm:pt modelId="{B59492D2-2A3B-4C9C-AD98-F4A518121591}" type="pres">
      <dgm:prSet presAssocID="{96A16B5F-0637-4C48-A2E2-7137D17C538D}" presName="parentTextArrow" presStyleLbl="node1" presStyleIdx="2" presStyleCnt="3" custLinFactNeighborX="-965" custLinFactNeighborY="-4662"/>
      <dgm:spPr/>
      <dgm:t>
        <a:bodyPr/>
        <a:lstStyle/>
        <a:p>
          <a:endParaRPr lang="pt-BR"/>
        </a:p>
      </dgm:t>
    </dgm:pt>
  </dgm:ptLst>
  <dgm:cxnLst>
    <dgm:cxn modelId="{C247C867-A3CB-4B95-AD05-0E18CC1E31BA}" type="presOf" srcId="{4FA50010-AE00-4753-897B-4783F3E7EA67}" destId="{7CD28835-043F-4F55-BD8C-6433C821655E}" srcOrd="0" destOrd="0" presId="urn:microsoft.com/office/officeart/2005/8/layout/process4"/>
    <dgm:cxn modelId="{97D5117B-F7EF-4495-B98D-E7B5098B6ACE}" type="presOf" srcId="{39300667-A2F8-4D93-94A8-60FC7BCE6EAC}" destId="{C1970DC1-6DD1-436F-8AC3-7477236F1049}" srcOrd="0" destOrd="0" presId="urn:microsoft.com/office/officeart/2005/8/layout/process4"/>
    <dgm:cxn modelId="{1621A950-177D-47A2-930A-D11D5E79E07F}" srcId="{4FA50010-AE00-4753-897B-4783F3E7EA67}" destId="{8E71C470-CDBC-4587-B0F8-35B62DF044C0}" srcOrd="1" destOrd="0" parTransId="{B2071EE6-2649-4412-B4EC-55A003FDFAEB}" sibTransId="{070AF9B3-F401-42F7-B994-DA66994E1F51}"/>
    <dgm:cxn modelId="{6A0F8029-2AD0-40C7-A34F-E96AA5933840}" type="presOf" srcId="{96A16B5F-0637-4C48-A2E2-7137D17C538D}" destId="{B59492D2-2A3B-4C9C-AD98-F4A518121591}" srcOrd="0" destOrd="0" presId="urn:microsoft.com/office/officeart/2005/8/layout/process4"/>
    <dgm:cxn modelId="{7473759E-BFA1-479D-86AC-D4D3C01CE316}" srcId="{4FA50010-AE00-4753-897B-4783F3E7EA67}" destId="{96A16B5F-0637-4C48-A2E2-7137D17C538D}" srcOrd="0" destOrd="0" parTransId="{623E2976-94BA-4EEA-8EAB-38C8B0AD95C0}" sibTransId="{A032092D-35FA-406B-ADD5-A65D2694E228}"/>
    <dgm:cxn modelId="{B9C780B9-6872-454B-9B32-4F0A5AB9451E}" srcId="{4FA50010-AE00-4753-897B-4783F3E7EA67}" destId="{39300667-A2F8-4D93-94A8-60FC7BCE6EAC}" srcOrd="2" destOrd="0" parTransId="{1D90CB2D-C454-46AC-8BA4-39D4FB4009F3}" sibTransId="{34239FC1-A5FE-4D8B-96E0-23FFBE3BFCB8}"/>
    <dgm:cxn modelId="{B54EFE66-1DB9-4057-AD26-7C95CE62EFB5}" type="presOf" srcId="{8E71C470-CDBC-4587-B0F8-35B62DF044C0}" destId="{43D85778-A57F-4A7B-AC30-3D80AC001FC2}" srcOrd="0" destOrd="0" presId="urn:microsoft.com/office/officeart/2005/8/layout/process4"/>
    <dgm:cxn modelId="{7481CFCD-E026-4D28-A9EF-5C651DC6A0AE}" type="presParOf" srcId="{7CD28835-043F-4F55-BD8C-6433C821655E}" destId="{E50AEDD1-2A5E-460F-B125-54450C8F56D2}" srcOrd="0" destOrd="0" presId="urn:microsoft.com/office/officeart/2005/8/layout/process4"/>
    <dgm:cxn modelId="{37DCA692-E934-416C-944F-3A4A11FE06EC}" type="presParOf" srcId="{E50AEDD1-2A5E-460F-B125-54450C8F56D2}" destId="{C1970DC1-6DD1-436F-8AC3-7477236F1049}" srcOrd="0" destOrd="0" presId="urn:microsoft.com/office/officeart/2005/8/layout/process4"/>
    <dgm:cxn modelId="{90419874-C598-4394-90F5-DCA6590E4CC3}" type="presParOf" srcId="{7CD28835-043F-4F55-BD8C-6433C821655E}" destId="{241A0DCB-1405-4B69-A6D7-0B23A01DAB7A}" srcOrd="1" destOrd="0" presId="urn:microsoft.com/office/officeart/2005/8/layout/process4"/>
    <dgm:cxn modelId="{A2712FC6-0048-4A10-853F-77E6A36BE36F}" type="presParOf" srcId="{7CD28835-043F-4F55-BD8C-6433C821655E}" destId="{18BEE22A-9555-478A-ACA4-3BDC3BA3B462}" srcOrd="2" destOrd="0" presId="urn:microsoft.com/office/officeart/2005/8/layout/process4"/>
    <dgm:cxn modelId="{C2B4EE95-3033-409A-BD63-A2C42B916A9F}" type="presParOf" srcId="{18BEE22A-9555-478A-ACA4-3BDC3BA3B462}" destId="{43D85778-A57F-4A7B-AC30-3D80AC001FC2}" srcOrd="0" destOrd="0" presId="urn:microsoft.com/office/officeart/2005/8/layout/process4"/>
    <dgm:cxn modelId="{AF755B4C-786C-4C05-B576-64E63788F0D7}" type="presParOf" srcId="{7CD28835-043F-4F55-BD8C-6433C821655E}" destId="{E0A1178E-0CD0-40F3-9F05-F89482A83D8F}" srcOrd="3" destOrd="0" presId="urn:microsoft.com/office/officeart/2005/8/layout/process4"/>
    <dgm:cxn modelId="{05867F0F-02C7-46FB-832B-EB83E96D6377}" type="presParOf" srcId="{7CD28835-043F-4F55-BD8C-6433C821655E}" destId="{E0A6B53A-1B10-4A71-9A31-6160349757B8}" srcOrd="4" destOrd="0" presId="urn:microsoft.com/office/officeart/2005/8/layout/process4"/>
    <dgm:cxn modelId="{ED58C5FA-53F8-42C2-9696-468BCCD764F7}" type="presParOf" srcId="{E0A6B53A-1B10-4A71-9A31-6160349757B8}" destId="{B59492D2-2A3B-4C9C-AD98-F4A5181215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83CAE2-0796-42F0-BCCB-0559512036F6}" type="doc">
      <dgm:prSet loTypeId="urn:microsoft.com/office/officeart/2005/8/layout/radial4" loCatId="relationship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3A2E1671-A2B2-46CF-AA26-1DDF373081F2}">
      <dgm:prSet phldrT="[Texto]"/>
      <dgm:spPr/>
      <dgm:t>
        <a:bodyPr/>
        <a:lstStyle/>
        <a:p>
          <a:r>
            <a:rPr lang="pt-BR" dirty="0" err="1" smtClean="0"/>
            <a:t>informatividade</a:t>
          </a:r>
          <a:r>
            <a:rPr lang="pt-BR" dirty="0" smtClean="0"/>
            <a:t> dos documentos</a:t>
          </a:r>
          <a:endParaRPr lang="pt-BR" dirty="0"/>
        </a:p>
      </dgm:t>
    </dgm:pt>
    <dgm:pt modelId="{C817B119-D997-40AD-801F-D2CEB5B71941}" type="parTrans" cxnId="{08042637-9122-4DE6-BC87-766CDDAD2A0A}">
      <dgm:prSet/>
      <dgm:spPr/>
      <dgm:t>
        <a:bodyPr/>
        <a:lstStyle/>
        <a:p>
          <a:endParaRPr lang="pt-BR"/>
        </a:p>
      </dgm:t>
    </dgm:pt>
    <dgm:pt modelId="{11EE9942-A11D-4CE5-B360-0CE5690975AE}" type="sibTrans" cxnId="{08042637-9122-4DE6-BC87-766CDDAD2A0A}">
      <dgm:prSet/>
      <dgm:spPr/>
      <dgm:t>
        <a:bodyPr/>
        <a:lstStyle/>
        <a:p>
          <a:endParaRPr lang="pt-BR"/>
        </a:p>
      </dgm:t>
    </dgm:pt>
    <dgm:pt modelId="{13822420-6399-4A7E-A544-4B2EF4CFC207}">
      <dgm:prSet phldrT="[Texto]"/>
      <dgm:spPr/>
      <dgm:t>
        <a:bodyPr/>
        <a:lstStyle/>
        <a:p>
          <a:r>
            <a:rPr lang="pt-BR" dirty="0" smtClean="0"/>
            <a:t>práticas documentárias</a:t>
          </a:r>
          <a:endParaRPr lang="pt-BR" dirty="0"/>
        </a:p>
      </dgm:t>
    </dgm:pt>
    <dgm:pt modelId="{FA475E99-1510-42D2-94DD-729A5F2C0286}" type="parTrans" cxnId="{EFBF0676-02A9-49AA-91F6-1867AB39E08F}">
      <dgm:prSet/>
      <dgm:spPr/>
      <dgm:t>
        <a:bodyPr/>
        <a:lstStyle/>
        <a:p>
          <a:endParaRPr lang="pt-BR"/>
        </a:p>
      </dgm:t>
    </dgm:pt>
    <dgm:pt modelId="{DBBABE8B-C299-4C57-B91C-C10282A9E336}" type="sibTrans" cxnId="{EFBF0676-02A9-49AA-91F6-1867AB39E08F}">
      <dgm:prSet/>
      <dgm:spPr/>
      <dgm:t>
        <a:bodyPr/>
        <a:lstStyle/>
        <a:p>
          <a:endParaRPr lang="pt-BR"/>
        </a:p>
      </dgm:t>
    </dgm:pt>
    <dgm:pt modelId="{435BE422-CD21-4475-A730-1BB3B9C2CA17}">
      <dgm:prSet phldrT="[Texto]"/>
      <dgm:spPr/>
      <dgm:t>
        <a:bodyPr/>
        <a:lstStyle/>
        <a:p>
          <a:r>
            <a:rPr lang="pt-BR" dirty="0" smtClean="0"/>
            <a:t>formas documentárias</a:t>
          </a:r>
          <a:endParaRPr lang="pt-BR" dirty="0"/>
        </a:p>
      </dgm:t>
    </dgm:pt>
    <dgm:pt modelId="{FFA2E4C1-E32F-4457-B567-B1961A12C762}" type="parTrans" cxnId="{9A062F2C-6E92-4A3F-97BE-470FB69A8547}">
      <dgm:prSet/>
      <dgm:spPr/>
      <dgm:t>
        <a:bodyPr/>
        <a:lstStyle/>
        <a:p>
          <a:endParaRPr lang="pt-BR"/>
        </a:p>
      </dgm:t>
    </dgm:pt>
    <dgm:pt modelId="{25897F72-06ED-41BC-83D6-7DDEEAC4DD0B}" type="sibTrans" cxnId="{9A062F2C-6E92-4A3F-97BE-470FB69A8547}">
      <dgm:prSet/>
      <dgm:spPr/>
      <dgm:t>
        <a:bodyPr/>
        <a:lstStyle/>
        <a:p>
          <a:endParaRPr lang="pt-BR"/>
        </a:p>
      </dgm:t>
    </dgm:pt>
    <dgm:pt modelId="{545082C7-C81D-474D-829B-E2AB77D17E02}">
      <dgm:prSet phldrT="[Texto]"/>
      <dgm:spPr/>
      <dgm:t>
        <a:bodyPr/>
        <a:lstStyle/>
        <a:p>
          <a:r>
            <a:rPr lang="pt-BR" dirty="0" smtClean="0"/>
            <a:t>configurações documentárias</a:t>
          </a:r>
          <a:endParaRPr lang="pt-BR" dirty="0"/>
        </a:p>
      </dgm:t>
    </dgm:pt>
    <dgm:pt modelId="{5FC1F950-F94C-4208-81B6-160059CA2D05}" type="parTrans" cxnId="{8C07CAD1-5130-40EF-87F7-E54D177BDF7D}">
      <dgm:prSet/>
      <dgm:spPr/>
      <dgm:t>
        <a:bodyPr/>
        <a:lstStyle/>
        <a:p>
          <a:endParaRPr lang="pt-BR"/>
        </a:p>
      </dgm:t>
    </dgm:pt>
    <dgm:pt modelId="{007876A1-5AD4-4257-9F1F-C5EA67AF58F8}" type="sibTrans" cxnId="{8C07CAD1-5130-40EF-87F7-E54D177BDF7D}">
      <dgm:prSet/>
      <dgm:spPr/>
      <dgm:t>
        <a:bodyPr/>
        <a:lstStyle/>
        <a:p>
          <a:endParaRPr lang="pt-BR"/>
        </a:p>
      </dgm:t>
    </dgm:pt>
    <dgm:pt modelId="{37F5CDB9-8305-4EC0-9EC9-5DCACBE0D9FA}" type="pres">
      <dgm:prSet presAssocID="{E583CAE2-0796-42F0-BCCB-0559512036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F1C6C42-3634-46E8-8DB0-EE37F6ED282D}" type="pres">
      <dgm:prSet presAssocID="{3A2E1671-A2B2-46CF-AA26-1DDF373081F2}" presName="centerShape" presStyleLbl="node0" presStyleIdx="0" presStyleCnt="1"/>
      <dgm:spPr/>
      <dgm:t>
        <a:bodyPr/>
        <a:lstStyle/>
        <a:p>
          <a:endParaRPr lang="pt-BR"/>
        </a:p>
      </dgm:t>
    </dgm:pt>
    <dgm:pt modelId="{5BF0B4C3-0B24-4987-96E8-414E717573A6}" type="pres">
      <dgm:prSet presAssocID="{FA475E99-1510-42D2-94DD-729A5F2C0286}" presName="parTrans" presStyleLbl="bgSibTrans2D1" presStyleIdx="0" presStyleCnt="3"/>
      <dgm:spPr/>
      <dgm:t>
        <a:bodyPr/>
        <a:lstStyle/>
        <a:p>
          <a:endParaRPr lang="pt-BR"/>
        </a:p>
      </dgm:t>
    </dgm:pt>
    <dgm:pt modelId="{7DB77A8B-250F-4788-AF6F-03B6D6D92503}" type="pres">
      <dgm:prSet presAssocID="{13822420-6399-4A7E-A544-4B2EF4CFC2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B6D39A-AE2E-4FE8-9E98-E21688B66021}" type="pres">
      <dgm:prSet presAssocID="{FFA2E4C1-E32F-4457-B567-B1961A12C762}" presName="parTrans" presStyleLbl="bgSibTrans2D1" presStyleIdx="1" presStyleCnt="3"/>
      <dgm:spPr/>
      <dgm:t>
        <a:bodyPr/>
        <a:lstStyle/>
        <a:p>
          <a:endParaRPr lang="pt-BR"/>
        </a:p>
      </dgm:t>
    </dgm:pt>
    <dgm:pt modelId="{53475200-40C1-448F-B58F-73BD5DB07910}" type="pres">
      <dgm:prSet presAssocID="{435BE422-CD21-4475-A730-1BB3B9C2CA1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067231-00BD-4EC1-99AA-9B4937654183}" type="pres">
      <dgm:prSet presAssocID="{5FC1F950-F94C-4208-81B6-160059CA2D05}" presName="parTrans" presStyleLbl="bgSibTrans2D1" presStyleIdx="2" presStyleCnt="3"/>
      <dgm:spPr/>
      <dgm:t>
        <a:bodyPr/>
        <a:lstStyle/>
        <a:p>
          <a:endParaRPr lang="pt-BR"/>
        </a:p>
      </dgm:t>
    </dgm:pt>
    <dgm:pt modelId="{B0BF3F49-DA22-4A5B-AD89-FE8F9A096DB5}" type="pres">
      <dgm:prSet presAssocID="{545082C7-C81D-474D-829B-E2AB77D17E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B5F5CAE-A638-4D32-AE45-04AD89944A23}" type="presOf" srcId="{FFA2E4C1-E32F-4457-B567-B1961A12C762}" destId="{60B6D39A-AE2E-4FE8-9E98-E21688B66021}" srcOrd="0" destOrd="0" presId="urn:microsoft.com/office/officeart/2005/8/layout/radial4"/>
    <dgm:cxn modelId="{F4598181-F655-45A4-8B97-FF4156C41AF0}" type="presOf" srcId="{5FC1F950-F94C-4208-81B6-160059CA2D05}" destId="{D6067231-00BD-4EC1-99AA-9B4937654183}" srcOrd="0" destOrd="0" presId="urn:microsoft.com/office/officeart/2005/8/layout/radial4"/>
    <dgm:cxn modelId="{4540AAE3-6A03-44E8-80EE-42B89C7E7DA2}" type="presOf" srcId="{545082C7-C81D-474D-829B-E2AB77D17E02}" destId="{B0BF3F49-DA22-4A5B-AD89-FE8F9A096DB5}" srcOrd="0" destOrd="0" presId="urn:microsoft.com/office/officeart/2005/8/layout/radial4"/>
    <dgm:cxn modelId="{8D976B27-3A95-45DA-9946-6839BBB1893B}" type="presOf" srcId="{435BE422-CD21-4475-A730-1BB3B9C2CA17}" destId="{53475200-40C1-448F-B58F-73BD5DB07910}" srcOrd="0" destOrd="0" presId="urn:microsoft.com/office/officeart/2005/8/layout/radial4"/>
    <dgm:cxn modelId="{08042637-9122-4DE6-BC87-766CDDAD2A0A}" srcId="{E583CAE2-0796-42F0-BCCB-0559512036F6}" destId="{3A2E1671-A2B2-46CF-AA26-1DDF373081F2}" srcOrd="0" destOrd="0" parTransId="{C817B119-D997-40AD-801F-D2CEB5B71941}" sibTransId="{11EE9942-A11D-4CE5-B360-0CE5690975AE}"/>
    <dgm:cxn modelId="{D17307D4-FDF2-4CA2-BD13-3BBACF144FA2}" type="presOf" srcId="{E583CAE2-0796-42F0-BCCB-0559512036F6}" destId="{37F5CDB9-8305-4EC0-9EC9-5DCACBE0D9FA}" srcOrd="0" destOrd="0" presId="urn:microsoft.com/office/officeart/2005/8/layout/radial4"/>
    <dgm:cxn modelId="{EFBF0676-02A9-49AA-91F6-1867AB39E08F}" srcId="{3A2E1671-A2B2-46CF-AA26-1DDF373081F2}" destId="{13822420-6399-4A7E-A544-4B2EF4CFC207}" srcOrd="0" destOrd="0" parTransId="{FA475E99-1510-42D2-94DD-729A5F2C0286}" sibTransId="{DBBABE8B-C299-4C57-B91C-C10282A9E336}"/>
    <dgm:cxn modelId="{D1406AA0-E60D-4DAB-BCF3-688BE7B7BD70}" type="presOf" srcId="{3A2E1671-A2B2-46CF-AA26-1DDF373081F2}" destId="{2F1C6C42-3634-46E8-8DB0-EE37F6ED282D}" srcOrd="0" destOrd="0" presId="urn:microsoft.com/office/officeart/2005/8/layout/radial4"/>
    <dgm:cxn modelId="{7C10FA28-4CAE-4594-B930-EF041B2A43B8}" type="presOf" srcId="{FA475E99-1510-42D2-94DD-729A5F2C0286}" destId="{5BF0B4C3-0B24-4987-96E8-414E717573A6}" srcOrd="0" destOrd="0" presId="urn:microsoft.com/office/officeart/2005/8/layout/radial4"/>
    <dgm:cxn modelId="{9A062F2C-6E92-4A3F-97BE-470FB69A8547}" srcId="{3A2E1671-A2B2-46CF-AA26-1DDF373081F2}" destId="{435BE422-CD21-4475-A730-1BB3B9C2CA17}" srcOrd="1" destOrd="0" parTransId="{FFA2E4C1-E32F-4457-B567-B1961A12C762}" sibTransId="{25897F72-06ED-41BC-83D6-7DDEEAC4DD0B}"/>
    <dgm:cxn modelId="{6F6E8F40-19F3-402F-809D-5ECB0DFF7973}" type="presOf" srcId="{13822420-6399-4A7E-A544-4B2EF4CFC207}" destId="{7DB77A8B-250F-4788-AF6F-03B6D6D92503}" srcOrd="0" destOrd="0" presId="urn:microsoft.com/office/officeart/2005/8/layout/radial4"/>
    <dgm:cxn modelId="{8C07CAD1-5130-40EF-87F7-E54D177BDF7D}" srcId="{3A2E1671-A2B2-46CF-AA26-1DDF373081F2}" destId="{545082C7-C81D-474D-829B-E2AB77D17E02}" srcOrd="2" destOrd="0" parTransId="{5FC1F950-F94C-4208-81B6-160059CA2D05}" sibTransId="{007876A1-5AD4-4257-9F1F-C5EA67AF58F8}"/>
    <dgm:cxn modelId="{F1F82AC3-3EA5-4F4A-A377-046E3051BD14}" type="presParOf" srcId="{37F5CDB9-8305-4EC0-9EC9-5DCACBE0D9FA}" destId="{2F1C6C42-3634-46E8-8DB0-EE37F6ED282D}" srcOrd="0" destOrd="0" presId="urn:microsoft.com/office/officeart/2005/8/layout/radial4"/>
    <dgm:cxn modelId="{44A4E27F-0633-4E25-A3A4-72C9CFBC265A}" type="presParOf" srcId="{37F5CDB9-8305-4EC0-9EC9-5DCACBE0D9FA}" destId="{5BF0B4C3-0B24-4987-96E8-414E717573A6}" srcOrd="1" destOrd="0" presId="urn:microsoft.com/office/officeart/2005/8/layout/radial4"/>
    <dgm:cxn modelId="{CC901B99-3BA2-484F-82AC-AAF31553537F}" type="presParOf" srcId="{37F5CDB9-8305-4EC0-9EC9-5DCACBE0D9FA}" destId="{7DB77A8B-250F-4788-AF6F-03B6D6D92503}" srcOrd="2" destOrd="0" presId="urn:microsoft.com/office/officeart/2005/8/layout/radial4"/>
    <dgm:cxn modelId="{D51E5AEC-572B-4C9D-B47D-F59AFFD13BCA}" type="presParOf" srcId="{37F5CDB9-8305-4EC0-9EC9-5DCACBE0D9FA}" destId="{60B6D39A-AE2E-4FE8-9E98-E21688B66021}" srcOrd="3" destOrd="0" presId="urn:microsoft.com/office/officeart/2005/8/layout/radial4"/>
    <dgm:cxn modelId="{CB81D8C2-26DF-4690-8273-EDF19F89150B}" type="presParOf" srcId="{37F5CDB9-8305-4EC0-9EC9-5DCACBE0D9FA}" destId="{53475200-40C1-448F-B58F-73BD5DB07910}" srcOrd="4" destOrd="0" presId="urn:microsoft.com/office/officeart/2005/8/layout/radial4"/>
    <dgm:cxn modelId="{33BDAB99-0990-4165-A83C-76ADE03D3746}" type="presParOf" srcId="{37F5CDB9-8305-4EC0-9EC9-5DCACBE0D9FA}" destId="{D6067231-00BD-4EC1-99AA-9B4937654183}" srcOrd="5" destOrd="0" presId="urn:microsoft.com/office/officeart/2005/8/layout/radial4"/>
    <dgm:cxn modelId="{068B0F74-0D84-4509-ABEC-3AE97CCE81CF}" type="presParOf" srcId="{37F5CDB9-8305-4EC0-9EC9-5DCACBE0D9FA}" destId="{B0BF3F49-DA22-4A5B-AD89-FE8F9A096D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77DD0E-58FC-466E-AA8D-742DEE68D8BC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7C3D1B9B-820D-45FD-A454-3EE358B2418D}">
      <dgm:prSet phldrT="[Texto]"/>
      <dgm:spPr/>
      <dgm:t>
        <a:bodyPr/>
        <a:lstStyle/>
        <a:p>
          <a:r>
            <a:rPr lang="pt-BR" dirty="0" smtClean="0"/>
            <a:t>Comunidades</a:t>
          </a:r>
          <a:endParaRPr lang="pt-BR" dirty="0"/>
        </a:p>
      </dgm:t>
    </dgm:pt>
    <dgm:pt modelId="{482E1ABA-A9F1-4A79-B0FF-136F96E9AD69}" type="parTrans" cxnId="{C947014B-353D-4539-BEC3-DAD5A328FFDF}">
      <dgm:prSet/>
      <dgm:spPr/>
      <dgm:t>
        <a:bodyPr/>
        <a:lstStyle/>
        <a:p>
          <a:endParaRPr lang="pt-BR"/>
        </a:p>
      </dgm:t>
    </dgm:pt>
    <dgm:pt modelId="{5D08AA43-4148-45EC-9550-137ECFA64372}" type="sibTrans" cxnId="{C947014B-353D-4539-BEC3-DAD5A328FFDF}">
      <dgm:prSet/>
      <dgm:spPr/>
      <dgm:t>
        <a:bodyPr/>
        <a:lstStyle/>
        <a:p>
          <a:endParaRPr lang="pt-BR"/>
        </a:p>
      </dgm:t>
    </dgm:pt>
    <dgm:pt modelId="{8EA49C3E-6936-4632-9330-355A72F03C68}">
      <dgm:prSet phldrT="[Texto]"/>
      <dgm:spPr/>
      <dgm:t>
        <a:bodyPr/>
        <a:lstStyle/>
        <a:p>
          <a:r>
            <a:rPr lang="pt-BR" dirty="0" smtClean="0"/>
            <a:t>Práticas</a:t>
          </a:r>
          <a:endParaRPr lang="pt-BR" dirty="0"/>
        </a:p>
      </dgm:t>
    </dgm:pt>
    <dgm:pt modelId="{52E945DE-E35C-4DE1-ABE7-202384A99F27}" type="parTrans" cxnId="{384E6506-E894-4ACF-8168-C9C1252407AD}">
      <dgm:prSet/>
      <dgm:spPr/>
      <dgm:t>
        <a:bodyPr/>
        <a:lstStyle/>
        <a:p>
          <a:endParaRPr lang="pt-BR"/>
        </a:p>
      </dgm:t>
    </dgm:pt>
    <dgm:pt modelId="{6D1BDFAA-0256-4109-8A17-7A17326FF2EC}" type="sibTrans" cxnId="{384E6506-E894-4ACF-8168-C9C1252407AD}">
      <dgm:prSet/>
      <dgm:spPr/>
      <dgm:t>
        <a:bodyPr/>
        <a:lstStyle/>
        <a:p>
          <a:endParaRPr lang="pt-BR"/>
        </a:p>
      </dgm:t>
    </dgm:pt>
    <dgm:pt modelId="{35B0C851-1671-4045-B6F9-E392726BAE5F}">
      <dgm:prSet phldrT="[Texto]"/>
      <dgm:spPr/>
      <dgm:t>
        <a:bodyPr/>
        <a:lstStyle/>
        <a:p>
          <a:r>
            <a:rPr lang="pt-BR" dirty="0" smtClean="0"/>
            <a:t>Ideologias</a:t>
          </a:r>
          <a:endParaRPr lang="pt-BR" dirty="0"/>
        </a:p>
      </dgm:t>
    </dgm:pt>
    <dgm:pt modelId="{C89D09C9-7373-4B2D-8B70-1D6AC0D0B7C5}" type="parTrans" cxnId="{CE540C60-B490-455D-8ED2-B85F46BB16BD}">
      <dgm:prSet/>
      <dgm:spPr/>
      <dgm:t>
        <a:bodyPr/>
        <a:lstStyle/>
        <a:p>
          <a:endParaRPr lang="pt-BR"/>
        </a:p>
      </dgm:t>
    </dgm:pt>
    <dgm:pt modelId="{27AD59D8-E8FF-4D2B-84CA-C3123A834BE2}" type="sibTrans" cxnId="{CE540C60-B490-455D-8ED2-B85F46BB16BD}">
      <dgm:prSet/>
      <dgm:spPr/>
      <dgm:t>
        <a:bodyPr/>
        <a:lstStyle/>
        <a:p>
          <a:endParaRPr lang="pt-BR"/>
        </a:p>
      </dgm:t>
    </dgm:pt>
    <dgm:pt modelId="{512AA1B4-C740-46F9-B3C1-0B2A77DB754B}">
      <dgm:prSet phldrT="[Texto]"/>
      <dgm:spPr/>
      <dgm:t>
        <a:bodyPr/>
        <a:lstStyle/>
        <a:p>
          <a:r>
            <a:rPr lang="pt-BR" dirty="0" smtClean="0"/>
            <a:t>Sistemas Simbólicos</a:t>
          </a:r>
          <a:endParaRPr lang="pt-BR" dirty="0"/>
        </a:p>
      </dgm:t>
    </dgm:pt>
    <dgm:pt modelId="{1D695189-58CC-4A23-855D-4261E6774B99}" type="parTrans" cxnId="{8AA3D390-7AAC-4DA1-A483-5464B03618FA}">
      <dgm:prSet/>
      <dgm:spPr/>
      <dgm:t>
        <a:bodyPr/>
        <a:lstStyle/>
        <a:p>
          <a:endParaRPr lang="pt-BR"/>
        </a:p>
      </dgm:t>
    </dgm:pt>
    <dgm:pt modelId="{704924B6-99E0-4323-9235-3EB49D31001C}" type="sibTrans" cxnId="{8AA3D390-7AAC-4DA1-A483-5464B03618FA}">
      <dgm:prSet/>
      <dgm:spPr/>
      <dgm:t>
        <a:bodyPr/>
        <a:lstStyle/>
        <a:p>
          <a:endParaRPr lang="pt-BR"/>
        </a:p>
      </dgm:t>
    </dgm:pt>
    <dgm:pt modelId="{C882AE8C-2B67-456E-97D9-EADAAC9B9048}">
      <dgm:prSet phldrT="[Texto]"/>
      <dgm:spPr/>
      <dgm:t>
        <a:bodyPr/>
        <a:lstStyle/>
        <a:p>
          <a:r>
            <a:rPr lang="pt-BR" smtClean="0"/>
            <a:t>Produção de Documentos</a:t>
          </a:r>
          <a:endParaRPr lang="pt-BR" dirty="0"/>
        </a:p>
      </dgm:t>
    </dgm:pt>
    <dgm:pt modelId="{E6F764D7-F75A-4958-A8EF-FFC6746A6154}" type="parTrans" cxnId="{6106A421-2BF8-4349-8DD8-B342A5D227F7}">
      <dgm:prSet/>
      <dgm:spPr/>
      <dgm:t>
        <a:bodyPr/>
        <a:lstStyle/>
        <a:p>
          <a:endParaRPr lang="pt-BR"/>
        </a:p>
      </dgm:t>
    </dgm:pt>
    <dgm:pt modelId="{22E5CEDC-BF5D-49E4-A0EE-ADA0D80543AC}" type="sibTrans" cxnId="{6106A421-2BF8-4349-8DD8-B342A5D227F7}">
      <dgm:prSet/>
      <dgm:spPr/>
      <dgm:t>
        <a:bodyPr/>
        <a:lstStyle/>
        <a:p>
          <a:endParaRPr lang="pt-BR"/>
        </a:p>
      </dgm:t>
    </dgm:pt>
    <dgm:pt modelId="{49BC3CF2-B300-48E0-BDA5-831BACD1F97F}">
      <dgm:prSet phldrT="[Texto]"/>
      <dgm:spPr/>
      <dgm:t>
        <a:bodyPr/>
        <a:lstStyle/>
        <a:p>
          <a:r>
            <a:rPr lang="pt-BR" smtClean="0"/>
            <a:t>Forma</a:t>
          </a:r>
          <a:endParaRPr lang="pt-BR" dirty="0"/>
        </a:p>
      </dgm:t>
    </dgm:pt>
    <dgm:pt modelId="{F5AB42D1-7612-425A-BD71-F3A314DB1AFB}" type="parTrans" cxnId="{BACFA28F-A634-41D0-A6DD-328DE7B7199D}">
      <dgm:prSet/>
      <dgm:spPr/>
      <dgm:t>
        <a:bodyPr/>
        <a:lstStyle/>
        <a:p>
          <a:endParaRPr lang="pt-BR"/>
        </a:p>
      </dgm:t>
    </dgm:pt>
    <dgm:pt modelId="{4AC1B5E5-DE5A-47AF-B800-B8335942655F}" type="sibTrans" cxnId="{BACFA28F-A634-41D0-A6DD-328DE7B7199D}">
      <dgm:prSet/>
      <dgm:spPr/>
      <dgm:t>
        <a:bodyPr/>
        <a:lstStyle/>
        <a:p>
          <a:endParaRPr lang="pt-BR"/>
        </a:p>
      </dgm:t>
    </dgm:pt>
    <dgm:pt modelId="{348890FA-8D49-4350-BB13-12FCB74DED03}">
      <dgm:prSet phldrT="[Texto]"/>
      <dgm:spPr/>
      <dgm:t>
        <a:bodyPr/>
        <a:lstStyle/>
        <a:p>
          <a:r>
            <a:rPr lang="pt-BR" smtClean="0"/>
            <a:t>Conteúdo</a:t>
          </a:r>
          <a:endParaRPr lang="pt-BR" dirty="0"/>
        </a:p>
      </dgm:t>
    </dgm:pt>
    <dgm:pt modelId="{13384592-3698-40CA-B96D-1ED5399ABB49}" type="parTrans" cxnId="{51190510-1D8C-4345-B487-AE4852383B89}">
      <dgm:prSet/>
      <dgm:spPr/>
      <dgm:t>
        <a:bodyPr/>
        <a:lstStyle/>
        <a:p>
          <a:endParaRPr lang="pt-BR"/>
        </a:p>
      </dgm:t>
    </dgm:pt>
    <dgm:pt modelId="{B614D79D-6486-4A2D-9943-274C2E477BD1}" type="sibTrans" cxnId="{51190510-1D8C-4345-B487-AE4852383B89}">
      <dgm:prSet/>
      <dgm:spPr/>
      <dgm:t>
        <a:bodyPr/>
        <a:lstStyle/>
        <a:p>
          <a:endParaRPr lang="pt-BR"/>
        </a:p>
      </dgm:t>
    </dgm:pt>
    <dgm:pt modelId="{05778471-B025-404A-AB83-5162DB8D3489}">
      <dgm:prSet phldrT="[Texto]"/>
      <dgm:spPr/>
      <dgm:t>
        <a:bodyPr/>
        <a:lstStyle/>
        <a:p>
          <a:r>
            <a:rPr lang="pt-BR" smtClean="0"/>
            <a:t>Uso</a:t>
          </a:r>
          <a:endParaRPr lang="pt-BR" dirty="0"/>
        </a:p>
      </dgm:t>
    </dgm:pt>
    <dgm:pt modelId="{50F7C0BE-3E9F-475A-B64E-D74AFD46CF32}" type="parTrans" cxnId="{35B1211A-A710-472B-B26C-FC9BF9A07872}">
      <dgm:prSet/>
      <dgm:spPr/>
      <dgm:t>
        <a:bodyPr/>
        <a:lstStyle/>
        <a:p>
          <a:endParaRPr lang="pt-BR"/>
        </a:p>
      </dgm:t>
    </dgm:pt>
    <dgm:pt modelId="{C8471C3B-44C2-4C32-8D6E-19AEF9F330A2}" type="sibTrans" cxnId="{35B1211A-A710-472B-B26C-FC9BF9A07872}">
      <dgm:prSet/>
      <dgm:spPr/>
      <dgm:t>
        <a:bodyPr/>
        <a:lstStyle/>
        <a:p>
          <a:endParaRPr lang="pt-BR"/>
        </a:p>
      </dgm:t>
    </dgm:pt>
    <dgm:pt modelId="{850C7B02-1901-4B77-9A03-5AD2FD31F942}" type="pres">
      <dgm:prSet presAssocID="{0877DD0E-58FC-466E-AA8D-742DEE68D8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48046BF-43E6-4B65-BD90-6732820F7B48}" type="pres">
      <dgm:prSet presAssocID="{C882AE8C-2B67-456E-97D9-EADAAC9B9048}" presName="boxAndChildren" presStyleCnt="0"/>
      <dgm:spPr/>
    </dgm:pt>
    <dgm:pt modelId="{7D0FA2C1-FE26-446C-B1BC-3E4B1E91EDE6}" type="pres">
      <dgm:prSet presAssocID="{C882AE8C-2B67-456E-97D9-EADAAC9B9048}" presName="parentTextBox" presStyleLbl="node1" presStyleIdx="0" presStyleCnt="3"/>
      <dgm:spPr/>
      <dgm:t>
        <a:bodyPr/>
        <a:lstStyle/>
        <a:p>
          <a:endParaRPr lang="pt-BR"/>
        </a:p>
      </dgm:t>
    </dgm:pt>
    <dgm:pt modelId="{1D4A7F99-F0BD-456D-8935-337E5B40B420}" type="pres">
      <dgm:prSet presAssocID="{C882AE8C-2B67-456E-97D9-EADAAC9B9048}" presName="entireBox" presStyleLbl="node1" presStyleIdx="0" presStyleCnt="3"/>
      <dgm:spPr/>
      <dgm:t>
        <a:bodyPr/>
        <a:lstStyle/>
        <a:p>
          <a:endParaRPr lang="pt-BR"/>
        </a:p>
      </dgm:t>
    </dgm:pt>
    <dgm:pt modelId="{E4E03C36-1D28-44DC-9497-3B931EE13CD3}" type="pres">
      <dgm:prSet presAssocID="{C882AE8C-2B67-456E-97D9-EADAAC9B9048}" presName="descendantBox" presStyleCnt="0"/>
      <dgm:spPr/>
    </dgm:pt>
    <dgm:pt modelId="{239D340C-D372-4317-8FDA-60812DFA6F1A}" type="pres">
      <dgm:prSet presAssocID="{49BC3CF2-B300-48E0-BDA5-831BACD1F97F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5167E-0170-423E-8240-C079361F0F39}" type="pres">
      <dgm:prSet presAssocID="{348890FA-8D49-4350-BB13-12FCB74DED03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EBA6ED-1A14-4330-AB1B-8D05735953DC}" type="pres">
      <dgm:prSet presAssocID="{05778471-B025-404A-AB83-5162DB8D3489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47525A-6C95-46D8-8D92-BB123578303B}" type="pres">
      <dgm:prSet presAssocID="{704924B6-99E0-4323-9235-3EB49D31001C}" presName="sp" presStyleCnt="0"/>
      <dgm:spPr/>
    </dgm:pt>
    <dgm:pt modelId="{376BD6BD-FBCF-4541-8F97-C93C5651EDCF}" type="pres">
      <dgm:prSet presAssocID="{512AA1B4-C740-46F9-B3C1-0B2A77DB754B}" presName="arrowAndChildren" presStyleCnt="0"/>
      <dgm:spPr/>
    </dgm:pt>
    <dgm:pt modelId="{981548C7-B2DB-4A92-9AC9-871589FB84A6}" type="pres">
      <dgm:prSet presAssocID="{512AA1B4-C740-46F9-B3C1-0B2A77DB754B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3C853AE9-A39A-475F-865B-2FD799AECCFA}" type="pres">
      <dgm:prSet presAssocID="{5D08AA43-4148-45EC-9550-137ECFA64372}" presName="sp" presStyleCnt="0"/>
      <dgm:spPr/>
    </dgm:pt>
    <dgm:pt modelId="{56B64694-7204-4A01-8AD5-4A57E5E309A6}" type="pres">
      <dgm:prSet presAssocID="{7C3D1B9B-820D-45FD-A454-3EE358B2418D}" presName="arrowAndChildren" presStyleCnt="0"/>
      <dgm:spPr/>
    </dgm:pt>
    <dgm:pt modelId="{55617C5E-F346-43D4-A00C-02576DF3DF8E}" type="pres">
      <dgm:prSet presAssocID="{7C3D1B9B-820D-45FD-A454-3EE358B2418D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FAB58236-0A79-4D80-AB98-4CA32A7F9959}" type="pres">
      <dgm:prSet presAssocID="{7C3D1B9B-820D-45FD-A454-3EE358B2418D}" presName="arrow" presStyleLbl="node1" presStyleIdx="2" presStyleCnt="3"/>
      <dgm:spPr/>
      <dgm:t>
        <a:bodyPr/>
        <a:lstStyle/>
        <a:p>
          <a:endParaRPr lang="pt-BR"/>
        </a:p>
      </dgm:t>
    </dgm:pt>
    <dgm:pt modelId="{3251F82E-F9A2-4A26-95EB-AF9D8C0B625D}" type="pres">
      <dgm:prSet presAssocID="{7C3D1B9B-820D-45FD-A454-3EE358B2418D}" presName="descendantArrow" presStyleCnt="0"/>
      <dgm:spPr/>
    </dgm:pt>
    <dgm:pt modelId="{F4801324-2412-44A1-A6E8-E0CF945C8822}" type="pres">
      <dgm:prSet presAssocID="{8EA49C3E-6936-4632-9330-355A72F03C68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43BD6E-5450-4F54-BBF5-8CD4DE057DFC}" type="pres">
      <dgm:prSet presAssocID="{35B0C851-1671-4045-B6F9-E392726BAE5F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D42266-143A-4D2A-B690-724E655FB99B}" type="presOf" srcId="{C882AE8C-2B67-456E-97D9-EADAAC9B9048}" destId="{1D4A7F99-F0BD-456D-8935-337E5B40B420}" srcOrd="1" destOrd="0" presId="urn:microsoft.com/office/officeart/2005/8/layout/process4"/>
    <dgm:cxn modelId="{8AA3D390-7AAC-4DA1-A483-5464B03618FA}" srcId="{0877DD0E-58FC-466E-AA8D-742DEE68D8BC}" destId="{512AA1B4-C740-46F9-B3C1-0B2A77DB754B}" srcOrd="1" destOrd="0" parTransId="{1D695189-58CC-4A23-855D-4261E6774B99}" sibTransId="{704924B6-99E0-4323-9235-3EB49D31001C}"/>
    <dgm:cxn modelId="{8D029D3E-E27C-4DC5-B7F3-7EEC9E404AA9}" type="presOf" srcId="{C882AE8C-2B67-456E-97D9-EADAAC9B9048}" destId="{7D0FA2C1-FE26-446C-B1BC-3E4B1E91EDE6}" srcOrd="0" destOrd="0" presId="urn:microsoft.com/office/officeart/2005/8/layout/process4"/>
    <dgm:cxn modelId="{9ED2BE4E-B2F6-4DF7-A4DC-CFA2F7D2E737}" type="presOf" srcId="{7C3D1B9B-820D-45FD-A454-3EE358B2418D}" destId="{55617C5E-F346-43D4-A00C-02576DF3DF8E}" srcOrd="0" destOrd="0" presId="urn:microsoft.com/office/officeart/2005/8/layout/process4"/>
    <dgm:cxn modelId="{CE540C60-B490-455D-8ED2-B85F46BB16BD}" srcId="{7C3D1B9B-820D-45FD-A454-3EE358B2418D}" destId="{35B0C851-1671-4045-B6F9-E392726BAE5F}" srcOrd="1" destOrd="0" parTransId="{C89D09C9-7373-4B2D-8B70-1D6AC0D0B7C5}" sibTransId="{27AD59D8-E8FF-4D2B-84CA-C3123A834BE2}"/>
    <dgm:cxn modelId="{384E6506-E894-4ACF-8168-C9C1252407AD}" srcId="{7C3D1B9B-820D-45FD-A454-3EE358B2418D}" destId="{8EA49C3E-6936-4632-9330-355A72F03C68}" srcOrd="0" destOrd="0" parTransId="{52E945DE-E35C-4DE1-ABE7-202384A99F27}" sibTransId="{6D1BDFAA-0256-4109-8A17-7A17326FF2EC}"/>
    <dgm:cxn modelId="{51190510-1D8C-4345-B487-AE4852383B89}" srcId="{C882AE8C-2B67-456E-97D9-EADAAC9B9048}" destId="{348890FA-8D49-4350-BB13-12FCB74DED03}" srcOrd="1" destOrd="0" parTransId="{13384592-3698-40CA-B96D-1ED5399ABB49}" sibTransId="{B614D79D-6486-4A2D-9943-274C2E477BD1}"/>
    <dgm:cxn modelId="{BACFA28F-A634-41D0-A6DD-328DE7B7199D}" srcId="{C882AE8C-2B67-456E-97D9-EADAAC9B9048}" destId="{49BC3CF2-B300-48E0-BDA5-831BACD1F97F}" srcOrd="0" destOrd="0" parTransId="{F5AB42D1-7612-425A-BD71-F3A314DB1AFB}" sibTransId="{4AC1B5E5-DE5A-47AF-B800-B8335942655F}"/>
    <dgm:cxn modelId="{1029D5EE-DA68-4EE0-AD4C-C21476F0A20B}" type="presOf" srcId="{05778471-B025-404A-AB83-5162DB8D3489}" destId="{FFEBA6ED-1A14-4330-AB1B-8D05735953DC}" srcOrd="0" destOrd="0" presId="urn:microsoft.com/office/officeart/2005/8/layout/process4"/>
    <dgm:cxn modelId="{06B41729-0DEC-4156-B1D7-E34391F60794}" type="presOf" srcId="{8EA49C3E-6936-4632-9330-355A72F03C68}" destId="{F4801324-2412-44A1-A6E8-E0CF945C8822}" srcOrd="0" destOrd="0" presId="urn:microsoft.com/office/officeart/2005/8/layout/process4"/>
    <dgm:cxn modelId="{B3575370-1D2E-42E5-A2B9-D821502390EB}" type="presOf" srcId="{49BC3CF2-B300-48E0-BDA5-831BACD1F97F}" destId="{239D340C-D372-4317-8FDA-60812DFA6F1A}" srcOrd="0" destOrd="0" presId="urn:microsoft.com/office/officeart/2005/8/layout/process4"/>
    <dgm:cxn modelId="{38B6E953-8211-4CAB-BC1B-5621241536E1}" type="presOf" srcId="{348890FA-8D49-4350-BB13-12FCB74DED03}" destId="{2AA5167E-0170-423E-8240-C079361F0F39}" srcOrd="0" destOrd="0" presId="urn:microsoft.com/office/officeart/2005/8/layout/process4"/>
    <dgm:cxn modelId="{6106A421-2BF8-4349-8DD8-B342A5D227F7}" srcId="{0877DD0E-58FC-466E-AA8D-742DEE68D8BC}" destId="{C882AE8C-2B67-456E-97D9-EADAAC9B9048}" srcOrd="2" destOrd="0" parTransId="{E6F764D7-F75A-4958-A8EF-FFC6746A6154}" sibTransId="{22E5CEDC-BF5D-49E4-A0EE-ADA0D80543AC}"/>
    <dgm:cxn modelId="{35B1211A-A710-472B-B26C-FC9BF9A07872}" srcId="{C882AE8C-2B67-456E-97D9-EADAAC9B9048}" destId="{05778471-B025-404A-AB83-5162DB8D3489}" srcOrd="2" destOrd="0" parTransId="{50F7C0BE-3E9F-475A-B64E-D74AFD46CF32}" sibTransId="{C8471C3B-44C2-4C32-8D6E-19AEF9F330A2}"/>
    <dgm:cxn modelId="{55D287BA-6017-4CFC-9ACD-08C826ECF3F7}" type="presOf" srcId="{512AA1B4-C740-46F9-B3C1-0B2A77DB754B}" destId="{981548C7-B2DB-4A92-9AC9-871589FB84A6}" srcOrd="0" destOrd="0" presId="urn:microsoft.com/office/officeart/2005/8/layout/process4"/>
    <dgm:cxn modelId="{873C6A0E-7EDF-4881-9F0D-C5994EF83D99}" type="presOf" srcId="{35B0C851-1671-4045-B6F9-E392726BAE5F}" destId="{9143BD6E-5450-4F54-BBF5-8CD4DE057DFC}" srcOrd="0" destOrd="0" presId="urn:microsoft.com/office/officeart/2005/8/layout/process4"/>
    <dgm:cxn modelId="{C947014B-353D-4539-BEC3-DAD5A328FFDF}" srcId="{0877DD0E-58FC-466E-AA8D-742DEE68D8BC}" destId="{7C3D1B9B-820D-45FD-A454-3EE358B2418D}" srcOrd="0" destOrd="0" parTransId="{482E1ABA-A9F1-4A79-B0FF-136F96E9AD69}" sibTransId="{5D08AA43-4148-45EC-9550-137ECFA64372}"/>
    <dgm:cxn modelId="{E9167C58-5148-40E3-BD28-98AA7545B1B6}" type="presOf" srcId="{0877DD0E-58FC-466E-AA8D-742DEE68D8BC}" destId="{850C7B02-1901-4B77-9A03-5AD2FD31F942}" srcOrd="0" destOrd="0" presId="urn:microsoft.com/office/officeart/2005/8/layout/process4"/>
    <dgm:cxn modelId="{A1C109BD-EF42-433B-8E02-6E30ED055223}" type="presOf" srcId="{7C3D1B9B-820D-45FD-A454-3EE358B2418D}" destId="{FAB58236-0A79-4D80-AB98-4CA32A7F9959}" srcOrd="1" destOrd="0" presId="urn:microsoft.com/office/officeart/2005/8/layout/process4"/>
    <dgm:cxn modelId="{CAF3E509-0696-4D97-8DC0-793216259925}" type="presParOf" srcId="{850C7B02-1901-4B77-9A03-5AD2FD31F942}" destId="{048046BF-43E6-4B65-BD90-6732820F7B48}" srcOrd="0" destOrd="0" presId="urn:microsoft.com/office/officeart/2005/8/layout/process4"/>
    <dgm:cxn modelId="{1C076C15-E005-41A4-B9B3-663F5DD7B04F}" type="presParOf" srcId="{048046BF-43E6-4B65-BD90-6732820F7B48}" destId="{7D0FA2C1-FE26-446C-B1BC-3E4B1E91EDE6}" srcOrd="0" destOrd="0" presId="urn:microsoft.com/office/officeart/2005/8/layout/process4"/>
    <dgm:cxn modelId="{7D2F2F2B-C8E3-414D-A504-82C39687A8D5}" type="presParOf" srcId="{048046BF-43E6-4B65-BD90-6732820F7B48}" destId="{1D4A7F99-F0BD-456D-8935-337E5B40B420}" srcOrd="1" destOrd="0" presId="urn:microsoft.com/office/officeart/2005/8/layout/process4"/>
    <dgm:cxn modelId="{BBF3255C-4359-45E6-9179-5751E5E2AFDB}" type="presParOf" srcId="{048046BF-43E6-4B65-BD90-6732820F7B48}" destId="{E4E03C36-1D28-44DC-9497-3B931EE13CD3}" srcOrd="2" destOrd="0" presId="urn:microsoft.com/office/officeart/2005/8/layout/process4"/>
    <dgm:cxn modelId="{6DE6247E-01DA-4901-8FBE-070921786834}" type="presParOf" srcId="{E4E03C36-1D28-44DC-9497-3B931EE13CD3}" destId="{239D340C-D372-4317-8FDA-60812DFA6F1A}" srcOrd="0" destOrd="0" presId="urn:microsoft.com/office/officeart/2005/8/layout/process4"/>
    <dgm:cxn modelId="{2072CDBB-6353-4AE0-B276-F59CFBB1494B}" type="presParOf" srcId="{E4E03C36-1D28-44DC-9497-3B931EE13CD3}" destId="{2AA5167E-0170-423E-8240-C079361F0F39}" srcOrd="1" destOrd="0" presId="urn:microsoft.com/office/officeart/2005/8/layout/process4"/>
    <dgm:cxn modelId="{C805DDCD-3E6A-46FD-9868-691935AD06CD}" type="presParOf" srcId="{E4E03C36-1D28-44DC-9497-3B931EE13CD3}" destId="{FFEBA6ED-1A14-4330-AB1B-8D05735953DC}" srcOrd="2" destOrd="0" presId="urn:microsoft.com/office/officeart/2005/8/layout/process4"/>
    <dgm:cxn modelId="{A56AA444-2C23-4EA1-924D-99FF9873AB8E}" type="presParOf" srcId="{850C7B02-1901-4B77-9A03-5AD2FD31F942}" destId="{FF47525A-6C95-46D8-8D92-BB123578303B}" srcOrd="1" destOrd="0" presId="urn:microsoft.com/office/officeart/2005/8/layout/process4"/>
    <dgm:cxn modelId="{D060B853-D356-4AE1-8E3D-E2AED0CD49ED}" type="presParOf" srcId="{850C7B02-1901-4B77-9A03-5AD2FD31F942}" destId="{376BD6BD-FBCF-4541-8F97-C93C5651EDCF}" srcOrd="2" destOrd="0" presId="urn:microsoft.com/office/officeart/2005/8/layout/process4"/>
    <dgm:cxn modelId="{52CFDA83-6F3F-4838-8250-9FE7142AE70F}" type="presParOf" srcId="{376BD6BD-FBCF-4541-8F97-C93C5651EDCF}" destId="{981548C7-B2DB-4A92-9AC9-871589FB84A6}" srcOrd="0" destOrd="0" presId="urn:microsoft.com/office/officeart/2005/8/layout/process4"/>
    <dgm:cxn modelId="{3F27B77A-8EF2-4A33-B71D-B2CE6C9104F5}" type="presParOf" srcId="{850C7B02-1901-4B77-9A03-5AD2FD31F942}" destId="{3C853AE9-A39A-475F-865B-2FD799AECCFA}" srcOrd="3" destOrd="0" presId="urn:microsoft.com/office/officeart/2005/8/layout/process4"/>
    <dgm:cxn modelId="{29682DF8-C378-4A1A-9E9F-467C24A6411D}" type="presParOf" srcId="{850C7B02-1901-4B77-9A03-5AD2FD31F942}" destId="{56B64694-7204-4A01-8AD5-4A57E5E309A6}" srcOrd="4" destOrd="0" presId="urn:microsoft.com/office/officeart/2005/8/layout/process4"/>
    <dgm:cxn modelId="{2FC19CC8-968D-4AA8-8CDA-6BB0F72DD73C}" type="presParOf" srcId="{56B64694-7204-4A01-8AD5-4A57E5E309A6}" destId="{55617C5E-F346-43D4-A00C-02576DF3DF8E}" srcOrd="0" destOrd="0" presId="urn:microsoft.com/office/officeart/2005/8/layout/process4"/>
    <dgm:cxn modelId="{4105D506-5590-42CA-BB8B-441AA6C60E8D}" type="presParOf" srcId="{56B64694-7204-4A01-8AD5-4A57E5E309A6}" destId="{FAB58236-0A79-4D80-AB98-4CA32A7F9959}" srcOrd="1" destOrd="0" presId="urn:microsoft.com/office/officeart/2005/8/layout/process4"/>
    <dgm:cxn modelId="{0F8630D4-1728-4166-9319-2B6BF89703F8}" type="presParOf" srcId="{56B64694-7204-4A01-8AD5-4A57E5E309A6}" destId="{3251F82E-F9A2-4A26-95EB-AF9D8C0B625D}" srcOrd="2" destOrd="0" presId="urn:microsoft.com/office/officeart/2005/8/layout/process4"/>
    <dgm:cxn modelId="{68D91584-50D7-4169-B92D-0BC2B760967E}" type="presParOf" srcId="{3251F82E-F9A2-4A26-95EB-AF9D8C0B625D}" destId="{F4801324-2412-44A1-A6E8-E0CF945C8822}" srcOrd="0" destOrd="0" presId="urn:microsoft.com/office/officeart/2005/8/layout/process4"/>
    <dgm:cxn modelId="{CBFD2536-246B-467B-86EA-41A016B1C1CA}" type="presParOf" srcId="{3251F82E-F9A2-4A26-95EB-AF9D8C0B625D}" destId="{9143BD6E-5450-4F54-BBF5-8CD4DE057DF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70DC1-6DD1-436F-8AC3-7477236F1049}">
      <dsp:nvSpPr>
        <dsp:cNvPr id="0" name=""/>
        <dsp:cNvSpPr/>
      </dsp:nvSpPr>
      <dsp:spPr>
        <a:xfrm>
          <a:off x="0" y="3066238"/>
          <a:ext cx="7406640" cy="10064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Campo fragmentado</a:t>
          </a:r>
          <a:endParaRPr lang="pt-BR" sz="3500" kern="1200" dirty="0"/>
        </a:p>
      </dsp:txBody>
      <dsp:txXfrm>
        <a:off x="0" y="3066238"/>
        <a:ext cx="7406640" cy="1006408"/>
      </dsp:txXfrm>
    </dsp:sp>
    <dsp:sp modelId="{43D85778-A57F-4A7B-AC30-3D80AC001FC2}">
      <dsp:nvSpPr>
        <dsp:cNvPr id="0" name=""/>
        <dsp:cNvSpPr/>
      </dsp:nvSpPr>
      <dsp:spPr>
        <a:xfrm rot="10800000">
          <a:off x="0" y="1533479"/>
          <a:ext cx="7406640" cy="154785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Falta de corpo teórico-conceitual</a:t>
          </a:r>
          <a:endParaRPr lang="pt-BR" sz="3500" kern="1200" dirty="0"/>
        </a:p>
      </dsp:txBody>
      <dsp:txXfrm rot="10800000">
        <a:off x="0" y="1533479"/>
        <a:ext cx="7406640" cy="1005750"/>
      </dsp:txXfrm>
    </dsp:sp>
    <dsp:sp modelId="{B59492D2-2A3B-4C9C-AD98-F4A518121591}">
      <dsp:nvSpPr>
        <dsp:cNvPr id="0" name=""/>
        <dsp:cNvSpPr/>
      </dsp:nvSpPr>
      <dsp:spPr>
        <a:xfrm rot="10800000">
          <a:off x="0" y="0"/>
          <a:ext cx="7406640" cy="154785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err="1" smtClean="0"/>
            <a:t>A-historicismo</a:t>
          </a:r>
          <a:endParaRPr lang="pt-BR" sz="3500" kern="1200" dirty="0"/>
        </a:p>
      </dsp:txBody>
      <dsp:txXfrm rot="10800000">
        <a:off x="0" y="0"/>
        <a:ext cx="7406640" cy="1005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327D-1AB9-4459-BFCB-4856CCE42652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C87A-A1F4-461B-B915-789015E556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4"/>
                </a:solidFill>
              </a:rPr>
              <a:t>Teoria e História</a:t>
            </a:r>
            <a:br>
              <a:rPr lang="pt-BR" dirty="0" smtClean="0">
                <a:solidFill>
                  <a:schemeClr val="accent4"/>
                </a:solidFill>
              </a:rPr>
            </a:br>
            <a:r>
              <a:rPr lang="pt-BR" dirty="0" smtClean="0">
                <a:solidFill>
                  <a:schemeClr val="accent4"/>
                </a:solidFill>
              </a:rPr>
              <a:t>na Ciência da Informação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Luciana </a:t>
            </a:r>
            <a:r>
              <a:rPr lang="pt-BR" smtClean="0"/>
              <a:t>Corts Mendes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Como?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t-BR" dirty="0" smtClean="0"/>
              <a:t>análise histórico-filosófica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Fundamentação Teórica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Ronald E. Day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b="0" dirty="0" smtClean="0"/>
              <a:t>contexto histórico-filosófico </a:t>
            </a:r>
            <a:br>
              <a:rPr lang="pt-BR" sz="3200" b="0" dirty="0" smtClean="0"/>
            </a:b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4400" b="0" dirty="0" smtClean="0"/>
              <a:t>↓</a:t>
            </a: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4400" b="0" dirty="0" smtClean="0"/>
              <a:t>Cultura de Informação</a:t>
            </a:r>
            <a:r>
              <a:rPr lang="pt-BR" sz="3200" b="0" dirty="0" smtClean="0"/>
              <a:t/>
            </a:r>
            <a:br>
              <a:rPr lang="pt-BR" sz="3200" b="0" dirty="0" smtClean="0"/>
            </a:br>
            <a:endParaRPr lang="pt-BR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4"/>
                </a:solidFill>
              </a:rPr>
              <a:t>Cultura de Informação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“as histórias do livro e da informação não são contínuas e tampouco são descontínuas uma em relação à outra, em vez disto elas formam uma linha de significado histórico que molda uma tradição de cultura de informação”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r">
              <a:buNone/>
            </a:pPr>
            <a:r>
              <a:rPr lang="pt-BR" dirty="0" smtClean="0"/>
              <a:t>	</a:t>
            </a:r>
            <a:r>
              <a:rPr lang="pt-BR" sz="1600" dirty="0" smtClean="0"/>
              <a:t>(2001, p. 12-13)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Continuidade histórica de técnicas, métodos e ideologias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pt-BR" dirty="0" smtClean="0"/>
              <a:t>Intensificação qualitativa da tradição documentária e a transformação </a:t>
            </a:r>
            <a:r>
              <a:rPr lang="pt-BR" dirty="0" err="1" smtClean="0"/>
              <a:t>sócio-técnica</a:t>
            </a:r>
            <a:r>
              <a:rPr lang="pt-BR" dirty="0" smtClean="0"/>
              <a:t> de suas ferramentas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r">
              <a:buNone/>
            </a:pPr>
            <a:r>
              <a:rPr lang="pt-BR" sz="1600" dirty="0" smtClean="0"/>
              <a:t>(2014, p. 565-566)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ECA-USP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Kobashi</a:t>
            </a:r>
            <a:r>
              <a:rPr lang="pt-BR" b="1" dirty="0" smtClean="0">
                <a:solidFill>
                  <a:schemeClr val="accent4"/>
                </a:solidFill>
              </a:rPr>
              <a:t>; </a:t>
            </a:r>
            <a:r>
              <a:rPr lang="pt-BR" b="1" dirty="0" err="1" smtClean="0">
                <a:solidFill>
                  <a:schemeClr val="accent4"/>
                </a:solidFill>
              </a:rPr>
              <a:t>Smit</a:t>
            </a:r>
            <a:r>
              <a:rPr lang="pt-BR" b="1" dirty="0" smtClean="0">
                <a:solidFill>
                  <a:schemeClr val="accent4"/>
                </a:solidFill>
              </a:rPr>
              <a:t>; Tálamo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 smtClean="0"/>
              <a:t>História da área → história dos </a:t>
            </a:r>
            <a:r>
              <a:rPr lang="pt-BR" b="1" dirty="0" smtClean="0"/>
              <a:t>procedimentos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Identificação das </a:t>
            </a:r>
            <a:r>
              <a:rPr lang="pt-BR" b="1" dirty="0" smtClean="0"/>
              <a:t>abordagens informacionais</a:t>
            </a:r>
            <a:r>
              <a:rPr lang="pt-BR" dirty="0" smtClean="0"/>
              <a:t>, ou do pensamento informacional, ao longo do tempo.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Sylvie</a:t>
            </a:r>
            <a:r>
              <a:rPr lang="pt-BR" b="1" dirty="0" smtClean="0">
                <a:solidFill>
                  <a:schemeClr val="accent4"/>
                </a:solidFill>
              </a:rPr>
              <a:t> </a:t>
            </a:r>
            <a:r>
              <a:rPr lang="pt-BR" b="1" dirty="0" err="1" smtClean="0">
                <a:solidFill>
                  <a:schemeClr val="accent4"/>
                </a:solidFill>
              </a:rPr>
              <a:t>Fayet–Scribe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Ciência da Informação → técnica intelectual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Sua história está entrelaçada com a “história da ciência, tecnologia e cultura, bem como da antropologia e religião”.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(1997, p. 782)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Problema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ausência de um corpo teórico-conceitual na Ciência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Bernd</a:t>
            </a:r>
            <a:r>
              <a:rPr lang="pt-BR" b="1" dirty="0" smtClean="0">
                <a:solidFill>
                  <a:schemeClr val="accent4"/>
                </a:solidFill>
              </a:rPr>
              <a:t> Peter </a:t>
            </a:r>
            <a:r>
              <a:rPr lang="pt-BR" b="1" dirty="0" err="1" smtClean="0">
                <a:solidFill>
                  <a:schemeClr val="accent4"/>
                </a:solidFill>
              </a:rPr>
              <a:t>Frohmann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b="0" dirty="0" smtClean="0"/>
              <a:t>contexto histórico-filosófico </a:t>
            </a:r>
            <a:br>
              <a:rPr lang="pt-BR" sz="3200" b="0" dirty="0" smtClean="0"/>
            </a:b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4400" b="0" dirty="0" smtClean="0"/>
              <a:t>↓</a:t>
            </a: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4400" b="0" dirty="0" smtClean="0"/>
              <a:t>Regime de Informação</a:t>
            </a:r>
            <a:r>
              <a:rPr lang="pt-BR" sz="3200" b="0" dirty="0" smtClean="0"/>
              <a:t/>
            </a:r>
            <a:br>
              <a:rPr lang="pt-BR" sz="3200" b="0" dirty="0" smtClean="0"/>
            </a:br>
            <a:endParaRPr lang="pt-BR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Regime de Informação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dirty="0" smtClean="0"/>
              <a:t>“</a:t>
            </a:r>
            <a:r>
              <a:rPr lang="pt-BR" dirty="0" smtClean="0"/>
              <a:t>qualquer sistema ou rede relativamente estável no qual a informação flui através de canais determináveis”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canais com “formas e estruturas específicas”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(1995, </a:t>
            </a:r>
            <a:r>
              <a:rPr lang="pt-BR" sz="1600" i="1" dirty="0" smtClean="0"/>
              <a:t>online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Regime de Informação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pt-BR" dirty="0" smtClean="0"/>
              <a:t>conflitos entre grupos sociais, interesses, discursos e até mesmo artefatos científicos e tecnológicos”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(1995, </a:t>
            </a:r>
            <a:r>
              <a:rPr lang="pt-BR" sz="1600" i="1" dirty="0" smtClean="0"/>
              <a:t>online</a:t>
            </a:r>
            <a:r>
              <a:rPr lang="pt-BR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Regime de Informação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pt-BR" dirty="0" smtClean="0"/>
              <a:t>construído por </a:t>
            </a:r>
            <a:r>
              <a:rPr lang="pt-BR" b="1" dirty="0" smtClean="0"/>
              <a:t>práticas</a:t>
            </a:r>
            <a:r>
              <a:rPr lang="pt-BR" dirty="0" smtClean="0"/>
              <a:t> nas quais natureza e sociedade estão entrelaçadas</a:t>
            </a:r>
            <a:r>
              <a:rPr lang="en-US" dirty="0" smtClean="0"/>
              <a:t>”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r">
              <a:buNone/>
            </a:pPr>
            <a:r>
              <a:rPr lang="pt-BR" sz="1600" dirty="0" smtClean="0"/>
              <a:t>(1995, </a:t>
            </a:r>
            <a:r>
              <a:rPr lang="pt-BR" sz="1600" i="1" dirty="0" smtClean="0"/>
              <a:t>online</a:t>
            </a:r>
            <a:r>
              <a:rPr lang="pt-BR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dirty="0" smtClean="0"/>
              <a:t>	“a </a:t>
            </a:r>
            <a:r>
              <a:rPr lang="pt-BR" dirty="0" smtClean="0"/>
              <a:t>atenção às práticas documentárias revela como documentos específicos, em tempos específicos, lugares específicos e em áreas sociais e culturais específicas se tornam informativos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1600" dirty="0" smtClean="0"/>
              <a:t>(2004, p. 405)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“a </a:t>
            </a:r>
            <a:r>
              <a:rPr lang="pt-BR" dirty="0" err="1" smtClean="0">
                <a:solidFill>
                  <a:schemeClr val="bg1"/>
                </a:solidFill>
              </a:rPr>
              <a:t>informatividade</a:t>
            </a:r>
            <a:r>
              <a:rPr lang="pt-BR" dirty="0" smtClean="0">
                <a:solidFill>
                  <a:schemeClr val="bg1"/>
                </a:solidFill>
              </a:rPr>
              <a:t> dos documentos, quando reconhecida como dependente de práticas, também é dependente daquilo que os dá forma e configura”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r">
              <a:buNone/>
            </a:pPr>
            <a:r>
              <a:rPr lang="en-US" sz="1600" dirty="0" smtClean="0"/>
              <a:t>(2004, p. 405)</a:t>
            </a:r>
            <a:endParaRPr lang="pt-BR" sz="1600" dirty="0"/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/>
        </p:nvGraphicFramePr>
        <p:xfrm>
          <a:off x="428596" y="1000108"/>
          <a:ext cx="83010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Considerar: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Materialidade dos documentos</a:t>
            </a:r>
          </a:p>
          <a:p>
            <a:pPr lvl="1" algn="just"/>
            <a:r>
              <a:rPr lang="pt-BR" dirty="0" smtClean="0"/>
              <a:t>História dos documentos</a:t>
            </a:r>
          </a:p>
          <a:p>
            <a:pPr lvl="1" algn="just"/>
            <a:r>
              <a:rPr lang="pt-BR" dirty="0" smtClean="0"/>
              <a:t>Instituições documentárias</a:t>
            </a:r>
          </a:p>
          <a:p>
            <a:pPr lvl="1" algn="just"/>
            <a:r>
              <a:rPr lang="pt-BR" dirty="0" smtClean="0"/>
              <a:t>Práticas documentárias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r">
              <a:buNone/>
            </a:pPr>
            <a:r>
              <a:rPr lang="en-US" sz="1600" dirty="0" smtClean="0"/>
              <a:t>(2004, p. 405)</a:t>
            </a: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Birger</a:t>
            </a:r>
            <a:r>
              <a:rPr lang="pt-BR" b="1" dirty="0" smtClean="0">
                <a:solidFill>
                  <a:schemeClr val="accent4"/>
                </a:solidFill>
              </a:rPr>
              <a:t> </a:t>
            </a:r>
            <a:r>
              <a:rPr lang="pt-BR" b="1" dirty="0" err="1" smtClean="0">
                <a:solidFill>
                  <a:schemeClr val="accent4"/>
                </a:solidFill>
              </a:rPr>
              <a:t>Hjørland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857752" y="607220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(2002, </a:t>
            </a:r>
            <a:r>
              <a:rPr lang="en-US" sz="1600" i="1" dirty="0" smtClean="0"/>
              <a:t>online</a:t>
            </a:r>
            <a:r>
              <a:rPr lang="en-US" sz="1600" dirty="0" smtClean="0"/>
              <a:t>)</a:t>
            </a:r>
            <a:endParaRPr lang="pt-BR" sz="1600" dirty="0" smtClean="0"/>
          </a:p>
          <a:p>
            <a:pPr algn="r"/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Hipótese</a:t>
            </a:r>
            <a:endParaRPr lang="pt-BR" dirty="0">
              <a:solidFill>
                <a:schemeClr val="accent4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57224" y="1857364"/>
          <a:ext cx="7406640" cy="407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043890" cy="6858000"/>
          </a:xfrm>
        </p:spPr>
        <p:txBody>
          <a:bodyPr anchor="ctr">
            <a:normAutofit/>
          </a:bodyPr>
          <a:lstStyle/>
          <a:p>
            <a:pPr algn="just"/>
            <a:endParaRPr lang="pt-BR" dirty="0" smtClean="0"/>
          </a:p>
          <a:p>
            <a:pPr algn="ctr">
              <a:buNone/>
            </a:pPr>
            <a:r>
              <a:rPr lang="pt-BR" dirty="0" smtClean="0"/>
              <a:t>	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	“o estudo adequado de símbolos e documentos é, portanto, baseado no estudo das funções e interesses que esses documentos estão servindo”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r">
              <a:buNone/>
            </a:pPr>
            <a:r>
              <a:rPr lang="en-US" sz="1600" dirty="0" smtClean="0"/>
              <a:t>(2002, </a:t>
            </a:r>
            <a:r>
              <a:rPr lang="en-US" sz="1600" i="1" dirty="0" smtClean="0"/>
              <a:t>online</a:t>
            </a:r>
            <a:r>
              <a:rPr lang="en-US" sz="1600" dirty="0" smtClean="0"/>
              <a:t>)</a:t>
            </a:r>
            <a:endParaRPr lang="pt-BR" sz="1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Warden</a:t>
            </a:r>
            <a:r>
              <a:rPr lang="pt-BR" b="1" dirty="0" smtClean="0">
                <a:solidFill>
                  <a:schemeClr val="accent4"/>
                </a:solidFill>
              </a:rPr>
              <a:t> </a:t>
            </a:r>
            <a:r>
              <a:rPr lang="pt-BR" b="1" dirty="0" err="1" smtClean="0">
                <a:solidFill>
                  <a:schemeClr val="accent4"/>
                </a:solidFill>
              </a:rPr>
              <a:t>Boyd</a:t>
            </a:r>
            <a:r>
              <a:rPr lang="pt-BR" b="1" dirty="0" smtClean="0">
                <a:solidFill>
                  <a:schemeClr val="accent4"/>
                </a:solidFill>
              </a:rPr>
              <a:t> </a:t>
            </a:r>
            <a:r>
              <a:rPr lang="pt-BR" b="1" dirty="0" err="1" smtClean="0">
                <a:solidFill>
                  <a:schemeClr val="accent4"/>
                </a:solidFill>
              </a:rPr>
              <a:t>Rayward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recorrência</a:t>
            </a:r>
            <a:r>
              <a:rPr lang="pt-BR" dirty="0" smtClean="0"/>
              <a:t> de </a:t>
            </a:r>
            <a:r>
              <a:rPr lang="pt-BR" dirty="0" err="1" smtClean="0"/>
              <a:t>ideias</a:t>
            </a:r>
            <a:r>
              <a:rPr lang="pt-BR" dirty="0" smtClean="0"/>
              <a:t> ao longo da história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(1997, p. 290)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	“emergência em diferentes momentos de um senso, tanto [...] similar como necessariamente diferente” do desejo de solucionar determinadas “necessidades socialmente constituídas de ‘informação’”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(1997, p. 290)</a:t>
            </a:r>
          </a:p>
          <a:p>
            <a:pPr algn="ctr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 novo momento é construído sobre as práticas e teorias anteriores.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Essas são incorporadas ao novo pensamento informacional e seus conceitos.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Podem ser remodeladas em função de novas demandas informacionais.</a:t>
            </a:r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(2014)</a:t>
            </a:r>
            <a:endParaRPr lang="pt-BR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ctr">
              <a:buNone/>
            </a:pPr>
            <a:r>
              <a:rPr lang="pt-BR" dirty="0" smtClean="0"/>
              <a:t>	“o que é contínuo e evolucionário é tão importante quanto aquilo que parece ter sido criado pelas reviravoltas da acelerada mudança tecnológica”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(2014, p. 705)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Elaine </a:t>
            </a:r>
            <a:r>
              <a:rPr lang="pt-BR" b="1" dirty="0" err="1" smtClean="0">
                <a:solidFill>
                  <a:schemeClr val="accent4"/>
                </a:solidFill>
              </a:rPr>
              <a:t>Svenonius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 lnSpcReduction="10000"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Organização da informação intrinsecamente relacionada a </a:t>
            </a:r>
            <a:r>
              <a:rPr lang="pt-BR" b="1" dirty="0" smtClean="0"/>
              <a:t>contextos histórico-filosóficos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Sistemas de organização da informação do passado iluminam a construção de sistemas no presente.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(2000)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Considerações Finais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contribuir com a consolidação do corpo teórico-conceitual da Ciência da Informação através da análise historicista de seus pressupostos e da </a:t>
            </a:r>
            <a:r>
              <a:rPr lang="pt-BR" dirty="0" err="1" smtClean="0"/>
              <a:t>subsequente</a:t>
            </a:r>
            <a:r>
              <a:rPr lang="pt-BR" dirty="0" smtClean="0"/>
              <a:t> sistematização de uma metateoria da disciplina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Considerações Finais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metateorias são mais amplas e menos específicas do que teorias, configurando-se como pressupostos que subjazem ao trabalho teórico, empírico e prático de uma área e que estão relacionados às filosofias, tendências interdisciplinares e espírito do tempo de um contexto histórico</a:t>
            </a:r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(HJØRLAND, 1998; VICKERY, 1997)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A-historicismo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apropriação acrítica do discurso de uma “sociedade da informação” – possivelmente para elevação de status?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Referências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BATES, Marcia J. The invisible substrate of Information Science. </a:t>
            </a:r>
            <a:r>
              <a:rPr lang="en-US" b="1" dirty="0" smtClean="0"/>
              <a:t>Journal of the American Society for Information Science</a:t>
            </a:r>
            <a:r>
              <a:rPr lang="en-US" dirty="0" smtClean="0"/>
              <a:t>, [New York], v. 50, n. 12, p. 1043-1050, </a:t>
            </a:r>
            <a:r>
              <a:rPr lang="pt-BR" dirty="0" smtClean="0"/>
              <a:t>1999. </a:t>
            </a:r>
          </a:p>
          <a:p>
            <a:endParaRPr lang="pt-BR" dirty="0" smtClean="0"/>
          </a:p>
          <a:p>
            <a:r>
              <a:rPr lang="en-US" dirty="0" smtClean="0"/>
              <a:t>BROOKES, Bertram C. The foundations of Information Science: part I, philosophical </a:t>
            </a:r>
            <a:r>
              <a:rPr lang="pt-BR" dirty="0" err="1" smtClean="0"/>
              <a:t>aspects</a:t>
            </a:r>
            <a:r>
              <a:rPr lang="pt-BR" dirty="0" smtClean="0"/>
              <a:t>. </a:t>
            </a:r>
            <a:r>
              <a:rPr lang="pt-BR" b="1" dirty="0" err="1" smtClean="0"/>
              <a:t>Journal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Information</a:t>
            </a:r>
            <a:r>
              <a:rPr lang="pt-BR" b="1" dirty="0" smtClean="0"/>
              <a:t> </a:t>
            </a:r>
            <a:r>
              <a:rPr lang="pt-BR" b="1" dirty="0" err="1" smtClean="0"/>
              <a:t>Science</a:t>
            </a:r>
            <a:r>
              <a:rPr lang="pt-BR" dirty="0" smtClean="0"/>
              <a:t>, [</a:t>
            </a:r>
            <a:r>
              <a:rPr lang="pt-BR" dirty="0" err="1" smtClean="0"/>
              <a:t>Los</a:t>
            </a:r>
            <a:r>
              <a:rPr lang="pt-BR" dirty="0" smtClean="0"/>
              <a:t> Angeles], v.2, n. 3-4, p.125-133, 1980.</a:t>
            </a:r>
          </a:p>
          <a:p>
            <a:endParaRPr lang="pt-BR" dirty="0" smtClean="0"/>
          </a:p>
          <a:p>
            <a:r>
              <a:rPr lang="en-US" dirty="0" smtClean="0"/>
              <a:t>DAY, Ronald E. Indexing it all: the modern documentary subsuming of the subject and its mediation of the real. In: </a:t>
            </a:r>
            <a:r>
              <a:rPr lang="en-US" dirty="0" err="1" smtClean="0"/>
              <a:t>iCONFERENCE</a:t>
            </a:r>
            <a:r>
              <a:rPr lang="en-US" dirty="0" smtClean="0"/>
              <a:t>, 2014, Berlin. </a:t>
            </a:r>
            <a:r>
              <a:rPr lang="en-US" b="1" dirty="0" smtClean="0"/>
              <a:t>Proceedings</a:t>
            </a:r>
            <a:r>
              <a:rPr lang="en-US" dirty="0" smtClean="0"/>
              <a:t>… Urbana-Champaign: </a:t>
            </a:r>
            <a:r>
              <a:rPr lang="en-US" dirty="0" err="1" smtClean="0"/>
              <a:t>iSchools</a:t>
            </a:r>
            <a:r>
              <a:rPr lang="en-US" dirty="0" smtClean="0"/>
              <a:t>, 2014. p. 565–576. </a:t>
            </a:r>
          </a:p>
          <a:p>
            <a:endParaRPr lang="en-US" dirty="0" smtClean="0"/>
          </a:p>
          <a:p>
            <a:r>
              <a:rPr lang="en-US" dirty="0" smtClean="0"/>
              <a:t>DAY, Ronald E. </a:t>
            </a:r>
            <a:r>
              <a:rPr lang="en-US" b="1" dirty="0" smtClean="0"/>
              <a:t>The modern invention of information</a:t>
            </a:r>
            <a:r>
              <a:rPr lang="en-US" dirty="0" smtClean="0"/>
              <a:t>: discourse, history, and power. Carbondale: Southern Illinois University Press, 2001.</a:t>
            </a:r>
          </a:p>
          <a:p>
            <a:endParaRPr lang="pt-BR" dirty="0" smtClean="0"/>
          </a:p>
          <a:p>
            <a:r>
              <a:rPr lang="en-US" dirty="0" smtClean="0"/>
              <a:t>FAYET-SCRIBE, Sylvie. The Cross-Fertilization of the U.S. Public Library Model and the French Documentation Model (IIB, French Correspondent of FID) through the French Professional Associations between World War I and World War II. </a:t>
            </a:r>
            <a:r>
              <a:rPr lang="en-US" b="1" dirty="0" smtClean="0"/>
              <a:t>Journal of the American Society for Information Science</a:t>
            </a:r>
            <a:r>
              <a:rPr lang="en-US" dirty="0" smtClean="0"/>
              <a:t>, [New York], v. 48, n. 9, p. 782–793, 1997.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en-US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Referências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t">
            <a:normAutofit fontScale="47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FROHMANN, </a:t>
            </a:r>
            <a:r>
              <a:rPr lang="pt-BR" dirty="0" err="1" smtClean="0"/>
              <a:t>Bernd</a:t>
            </a:r>
            <a:r>
              <a:rPr lang="pt-BR" dirty="0" smtClean="0"/>
              <a:t>. </a:t>
            </a:r>
            <a:r>
              <a:rPr lang="pt-BR" dirty="0" err="1" smtClean="0"/>
              <a:t>Documentation</a:t>
            </a:r>
            <a:r>
              <a:rPr lang="pt-BR" dirty="0" smtClean="0"/>
              <a:t> </a:t>
            </a:r>
            <a:r>
              <a:rPr lang="pt-BR" dirty="0" err="1" smtClean="0"/>
              <a:t>Redux</a:t>
            </a:r>
            <a:r>
              <a:rPr lang="pt-BR" dirty="0" smtClean="0"/>
              <a:t>: </a:t>
            </a:r>
            <a:r>
              <a:rPr lang="pt-BR" dirty="0" err="1" smtClean="0"/>
              <a:t>Prolegomenon</a:t>
            </a:r>
            <a:r>
              <a:rPr lang="pt-BR" dirty="0" smtClean="0"/>
              <a:t> to (</a:t>
            </a:r>
            <a:r>
              <a:rPr lang="pt-BR" dirty="0" err="1" smtClean="0"/>
              <a:t>Another</a:t>
            </a:r>
            <a:r>
              <a:rPr lang="pt-BR" dirty="0" smtClean="0"/>
              <a:t>) </a:t>
            </a:r>
            <a:r>
              <a:rPr lang="pt-BR" dirty="0" err="1" smtClean="0"/>
              <a:t>Philosophy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. </a:t>
            </a:r>
            <a:r>
              <a:rPr lang="en-US" b="1" dirty="0" smtClean="0"/>
              <a:t>Library Trends</a:t>
            </a:r>
            <a:r>
              <a:rPr lang="en-US" dirty="0" smtClean="0"/>
              <a:t>, [Urbana], v. 52, n. 3, p. </a:t>
            </a:r>
            <a:r>
              <a:rPr lang="pt-BR" dirty="0" smtClean="0"/>
              <a:t>387–407, </a:t>
            </a:r>
            <a:r>
              <a:rPr lang="pt-BR" dirty="0" err="1" smtClean="0"/>
              <a:t>Winter</a:t>
            </a:r>
            <a:r>
              <a:rPr lang="pt-BR" dirty="0" smtClean="0"/>
              <a:t> 2004.</a:t>
            </a:r>
          </a:p>
          <a:p>
            <a:endParaRPr lang="pt-BR" dirty="0" smtClean="0"/>
          </a:p>
          <a:p>
            <a:r>
              <a:rPr lang="pt-BR" dirty="0" smtClean="0"/>
              <a:t>FROHMANN, </a:t>
            </a:r>
            <a:r>
              <a:rPr lang="pt-BR" dirty="0" err="1" smtClean="0"/>
              <a:t>Bernd</a:t>
            </a:r>
            <a:r>
              <a:rPr lang="pt-BR" dirty="0" smtClean="0"/>
              <a:t>. </a:t>
            </a:r>
            <a:r>
              <a:rPr lang="pt-BR" dirty="0" err="1" smtClean="0"/>
              <a:t>Taking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 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beyond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r>
              <a:rPr lang="pt-BR" dirty="0" smtClean="0"/>
              <a:t>: a</a:t>
            </a:r>
            <a:r>
              <a:rPr lang="en-US" dirty="0" err="1" smtClean="0"/>
              <a:t>pplying</a:t>
            </a:r>
            <a:r>
              <a:rPr lang="en-US" dirty="0" smtClean="0"/>
              <a:t> the actor network theory. In: </a:t>
            </a:r>
            <a:r>
              <a:rPr lang="pt-BR" dirty="0" smtClean="0"/>
              <a:t>ANNUAL CONFERENCE OF THE CANADIAN ASSOCIATION FOR INFORMATION SCIENCE</a:t>
            </a:r>
            <a:r>
              <a:rPr lang="en-US" dirty="0" smtClean="0"/>
              <a:t>, 23., 1995, </a:t>
            </a:r>
            <a:r>
              <a:rPr lang="pt-BR" dirty="0" err="1" smtClean="0"/>
              <a:t>Edmonton</a:t>
            </a:r>
            <a:r>
              <a:rPr lang="en-US" dirty="0" smtClean="0"/>
              <a:t>. </a:t>
            </a:r>
            <a:r>
              <a:rPr lang="en-US" b="1" dirty="0" smtClean="0"/>
              <a:t>Electronic proceedings</a:t>
            </a:r>
            <a:r>
              <a:rPr lang="en-US" dirty="0" smtClean="0"/>
              <a:t>… </a:t>
            </a:r>
            <a:r>
              <a:rPr lang="pt-BR" dirty="0" err="1" smtClean="0"/>
              <a:t>Edmonton</a:t>
            </a:r>
            <a:r>
              <a:rPr lang="en-US" dirty="0" smtClean="0"/>
              <a:t>: </a:t>
            </a:r>
            <a:r>
              <a:rPr lang="pt-BR" dirty="0" err="1" smtClean="0"/>
              <a:t>University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Alberta</a:t>
            </a:r>
            <a:r>
              <a:rPr lang="en-US" dirty="0" smtClean="0"/>
              <a:t>, 1995. </a:t>
            </a:r>
            <a:r>
              <a:rPr lang="en-US" dirty="0" err="1" smtClean="0"/>
              <a:t>Disponível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 &lt;https://www.ualberta.ca/dept/slis/cais/frohmann.htm &gt;.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 12 jun. 2015.</a:t>
            </a:r>
          </a:p>
          <a:p>
            <a:endParaRPr lang="en-US" dirty="0" smtClean="0"/>
          </a:p>
          <a:p>
            <a:r>
              <a:rPr lang="en-US" dirty="0" smtClean="0"/>
              <a:t>HJØRLAND, </a:t>
            </a:r>
            <a:r>
              <a:rPr lang="en-US" dirty="0" err="1" smtClean="0"/>
              <a:t>Birger</a:t>
            </a:r>
            <a:r>
              <a:rPr lang="en-US" dirty="0" smtClean="0"/>
              <a:t>. Principia </a:t>
            </a:r>
            <a:r>
              <a:rPr lang="en-US" dirty="0" err="1" smtClean="0"/>
              <a:t>Informatica</a:t>
            </a:r>
            <a:r>
              <a:rPr lang="en-US" dirty="0" smtClean="0"/>
              <a:t>: foundational theory of information and </a:t>
            </a:r>
            <a:r>
              <a:rPr lang="pt-BR" dirty="0" err="1" smtClean="0"/>
              <a:t>principles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 </a:t>
            </a:r>
            <a:r>
              <a:rPr lang="pt-BR" dirty="0" err="1" smtClean="0"/>
              <a:t>services</a:t>
            </a:r>
            <a:r>
              <a:rPr lang="pt-BR" dirty="0" smtClean="0"/>
              <a:t>. In: INTERNATIONAL CONFERENCE ON </a:t>
            </a:r>
            <a:r>
              <a:rPr lang="en-US" dirty="0" smtClean="0"/>
              <a:t>CONCEPTIONS OF LIBRARY AND INFORMATION SCIENCE (COLIS4): EMERGING FRAMEWORKS AND METHODS, 4., 2002, Seattle. </a:t>
            </a:r>
            <a:r>
              <a:rPr lang="en-US" b="1" dirty="0" smtClean="0"/>
              <a:t>Proceedings</a:t>
            </a:r>
            <a:r>
              <a:rPr lang="en-US" dirty="0" smtClean="0"/>
              <a:t>… </a:t>
            </a:r>
            <a:r>
              <a:rPr lang="pt-BR" dirty="0" err="1" smtClean="0"/>
              <a:t>Greenwood</a:t>
            </a:r>
            <a:r>
              <a:rPr lang="pt-BR" dirty="0" smtClean="0"/>
              <a:t> </a:t>
            </a:r>
            <a:r>
              <a:rPr lang="pt-BR" dirty="0" err="1" smtClean="0"/>
              <a:t>Village</a:t>
            </a:r>
            <a:r>
              <a:rPr lang="pt-BR" dirty="0" smtClean="0"/>
              <a:t>, Colorado: </a:t>
            </a:r>
            <a:r>
              <a:rPr lang="pt-BR" dirty="0" err="1" smtClean="0"/>
              <a:t>Libraries</a:t>
            </a:r>
            <a:r>
              <a:rPr lang="pt-BR" dirty="0" smtClean="0"/>
              <a:t> </a:t>
            </a:r>
            <a:r>
              <a:rPr lang="pt-BR" dirty="0" err="1" smtClean="0"/>
              <a:t>Unlimited</a:t>
            </a:r>
            <a:r>
              <a:rPr lang="pt-BR" dirty="0" smtClean="0"/>
              <a:t>, 2002. p. 109-121. Disponível em: &lt;http://www.iva.dk/bh/core%20concepts%20in%20lis/</a:t>
            </a:r>
            <a:r>
              <a:rPr lang="pt-BR" dirty="0" err="1" smtClean="0"/>
              <a:t>articles</a:t>
            </a:r>
            <a:r>
              <a:rPr lang="pt-BR" dirty="0" smtClean="0"/>
              <a:t>%20az/principia_informatica.htm&gt;. Acesso em: 06 out. 2014.</a:t>
            </a:r>
          </a:p>
          <a:p>
            <a:endParaRPr lang="pt-BR" dirty="0" smtClean="0"/>
          </a:p>
          <a:p>
            <a:r>
              <a:rPr lang="en-US" dirty="0" smtClean="0"/>
              <a:t>HJØRLAND, </a:t>
            </a:r>
            <a:r>
              <a:rPr lang="en-US" dirty="0" err="1" smtClean="0"/>
              <a:t>Birger</a:t>
            </a:r>
            <a:r>
              <a:rPr lang="en-US" dirty="0" smtClean="0"/>
              <a:t>. Theory and </a:t>
            </a:r>
            <a:r>
              <a:rPr lang="en-US" dirty="0" err="1" smtClean="0"/>
              <a:t>metatheory</a:t>
            </a:r>
            <a:r>
              <a:rPr lang="en-US" dirty="0" smtClean="0"/>
              <a:t> of Information Science: a new </a:t>
            </a:r>
            <a:r>
              <a:rPr lang="fr-FR" dirty="0" smtClean="0"/>
              <a:t>interpretation. </a:t>
            </a:r>
            <a:r>
              <a:rPr lang="fr-FR" b="1" dirty="0" smtClean="0"/>
              <a:t>Journal of Documentation</a:t>
            </a:r>
            <a:r>
              <a:rPr lang="fr-FR" dirty="0" smtClean="0"/>
              <a:t>, [London], v. 54, n. 5, p. 606-621, Dec. </a:t>
            </a:r>
            <a:r>
              <a:rPr lang="pt-BR" dirty="0" smtClean="0"/>
              <a:t>1998.</a:t>
            </a:r>
          </a:p>
          <a:p>
            <a:endParaRPr lang="pt-BR" dirty="0" smtClean="0"/>
          </a:p>
          <a:p>
            <a:r>
              <a:rPr lang="pt-BR" dirty="0" smtClean="0"/>
              <a:t>KOBASHI, Nair </a:t>
            </a:r>
            <a:r>
              <a:rPr lang="pt-BR" dirty="0" err="1" smtClean="0"/>
              <a:t>Yumiko</a:t>
            </a:r>
            <a:r>
              <a:rPr lang="pt-BR" dirty="0" smtClean="0"/>
              <a:t>; SMIT, </a:t>
            </a:r>
            <a:r>
              <a:rPr lang="pt-BR" dirty="0" err="1" smtClean="0"/>
              <a:t>Johanna</a:t>
            </a:r>
            <a:r>
              <a:rPr lang="pt-BR" dirty="0" smtClean="0"/>
              <a:t> W.; TÁLAMO, Maria de Fátima Gonçalves Moreira. </a:t>
            </a:r>
            <a:r>
              <a:rPr lang="pt-BR" dirty="0" err="1" smtClean="0"/>
              <a:t>Constitution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de </a:t>
            </a:r>
            <a:r>
              <a:rPr lang="pt-BR" dirty="0" err="1" smtClean="0"/>
              <a:t>scientific</a:t>
            </a:r>
            <a:r>
              <a:rPr lang="pt-BR" dirty="0" smtClean="0"/>
              <a:t> 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r>
              <a:rPr lang="pt-BR" dirty="0" smtClean="0"/>
              <a:t>. In: LÓPEZHUERTAS, </a:t>
            </a:r>
            <a:r>
              <a:rPr lang="en-US" dirty="0" smtClean="0"/>
              <a:t>Maria José (Ed.). </a:t>
            </a:r>
            <a:r>
              <a:rPr lang="en-US" b="1" dirty="0" smtClean="0"/>
              <a:t>Challenges in knowledge representation and organization for the 21st century: integration of knowledge across boundaries</a:t>
            </a:r>
            <a:r>
              <a:rPr lang="en-US" dirty="0" smtClean="0"/>
              <a:t>: proceedings of the seventh international ISKO conference. </a:t>
            </a:r>
            <a:r>
              <a:rPr lang="en-US" dirty="0" err="1" smtClean="0"/>
              <a:t>Würzburg</a:t>
            </a:r>
            <a:r>
              <a:rPr lang="en-US" dirty="0" smtClean="0"/>
              <a:t>: </a:t>
            </a:r>
            <a:r>
              <a:rPr lang="en-US" dirty="0" err="1" smtClean="0"/>
              <a:t>Ergon</a:t>
            </a:r>
            <a:r>
              <a:rPr lang="en-US" dirty="0" smtClean="0"/>
              <a:t>, 2002. (Advances in knowledge organization, n. 8). p. 80-85.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 fontScale="47500" lnSpcReduction="20000"/>
          </a:bodyPr>
          <a:lstStyle/>
          <a:p>
            <a:endParaRPr lang="en-US" dirty="0" smtClean="0"/>
          </a:p>
          <a:p>
            <a:r>
              <a:rPr lang="pt-BR" dirty="0" smtClean="0"/>
              <a:t>KOBASHI, Nair </a:t>
            </a:r>
            <a:r>
              <a:rPr lang="pt-BR" dirty="0" err="1" smtClean="0"/>
              <a:t>Yumiko</a:t>
            </a:r>
            <a:r>
              <a:rPr lang="pt-BR" dirty="0" smtClean="0"/>
              <a:t>; TÁLAMO, Maria de Fátima Gonçalves Moreira. Informação: fenômeno e objeto de estudo da sociedade contemporânea. </a:t>
            </a:r>
            <a:r>
              <a:rPr lang="pt-BR" b="1" dirty="0" err="1" smtClean="0"/>
              <a:t>Transinformação</a:t>
            </a:r>
            <a:r>
              <a:rPr lang="pt-BR" dirty="0" smtClean="0"/>
              <a:t>, Campinas, v. 15, n.3, ed. esp., p. 7-21, set./dez. 2003.</a:t>
            </a:r>
          </a:p>
          <a:p>
            <a:endParaRPr lang="pt-BR" dirty="0" smtClean="0"/>
          </a:p>
          <a:p>
            <a:r>
              <a:rPr lang="pt-BR" dirty="0" smtClean="0"/>
              <a:t>ORTEGA, Cristina </a:t>
            </a:r>
            <a:r>
              <a:rPr lang="pt-BR" dirty="0" err="1" smtClean="0"/>
              <a:t>Dotta</a:t>
            </a:r>
            <a:r>
              <a:rPr lang="pt-BR" dirty="0" smtClean="0"/>
              <a:t>. A Documentação como uma das origens da Ciência da Informação e base fértil para sua fundamentação. </a:t>
            </a:r>
            <a:r>
              <a:rPr lang="pt-BR" b="1" dirty="0" err="1" smtClean="0"/>
              <a:t>Brazilian</a:t>
            </a:r>
            <a:r>
              <a:rPr lang="pt-BR" b="1" dirty="0" smtClean="0"/>
              <a:t> </a:t>
            </a:r>
            <a:r>
              <a:rPr lang="pt-BR" b="1" dirty="0" err="1" smtClean="0"/>
              <a:t>Journal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Information</a:t>
            </a:r>
            <a:r>
              <a:rPr lang="pt-BR" b="1" dirty="0" smtClean="0"/>
              <a:t> </a:t>
            </a:r>
            <a:r>
              <a:rPr lang="pt-BR" b="1" dirty="0" err="1" smtClean="0"/>
              <a:t>Science</a:t>
            </a:r>
            <a:r>
              <a:rPr lang="pt-BR" dirty="0" smtClean="0"/>
              <a:t>, [Marília], v. 3, n. 1, p. 3-35, jan./jun. 2009.</a:t>
            </a:r>
          </a:p>
          <a:p>
            <a:endParaRPr lang="pt-BR" dirty="0" smtClean="0"/>
          </a:p>
          <a:p>
            <a:r>
              <a:rPr lang="en-US" dirty="0" smtClean="0"/>
              <a:t>RAYWARD, W. Boyd. Information revolutions, the information society, and the future of the history of Information Science. </a:t>
            </a:r>
            <a:r>
              <a:rPr lang="en-US" b="1" dirty="0" smtClean="0"/>
              <a:t>Library Trends</a:t>
            </a:r>
            <a:r>
              <a:rPr lang="en-US" dirty="0" smtClean="0"/>
              <a:t>, [Urbana], v. 62, n. 3, p. 681-</a:t>
            </a:r>
            <a:r>
              <a:rPr lang="pt-BR" dirty="0" smtClean="0"/>
              <a:t>713, </a:t>
            </a:r>
            <a:r>
              <a:rPr lang="pt-BR" dirty="0" err="1" smtClean="0"/>
              <a:t>Winter</a:t>
            </a:r>
            <a:r>
              <a:rPr lang="pt-BR" dirty="0" smtClean="0"/>
              <a:t> 2014.</a:t>
            </a:r>
          </a:p>
          <a:p>
            <a:endParaRPr lang="pt-BR" dirty="0" smtClean="0"/>
          </a:p>
          <a:p>
            <a:r>
              <a:rPr lang="en-US" dirty="0" smtClean="0"/>
              <a:t>RAYWARD, W. Boyd. The Origins of Information Science and the International Institute of Bibliography/International Federation for Information and Documentation (FID). </a:t>
            </a:r>
            <a:r>
              <a:rPr lang="en-US" b="1" dirty="0" smtClean="0"/>
              <a:t>Journal of the American Society for Information Science</a:t>
            </a:r>
            <a:r>
              <a:rPr lang="en-US" dirty="0" smtClean="0"/>
              <a:t>, [New York], v. 48, </a:t>
            </a:r>
            <a:r>
              <a:rPr lang="pt-BR" dirty="0" smtClean="0"/>
              <a:t>n. 4, p. 289-300, 1997.</a:t>
            </a:r>
          </a:p>
          <a:p>
            <a:endParaRPr lang="pt-BR" dirty="0" smtClean="0"/>
          </a:p>
          <a:p>
            <a:r>
              <a:rPr lang="pt-BR" dirty="0" smtClean="0"/>
              <a:t>SMIT, </a:t>
            </a:r>
            <a:r>
              <a:rPr lang="pt-BR" dirty="0" err="1" smtClean="0"/>
              <a:t>Johanna</a:t>
            </a:r>
            <a:r>
              <a:rPr lang="pt-BR" dirty="0" smtClean="0"/>
              <a:t> W. Novas abordagens na organização, no acesso e na transferência da informação. In: SILVA, Helen de Castro; BARROS, Maria Helena T. C. de (</a:t>
            </a:r>
            <a:r>
              <a:rPr lang="pt-BR" dirty="0" err="1" smtClean="0"/>
              <a:t>Orgs</a:t>
            </a:r>
            <a:r>
              <a:rPr lang="pt-BR" dirty="0" smtClean="0"/>
              <a:t>.). </a:t>
            </a:r>
            <a:r>
              <a:rPr lang="pt-BR" b="1" dirty="0" smtClean="0"/>
              <a:t>Ciência da Informação</a:t>
            </a:r>
            <a:r>
              <a:rPr lang="pt-BR" dirty="0" smtClean="0"/>
              <a:t>: múltiplos diálogos. Marília: Oficina Universitária </a:t>
            </a:r>
            <a:r>
              <a:rPr lang="pt-BR" dirty="0" err="1" smtClean="0"/>
              <a:t>Unesp</a:t>
            </a:r>
            <a:r>
              <a:rPr lang="pt-BR" dirty="0" smtClean="0"/>
              <a:t>, 2009. p. 57-66.</a:t>
            </a:r>
          </a:p>
          <a:p>
            <a:endParaRPr lang="en-US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 fontScale="62500" lnSpcReduction="20000"/>
          </a:bodyPr>
          <a:lstStyle/>
          <a:p>
            <a:r>
              <a:rPr lang="pt-BR" dirty="0" smtClean="0"/>
              <a:t>SMIT, </a:t>
            </a:r>
            <a:r>
              <a:rPr lang="pt-BR" dirty="0" err="1" smtClean="0"/>
              <a:t>Johanna</a:t>
            </a:r>
            <a:r>
              <a:rPr lang="pt-BR" dirty="0" smtClean="0"/>
              <a:t> W.; TALAMO, Maria de Fátima Gonçalves Moreira. (2007). Ciência da Informação: uma ciência moderna ou pós-moderna? In: LARA, Marilda Lopes </a:t>
            </a:r>
            <a:r>
              <a:rPr lang="pt-BR" dirty="0" err="1" smtClean="0"/>
              <a:t>Ginez</a:t>
            </a:r>
            <a:r>
              <a:rPr lang="pt-BR" dirty="0" smtClean="0"/>
              <a:t> de; FUJINO, Asa; NORONHA, Daisy Pires (</a:t>
            </a:r>
            <a:r>
              <a:rPr lang="pt-BR" dirty="0" err="1" smtClean="0"/>
              <a:t>Orgs</a:t>
            </a:r>
            <a:r>
              <a:rPr lang="pt-BR" dirty="0" smtClean="0"/>
              <a:t>.). Informação e contemporaneidade: perspectivas. Recife: Néctar. p. 27-45.</a:t>
            </a:r>
          </a:p>
          <a:p>
            <a:endParaRPr lang="pt-BR" dirty="0" smtClean="0"/>
          </a:p>
          <a:p>
            <a:r>
              <a:rPr lang="pt-BR" dirty="0" smtClean="0"/>
              <a:t>SMIT, </a:t>
            </a:r>
            <a:r>
              <a:rPr lang="pt-BR" dirty="0" err="1" smtClean="0"/>
              <a:t>Johanna</a:t>
            </a:r>
            <a:r>
              <a:rPr lang="pt-BR" dirty="0" smtClean="0"/>
              <a:t> W.; TALAMO, Maria de Fátima Gonçalves Moreira; KOBASHI, Nair </a:t>
            </a:r>
            <a:r>
              <a:rPr lang="pt-BR" dirty="0" err="1" smtClean="0"/>
              <a:t>Yumiko</a:t>
            </a:r>
            <a:r>
              <a:rPr lang="pt-BR" dirty="0" smtClean="0"/>
              <a:t>. (2004). A determinação do campo cientifico da Ciência da Informação: uma abordagem terminológica. </a:t>
            </a:r>
            <a:r>
              <a:rPr lang="pt-BR" b="1" dirty="0" err="1" smtClean="0"/>
              <a:t>Datagramazero</a:t>
            </a:r>
            <a:r>
              <a:rPr lang="pt-BR" dirty="0" smtClean="0"/>
              <a:t>, [Rio de Janeiro], v. 5, n.1. Disponível em: &lt;http://www.dgz.org.br/fev04/Art_03.htm&gt;. Acesso em: 14 abr. 2012.</a:t>
            </a:r>
          </a:p>
          <a:p>
            <a:endParaRPr lang="pt-BR" dirty="0" smtClean="0"/>
          </a:p>
          <a:p>
            <a:r>
              <a:rPr lang="pt-BR" dirty="0" smtClean="0"/>
              <a:t>SVENONIUS, Elaine. </a:t>
            </a:r>
            <a:r>
              <a:rPr lang="en-US" b="1" dirty="0" smtClean="0"/>
              <a:t>The intellectual foundation of information organization</a:t>
            </a:r>
            <a:r>
              <a:rPr lang="en-US" dirty="0" smtClean="0"/>
              <a:t>. Cambridge, MA: The MIT Press, 2000.</a:t>
            </a:r>
          </a:p>
          <a:p>
            <a:endParaRPr lang="en-US" dirty="0" smtClean="0"/>
          </a:p>
          <a:p>
            <a:r>
              <a:rPr lang="en-US" dirty="0" smtClean="0"/>
              <a:t>VICKERY, Brian. </a:t>
            </a:r>
            <a:r>
              <a:rPr lang="en-US" dirty="0" err="1" smtClean="0"/>
              <a:t>Metatheory</a:t>
            </a:r>
            <a:r>
              <a:rPr lang="en-US" dirty="0" smtClean="0"/>
              <a:t> and Information Science. </a:t>
            </a:r>
            <a:r>
              <a:rPr lang="en-US" b="1" dirty="0" smtClean="0"/>
              <a:t>Journal of Documentation</a:t>
            </a:r>
            <a:r>
              <a:rPr lang="en-US" dirty="0" smtClean="0"/>
              <a:t>, </a:t>
            </a:r>
            <a:r>
              <a:rPr lang="it-IT" dirty="0" smtClean="0"/>
              <a:t>[London], v. 53, n. 5, p. 457-476, Dec. 1997.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A-historicismo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história da disciplina suprimida em nome da modernidade e da tecnologia – confunde-se informação com tecnologia da informação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chemeClr val="accent4"/>
                </a:solidFill>
              </a:rPr>
              <a:t>A-historicismo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</a:t>
            </a:r>
          </a:p>
          <a:p>
            <a:pPr algn="ctr">
              <a:buNone/>
            </a:pPr>
            <a:r>
              <a:rPr lang="pt-BR" dirty="0" smtClean="0"/>
              <a:t>pesquisas que chegam a soluções já adotadas e descartadas, que apenas reformulam o que já era sabido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(BATES, 1999; ORTEGA, 2009)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	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“os problemas básicos da Ciência da Informação não são novos”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1600" dirty="0" smtClean="0"/>
              <a:t>(BROOKES, 1980, p. 125)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alança.pn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714356"/>
            <a:ext cx="6991706" cy="541857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85852" y="4143380"/>
            <a:ext cx="192882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registros de informação</a:t>
            </a:r>
            <a:endParaRPr lang="pt-B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072198" y="2928934"/>
            <a:ext cx="200026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métodos de gestão para acesso</a:t>
            </a:r>
          </a:p>
          <a:p>
            <a:pPr algn="ctr"/>
            <a:endParaRPr lang="pt-B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Multiplicar 11"/>
          <p:cNvSpPr/>
          <p:nvPr/>
        </p:nvSpPr>
        <p:spPr>
          <a:xfrm>
            <a:off x="1785918" y="3214686"/>
            <a:ext cx="857256" cy="857256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Diferente de 12"/>
          <p:cNvSpPr/>
          <p:nvPr/>
        </p:nvSpPr>
        <p:spPr>
          <a:xfrm>
            <a:off x="7643834" y="285728"/>
            <a:ext cx="1000132" cy="785818"/>
          </a:xfrm>
          <a:prstGeom prst="mathNot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Seta para baixo 13"/>
          <p:cNvSpPr/>
          <p:nvPr/>
        </p:nvSpPr>
        <p:spPr>
          <a:xfrm rot="1403917">
            <a:off x="7159469" y="1141179"/>
            <a:ext cx="397227" cy="160042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57158" y="5357826"/>
            <a:ext cx="8429684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dirty="0" smtClean="0"/>
              <a:t>cada nova metodologia </a:t>
            </a:r>
            <a:r>
              <a:rPr lang="pt-BR" sz="3200" dirty="0" err="1" smtClean="0"/>
              <a:t>adequa-se</a:t>
            </a:r>
            <a:r>
              <a:rPr lang="pt-BR" sz="3200" dirty="0" smtClean="0"/>
              <a:t> às necessidades específicas de seu contexto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/>
                </a:solidFill>
              </a:rPr>
              <a:t>Objetivo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pt-BR" dirty="0" smtClean="0"/>
              <a:t>	examinar conceitos fundamentais e suas inter-relações e buscar o desenvolvimento de modelos e teorias para uma melhor compreensão das limitações e possibilidades da área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1352</Words>
  <Application>Microsoft Office PowerPoint</Application>
  <PresentationFormat>Apresentação na tela (4:3)</PresentationFormat>
  <Paragraphs>234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Teoria e História na Ciência da Informação</vt:lpstr>
      <vt:lpstr>Problema</vt:lpstr>
      <vt:lpstr>Hipótese</vt:lpstr>
      <vt:lpstr>A-historicismo</vt:lpstr>
      <vt:lpstr>A-historicismo</vt:lpstr>
      <vt:lpstr>A-historicismo</vt:lpstr>
      <vt:lpstr>Apresentação do PowerPoint</vt:lpstr>
      <vt:lpstr>Apresentação do PowerPoint</vt:lpstr>
      <vt:lpstr>Objetivo</vt:lpstr>
      <vt:lpstr>Como?</vt:lpstr>
      <vt:lpstr>Fundamentação Teórica</vt:lpstr>
      <vt:lpstr>Fundamentação Teórica</vt:lpstr>
      <vt:lpstr>contexto histórico-filosófico   ↓  Cultura de Informação </vt:lpstr>
      <vt:lpstr>Cultura de Informação</vt:lpstr>
      <vt:lpstr>Apresentação do PowerPoint</vt:lpstr>
      <vt:lpstr>Fundamentação Teórica</vt:lpstr>
      <vt:lpstr>Kobashi; Smit; Tálamo</vt:lpstr>
      <vt:lpstr>Fundamentação Teórica</vt:lpstr>
      <vt:lpstr>Apresentação do PowerPoint</vt:lpstr>
      <vt:lpstr>Fundamentação Teórica</vt:lpstr>
      <vt:lpstr>contexto histórico-filosófico   ↓  Regime de Informação </vt:lpstr>
      <vt:lpstr>Regime de Informação</vt:lpstr>
      <vt:lpstr>Regime de Informação</vt:lpstr>
      <vt:lpstr>Regime de Informação</vt:lpstr>
      <vt:lpstr>Apresentação do PowerPoint</vt:lpstr>
      <vt:lpstr>Apresentação do PowerPoint</vt:lpstr>
      <vt:lpstr>Apresentação do PowerPoint</vt:lpstr>
      <vt:lpstr>Fundamentação Teórica</vt:lpstr>
      <vt:lpstr>Apresentação do PowerPoint</vt:lpstr>
      <vt:lpstr>Apresentação do PowerPoint</vt:lpstr>
      <vt:lpstr>Fundamentação Teórica</vt:lpstr>
      <vt:lpstr>Apresentação do PowerPoint</vt:lpstr>
      <vt:lpstr>Apresentação do PowerPoint</vt:lpstr>
      <vt:lpstr>Apresentação do PowerPoint</vt:lpstr>
      <vt:lpstr>Apresentação do PowerPoint</vt:lpstr>
      <vt:lpstr>Fundamentação Teórica</vt:lpstr>
      <vt:lpstr>Apresentação do PowerPoint</vt:lpstr>
      <vt:lpstr>Considerações Finais</vt:lpstr>
      <vt:lpstr>Considerações Finais</vt:lpstr>
      <vt:lpstr>Referências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necessidade de uma meta-teoria da Ciência da Informação</dc:title>
  <dc:creator>luciana</dc:creator>
  <cp:lastModifiedBy>admcbd</cp:lastModifiedBy>
  <cp:revision>109</cp:revision>
  <dcterms:created xsi:type="dcterms:W3CDTF">2015-06-11T13:15:29Z</dcterms:created>
  <dcterms:modified xsi:type="dcterms:W3CDTF">2015-06-17T22:07:08Z</dcterms:modified>
</cp:coreProperties>
</file>