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5" r:id="rId8"/>
    <p:sldId id="260" r:id="rId9"/>
    <p:sldId id="261" r:id="rId10"/>
    <p:sldId id="266" r:id="rId11"/>
    <p:sldId id="267" r:id="rId12"/>
    <p:sldId id="268" r:id="rId13"/>
    <p:sldId id="269" r:id="rId14"/>
    <p:sldId id="262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825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931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4891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4262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3577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912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191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48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35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02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5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7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48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92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014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53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F363-3F84-4187-A2CD-C161E2618150}" type="datetimeFigureOut">
              <a:rPr lang="pt-BR" smtClean="0"/>
              <a:t>25/08/2014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86FE4FF-C395-4944-A2D6-307458B3F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99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Políticas de indexação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Profa. Giovana </a:t>
            </a:r>
            <a:r>
              <a:rPr lang="pt-BR" dirty="0" err="1" smtClean="0"/>
              <a:t>Deliberali</a:t>
            </a:r>
            <a:r>
              <a:rPr lang="pt-BR" dirty="0" smtClean="0"/>
              <a:t> </a:t>
            </a:r>
            <a:r>
              <a:rPr lang="pt-BR" dirty="0" err="1" smtClean="0"/>
              <a:t>Maimone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325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Manual de 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Uma política de indexação só poderá ter continuidade e aperfeiçoamento no decorrer dos anos se devidamente registrada em documentos, de modo a que se possa ter clareza do conjunto de decisões tomadas, suas razões e seu contexto.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Todos os manuais apresentam uma descrição de como deve ser realizada a leitura do documento com fins à indexação, como por exemplo, recomendações sobre quais partes do documento que devem ser lidas e quais as que devem ser evitadas.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17980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Influências do indexador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O indexador, durante a realização da indexação, sofre influência não só dos elementos que compõem a política de indexação como também de todo o contexto onde está inserido. Esse contexto engloba:</a:t>
            </a:r>
          </a:p>
          <a:p>
            <a:pPr algn="just"/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Aspectos físicos (área, estrutura física, disposição dos materiais);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Aspectos psicológicos (preocupações internas);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Aspectos </a:t>
            </a:r>
            <a:r>
              <a:rPr lang="pt-BR" sz="2000" dirty="0" err="1" smtClean="0"/>
              <a:t>sociocognitivos</a:t>
            </a:r>
            <a:r>
              <a:rPr lang="pt-BR" sz="2000" dirty="0"/>
              <a:t> </a:t>
            </a:r>
            <a:r>
              <a:rPr lang="pt-BR" sz="2000" dirty="0" smtClean="0"/>
              <a:t>(objetivos, política, </a:t>
            </a:r>
            <a:r>
              <a:rPr lang="pt-BR" sz="2000" smtClean="0"/>
              <a:t>procedimentos</a:t>
            </a:r>
            <a:r>
              <a:rPr lang="pt-BR" sz="2000" smtClean="0"/>
              <a:t>).</a:t>
            </a:r>
            <a:endParaRPr lang="pt-BR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62922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indexação global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Estabelece parâmetros comuns a serem adotados por todas as bibliotecas que formam essa rede, tornando o catálogo uniforme e consistente.</a:t>
            </a:r>
          </a:p>
          <a:p>
            <a:pPr algn="just"/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	</a:t>
            </a:r>
            <a:r>
              <a:rPr lang="pt-BR" sz="2000" dirty="0" smtClean="0"/>
              <a:t>Exemplo: Rede de bibliotecas universitárias (</a:t>
            </a:r>
            <a:r>
              <a:rPr lang="pt-BR" sz="2000" dirty="0" err="1" smtClean="0"/>
              <a:t>Sibi</a:t>
            </a:r>
            <a:r>
              <a:rPr lang="pt-BR" sz="2000" dirty="0"/>
              <a:t>/</a:t>
            </a:r>
            <a:r>
              <a:rPr lang="pt-BR" sz="2000" dirty="0" smtClean="0"/>
              <a:t>USP)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89193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indexação local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Cada biblioteca que compõem essa rede, deverá desenvolver sua política de indexação considerando suas particularidades como a área do conhecimento em que a biblioteca está inserida, as pesquisas desenvolvidas no local, a demanda dos usuários e as atividades administrativas.</a:t>
            </a:r>
          </a:p>
          <a:p>
            <a:pPr algn="just"/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	</a:t>
            </a:r>
            <a:r>
              <a:rPr lang="pt-BR" sz="2000" dirty="0" smtClean="0"/>
              <a:t>Exemplo: Biblioteca da ESALQ USP que enfatiza algumas áreas do conhecimento em detrimento </a:t>
            </a:r>
            <a:r>
              <a:rPr lang="pt-BR" sz="2000" smtClean="0"/>
              <a:t>de outras.</a:t>
            </a:r>
            <a:endParaRPr lang="pt-BR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526738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000" dirty="0" smtClean="0"/>
              <a:t>CARNEIRO, M. V. Diretrizes para uma política de indexação. </a:t>
            </a:r>
            <a:r>
              <a:rPr lang="pt-BR" sz="2000" i="1" dirty="0" smtClean="0"/>
              <a:t>Revista da Escola de Biblioteconomia da UFMG</a:t>
            </a:r>
            <a:r>
              <a:rPr lang="pt-BR" sz="2000" dirty="0" smtClean="0"/>
              <a:t>, Belo Horizonte, v. 14, n. 2, p. 221 – 241, set. 1985.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LANCASTER, F. W. </a:t>
            </a:r>
            <a:r>
              <a:rPr lang="pt-BR" sz="2000" i="1" dirty="0" smtClean="0"/>
              <a:t>Indexação e resumos</a:t>
            </a:r>
            <a:r>
              <a:rPr lang="pt-BR" sz="2000" dirty="0" smtClean="0"/>
              <a:t>: teoria e prática. Brasília: </a:t>
            </a:r>
            <a:r>
              <a:rPr lang="pt-BR" sz="2000" dirty="0" err="1" smtClean="0"/>
              <a:t>Briquet</a:t>
            </a:r>
            <a:r>
              <a:rPr lang="pt-BR" sz="2000" dirty="0" smtClean="0"/>
              <a:t> de Lemos, 1993.</a:t>
            </a:r>
          </a:p>
          <a:p>
            <a:pPr marL="0" indent="0" algn="just">
              <a:buNone/>
            </a:pPr>
            <a:endParaRPr lang="pt-BR" sz="2000" dirty="0"/>
          </a:p>
          <a:p>
            <a:pPr algn="just"/>
            <a:r>
              <a:rPr lang="pt-BR" sz="2000" dirty="0" smtClean="0"/>
              <a:t>RUBI, M. P.; FUJITA, M. S. L. Elementos de política de indexação em manuais de indexação de sistemas de informação especializados. </a:t>
            </a:r>
            <a:r>
              <a:rPr lang="pt-BR" sz="2000" i="1" dirty="0" smtClean="0"/>
              <a:t>Perspectivas em Ciência da Informação</a:t>
            </a:r>
            <a:r>
              <a:rPr lang="pt-BR" sz="2000" dirty="0" smtClean="0"/>
              <a:t>, Belo Horizonte, v. 8, n. 1, p. 66 – 77, jan./jun. 2003.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1600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Deve servir como um guia para tomada de decisões, </a:t>
            </a:r>
            <a:r>
              <a:rPr lang="pt-BR" sz="2000" dirty="0" smtClean="0"/>
              <a:t>e deve </a:t>
            </a:r>
            <a:r>
              <a:rPr lang="pt-BR" sz="2000" dirty="0" smtClean="0"/>
              <a:t>levar em conta os seguintes fatores:</a:t>
            </a:r>
          </a:p>
          <a:p>
            <a:pPr algn="just"/>
            <a:endParaRPr lang="pt-BR" sz="20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Características e objetivos da organização;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Identificação dos usuários;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Identificação de recursos humanos, materiais e financeiros, que delimitam o funcionamento de um sistema de recuperação de informações.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5798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000" dirty="0" smtClean="0"/>
              <a:t>Os elementos que devem ser  considerados na elaboração de uma política de indexação são:</a:t>
            </a:r>
          </a:p>
          <a:p>
            <a:pPr algn="just"/>
            <a:endParaRPr lang="pt-BR" sz="20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Cobertura de assuntos (centrais e periféricos);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Seleção e aquisição dos documentos-fonte;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Processo de indexação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Nível de exaustividade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Nível de especificidade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Escolha da linguagem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Capacidade de </a:t>
            </a:r>
            <a:r>
              <a:rPr lang="pt-BR" sz="2000" dirty="0" err="1" smtClean="0"/>
              <a:t>revocação</a:t>
            </a:r>
            <a:r>
              <a:rPr lang="pt-BR" sz="2000" dirty="0" smtClean="0"/>
              <a:t> e precisão do sistema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0212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000" dirty="0" smtClean="0"/>
              <a:t>Os elementos que devem ser  considerados na elaboração de uma política de indexação são:</a:t>
            </a:r>
          </a:p>
          <a:p>
            <a:pPr algn="just"/>
            <a:endParaRPr lang="pt-BR" sz="20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Estratégia de busca (delegada ou não)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Tempo de resposta do sistema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Forma de saída (apresentação dos resultados)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Avaliação do sistema (até que ponto satisfaz os usuários)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Conhecimento do conteúdo do documento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Escolha dos conceitos (seletividade e exaustividade)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Tradução dos conceitos em descritores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2784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indexação: 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Como objetivos da política de indexação temos:</a:t>
            </a:r>
          </a:p>
          <a:p>
            <a:pPr algn="just"/>
            <a:endParaRPr lang="pt-BR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2000" dirty="0" smtClean="0"/>
              <a:t>Harmonizar o acesso por assunto em seu catálogo;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2000" dirty="0" smtClean="0"/>
              <a:t>Explicitar as decisões da indexação para os catalogadores e para os usuários.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3943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Uma política de indexação está inserida em dois contextos complementares:</a:t>
            </a:r>
          </a:p>
          <a:p>
            <a:pPr algn="just"/>
            <a:endParaRPr lang="pt-BR" sz="20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err="1" smtClean="0"/>
              <a:t>Sociocognitivo</a:t>
            </a:r>
            <a:r>
              <a:rPr lang="pt-BR" sz="2000" dirty="0" smtClean="0"/>
              <a:t> do indexador: regras e procedimentos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Sistema de informação: elementos constituintes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66575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Para avaliar uma política de indexação tem-se alguns elementos que devem ser considerados, como:</a:t>
            </a:r>
          </a:p>
          <a:p>
            <a:pPr algn="just"/>
            <a:endParaRPr lang="pt-BR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2000" dirty="0" smtClean="0"/>
              <a:t>Aspecto estratégico: para quem a política é direcionada? Quais os limites de sua aplicação? Etc.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2000" dirty="0" smtClean="0"/>
              <a:t>Ferramentas de indexação: quais as diferentes linguagens e esquemas de classificação utilizados? Quais as características de cada linguagem? Etc.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2000" dirty="0" smtClean="0"/>
              <a:t>Aplicação das ferramentas: como serão utilizadas as ferramentas? Quais os tipos de documentos indexados e não indexados?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514832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 de descritores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Não existe um número fixo de descritores que representarão exaustivamente um documento, pois este número dependerá do </a:t>
            </a:r>
            <a:r>
              <a:rPr lang="pt-BR" sz="2000" u="sng" dirty="0" smtClean="0"/>
              <a:t>sistema de informação</a:t>
            </a:r>
            <a:r>
              <a:rPr lang="pt-BR" sz="2000" dirty="0" smtClean="0"/>
              <a:t> e do </a:t>
            </a:r>
            <a:r>
              <a:rPr lang="pt-BR" sz="2000" u="sng" dirty="0" smtClean="0"/>
              <a:t>tipo de material</a:t>
            </a:r>
            <a:r>
              <a:rPr lang="pt-BR" sz="2000" dirty="0" smtClean="0"/>
              <a:t> por ele adquirido.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Os sistemas de informação apresentam um número médio de termos a serem selecionados, seja ele restritamente variável entre 10 e 12, ou amplamente flexível entre 2 e 20.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10945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Manual de 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O manual para o programa de orientação à formação e capacitação do indexador em leitura documentária deve:</a:t>
            </a:r>
          </a:p>
          <a:p>
            <a:pPr algn="just"/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Ser didático -&gt; conter o propósito do sistema, a indexação e suas linguagens, classificação, análise de assunto, procedimentos para resumos e fornecer exemplos de indexação e resumos;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Conter de maneira calara e objetiva, os elementos constituintes da política de indexação do sistema.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43272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803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Facetado</vt:lpstr>
      <vt:lpstr>Políticas de indexação</vt:lpstr>
      <vt:lpstr>Política de indexação</vt:lpstr>
      <vt:lpstr>Política de indexação</vt:lpstr>
      <vt:lpstr>Política de indexação</vt:lpstr>
      <vt:lpstr>Política de indexação: objetivos</vt:lpstr>
      <vt:lpstr>Política de indexação</vt:lpstr>
      <vt:lpstr>Política de indexação</vt:lpstr>
      <vt:lpstr>Número de descritores</vt:lpstr>
      <vt:lpstr>Manual de indexação</vt:lpstr>
      <vt:lpstr>Manual de indexação</vt:lpstr>
      <vt:lpstr>Influências do indexador</vt:lpstr>
      <vt:lpstr>Política de indexação global</vt:lpstr>
      <vt:lpstr>Política de indexação local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de indexação</dc:title>
  <dc:creator>User</dc:creator>
  <cp:lastModifiedBy>User</cp:lastModifiedBy>
  <cp:revision>11</cp:revision>
  <dcterms:created xsi:type="dcterms:W3CDTF">2014-08-24T20:32:24Z</dcterms:created>
  <dcterms:modified xsi:type="dcterms:W3CDTF">2014-08-26T02:06:36Z</dcterms:modified>
</cp:coreProperties>
</file>