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7"/>
  </p:notesMasterIdLst>
  <p:sldIdLst>
    <p:sldId id="270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4660"/>
  </p:normalViewPr>
  <p:slideViewPr>
    <p:cSldViewPr>
      <p:cViewPr varScale="1">
        <p:scale>
          <a:sx n="81" d="100"/>
          <a:sy n="81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7B03-5B77-4510-90AC-47AE9C4CE645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77A7-C6ED-4824-86CC-012A4265D9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828-8EF4-4C39-A60A-10C6652C4CC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931-AA9F-4464-9F9D-3799B4EEEB5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B0D0-05BE-41FE-8A03-E45D8084448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E340-EB48-4E96-A4B6-C736DF29B61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D324-FBEC-4A16-91C7-6AC9EC85CF7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57B0-1F73-4CE8-8B9E-8BA6F55E47E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AF-8A8E-48D3-AB3F-A3DB508870AC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A048-A7FD-493B-9902-CCD95D2DD74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C58F-0BAC-4857-8D6B-831BAD551833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7057-77DD-4EEA-B8CD-DBB9DA52CDD8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C74F5D-D3D2-499B-8F48-3DBB67B8628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A84EB5-942F-400F-8987-01278E7F21F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1981200"/>
            <a:ext cx="4114800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Axially Loaded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500" dirty="0"/>
              <a:t>Chapter 2: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" name="Picture 10" descr="CL_Logo_RGB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91263"/>
            <a:ext cx="1295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218" name="Picture 2" descr="C:\Documents and Settings\altit\Desktop\Gere 8e JPEG\ch02\Fig2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533525"/>
            <a:ext cx="5870575" cy="378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42" name="Picture 2" descr="C:\Documents and Settings\altit\Desktop\Gere 8e JPEG\ch02\Fig2-07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550988"/>
            <a:ext cx="5870575" cy="375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1266" name="Picture 2" descr="C:\Documents and Settings\altit\Desktop\Gere 8e JPEG\ch02\Fig2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692150"/>
            <a:ext cx="5735637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2290" name="Picture 2" descr="C:\Documents and Settings\altit\Desktop\Gere 8e JPEG\ch02\Fig2-08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287587" cy="211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3314" name="Picture 2" descr="C:\Documents and Settings\altit\Desktop\Gere 8e JPEG\ch02\Fig2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954213"/>
            <a:ext cx="5867400" cy="294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4338" name="Picture 2" descr="C:\Documents and Settings\altit\Desktop\Gere 8e JPEG\ch02\Fig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763" y="1447800"/>
            <a:ext cx="2207591" cy="396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5362" name="Picture 2" descr="C:\Documents and Settings\altit\Desktop\Gere 8e JPEG\ch02\Fig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2800350"/>
            <a:ext cx="5934075" cy="125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6386" name="Picture 2" descr="C:\Documents and Settings\altit\Desktop\Gere 8e JPEG\ch02\Fig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036638"/>
            <a:ext cx="5870575" cy="47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7410" name="Picture 2" descr="C:\Documents and Settings\altit\Desktop\Gere 8e JPEG\ch02\Fig2-12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2139950" cy="217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8434" name="Picture 2" descr="C:\Documents and Settings\altit\Desktop\Gere 8e JPEG\ch02\Fig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47875"/>
            <a:ext cx="5730875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6" name="Picture 2" descr="C:\Documents and Settings\altit\Desktop\Gere 8e JPEG\ch02\Fig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2587625" cy="193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9458" name="Picture 2" descr="C:\Documents and Settings\altit\Desktop\Gere 8e JPEG\ch02\Fig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054225" cy="306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482" name="Picture 2" descr="C:\Documents and Settings\altit\Desktop\Gere 8e JPEG\ch02\Fig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2054225" cy="317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1506" name="Picture 2" descr="C:\Documents and Settings\altit\Desktop\Gere 8e JPEG\ch02\Fig2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862138"/>
            <a:ext cx="5854700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2530" name="Picture 2" descr="C:\Documents and Settings\altit\Desktop\Gere 8e JPEG\ch02\Fig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660650"/>
            <a:ext cx="5695950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554" name="Picture 2" descr="C:\Documents and Settings\altit\Desktop\Gere 8e JPEG\ch02\Fig2-17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432050"/>
            <a:ext cx="5870575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578" name="Picture 2" descr="C:\Documents and Settings\altit\Desktop\Gere 8e JPEG\ch02\Fig2-17-co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287587" cy="256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602" name="Picture 2" descr="C:\Documents and Settings\altit\Desktop\Gere 8e JPEG\ch02\Fig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587375"/>
            <a:ext cx="5870575" cy="568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626" name="Picture 2" descr="C:\Documents and Settings\altit\Desktop\Gere 8e JPEG\ch02\Fig2-18-rep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884238"/>
            <a:ext cx="5870575" cy="508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650" name="Picture 2" descr="C:\Documents and Settings\altit\Desktop\Gere 8e JPEG\ch02\Fig2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2363787" cy="198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674" name="Picture 2" descr="C:\Documents and Settings\altit\Desktop\Gere 8e JPEG\ch02\Fig2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632075"/>
            <a:ext cx="5870575" cy="159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50" name="Picture 2" descr="C:\Documents and Settings\altit\Desktop\Gere 8e JPEG\ch02\Fig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287587" cy="287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698" name="Picture 2" descr="C:\Documents and Settings\altit\Desktop\Gere 8e JPEG\ch02\Fig2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717800"/>
            <a:ext cx="5857875" cy="142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722" name="Picture 2" descr="C:\Documents and Settings\altit\Desktop\Gere 8e JPEG\ch02\Unphoto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95400"/>
            <a:ext cx="2286000" cy="427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1746" name="Picture 2" descr="C:\Documents and Settings\altit\Desktop\Gere 8e JPEG\ch02\Fig2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828925"/>
            <a:ext cx="5854700" cy="119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2770" name="Picture 2" descr="C:\Documents and Settings\altit\Desktop\Gere 8e JPEG\ch02\Fig2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430338"/>
            <a:ext cx="5870575" cy="399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3794" name="Picture 2" descr="C:\Documents and Settings\altit\Desktop\Gere 8e JPEG\ch02\Fig2-23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552700"/>
            <a:ext cx="587057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4818" name="Picture 2" descr="C:\Documents and Settings\altit\Desktop\Gere 8e JPEG\ch02\Fig2-23-co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325" y="2657475"/>
            <a:ext cx="572135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5842" name="Picture 2" descr="C:\Documents and Settings\altit\Desktop\Gere 8e JPEG\ch02\Fig2-23-con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897188"/>
            <a:ext cx="5870575" cy="106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6866" name="Picture 2" descr="C:\Documents and Settings\altit\Desktop\Gere 8e JPEG\ch02\Fig2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457325"/>
            <a:ext cx="5870575" cy="39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7890" name="Picture 2" descr="C:\Documents and Settings\altit\Desktop\Gere 8e JPEG\ch02\Fig2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425700"/>
            <a:ext cx="5867400" cy="20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8914" name="Picture 2" descr="C:\Documents and Settings\altit\Desktop\Gere 8e JPEG\ch02\Fig2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409825"/>
            <a:ext cx="5857875" cy="203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74" name="Picture 2" descr="C:\Documents and Settings\altit\Desktop\Gere 8e JPEG\ch02\Fig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363787" cy="190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938" name="Picture 2" descr="C:\Documents and Settings\altit\Desktop\Gere 8e JPEG\ch02\Fig2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207" y="2139000"/>
            <a:ext cx="2515793" cy="212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62" name="Picture 2" descr="C:\Documents and Settings\altit\Desktop\Gere 8e JPEG\ch02\Fig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463" y="2819400"/>
            <a:ext cx="7347074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986" name="Picture 2" descr="C:\Documents and Settings\altit\Desktop\Gere 8e JPEG\ch02\Fig2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2062163"/>
            <a:ext cx="5821363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3010" name="Picture 2" descr="C:\Documents and Settings\altit\Desktop\Gere 8e JPEG\ch02\Fig2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489075"/>
            <a:ext cx="5894387" cy="387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4034" name="Picture 2" descr="C:\Documents and Settings\altit\Desktop\Gere 8e JPEG\ch02\Fig2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605088"/>
            <a:ext cx="5854700" cy="164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5058" name="Picture 2" descr="C:\Documents and Settings\altit\Desktop\Gere 8e JPEG\ch02\Fig2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454150"/>
            <a:ext cx="5894387" cy="394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6082" name="Picture 2" descr="C:\Documents and Settings\altit\Desktop\Gere 8e JPEG\ch02\Fig2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274763"/>
            <a:ext cx="5857875" cy="4306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7106" name="Picture 2" descr="C:\Documents and Settings\altit\Desktop\Gere 8e JPEG\ch02\Fig2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801938"/>
            <a:ext cx="5854700" cy="125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8130" name="Picture 2" descr="C:\Documents and Settings\altit\Desktop\Gere 8e JPEG\ch02\Fig2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617788"/>
            <a:ext cx="5867400" cy="162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9154" name="Picture 2" descr="C:\Documents and Settings\altit\Desktop\Gere 8e JPEG\ch02\Fig2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100263"/>
            <a:ext cx="58547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8" name="Picture 2" descr="C:\Documents and Settings\altit\Desktop\Gere 8e JPEG\ch02\Fig2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2209800" cy="3737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0178" name="Picture 2" descr="C:\Documents and Settings\altit\Desktop\Gere 8e JPEG\ch02\Fig2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19250"/>
            <a:ext cx="1676400" cy="361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1202" name="Picture 2" descr="C:\Documents and Settings\altit\Desktop\Gere 8e JPEG\ch02\Fig2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171700"/>
            <a:ext cx="5867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2226" name="Picture 2" descr="C:\Documents and Settings\altit\Desktop\Gere 8e JPEG\ch02\Fig2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924050"/>
            <a:ext cx="5695950" cy="30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3250" name="Picture 2" descr="C:\Documents and Settings\altit\Desktop\Gere 8e JPEG\ch02\Fig2-39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1855788"/>
            <a:ext cx="5665787" cy="314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4274" name="Picture 2" descr="C:\Documents and Settings\altit\Desktop\Gere 8e JPEG\ch02\Fig2-39-co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776950"/>
            <a:ext cx="7086601" cy="131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5298" name="Picture 2" descr="C:\Documents and Settings\altit\Desktop\Gere 8e JPEG\ch02\Fig2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155825"/>
            <a:ext cx="5870575" cy="254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6322" name="Picture 2" descr="C:\Documents and Settings\altit\Desktop\Gere 8e JPEG\ch02\Fig2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600325"/>
            <a:ext cx="5870575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7346" name="Picture 2" descr="C:\Documents and Settings\altit\Desktop\Gere 8e JPEG\ch02\Fig2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360613"/>
            <a:ext cx="5870575" cy="213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8370" name="Picture 2" descr="C:\Documents and Settings\altit\Desktop\Gere 8e JPEG\ch02\Fig2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639" y="2067801"/>
            <a:ext cx="2312561" cy="258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9394" name="Picture 2" descr="C:\Documents and Settings\altit\Desktop\Gere 8e JPEG\ch02\Fig2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338" y="2397125"/>
            <a:ext cx="1709737" cy="206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122" name="Picture 2" descr="C:\Documents and Settings\altit\Desktop\Gere 8e JPEG\ch02\Fig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092" y="2475190"/>
            <a:ext cx="6721908" cy="1868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0418" name="Picture 2" descr="C:\Documents and Settings\altit\Desktop\Gere 8e JPEG\ch02\Fig2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3" y="2166938"/>
            <a:ext cx="1679575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1442" name="Picture 2" descr="C:\Documents and Settings\altit\Desktop\Gere 8e JPEG\ch02\Fig2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3" y="2305050"/>
            <a:ext cx="1679575" cy="224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2466" name="Picture 2" descr="C:\Documents and Settings\altit\Desktop\Gere 8e JPEG\ch02\Fig2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3" y="1962150"/>
            <a:ext cx="1679575" cy="293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3490" name="Picture 2" descr="C:\Documents and Settings\altit\Desktop\Gere 8e JPEG\ch02\Fig2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413000" cy="295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4514" name="Picture 2" descr="C:\Documents and Settings\altit\Desktop\Gere 8e JPEG\ch02\Fig2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2613025"/>
            <a:ext cx="5718175" cy="163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5538" name="Picture 2" descr="C:\Documents and Settings\altit\Desktop\Gere 8e JPEG\ch02\Fig2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917" y="2819400"/>
            <a:ext cx="7257140" cy="121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6562" name="Picture 2" descr="C:\Documents and Settings\altit\Desktop\Gere 8e JPEG\ch02\Fig2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871" y="2438400"/>
            <a:ext cx="684078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7586" name="Picture 2" descr="C:\Documents and Settings\altit\Desktop\Gere 8e JPEG\ch02\Fig2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2524125"/>
            <a:ext cx="5734050" cy="1808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8610" name="Picture 2" descr="C:\Documents and Settings\altit\Desktop\Gere 8e JPEG\ch02\Fig2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5" y="1019175"/>
            <a:ext cx="16827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9634" name="Picture 2" descr="C:\Documents and Settings\altit\Desktop\Gere 8e JPEG\ch02\Fig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2679700"/>
            <a:ext cx="5734050" cy="149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146" name="Picture 2" descr="C:\Documents and Settings\altit\Desktop\Gere 8e JPEG\ch02\Unphoto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2208212" cy="372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0658" name="Picture 2" descr="C:\Documents and Settings\altit\Desktop\Gere 8e JPEG\ch02\Fig2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050" y="2391642"/>
            <a:ext cx="2534350" cy="202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1682" name="Picture 2" descr="C:\Documents and Settings\altit\Desktop\Gere 8e JPEG\ch02\Fig2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1638300"/>
            <a:ext cx="16891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2706" name="Picture 2" descr="C:\Documents and Settings\altit\Desktop\Gere 8e JPEG\ch02\Fig2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2830513"/>
            <a:ext cx="5848350" cy="119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3730" name="Picture 2" descr="C:\Documents and Settings\altit\Desktop\Gere 8e JPEG\ch02\Fig2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212975" cy="219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4754" name="Picture 2" descr="C:\Documents and Settings\altit\Desktop\Gere 8e JPEG\ch02\Fig2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486025"/>
            <a:ext cx="58674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5778" name="Picture 2" descr="C:\Documents and Settings\altit\Desktop\Gere 8e JPEG\ch02\Fig2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299" y="1413086"/>
            <a:ext cx="2136702" cy="376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6802" name="Picture 2" descr="C:\Documents and Settings\altit\Desktop\Gere 8e JPEG\ch02\Fig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2093913"/>
            <a:ext cx="5880100" cy="267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7826" name="Picture 2" descr="C:\Documents and Settings\altit\Desktop\Gere 8e JPEG\ch02\Fig2-60-repe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287587" cy="3009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8850" name="Picture 2" descr="C:\Documents and Settings\altit\Desktop\Gere 8e JPEG\ch02\Fig2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2335213"/>
            <a:ext cx="5861050" cy="218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9874" name="Picture 2" descr="C:\Documents and Settings\altit\Desktop\Gere 8e JPEG\ch02\Fig2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2122488"/>
            <a:ext cx="5861050" cy="261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170" name="Picture 2" descr="C:\Documents and Settings\altit\Desktop\Gere 8e JPEG\ch02\Fig2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5" y="2971800"/>
            <a:ext cx="7510703" cy="91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0898" name="Picture 2" descr="C:\Documents and Settings\altit\Desktop\Gere 8e JPEG\ch02\Fig2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09800" cy="2603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1922" name="Picture 2" descr="C:\Documents and Settings\altit\Desktop\Gere 8e JPEG\ch02\Fig2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2300288"/>
            <a:ext cx="5873750" cy="225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2946" name="Picture 2" descr="C:\Documents and Settings\altit\Desktop\Gere 8e JPEG\ch02\Fig2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279650"/>
            <a:ext cx="5867400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3970" name="Picture 2" descr="C:\Documents and Settings\altit\Desktop\Gere 8e JPEG\ch02\Fig2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508125"/>
            <a:ext cx="5870575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4994" name="Picture 2" descr="C:\Documents and Settings\altit\Desktop\Gere 8e JPEG\ch02\Fig2-67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0" y="2293938"/>
            <a:ext cx="5778500" cy="227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6018" name="Picture 2" descr="C:\Documents and Settings\altit\Desktop\Gere 8e JPEG\ch02\Table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2446337" cy="2207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7042" name="Picture 2" descr="C:\Documents and Settings\altit\Desktop\Gere 8e JPEG\ch02\Fig2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716088"/>
            <a:ext cx="5861050" cy="342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8066" name="Picture 2" descr="C:\Documents and Settings\altit\Desktop\Gere 8e JPEG\ch02\Fig2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2725738"/>
            <a:ext cx="5876925" cy="140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50" name="Picture 2" descr="C:\Documents and Settings\altit\Desktop\Gere 8e SI Jpeg\ch02\Fig 2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946275"/>
            <a:ext cx="5857875" cy="296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0114" name="Picture 2" descr="C:\Documents and Settings\altit\Desktop\Gere 8e JPEG\ch02\Fig2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11780"/>
            <a:ext cx="2209799" cy="37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6" name="Picture 2" descr="C:\Documents and Settings\altit\Desktop\Gere 8e SI Jpeg\ch02\Table 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725834" cy="188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1138" name="Picture 2" descr="C:\Documents and Settings\altit\Desktop\Gere 8e JPEG\ch02\Fig2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09800" cy="263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2162" name="Picture 2" descr="C:\Documents and Settings\altit\Desktop\Gere 8e JPEG\ch02\Fig2-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209800" cy="3149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3186" name="Picture 2" descr="C:\Documents and Settings\altit\Desktop\Gere 8e JPEG\ch02\Fig2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86000" cy="2394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4210" name="Picture 2" descr="C:\Documents and Settings\altit\Desktop\Gere 8e JPEG\ch02\Fig2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1812812"/>
            <a:ext cx="2209800" cy="312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5234" name="Picture 2" descr="C:\Documents and Settings\altit\Desktop\Gere 8e JPEG\ch02\Fig2-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541588"/>
            <a:ext cx="5870575" cy="177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6258" name="Picture 2" descr="C:\Documents and Settings\altit\Desktop\Gere 8e JPEG\ch02\Fig2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2635250"/>
            <a:ext cx="5784850" cy="158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619</TotalTime>
  <Words>2570</Words>
  <Application>Microsoft Office PowerPoint</Application>
  <PresentationFormat>Apresentação na tela (4:3)</PresentationFormat>
  <Paragraphs>286</Paragraphs>
  <Slides>95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2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Chapter 2: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altit</dc:creator>
  <cp:lastModifiedBy>Pedro Afonso de Oliveira Almeida</cp:lastModifiedBy>
  <cp:revision>64</cp:revision>
  <dcterms:created xsi:type="dcterms:W3CDTF">2011-09-21T18:14:50Z</dcterms:created>
  <dcterms:modified xsi:type="dcterms:W3CDTF">2020-03-24T12:15:42Z</dcterms:modified>
</cp:coreProperties>
</file>