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14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6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5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61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99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9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96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63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31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3A61-FB21-4623-9321-5EF3266B8400}" type="datetimeFigureOut">
              <a:rPr lang="pt-BR" smtClean="0"/>
              <a:t>03/03/2020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661B-C0A7-4E46-8E99-FCC5B5440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 de retomada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03/03/2020</a:t>
            </a:r>
          </a:p>
        </p:txBody>
      </p:sp>
    </p:spTree>
    <p:extLst>
      <p:ext uri="{BB962C8B-B14F-4D97-AF65-F5344CB8AC3E}">
        <p14:creationId xmlns:p14="http://schemas.microsoft.com/office/powerpoint/2010/main" val="21278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5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1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2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1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4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478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Apresentação na tela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Atividade de retomada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de retomada</dc:title>
  <dc:creator>Mônica</dc:creator>
  <cp:lastModifiedBy>Mônica</cp:lastModifiedBy>
  <cp:revision>1</cp:revision>
  <dcterms:created xsi:type="dcterms:W3CDTF">2020-03-03T13:51:04Z</dcterms:created>
  <dcterms:modified xsi:type="dcterms:W3CDTF">2020-03-03T13:58:19Z</dcterms:modified>
</cp:coreProperties>
</file>