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9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30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80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5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14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79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58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05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3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48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09B51AB-7658-4089-87A3-D1DE2F41963B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CD5FB2B-5327-41E2-9276-0ADD18DAB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91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FORMAÇÃO INICIAL DE PROFESSORES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9385" y="5891995"/>
            <a:ext cx="7891272" cy="1069848"/>
          </a:xfrm>
        </p:spPr>
        <p:txBody>
          <a:bodyPr/>
          <a:lstStyle/>
          <a:p>
            <a:pPr algn="r"/>
            <a:r>
              <a:rPr lang="pt-BR" dirty="0" smtClean="0"/>
              <a:t>Aula 7_IEEC_2015</a:t>
            </a:r>
          </a:p>
          <a:p>
            <a:pPr algn="r"/>
            <a:r>
              <a:rPr lang="pt-BR" dirty="0" smtClean="0"/>
              <a:t>Joana </a:t>
            </a:r>
            <a:r>
              <a:rPr lang="pt-BR" dirty="0"/>
              <a:t>A</a:t>
            </a:r>
            <a:r>
              <a:rPr lang="pt-BR" dirty="0" smtClean="0"/>
              <a:t>ndrade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294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Cap. 4 – autonomia e comprometimento profissional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299" y="2121408"/>
            <a:ext cx="11316832" cy="4541942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“...comprometer-se ideologicamente com uma causa que envolva o ser humano.”</a:t>
            </a:r>
          </a:p>
          <a:p>
            <a:r>
              <a:rPr lang="pt-BR" sz="2400" dirty="0" smtClean="0"/>
              <a:t>“tornar-se professor exige mudanças de natureza cognitiva, afetiva e de conduta.”</a:t>
            </a:r>
          </a:p>
          <a:p>
            <a:r>
              <a:rPr lang="pt-BR" sz="2400" dirty="0" smtClean="0"/>
              <a:t>“o ato educativo é essencialmente político” (Feire)</a:t>
            </a:r>
          </a:p>
          <a:p>
            <a:r>
              <a:rPr lang="pt-BR" sz="2400" dirty="0" err="1" smtClean="0"/>
              <a:t>Contreras</a:t>
            </a:r>
            <a:r>
              <a:rPr lang="pt-BR" sz="2400" dirty="0" smtClean="0"/>
              <a:t> (2002): </a:t>
            </a:r>
          </a:p>
          <a:p>
            <a:pPr marL="785812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Superar a proletarização</a:t>
            </a:r>
          </a:p>
          <a:p>
            <a:pPr marL="785812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Exercício da autonomia</a:t>
            </a:r>
          </a:p>
          <a:p>
            <a:pPr marL="785812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Distanciamento crítico sobre a prática</a:t>
            </a:r>
          </a:p>
          <a:p>
            <a:pPr marL="785812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Dimensão afetiva </a:t>
            </a:r>
          </a:p>
          <a:p>
            <a:pPr marL="785812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Identidade docente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9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978" y="362139"/>
            <a:ext cx="10773624" cy="6201623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 intelectualidade envolve três aspectos: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* Ideologia política</a:t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* cultura</a:t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* raciocínio científico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Cap. 5 – A pesquisa como princípio norteador de formação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628402"/>
            <a:ext cx="10058400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Formação do espírito científico</a:t>
            </a:r>
          </a:p>
          <a:p>
            <a:endParaRPr lang="pt-BR" sz="2800" dirty="0" smtClean="0"/>
          </a:p>
          <a:p>
            <a:r>
              <a:rPr lang="pt-BR" sz="2800" b="1" dirty="0" smtClean="0"/>
              <a:t>Metodologia de ensino: investigativa</a:t>
            </a:r>
          </a:p>
          <a:p>
            <a:pPr marL="806450" indent="-182563"/>
            <a:r>
              <a:rPr lang="pt-BR" sz="2800" dirty="0" smtClean="0"/>
              <a:t>Ensinar ciência não é ensinar produtos mas sim processo, modos de pensar.</a:t>
            </a:r>
          </a:p>
          <a:p>
            <a:pPr marL="806450" indent="-182563"/>
            <a:endParaRPr lang="pt-BR" sz="2800" dirty="0" smtClean="0"/>
          </a:p>
          <a:p>
            <a:r>
              <a:rPr lang="pt-BR" sz="2800" b="1" dirty="0" smtClean="0"/>
              <a:t>PBL (</a:t>
            </a:r>
            <a:r>
              <a:rPr lang="pt-BR" sz="2800" b="1" dirty="0" err="1" smtClean="0"/>
              <a:t>Problem-Based</a:t>
            </a:r>
            <a:r>
              <a:rPr lang="pt-BR" sz="2800" b="1" dirty="0" smtClean="0"/>
              <a:t> Learning)</a:t>
            </a:r>
          </a:p>
          <a:p>
            <a:pPr marL="806450" indent="-182563"/>
            <a:r>
              <a:rPr lang="pt-BR" sz="2800" dirty="0" smtClean="0"/>
              <a:t>Os problemas nunca são simples!</a:t>
            </a:r>
          </a:p>
          <a:p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90236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3043" y="316870"/>
            <a:ext cx="4131458" cy="27491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6804"/>
            <a:ext cx="2810819" cy="18875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628" y="3853527"/>
            <a:ext cx="2454008" cy="29571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074" y="4217960"/>
            <a:ext cx="3336906" cy="17452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418" y="4750994"/>
            <a:ext cx="3099533" cy="19802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95" y="65341"/>
            <a:ext cx="3276600" cy="24479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1799" y="829510"/>
            <a:ext cx="3768118" cy="24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153" y="1188901"/>
            <a:ext cx="10058400" cy="4050792"/>
          </a:xfrm>
        </p:spPr>
        <p:txBody>
          <a:bodyPr>
            <a:normAutofit fontScale="92500"/>
          </a:bodyPr>
          <a:lstStyle/>
          <a:p>
            <a:r>
              <a:rPr lang="pt-BR" sz="3200" dirty="0" smtClean="0"/>
              <a:t>Quais seriam as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etapas</a:t>
            </a:r>
            <a:r>
              <a:rPr lang="pt-BR" sz="3200" dirty="0" smtClean="0"/>
              <a:t> necessárias para se fazer uma aula investigativa com alunos do E. M. sobre um desses temas?</a:t>
            </a:r>
          </a:p>
          <a:p>
            <a:endParaRPr lang="pt-BR" sz="3200" dirty="0"/>
          </a:p>
          <a:p>
            <a:r>
              <a:rPr lang="pt-BR" sz="3200" dirty="0" smtClean="0"/>
              <a:t>Quais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conteúdos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200" dirty="0" smtClean="0"/>
              <a:t>de química poderiam ser discutidos?</a:t>
            </a:r>
          </a:p>
          <a:p>
            <a:endParaRPr lang="pt-BR" sz="3200" dirty="0"/>
          </a:p>
          <a:p>
            <a:r>
              <a:rPr lang="pt-BR" sz="3200" dirty="0" smtClean="0"/>
              <a:t>De acordo com os </a:t>
            </a:r>
            <a:r>
              <a:rPr lang="pt-BR" sz="3200" dirty="0" err="1" smtClean="0"/>
              <a:t>PCNs</a:t>
            </a:r>
            <a:r>
              <a:rPr lang="pt-BR" sz="3200" dirty="0" smtClean="0"/>
              <a:t> quais seriam os temas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transversais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200" dirty="0" smtClean="0"/>
              <a:t>que poderiam ser abordados?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235</TotalTime>
  <Words>170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Tipo de Madeira</vt:lpstr>
      <vt:lpstr>FORMAÇÃO INICIAL DE PROFESSORES</vt:lpstr>
      <vt:lpstr>Cap. 4 – autonomia e comprometimento profissional</vt:lpstr>
      <vt:lpstr>A intelectualidade envolve três aspectos:   * Ideologia política  * cultura  * raciocínio científico</vt:lpstr>
      <vt:lpstr>Cap. 5 – A pesquisa como princípio norteador de formação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 INICIAL DE PROFESSORES</dc:title>
  <dc:creator>joana andrade</dc:creator>
  <cp:lastModifiedBy>joana andrade</cp:lastModifiedBy>
  <cp:revision>11</cp:revision>
  <dcterms:created xsi:type="dcterms:W3CDTF">2015-09-21T16:30:06Z</dcterms:created>
  <dcterms:modified xsi:type="dcterms:W3CDTF">2015-09-21T20:25:29Z</dcterms:modified>
</cp:coreProperties>
</file>