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0" r:id="rId3"/>
    <p:sldId id="267" r:id="rId4"/>
    <p:sldId id="265" r:id="rId5"/>
    <p:sldId id="266" r:id="rId6"/>
    <p:sldId id="268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10/04/2023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008112"/>
          </a:xfrm>
        </p:spPr>
        <p:txBody>
          <a:bodyPr/>
          <a:lstStyle/>
          <a:p>
            <a:r>
              <a:rPr lang="pt-BR" dirty="0"/>
              <a:t>PROCESSO DE APRENDIZAGEM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276456" cy="1247800"/>
          </a:xfrm>
        </p:spPr>
        <p:txBody>
          <a:bodyPr>
            <a:normAutofit/>
          </a:bodyPr>
          <a:lstStyle/>
          <a:p>
            <a:pPr algn="r"/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COMUNICAÇÃO E EXTENSÃO RURAL– ZEB1428</a:t>
            </a:r>
            <a:b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Professor  Marcelo Ribeiro</a:t>
            </a:r>
            <a:endParaRPr lang="pt-BR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pt-BR" sz="2800" dirty="0">
                <a:latin typeface="Calibri" pitchFamily="34" charset="0"/>
              </a:rPr>
              <a:t>O conhecimento é uma experiência prazerosa, no entanto, a aprendizagem exige um esforço, uma disciplina interna</a:t>
            </a:r>
          </a:p>
          <a:p>
            <a:pPr algn="just"/>
            <a:endParaRPr lang="pt-BR" sz="2800" dirty="0">
              <a:latin typeface="Calibri" pitchFamily="34" charset="0"/>
            </a:endParaRPr>
          </a:p>
          <a:p>
            <a:pPr algn="just"/>
            <a:endParaRPr lang="pt-BR" sz="2800" dirty="0">
              <a:latin typeface="Calibri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pt-BR" sz="2800" dirty="0">
                <a:latin typeface="Calibri" pitchFamily="34" charset="0"/>
              </a:rPr>
              <a:t>...a pessoa só faz bem aquilo de que gosta. Todo mundo que faz alguma coisa bem é porque gosta do que faz. O ato de gostar está ligado ao ato do conhecer e o ato do conhecer está ligado à curiosidade... (Gilberto Dimenstein)</a:t>
            </a: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pt-BR" sz="2800" dirty="0">
                <a:latin typeface="Calibri" pitchFamily="34" charset="0"/>
              </a:rPr>
              <a:t>...é sempre uma necessidade (fisiológica, afetiva ou intelectual) que estimula a ação...</a:t>
            </a:r>
          </a:p>
          <a:p>
            <a:pPr algn="just"/>
            <a:endParaRPr lang="pt-BR" sz="2800" dirty="0">
              <a:latin typeface="Calibri" pitchFamily="34" charset="0"/>
            </a:endParaRPr>
          </a:p>
          <a:p>
            <a:pPr algn="just"/>
            <a:endParaRPr lang="pt-BR" sz="2800" dirty="0">
              <a:latin typeface="Calibri" pitchFamily="34" charset="0"/>
            </a:endParaRPr>
          </a:p>
          <a:p>
            <a:pPr algn="just"/>
            <a:endParaRPr lang="pt-BR" sz="2800" dirty="0">
              <a:latin typeface="Calibri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pt-BR" sz="2800" dirty="0">
                <a:latin typeface="Calibri" pitchFamily="34" charset="0"/>
              </a:rPr>
              <a:t>O ser humano só aprende pela realização de atividades suas sobre o objeto a ser aprendido. (atividades mentais e/ou sensório-motrizes)</a:t>
            </a:r>
          </a:p>
          <a:p>
            <a:endParaRPr lang="pt-BR" sz="2800" dirty="0">
              <a:latin typeface="Calibri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pt-BR" sz="2800" dirty="0">
                <a:latin typeface="Calibri" pitchFamily="34" charset="0"/>
              </a:rPr>
              <a:t>As atividades ligadas ao ato de aprender dependem da existência de esquemas de ação que permitam ao indivíduo interagir com o objeto</a:t>
            </a:r>
          </a:p>
          <a:p>
            <a:pPr algn="just"/>
            <a:endParaRPr lang="pt-BR" sz="2800" dirty="0">
              <a:latin typeface="Calibri" pitchFamily="34" charset="0"/>
            </a:endParaRPr>
          </a:p>
          <a:p>
            <a:pPr algn="just"/>
            <a:endParaRPr lang="pt-BR" sz="2800" dirty="0">
              <a:latin typeface="Calibri" pitchFamily="34" charset="0"/>
            </a:endParaRPr>
          </a:p>
          <a:p>
            <a:pPr algn="just"/>
            <a:endParaRPr lang="pt-BR" sz="2800" dirty="0">
              <a:latin typeface="Calibri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pt-BR" sz="2800" dirty="0">
                <a:latin typeface="Calibri" pitchFamily="34" charset="0"/>
              </a:rPr>
              <a:t>A aprendizagem não é um processo de somatória de conhecimentos, mas uma contínua reorganização de conjuntos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pt-BR" sz="2800" dirty="0">
                <a:latin typeface="Calibri" pitchFamily="34" charset="0"/>
              </a:rPr>
              <a:t>...em geral a criança gosta da escola, ela não gosta da sala de aula... ela gosta não por aquilo que aprende, mas pelo convívio com os amigos. Há um encanto com a vivência com outras crianças...(Rubem Alves)</a:t>
            </a:r>
          </a:p>
          <a:p>
            <a:pPr algn="just"/>
            <a:endParaRPr lang="pt-BR" sz="2800" dirty="0">
              <a:latin typeface="Calibri" pitchFamily="34" charset="0"/>
            </a:endParaRPr>
          </a:p>
          <a:p>
            <a:pPr algn="just"/>
            <a:endParaRPr lang="pt-BR" sz="2800" dirty="0">
              <a:latin typeface="Calibri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pt-BR" sz="2800" dirty="0">
                <a:latin typeface="Calibri" pitchFamily="34" charset="0"/>
              </a:rPr>
              <a:t>...para ensinar é preciso suportar a insegurança de se ver, de repente, diante do não conhecido...(Rubem Alves)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pt-BR" sz="2800" dirty="0">
                <a:latin typeface="Calibri" pitchFamily="34" charset="0"/>
              </a:rPr>
              <a:t>...educar para o presente é fazer com que o aprendiz viaje para o futuro, porque quando ele voltar para o presente, a vida dele vai ter outro significado... o futuro pode existir, não sei como vai ser, mas pela fantasia ele se torna presente...</a:t>
            </a:r>
          </a:p>
          <a:p>
            <a:endParaRPr lang="pt-BR" dirty="0">
              <a:latin typeface="Calibri" pitchFamily="34" charset="0"/>
            </a:endParaRPr>
          </a:p>
          <a:p>
            <a:endParaRPr lang="pt-BR" dirty="0">
              <a:latin typeface="Calibri" pitchFamily="34" charset="0"/>
            </a:endParaRPr>
          </a:p>
          <a:p>
            <a:pPr>
              <a:buNone/>
            </a:pPr>
            <a:endParaRPr lang="pt-BR" dirty="0">
              <a:latin typeface="Calibri" pitchFamily="34" charset="0"/>
            </a:endParaRPr>
          </a:p>
          <a:p>
            <a:pPr>
              <a:buNone/>
            </a:pPr>
            <a:endParaRPr lang="pt-BR" dirty="0">
              <a:latin typeface="Calibri" pitchFamily="34" charset="0"/>
            </a:endParaRPr>
          </a:p>
          <a:p>
            <a:pPr algn="r">
              <a:buNone/>
            </a:pPr>
            <a:r>
              <a:rPr lang="pt-BR" sz="1700" dirty="0">
                <a:latin typeface="Calibri" pitchFamily="34" charset="0"/>
              </a:rPr>
              <a:t>(Só espero que a escola não atrapalhe os meus estudos)</a:t>
            </a:r>
          </a:p>
          <a:p>
            <a:endParaRPr lang="pt-BR" sz="1700" dirty="0">
              <a:latin typeface="Calibri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59</TotalTime>
  <Words>294</Words>
  <Application>Microsoft Office PowerPoint</Application>
  <PresentationFormat>Apresentação na tela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Calibri</vt:lpstr>
      <vt:lpstr>Georgia</vt:lpstr>
      <vt:lpstr>Wingdings</vt:lpstr>
      <vt:lpstr>Wingdings 2</vt:lpstr>
      <vt:lpstr>Cívico</vt:lpstr>
      <vt:lpstr>COMUNICAÇÃO E EXTENSÃO RURAL– ZEB1428  Professor  Marcelo Ribeiro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EXTENSÃO RURAL– ZEB1307 MEDICINA VETERINÁRIA – Turma 2016  Professor Dr. Marcelo Ribeiro</dc:title>
  <dc:creator>Marcelinho</dc:creator>
  <cp:lastModifiedBy>Marcelo Ribeiro</cp:lastModifiedBy>
  <cp:revision>30</cp:revision>
  <dcterms:created xsi:type="dcterms:W3CDTF">2016-08-02T13:11:49Z</dcterms:created>
  <dcterms:modified xsi:type="dcterms:W3CDTF">2023-04-10T19:01:36Z</dcterms:modified>
</cp:coreProperties>
</file>