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7" r:id="rId7"/>
    <p:sldId id="268" r:id="rId8"/>
    <p:sldId id="269" r:id="rId9"/>
    <p:sldId id="272" r:id="rId10"/>
    <p:sldId id="270" r:id="rId11"/>
    <p:sldId id="271" r:id="rId12"/>
    <p:sldId id="273" r:id="rId13"/>
    <p:sldId id="274" r:id="rId14"/>
    <p:sldId id="275" r:id="rId15"/>
  </p:sldIdLst>
  <p:sldSz cx="12192000" cy="68580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CF820-B64B-47B4-8231-F24A0E9759AE}" v="4" dt="2023-08-12T18:48:3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5934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iffer Piga - Abud Marques Advogadas" userId="2d54f4cc-bce1-432b-836c-501833a47de9" providerId="ADAL" clId="{CABCF820-B64B-47B4-8231-F24A0E9759AE}"/>
    <pc:docChg chg="undo custSel addSld delSld modSld sldOrd">
      <pc:chgData name="Jeniffer Piga - Abud Marques Advogadas" userId="2d54f4cc-bce1-432b-836c-501833a47de9" providerId="ADAL" clId="{CABCF820-B64B-47B4-8231-F24A0E9759AE}" dt="2023-08-13T10:15:33.658" v="8485" actId="115"/>
      <pc:docMkLst>
        <pc:docMk/>
      </pc:docMkLst>
      <pc:sldChg chg="modSp mod">
        <pc:chgData name="Jeniffer Piga - Abud Marques Advogadas" userId="2d54f4cc-bce1-432b-836c-501833a47de9" providerId="ADAL" clId="{CABCF820-B64B-47B4-8231-F24A0E9759AE}" dt="2023-08-12T19:16:54.238" v="7545" actId="114"/>
        <pc:sldMkLst>
          <pc:docMk/>
          <pc:sldMk cId="2259308896" sldId="256"/>
        </pc:sldMkLst>
        <pc:spChg chg="mod">
          <ac:chgData name="Jeniffer Piga - Abud Marques Advogadas" userId="2d54f4cc-bce1-432b-836c-501833a47de9" providerId="ADAL" clId="{CABCF820-B64B-47B4-8231-F24A0E9759AE}" dt="2023-08-12T19:16:54.238" v="7545" actId="114"/>
          <ac:spMkLst>
            <pc:docMk/>
            <pc:sldMk cId="2259308896" sldId="256"/>
            <ac:spMk id="2" creationId="{51DF3D98-3C30-4CFC-8643-C81E829C8C25}"/>
          </ac:spMkLst>
        </pc:spChg>
        <pc:spChg chg="mod">
          <ac:chgData name="Jeniffer Piga - Abud Marques Advogadas" userId="2d54f4cc-bce1-432b-836c-501833a47de9" providerId="ADAL" clId="{CABCF820-B64B-47B4-8231-F24A0E9759AE}" dt="2023-08-12T19:16:40.542" v="7544" actId="404"/>
          <ac:spMkLst>
            <pc:docMk/>
            <pc:sldMk cId="2259308896" sldId="256"/>
            <ac:spMk id="3" creationId="{A068D447-28D3-4F5F-B2DC-FD67E9015868}"/>
          </ac:spMkLst>
        </pc:spChg>
      </pc:sldChg>
      <pc:sldChg chg="addSp delSp modSp mod">
        <pc:chgData name="Jeniffer Piga - Abud Marques Advogadas" userId="2d54f4cc-bce1-432b-836c-501833a47de9" providerId="ADAL" clId="{CABCF820-B64B-47B4-8231-F24A0E9759AE}" dt="2023-08-12T19:19:57.340" v="7557" actId="6549"/>
        <pc:sldMkLst>
          <pc:docMk/>
          <pc:sldMk cId="2563119616" sldId="265"/>
        </pc:sldMkLst>
        <pc:spChg chg="mod">
          <ac:chgData name="Jeniffer Piga - Abud Marques Advogadas" userId="2d54f4cc-bce1-432b-836c-501833a47de9" providerId="ADAL" clId="{CABCF820-B64B-47B4-8231-F24A0E9759AE}" dt="2023-08-12T11:16:33.707" v="478" actId="113"/>
          <ac:spMkLst>
            <pc:docMk/>
            <pc:sldMk cId="2563119616" sldId="265"/>
            <ac:spMk id="2" creationId="{19256B7E-1633-44AB-8584-82DF5B726834}"/>
          </ac:spMkLst>
        </pc:spChg>
        <pc:spChg chg="del">
          <ac:chgData name="Jeniffer Piga - Abud Marques Advogadas" userId="2d54f4cc-bce1-432b-836c-501833a47de9" providerId="ADAL" clId="{CABCF820-B64B-47B4-8231-F24A0E9759AE}" dt="2023-08-12T11:13:08.640" v="123" actId="478"/>
          <ac:spMkLst>
            <pc:docMk/>
            <pc:sldMk cId="2563119616" sldId="265"/>
            <ac:spMk id="3" creationId="{EFB90AB4-D228-4548-B072-726498212362}"/>
          </ac:spMkLst>
        </pc:spChg>
        <pc:spChg chg="del">
          <ac:chgData name="Jeniffer Piga - Abud Marques Advogadas" userId="2d54f4cc-bce1-432b-836c-501833a47de9" providerId="ADAL" clId="{CABCF820-B64B-47B4-8231-F24A0E9759AE}" dt="2023-08-12T11:12:48.691" v="116" actId="478"/>
          <ac:spMkLst>
            <pc:docMk/>
            <pc:sldMk cId="2563119616" sldId="265"/>
            <ac:spMk id="4" creationId="{950677C9-3E42-427F-93B8-526692906471}"/>
          </ac:spMkLst>
        </pc:spChg>
        <pc:spChg chg="del mod">
          <ac:chgData name="Jeniffer Piga - Abud Marques Advogadas" userId="2d54f4cc-bce1-432b-836c-501833a47de9" providerId="ADAL" clId="{CABCF820-B64B-47B4-8231-F24A0E9759AE}" dt="2023-08-12T11:12:54.605" v="119" actId="478"/>
          <ac:spMkLst>
            <pc:docMk/>
            <pc:sldMk cId="2563119616" sldId="265"/>
            <ac:spMk id="5" creationId="{BDB9D020-1E25-453D-83DF-1420ACD3968D}"/>
          </ac:spMkLst>
        </pc:spChg>
        <pc:spChg chg="del">
          <ac:chgData name="Jeniffer Piga - Abud Marques Advogadas" userId="2d54f4cc-bce1-432b-836c-501833a47de9" providerId="ADAL" clId="{CABCF820-B64B-47B4-8231-F24A0E9759AE}" dt="2023-08-12T11:13:00.422" v="121" actId="478"/>
          <ac:spMkLst>
            <pc:docMk/>
            <pc:sldMk cId="2563119616" sldId="265"/>
            <ac:spMk id="6" creationId="{F5018B6D-E395-49AD-92AD-AD69E3AB40C3}"/>
          </ac:spMkLst>
        </pc:spChg>
        <pc:spChg chg="del mod">
          <ac:chgData name="Jeniffer Piga - Abud Marques Advogadas" userId="2d54f4cc-bce1-432b-836c-501833a47de9" providerId="ADAL" clId="{CABCF820-B64B-47B4-8231-F24A0E9759AE}" dt="2023-08-12T11:11:30.092" v="99" actId="478"/>
          <ac:spMkLst>
            <pc:docMk/>
            <pc:sldMk cId="2563119616" sldId="265"/>
            <ac:spMk id="7" creationId="{1955EF37-6DF6-4ABC-968B-3D891C7A72CC}"/>
          </ac:spMkLst>
        </pc:spChg>
        <pc:spChg chg="del">
          <ac:chgData name="Jeniffer Piga - Abud Marques Advogadas" userId="2d54f4cc-bce1-432b-836c-501833a47de9" providerId="ADAL" clId="{CABCF820-B64B-47B4-8231-F24A0E9759AE}" dt="2023-08-12T11:11:31.941" v="100" actId="478"/>
          <ac:spMkLst>
            <pc:docMk/>
            <pc:sldMk cId="2563119616" sldId="265"/>
            <ac:spMk id="9" creationId="{5329F005-EB9B-4F84-84D6-06DACE7B5A84}"/>
          </ac:spMkLst>
        </pc:spChg>
        <pc:spChg chg="add del mod">
          <ac:chgData name="Jeniffer Piga - Abud Marques Advogadas" userId="2d54f4cc-bce1-432b-836c-501833a47de9" providerId="ADAL" clId="{CABCF820-B64B-47B4-8231-F24A0E9759AE}" dt="2023-08-12T11:12:50.474" v="117" actId="478"/>
          <ac:spMkLst>
            <pc:docMk/>
            <pc:sldMk cId="2563119616" sldId="265"/>
            <ac:spMk id="11" creationId="{A9F8BBDF-6BDB-122B-9154-4440002936EB}"/>
          </ac:spMkLst>
        </pc:spChg>
        <pc:spChg chg="add del mod">
          <ac:chgData name="Jeniffer Piga - Abud Marques Advogadas" userId="2d54f4cc-bce1-432b-836c-501833a47de9" providerId="ADAL" clId="{CABCF820-B64B-47B4-8231-F24A0E9759AE}" dt="2023-08-12T11:12:56.400" v="120" actId="478"/>
          <ac:spMkLst>
            <pc:docMk/>
            <pc:sldMk cId="2563119616" sldId="265"/>
            <ac:spMk id="13" creationId="{A88550CD-4815-AA5D-3CD9-9967E2AFAE08}"/>
          </ac:spMkLst>
        </pc:spChg>
        <pc:spChg chg="add del mod">
          <ac:chgData name="Jeniffer Piga - Abud Marques Advogadas" userId="2d54f4cc-bce1-432b-836c-501833a47de9" providerId="ADAL" clId="{CABCF820-B64B-47B4-8231-F24A0E9759AE}" dt="2023-08-12T11:13:02.341" v="122" actId="478"/>
          <ac:spMkLst>
            <pc:docMk/>
            <pc:sldMk cId="2563119616" sldId="265"/>
            <ac:spMk id="15" creationId="{46D82A4F-5116-881E-BC25-B8EF2D88C8A4}"/>
          </ac:spMkLst>
        </pc:spChg>
        <pc:spChg chg="add del mod">
          <ac:chgData name="Jeniffer Piga - Abud Marques Advogadas" userId="2d54f4cc-bce1-432b-836c-501833a47de9" providerId="ADAL" clId="{CABCF820-B64B-47B4-8231-F24A0E9759AE}" dt="2023-08-12T11:13:41.745" v="144" actId="478"/>
          <ac:spMkLst>
            <pc:docMk/>
            <pc:sldMk cId="2563119616" sldId="265"/>
            <ac:spMk id="17" creationId="{A0D22162-00C3-BC6F-3470-27F5B411C72F}"/>
          </ac:spMkLst>
        </pc:spChg>
        <pc:spChg chg="add mod">
          <ac:chgData name="Jeniffer Piga - Abud Marques Advogadas" userId="2d54f4cc-bce1-432b-836c-501833a47de9" providerId="ADAL" clId="{CABCF820-B64B-47B4-8231-F24A0E9759AE}" dt="2023-08-12T19:19:57.340" v="7557" actId="6549"/>
          <ac:spMkLst>
            <pc:docMk/>
            <pc:sldMk cId="2563119616" sldId="265"/>
            <ac:spMk id="18" creationId="{8F0929D2-1C6C-DCC0-0CBF-6E48804AE50B}"/>
          </ac:spMkLst>
        </pc:spChg>
      </pc:sldChg>
      <pc:sldChg chg="del">
        <pc:chgData name="Jeniffer Piga - Abud Marques Advogadas" userId="2d54f4cc-bce1-432b-836c-501833a47de9" providerId="ADAL" clId="{CABCF820-B64B-47B4-8231-F24A0E9759AE}" dt="2023-08-12T11:41:41.187" v="1620" actId="2696"/>
        <pc:sldMkLst>
          <pc:docMk/>
          <pc:sldMk cId="2721508595" sldId="266"/>
        </pc:sldMkLst>
      </pc:sldChg>
      <pc:sldChg chg="modSp add mod">
        <pc:chgData name="Jeniffer Piga - Abud Marques Advogadas" userId="2d54f4cc-bce1-432b-836c-501833a47de9" providerId="ADAL" clId="{CABCF820-B64B-47B4-8231-F24A0E9759AE}" dt="2023-08-13T10:08:48.402" v="8338" actId="20577"/>
        <pc:sldMkLst>
          <pc:docMk/>
          <pc:sldMk cId="3197722105" sldId="267"/>
        </pc:sldMkLst>
        <pc:spChg chg="mod">
          <ac:chgData name="Jeniffer Piga - Abud Marques Advogadas" userId="2d54f4cc-bce1-432b-836c-501833a47de9" providerId="ADAL" clId="{CABCF820-B64B-47B4-8231-F24A0E9759AE}" dt="2023-08-13T10:08:48.402" v="8338" actId="20577"/>
          <ac:spMkLst>
            <pc:docMk/>
            <pc:sldMk cId="3197722105" sldId="267"/>
            <ac:spMk id="18" creationId="{8F0929D2-1C6C-DCC0-0CBF-6E48804AE50B}"/>
          </ac:spMkLst>
        </pc:spChg>
      </pc:sldChg>
      <pc:sldChg chg="addSp delSp modSp add mod ord">
        <pc:chgData name="Jeniffer Piga - Abud Marques Advogadas" userId="2d54f4cc-bce1-432b-836c-501833a47de9" providerId="ADAL" clId="{CABCF820-B64B-47B4-8231-F24A0E9759AE}" dt="2023-08-13T10:09:36.259" v="8341" actId="20577"/>
        <pc:sldMkLst>
          <pc:docMk/>
          <pc:sldMk cId="2455022333" sldId="268"/>
        </pc:sldMkLst>
        <pc:spChg chg="add del">
          <ac:chgData name="Jeniffer Piga - Abud Marques Advogadas" userId="2d54f4cc-bce1-432b-836c-501833a47de9" providerId="ADAL" clId="{CABCF820-B64B-47B4-8231-F24A0E9759AE}" dt="2023-08-12T11:58:00.919" v="1671" actId="22"/>
          <ac:spMkLst>
            <pc:docMk/>
            <pc:sldMk cId="2455022333" sldId="268"/>
            <ac:spMk id="4" creationId="{57315E46-BE5E-14A5-2FB8-650AACDF79CE}"/>
          </ac:spMkLst>
        </pc:spChg>
        <pc:spChg chg="add del">
          <ac:chgData name="Jeniffer Piga - Abud Marques Advogadas" userId="2d54f4cc-bce1-432b-836c-501833a47de9" providerId="ADAL" clId="{CABCF820-B64B-47B4-8231-F24A0E9759AE}" dt="2023-08-12T11:58:13.687" v="1674" actId="22"/>
          <ac:spMkLst>
            <pc:docMk/>
            <pc:sldMk cId="2455022333" sldId="268"/>
            <ac:spMk id="6" creationId="{F6372EBC-9A64-84A3-1C6B-32B4828A296A}"/>
          </ac:spMkLst>
        </pc:spChg>
        <pc:spChg chg="mod">
          <ac:chgData name="Jeniffer Piga - Abud Marques Advogadas" userId="2d54f4cc-bce1-432b-836c-501833a47de9" providerId="ADAL" clId="{CABCF820-B64B-47B4-8231-F24A0E9759AE}" dt="2023-08-13T10:09:36.259" v="8341" actId="20577"/>
          <ac:spMkLst>
            <pc:docMk/>
            <pc:sldMk cId="2455022333" sldId="268"/>
            <ac:spMk id="18" creationId="{8F0929D2-1C6C-DCC0-0CBF-6E48804AE50B}"/>
          </ac:spMkLst>
        </pc:spChg>
      </pc:sldChg>
      <pc:sldChg chg="modSp add mod">
        <pc:chgData name="Jeniffer Piga - Abud Marques Advogadas" userId="2d54f4cc-bce1-432b-836c-501833a47de9" providerId="ADAL" clId="{CABCF820-B64B-47B4-8231-F24A0E9759AE}" dt="2023-08-12T19:40:30.607" v="7985" actId="6549"/>
        <pc:sldMkLst>
          <pc:docMk/>
          <pc:sldMk cId="3212731686" sldId="269"/>
        </pc:sldMkLst>
        <pc:spChg chg="mod">
          <ac:chgData name="Jeniffer Piga - Abud Marques Advogadas" userId="2d54f4cc-bce1-432b-836c-501833a47de9" providerId="ADAL" clId="{CABCF820-B64B-47B4-8231-F24A0E9759AE}" dt="2023-08-12T19:40:30.607" v="7985" actId="6549"/>
          <ac:spMkLst>
            <pc:docMk/>
            <pc:sldMk cId="3212731686" sldId="269"/>
            <ac:spMk id="18" creationId="{8F0929D2-1C6C-DCC0-0CBF-6E48804AE50B}"/>
          </ac:spMkLst>
        </pc:spChg>
      </pc:sldChg>
      <pc:sldChg chg="modSp add mod">
        <pc:chgData name="Jeniffer Piga - Abud Marques Advogadas" userId="2d54f4cc-bce1-432b-836c-501833a47de9" providerId="ADAL" clId="{CABCF820-B64B-47B4-8231-F24A0E9759AE}" dt="2023-08-13T10:12:09.136" v="8357" actId="20577"/>
        <pc:sldMkLst>
          <pc:docMk/>
          <pc:sldMk cId="1297521323" sldId="270"/>
        </pc:sldMkLst>
        <pc:spChg chg="mod">
          <ac:chgData name="Jeniffer Piga - Abud Marques Advogadas" userId="2d54f4cc-bce1-432b-836c-501833a47de9" providerId="ADAL" clId="{CABCF820-B64B-47B4-8231-F24A0E9759AE}" dt="2023-08-13T10:12:09.136" v="8357" actId="20577"/>
          <ac:spMkLst>
            <pc:docMk/>
            <pc:sldMk cId="1297521323" sldId="270"/>
            <ac:spMk id="18" creationId="{8F0929D2-1C6C-DCC0-0CBF-6E48804AE50B}"/>
          </ac:spMkLst>
        </pc:spChg>
      </pc:sldChg>
      <pc:sldChg chg="modSp add mod">
        <pc:chgData name="Jeniffer Piga - Abud Marques Advogadas" userId="2d54f4cc-bce1-432b-836c-501833a47de9" providerId="ADAL" clId="{CABCF820-B64B-47B4-8231-F24A0E9759AE}" dt="2023-08-13T10:12:44.352" v="8359" actId="115"/>
        <pc:sldMkLst>
          <pc:docMk/>
          <pc:sldMk cId="316218753" sldId="271"/>
        </pc:sldMkLst>
        <pc:spChg chg="mod">
          <ac:chgData name="Jeniffer Piga - Abud Marques Advogadas" userId="2d54f4cc-bce1-432b-836c-501833a47de9" providerId="ADAL" clId="{CABCF820-B64B-47B4-8231-F24A0E9759AE}" dt="2023-08-13T10:12:44.352" v="8359" actId="115"/>
          <ac:spMkLst>
            <pc:docMk/>
            <pc:sldMk cId="316218753" sldId="271"/>
            <ac:spMk id="18" creationId="{8F0929D2-1C6C-DCC0-0CBF-6E48804AE50B}"/>
          </ac:spMkLst>
        </pc:spChg>
      </pc:sldChg>
      <pc:sldChg chg="modSp add mod ord">
        <pc:chgData name="Jeniffer Piga - Abud Marques Advogadas" userId="2d54f4cc-bce1-432b-836c-501833a47de9" providerId="ADAL" clId="{CABCF820-B64B-47B4-8231-F24A0E9759AE}" dt="2023-08-13T10:10:56.150" v="8344" actId="6549"/>
        <pc:sldMkLst>
          <pc:docMk/>
          <pc:sldMk cId="2323759733" sldId="272"/>
        </pc:sldMkLst>
        <pc:spChg chg="mod">
          <ac:chgData name="Jeniffer Piga - Abud Marques Advogadas" userId="2d54f4cc-bce1-432b-836c-501833a47de9" providerId="ADAL" clId="{CABCF820-B64B-47B4-8231-F24A0E9759AE}" dt="2023-08-13T10:10:56.150" v="8344" actId="6549"/>
          <ac:spMkLst>
            <pc:docMk/>
            <pc:sldMk cId="2323759733" sldId="272"/>
            <ac:spMk id="18" creationId="{8F0929D2-1C6C-DCC0-0CBF-6E48804AE50B}"/>
          </ac:spMkLst>
        </pc:spChg>
      </pc:sldChg>
      <pc:sldChg chg="modSp add mod">
        <pc:chgData name="Jeniffer Piga - Abud Marques Advogadas" userId="2d54f4cc-bce1-432b-836c-501833a47de9" providerId="ADAL" clId="{CABCF820-B64B-47B4-8231-F24A0E9759AE}" dt="2023-08-13T10:13:36.519" v="8389" actId="20577"/>
        <pc:sldMkLst>
          <pc:docMk/>
          <pc:sldMk cId="2089548206" sldId="273"/>
        </pc:sldMkLst>
        <pc:spChg chg="mod">
          <ac:chgData name="Jeniffer Piga - Abud Marques Advogadas" userId="2d54f4cc-bce1-432b-836c-501833a47de9" providerId="ADAL" clId="{CABCF820-B64B-47B4-8231-F24A0E9759AE}" dt="2023-08-13T10:13:36.519" v="8389" actId="20577"/>
          <ac:spMkLst>
            <pc:docMk/>
            <pc:sldMk cId="2089548206" sldId="273"/>
            <ac:spMk id="18" creationId="{8F0929D2-1C6C-DCC0-0CBF-6E48804AE50B}"/>
          </ac:spMkLst>
        </pc:spChg>
      </pc:sldChg>
      <pc:sldChg chg="addSp delSp modSp add mod ord">
        <pc:chgData name="Jeniffer Piga - Abud Marques Advogadas" userId="2d54f4cc-bce1-432b-836c-501833a47de9" providerId="ADAL" clId="{CABCF820-B64B-47B4-8231-F24A0E9759AE}" dt="2023-08-13T10:14:26.953" v="8441" actId="20577"/>
        <pc:sldMkLst>
          <pc:docMk/>
          <pc:sldMk cId="721287914" sldId="274"/>
        </pc:sldMkLst>
        <pc:spChg chg="add del">
          <ac:chgData name="Jeniffer Piga - Abud Marques Advogadas" userId="2d54f4cc-bce1-432b-836c-501833a47de9" providerId="ADAL" clId="{CABCF820-B64B-47B4-8231-F24A0E9759AE}" dt="2023-08-12T18:52:30.127" v="6224" actId="22"/>
          <ac:spMkLst>
            <pc:docMk/>
            <pc:sldMk cId="721287914" sldId="274"/>
            <ac:spMk id="4" creationId="{41C4079B-8224-8BA5-0F0A-DA473BB48BE6}"/>
          </ac:spMkLst>
        </pc:spChg>
        <pc:spChg chg="mod">
          <ac:chgData name="Jeniffer Piga - Abud Marques Advogadas" userId="2d54f4cc-bce1-432b-836c-501833a47de9" providerId="ADAL" clId="{CABCF820-B64B-47B4-8231-F24A0E9759AE}" dt="2023-08-13T10:14:26.953" v="8441" actId="20577"/>
          <ac:spMkLst>
            <pc:docMk/>
            <pc:sldMk cId="721287914" sldId="274"/>
            <ac:spMk id="18" creationId="{8F0929D2-1C6C-DCC0-0CBF-6E48804AE50B}"/>
          </ac:spMkLst>
        </pc:spChg>
      </pc:sldChg>
      <pc:sldChg chg="modSp add mod">
        <pc:chgData name="Jeniffer Piga - Abud Marques Advogadas" userId="2d54f4cc-bce1-432b-836c-501833a47de9" providerId="ADAL" clId="{CABCF820-B64B-47B4-8231-F24A0E9759AE}" dt="2023-08-13T10:15:33.658" v="8485" actId="115"/>
        <pc:sldMkLst>
          <pc:docMk/>
          <pc:sldMk cId="1069683820" sldId="275"/>
        </pc:sldMkLst>
        <pc:spChg chg="mod">
          <ac:chgData name="Jeniffer Piga - Abud Marques Advogadas" userId="2d54f4cc-bce1-432b-836c-501833a47de9" providerId="ADAL" clId="{CABCF820-B64B-47B4-8231-F24A0E9759AE}" dt="2023-08-13T10:15:33.658" v="8485" actId="115"/>
          <ac:spMkLst>
            <pc:docMk/>
            <pc:sldMk cId="1069683820" sldId="275"/>
            <ac:spMk id="18" creationId="{8F0929D2-1C6C-DCC0-0CBF-6E48804AE50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BF03B4C-7222-461B-BA71-2B563A4495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015D50-859B-4A21-BBA7-D227472F19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5B86AC-A4E5-4F60-AC9B-88BA97FB3CB3}" type="datetime1">
              <a:rPr lang="pt-BR" smtClean="0"/>
              <a:t>13/08/2023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14EAD1-5CAB-421B-B5BB-2FAE33EA5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C83925FF-73DD-4112-9C15-8EAFF2E8C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D71AD-4225-439B-B0AF-FF523CEDED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038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67C323-4AF6-44E8-8290-C85A53F76948}" type="datetime1">
              <a:rPr lang="pt-BR" noProof="0" smtClean="0"/>
              <a:t>13/08/2023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553C36-AE66-42A1-BA56-51FF7F8C862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46386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553C36-AE66-42A1-BA56-51FF7F8C862C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510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3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65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70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81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135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80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347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174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99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553C36-AE66-42A1-BA56-51FF7F8C862C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36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pt-BR" noProof="0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59346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9890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0564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3053588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3053588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69206" y="2074334"/>
            <a:ext cx="3053588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569206" y="2792471"/>
            <a:ext cx="3053588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0" name="Espaço Reservado para Texto 4">
            <a:extLst>
              <a:ext uri="{FF2B5EF4-FFF2-40B4-BE49-F238E27FC236}">
                <a16:creationId xmlns:a16="http://schemas.microsoft.com/office/drawing/2014/main" id="{A6D68D58-C9C7-41A5-9F66-57C5771B39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8564" y="2073651"/>
            <a:ext cx="3053588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1" name="Espaço Reservado para Conteúdo 5">
            <a:extLst>
              <a:ext uri="{FF2B5EF4-FFF2-40B4-BE49-F238E27FC236}">
                <a16:creationId xmlns:a16="http://schemas.microsoft.com/office/drawing/2014/main" id="{F3692324-6EEB-4C0A-BF90-7A27FBF6D7B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8564" y="2791788"/>
            <a:ext cx="3053588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7276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3843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9217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4189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6332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791E8DE-0B9D-43A1-8977-59BEEC2C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1" y="1621998"/>
            <a:ext cx="5068567" cy="1301390"/>
          </a:xfrm>
        </p:spPr>
        <p:txBody>
          <a:bodyPr rtlCol="0"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" name="Subtítulo 2" descr="Tag=AccentColor&#10;Flavor=Light&#10;Target=Text">
            <a:extLst>
              <a:ext uri="{FF2B5EF4-FFF2-40B4-BE49-F238E27FC236}">
                <a16:creationId xmlns:a16="http://schemas.microsoft.com/office/drawing/2014/main" id="{4CCFCCCF-0AEA-4D36-8B54-4C03F88D74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3633" y="3109652"/>
            <a:ext cx="5068567" cy="239562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>
              <a:lnSpc>
                <a:spcPct val="150000"/>
              </a:lnSpc>
            </a:pPr>
            <a:r>
              <a:rPr lang="pt-BR" noProof="0">
                <a:cs typeface="Calibri"/>
              </a:rPr>
              <a:t>Tópico um</a:t>
            </a:r>
          </a:p>
          <a:p>
            <a:pPr rtl="0">
              <a:lnSpc>
                <a:spcPct val="150000"/>
              </a:lnSpc>
            </a:pPr>
            <a:r>
              <a:rPr lang="pt-BR" noProof="0">
                <a:cs typeface="Calibri"/>
              </a:rPr>
              <a:t>Tópico Dois</a:t>
            </a:r>
          </a:p>
          <a:p>
            <a:pPr rtl="0">
              <a:lnSpc>
                <a:spcPct val="150000"/>
              </a:lnSpc>
            </a:pPr>
            <a:r>
              <a:rPr lang="pt-BR" noProof="0">
                <a:cs typeface="Calibri"/>
              </a:rPr>
              <a:t>Tópico Três</a:t>
            </a:r>
          </a:p>
          <a:p>
            <a:pPr rtl="0">
              <a:lnSpc>
                <a:spcPct val="150000"/>
              </a:lnSpc>
            </a:pPr>
            <a:r>
              <a:rPr lang="pt-BR" noProof="0">
                <a:cs typeface="Calibri"/>
              </a:rPr>
              <a:t>Tópico quatro</a:t>
            </a:r>
          </a:p>
          <a:p>
            <a:pPr rtl="0"/>
            <a:endParaRPr lang="pt-BR" noProof="0">
              <a:solidFill>
                <a:schemeClr val="tx1"/>
              </a:solidFill>
            </a:endParaRPr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6500" y="641350"/>
            <a:ext cx="3998913" cy="2626784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54913" y="3606263"/>
            <a:ext cx="4000500" cy="2608269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304C15-0285-4F2C-8EFE-569AD8088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5A88504-58DC-4D6A-A3A2-46BBE92E4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Espaço Reservado para Data 17">
            <a:extLst>
              <a:ext uri="{FF2B5EF4-FFF2-40B4-BE49-F238E27FC236}">
                <a16:creationId xmlns:a16="http://schemas.microsoft.com/office/drawing/2014/main" id="{A7F1F606-F241-4665-957D-1EA108900290}"/>
              </a:ext>
            </a:extLst>
          </p:cNvPr>
          <p:cNvSpPr txBox="1">
            <a:spLocks/>
          </p:cNvSpPr>
          <p:nvPr userDrawn="1"/>
        </p:nvSpPr>
        <p:spPr>
          <a:xfrm>
            <a:off x="3000676" y="687140"/>
            <a:ext cx="1554480" cy="52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rtl="0">
              <a:defRPr/>
            </a:pPr>
            <a:r>
              <a:rPr lang="pt-BR" sz="1300" noProof="0" dirty="0">
                <a:solidFill>
                  <a:schemeClr val="bg1"/>
                </a:solidFill>
              </a:rPr>
              <a:t>20XX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86EAC8BD-D27F-41DF-AA93-5F9675828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932096" y="640855"/>
            <a:ext cx="1691640" cy="645295"/>
            <a:chOff x="2932096" y="640855"/>
            <a:chExt cx="1691640" cy="645295"/>
          </a:xfrm>
        </p:grpSpPr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29CEAE44-9527-4308-A77C-6C47315AD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293209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1BD50130-2E7D-4DC0-8382-B3958A945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462373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6955D961-339B-49BE-9281-3A8E81953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2932096" y="1286150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ço Reservado para Rodapé 18">
            <a:extLst>
              <a:ext uri="{FF2B5EF4-FFF2-40B4-BE49-F238E27FC236}">
                <a16:creationId xmlns:a16="http://schemas.microsoft.com/office/drawing/2014/main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rtl="0">
              <a:defRPr/>
            </a:pPr>
            <a:r>
              <a:rPr lang="pt-BR" noProof="0" dirty="0">
                <a:solidFill>
                  <a:schemeClr val="bg1"/>
                </a:solidFill>
              </a:rPr>
              <a:t>Modelo de Texto do Rodapé</a:t>
            </a:r>
          </a:p>
        </p:txBody>
      </p:sp>
      <p:sp>
        <p:nvSpPr>
          <p:cNvPr id="18" name="Espaço Reservado para o Número do Slide 21">
            <a:extLst>
              <a:ext uri="{FF2B5EF4-FFF2-40B4-BE49-F238E27FC236}">
                <a16:creationId xmlns:a16="http://schemas.microsoft.com/office/drawing/2014/main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rtl="0">
              <a:defRPr/>
            </a:pPr>
            <a:fld id="{70B1FE82-5036-4003-B709-0840DA750BBE}" type="slidenum">
              <a:rPr lang="pt-BR" noProof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 rtl="0">
                <a:defRPr/>
              </a:pPr>
              <a:t>‹nº›</a:t>
            </a:fld>
            <a:endParaRPr lang="pt-BR" noProof="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32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742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95B0C2F6-1B8C-43CC-92A5-2D5502929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3349" y="648230"/>
            <a:ext cx="10905302" cy="19970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983D5E-8A96-4276-9D60-66D16276D0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2628" y="1057275"/>
            <a:ext cx="10366743" cy="1235895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C4707CC-694D-4162-B68A-B7D9345B3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6196" y="814657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1" name="Espaço Reservado para Imagem 20">
            <a:extLst>
              <a:ext uri="{FF2B5EF4-FFF2-40B4-BE49-F238E27FC236}">
                <a16:creationId xmlns:a16="http://schemas.microsoft.com/office/drawing/2014/main" id="{079F8F29-0E9E-49F7-93F4-FCC8C82EE1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884815"/>
            <a:ext cx="2279650" cy="255270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5" name="Espaço Reservado para Texto 27">
            <a:extLst>
              <a:ext uri="{FF2B5EF4-FFF2-40B4-BE49-F238E27FC236}">
                <a16:creationId xmlns:a16="http://schemas.microsoft.com/office/drawing/2014/main" id="{9925214F-17A5-4C60-AADE-6A1BC1298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99" y="5635244"/>
            <a:ext cx="2279649" cy="350292"/>
          </a:xfrm>
        </p:spPr>
        <p:txBody>
          <a:bodyPr rtlCol="0"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6" name="Espaço Reservado para Texto 27">
            <a:extLst>
              <a:ext uri="{FF2B5EF4-FFF2-40B4-BE49-F238E27FC236}">
                <a16:creationId xmlns:a16="http://schemas.microsoft.com/office/drawing/2014/main" id="{10700E3A-7CD7-4A3D-BA94-0E5BCAC92A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599" y="5912412"/>
            <a:ext cx="227964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Imagem 20">
            <a:extLst>
              <a:ext uri="{FF2B5EF4-FFF2-40B4-BE49-F238E27FC236}">
                <a16:creationId xmlns:a16="http://schemas.microsoft.com/office/drawing/2014/main" id="{2E6EB481-2A99-4088-95C0-0D5BAFDFF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96066" y="2884815"/>
            <a:ext cx="2279650" cy="255270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7" name="Espaço Reservado para Texto 27">
            <a:extLst>
              <a:ext uri="{FF2B5EF4-FFF2-40B4-BE49-F238E27FC236}">
                <a16:creationId xmlns:a16="http://schemas.microsoft.com/office/drawing/2014/main" id="{4097BC1F-331F-4D57-993D-EFBB792275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96067" y="5635244"/>
            <a:ext cx="2279649" cy="350292"/>
          </a:xfrm>
        </p:spPr>
        <p:txBody>
          <a:bodyPr rtlCol="0"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CC61962-73A1-4768-8408-43E07ED2C1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96067" y="5912412"/>
            <a:ext cx="227964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6" name="Espaço Reservado para Rodapé 4">
            <a:extLst>
              <a:ext uri="{FF2B5EF4-FFF2-40B4-BE49-F238E27FC236}">
                <a16:creationId xmlns:a16="http://schemas.microsoft.com/office/drawing/2014/main" id="{8013A142-804D-471C-B2DD-DEC1B8C5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095" y="6296388"/>
            <a:ext cx="5816600" cy="365760"/>
          </a:xfrm>
        </p:spPr>
        <p:txBody>
          <a:bodyPr rtlCol="0"/>
          <a:lstStyle/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23" name="Espaço Reservado para Imagem 20">
            <a:extLst>
              <a:ext uri="{FF2B5EF4-FFF2-40B4-BE49-F238E27FC236}">
                <a16:creationId xmlns:a16="http://schemas.microsoft.com/office/drawing/2014/main" id="{A231814F-4139-4547-9058-18BF9C9E88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2532" y="2884815"/>
            <a:ext cx="2279650" cy="255270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A6CD17BC-BF82-4EF5-8F4B-8D615A2FD2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82535" y="5635244"/>
            <a:ext cx="2279649" cy="350292"/>
          </a:xfrm>
        </p:spPr>
        <p:txBody>
          <a:bodyPr rtlCol="0"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CA5F4D35-7EF1-463D-8005-F3950B6541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82535" y="5912412"/>
            <a:ext cx="227964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Imagem 20">
            <a:extLst>
              <a:ext uri="{FF2B5EF4-FFF2-40B4-BE49-F238E27FC236}">
                <a16:creationId xmlns:a16="http://schemas.microsoft.com/office/drawing/2014/main" id="{6CDB3226-AAE1-4106-A166-12BCFA73DA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9001" y="2884815"/>
            <a:ext cx="2279650" cy="255270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31" name="Espaço Reservado para Texto 27">
            <a:extLst>
              <a:ext uri="{FF2B5EF4-FFF2-40B4-BE49-F238E27FC236}">
                <a16:creationId xmlns:a16="http://schemas.microsoft.com/office/drawing/2014/main" id="{C3CD8083-90C5-4685-A286-1A99E5DC312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69002" y="5635244"/>
            <a:ext cx="2279649" cy="350292"/>
          </a:xfrm>
        </p:spPr>
        <p:txBody>
          <a:bodyPr rtlCol="0"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2" name="Espaço Reservado para Texto 27">
            <a:extLst>
              <a:ext uri="{FF2B5EF4-FFF2-40B4-BE49-F238E27FC236}">
                <a16:creationId xmlns:a16="http://schemas.microsoft.com/office/drawing/2014/main" id="{5FB222BC-D05B-4E76-A0DC-25657322AF8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9002" y="5912412"/>
            <a:ext cx="227964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D6FBB75-8D79-4225-A448-37C04F053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192658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D4C41CC5-2A7C-4774-98CE-C7212DFDC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6079124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2861725-0EF3-4133-B06C-063F42B11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965590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ço Reservado para Data 3">
            <a:extLst>
              <a:ext uri="{FF2B5EF4-FFF2-40B4-BE49-F238E27FC236}">
                <a16:creationId xmlns:a16="http://schemas.microsoft.com/office/drawing/2014/main" id="{7FDBCC4A-1C49-4C93-AD45-AD78087E23D6}"/>
              </a:ext>
            </a:extLst>
          </p:cNvPr>
          <p:cNvSpPr txBox="1">
            <a:spLocks/>
          </p:cNvSpPr>
          <p:nvPr userDrawn="1"/>
        </p:nvSpPr>
        <p:spPr>
          <a:xfrm>
            <a:off x="7684497" y="6296388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37" name="Espaço Reservado para o Número do Slide 5">
            <a:extLst>
              <a:ext uri="{FF2B5EF4-FFF2-40B4-BE49-F238E27FC236}">
                <a16:creationId xmlns:a16="http://schemas.microsoft.com/office/drawing/2014/main" id="{5EB09A52-50AB-4593-BCB7-23D4AEC8850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10537721" y="6286556"/>
            <a:ext cx="838200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375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4C4A46BB-9B50-4F09-9059-DA78048129D4}"/>
              </a:ext>
            </a:extLst>
          </p:cNvPr>
          <p:cNvSpPr/>
          <p:nvPr userDrawn="1"/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793" y="2735221"/>
            <a:ext cx="4775075" cy="851219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DDF1FF2-5B9A-4BE9-AD3C-F215F0D25F7A}"/>
              </a:ext>
            </a:extLst>
          </p:cNvPr>
          <p:cNvSpPr/>
          <p:nvPr userDrawn="1"/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4FC6A22-F9EC-4E20-B9CC-F012FA8E4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33793" y="3995988"/>
            <a:ext cx="4775075" cy="559656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>
                <a:solidFill>
                  <a:schemeClr val="tx1"/>
                </a:solidFill>
              </a:rPr>
              <a:t>Subtítulo</a:t>
            </a:r>
          </a:p>
        </p:txBody>
      </p:sp>
      <p:sp>
        <p:nvSpPr>
          <p:cNvPr id="10" name="Espaço Reservado para Data 17">
            <a:extLst>
              <a:ext uri="{FF2B5EF4-FFF2-40B4-BE49-F238E27FC236}">
                <a16:creationId xmlns:a16="http://schemas.microsoft.com/office/drawing/2014/main" id="{ABF19E1F-D7E9-4D44-9873-8D8DDC338F7E}"/>
              </a:ext>
            </a:extLst>
          </p:cNvPr>
          <p:cNvSpPr txBox="1">
            <a:spLocks/>
          </p:cNvSpPr>
          <p:nvPr userDrawn="1"/>
        </p:nvSpPr>
        <p:spPr>
          <a:xfrm>
            <a:off x="7369770" y="2040249"/>
            <a:ext cx="2103120" cy="3152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rtl="0">
              <a:defRPr/>
            </a:pPr>
            <a:r>
              <a:rPr lang="pt-BR" sz="1300" noProof="0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93C72E99-B7BE-4F82-AD93-38765570DB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695067 w 12192000"/>
              <a:gd name="connsiteY0" fmla="*/ 1808532 h 6858000"/>
              <a:gd name="connsiteX1" fmla="*/ 5695067 w 12192000"/>
              <a:gd name="connsiteY1" fmla="*/ 5049468 h 6858000"/>
              <a:gd name="connsiteX2" fmla="*/ 11147594 w 12192000"/>
              <a:gd name="connsiteY2" fmla="*/ 5049468 h 6858000"/>
              <a:gd name="connsiteX3" fmla="*/ 11147594 w 12192000"/>
              <a:gd name="connsiteY3" fmla="*/ 1808532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5695067" y="1808532"/>
                </a:moveTo>
                <a:lnTo>
                  <a:pt x="5695067" y="5049468"/>
                </a:lnTo>
                <a:lnTo>
                  <a:pt x="11147594" y="5049468"/>
                </a:lnTo>
                <a:lnTo>
                  <a:pt x="11147594" y="180853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26465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umo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349982C2-1320-41E5-A31C-D8DA5C8A4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C563FB1-76A9-4E53-9493-2B8680D6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" y="0"/>
            <a:ext cx="465112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175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C8F116A-4F5C-40E2-836F-919B8B939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72" y="4123592"/>
            <a:ext cx="4654296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027D978-81FB-4612-81AA-B7123E0D5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84289" y="0"/>
            <a:ext cx="91440" cy="42062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600DC717-7560-4850-A68A-A881C97F3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84289" y="2057400"/>
            <a:ext cx="2377440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9F22527-F181-4C80-9977-C9894355C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14028" y="971453"/>
            <a:ext cx="5623560" cy="4910328"/>
          </a:xfrm>
          <a:prstGeom prst="rect">
            <a:avLst/>
          </a:prstGeom>
          <a:noFill/>
          <a:ln w="6350" cap="sq" cmpd="sng" algn="ctr">
            <a:solidFill>
              <a:schemeClr val="bg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CABAC30-6A2F-4907-8502-17DF9AEEE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48300" y="806861"/>
            <a:ext cx="5955017" cy="5239512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3C9F96-79A7-44FA-A7FE-C0675B996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67401" y="1290294"/>
            <a:ext cx="5116286" cy="137160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D72D6334-ED49-4D79-AAC2-10DCFF6D6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401" y="2980736"/>
            <a:ext cx="5116286" cy="2712494"/>
          </a:xfrm>
        </p:spPr>
        <p:txBody>
          <a:bodyPr rtlCol="0">
            <a:normAutofit/>
          </a:bodyPr>
          <a:lstStyle>
            <a:lvl1pPr marL="0" indent="0" algn="ctr">
              <a:buNone/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t-BR" sz="1800" noProof="0">
                <a:solidFill>
                  <a:schemeClr val="bg1">
                    <a:lumMod val="85000"/>
                    <a:lumOff val="15000"/>
                  </a:schemeClr>
                </a:solidFill>
              </a:rPr>
              <a:t>Clique para editar o estilo do subtítulo Mestre</a:t>
            </a:r>
          </a:p>
        </p:txBody>
      </p:sp>
      <p:sp>
        <p:nvSpPr>
          <p:cNvPr id="12" name="Espaço Reservado para Data 3">
            <a:extLst>
              <a:ext uri="{FF2B5EF4-FFF2-40B4-BE49-F238E27FC236}">
                <a16:creationId xmlns:a16="http://schemas.microsoft.com/office/drawing/2014/main" id="{0FE3A1CC-4DE8-4FC6-839D-CD3607B8D426}"/>
              </a:ext>
            </a:extLst>
          </p:cNvPr>
          <p:cNvSpPr txBox="1">
            <a:spLocks/>
          </p:cNvSpPr>
          <p:nvPr userDrawn="1"/>
        </p:nvSpPr>
        <p:spPr>
          <a:xfrm>
            <a:off x="7048099" y="302355"/>
            <a:ext cx="2743200" cy="3507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t-BR" noProof="0" dirty="0"/>
              <a:t>20XX</a:t>
            </a:r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C9E9A7CA-EE9C-4648-8016-1852440461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438" y="326697"/>
            <a:ext cx="1636712" cy="3475163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6" name="Espaço Reservado para Imagem 25">
            <a:extLst>
              <a:ext uri="{FF2B5EF4-FFF2-40B4-BE49-F238E27FC236}">
                <a16:creationId xmlns:a16="http://schemas.microsoft.com/office/drawing/2014/main" id="{F4561B6B-E204-4CF0-AD12-ED21B3940F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9863" y="329773"/>
            <a:ext cx="1614487" cy="1394251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B3BE441E-0CE9-4C44-8783-3A04F5929F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7163" y="2384425"/>
            <a:ext cx="1628775" cy="1423988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8" name="Espaço Reservado para Imagem 27">
            <a:extLst>
              <a:ext uri="{FF2B5EF4-FFF2-40B4-BE49-F238E27FC236}">
                <a16:creationId xmlns:a16="http://schemas.microsoft.com/office/drawing/2014/main" id="{FBAA901D-39FD-416F-B2B4-F2651AB79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5438" y="4527550"/>
            <a:ext cx="3998912" cy="200025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19" name="Espaço Reservado para Rodapé 18">
            <a:extLst>
              <a:ext uri="{FF2B5EF4-FFF2-40B4-BE49-F238E27FC236}">
                <a16:creationId xmlns:a16="http://schemas.microsoft.com/office/drawing/2014/main" id="{4C182815-90D1-446C-BC70-6AB00BED68ED}"/>
              </a:ext>
            </a:extLst>
          </p:cNvPr>
          <p:cNvSpPr txBox="1">
            <a:spLocks/>
          </p:cNvSpPr>
          <p:nvPr userDrawn="1"/>
        </p:nvSpPr>
        <p:spPr>
          <a:xfrm>
            <a:off x="5077003" y="6367925"/>
            <a:ext cx="44805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rtl="0">
              <a:defRPr/>
            </a:pPr>
            <a:r>
              <a:rPr lang="pt-BR" noProof="0" dirty="0">
                <a:solidFill>
                  <a:srgbClr val="FFFFFF"/>
                </a:solidFill>
              </a:rPr>
              <a:t>Exemplo de Texto de Rodapé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69BDEE55-B4D3-4542-BF01-F05A2C1FB7D6}"/>
              </a:ext>
            </a:extLst>
          </p:cNvPr>
          <p:cNvSpPr txBox="1">
            <a:spLocks/>
          </p:cNvSpPr>
          <p:nvPr userDrawn="1"/>
        </p:nvSpPr>
        <p:spPr>
          <a:xfrm>
            <a:off x="9793460" y="6367925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02201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75973E97-A796-4836-82F6-8A280A57BA6B}"/>
              </a:ext>
            </a:extLst>
          </p:cNvPr>
          <p:cNvSpPr/>
          <p:nvPr userDrawn="1"/>
        </p:nvSpPr>
        <p:spPr>
          <a:xfrm>
            <a:off x="5660112" y="0"/>
            <a:ext cx="652883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C0DAEE-CCDB-4627-925B-879F83B1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4166" y="610485"/>
            <a:ext cx="5103661" cy="13716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B9F23A9-0519-4A39-A9F9-F965C17D58A0}"/>
              </a:ext>
            </a:extLst>
          </p:cNvPr>
          <p:cNvSpPr/>
          <p:nvPr userDrawn="1"/>
        </p:nvSpPr>
        <p:spPr>
          <a:xfrm>
            <a:off x="5981848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Espaço Reservado para Data 6">
            <a:extLst>
              <a:ext uri="{FF2B5EF4-FFF2-40B4-BE49-F238E27FC236}">
                <a16:creationId xmlns:a16="http://schemas.microsoft.com/office/drawing/2014/main" id="{F3EB17D9-2389-4D1F-AC98-7CC3F79840B2}"/>
              </a:ext>
            </a:extLst>
          </p:cNvPr>
          <p:cNvSpPr txBox="1">
            <a:spLocks/>
          </p:cNvSpPr>
          <p:nvPr userDrawn="1"/>
        </p:nvSpPr>
        <p:spPr>
          <a:xfrm>
            <a:off x="7554616" y="383781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t-BR" noProof="0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11" name="Espaço Reservado para Rodapé 7">
            <a:extLst>
              <a:ext uri="{FF2B5EF4-FFF2-40B4-BE49-F238E27FC236}">
                <a16:creationId xmlns:a16="http://schemas.microsoft.com/office/drawing/2014/main" id="{40E55EFF-7AC0-4ACD-B826-CA1E384CCF4C}"/>
              </a:ext>
            </a:extLst>
          </p:cNvPr>
          <p:cNvSpPr txBox="1">
            <a:spLocks/>
          </p:cNvSpPr>
          <p:nvPr userDrawn="1"/>
        </p:nvSpPr>
        <p:spPr>
          <a:xfrm>
            <a:off x="6303580" y="6214535"/>
            <a:ext cx="4696948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pt-BR" noProof="0" dirty="0">
                <a:solidFill>
                  <a:schemeClr val="bg1"/>
                </a:solidFill>
              </a:rPr>
              <a:t>Amostra de Texto de Rodapé</a:t>
            </a:r>
          </a:p>
        </p:txBody>
      </p:sp>
      <p:sp>
        <p:nvSpPr>
          <p:cNvPr id="12" name="Espaço Reservado para o Número do Slide 8">
            <a:extLst>
              <a:ext uri="{FF2B5EF4-FFF2-40B4-BE49-F238E27FC236}">
                <a16:creationId xmlns:a16="http://schemas.microsoft.com/office/drawing/2014/main" id="{C6C2D606-DD47-4DA7-AF9B-9A8E401BCAFF}"/>
              </a:ext>
            </a:extLst>
          </p:cNvPr>
          <p:cNvSpPr txBox="1">
            <a:spLocks/>
          </p:cNvSpPr>
          <p:nvPr userDrawn="1"/>
        </p:nvSpPr>
        <p:spPr>
          <a:xfrm>
            <a:off x="11104451" y="6214535"/>
            <a:ext cx="605266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34B7E4EF-A1BD-40F4-AB7B-04F084DD991D}" type="slidenum">
              <a:rPr lang="pt-BR" noProof="0" smtClean="0">
                <a:solidFill>
                  <a:schemeClr val="bg1"/>
                </a:solidFill>
              </a:rPr>
              <a:pPr rtl="0"/>
              <a:t>‹nº›</a:t>
            </a:fld>
            <a:endParaRPr lang="pt-BR" noProof="0" dirty="0">
              <a:solidFill>
                <a:schemeClr val="bg1"/>
              </a:solidFill>
            </a:endParaRP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6623DC60-EE1A-4367-A357-5F11D94225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59438" cy="6858000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095E6F1-8633-46DB-A612-89A5079F7EF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72625" y="2108844"/>
            <a:ext cx="5103812" cy="3790950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712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024342A2-B2E9-4AE9-9AFD-C5F77777E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086CEFC-AE66-4E11-8B5A-880177E12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737" y="621793"/>
            <a:ext cx="6651809" cy="56144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58" y="2100942"/>
            <a:ext cx="5716339" cy="2290607"/>
          </a:xfrm>
        </p:spPr>
        <p:txBody>
          <a:bodyPr rtlCol="0"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EB1E9D9-0DDD-4554-A021-4FE50439A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23061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Espaço Reservado para Data 17">
            <a:extLst>
              <a:ext uri="{FF2B5EF4-FFF2-40B4-BE49-F238E27FC236}">
                <a16:creationId xmlns:a16="http://schemas.microsoft.com/office/drawing/2014/main" id="{3B5075EC-8E09-4BB4-8C8F-6177ECD9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05941" y="493108"/>
            <a:ext cx="1554480" cy="527213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algn="ctr" defTabSz="914400" rtl="0">
              <a:defRPr/>
            </a:pPr>
            <a:r>
              <a:rPr lang="pt-BR" sz="1300" noProof="0" dirty="0"/>
              <a:t>20XX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A8819A-9552-4858-92F8-FB441C3A45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78157" y="4698173"/>
            <a:ext cx="5716339" cy="658674"/>
          </a:xfrm>
        </p:spPr>
        <p:txBody>
          <a:bodyPr rtlCol="0"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6" name="Espaço Reservado para Rodapé 18">
            <a:extLst>
              <a:ext uri="{FF2B5EF4-FFF2-40B4-BE49-F238E27FC236}">
                <a16:creationId xmlns:a16="http://schemas.microsoft.com/office/drawing/2014/main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rtl="0">
              <a:defRPr/>
            </a:pPr>
            <a:r>
              <a:rPr lang="pt-BR" noProof="0" dirty="0">
                <a:solidFill>
                  <a:schemeClr val="bg1"/>
                </a:solidFill>
              </a:rPr>
              <a:t>Modelo de Texto do Rodapé</a:t>
            </a:r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9974" y="621784"/>
            <a:ext cx="1989495" cy="2843222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37" name="Espaço Reservado para Imagem 21">
            <a:extLst>
              <a:ext uri="{FF2B5EF4-FFF2-40B4-BE49-F238E27FC236}">
                <a16:creationId xmlns:a16="http://schemas.microsoft.com/office/drawing/2014/main" id="{F268C43A-0DA4-4ECC-A368-08AB69EDAE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70334" y="627380"/>
            <a:ext cx="1980056" cy="2837626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2093" y="3636193"/>
            <a:ext cx="4123320" cy="2594427"/>
          </a:xfrm>
        </p:spPr>
        <p:txBody>
          <a:bodyPr rtlCol="0"/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57F02ED2-9B1A-40C8-A5F7-4473CAA3C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137361" y="446823"/>
            <a:ext cx="1691640" cy="645295"/>
            <a:chOff x="3137361" y="446823"/>
            <a:chExt cx="1691640" cy="645295"/>
          </a:xfrm>
        </p:grpSpPr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ED8AC6A1-19DE-4EAE-91E5-A9E82CEA3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13736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29AC828E-AA99-4E2C-A30C-D8B9DFF16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482900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762D63C1-826F-42FC-9EC1-0320620BB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137361" y="1092118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spaço Reservado para o Número do Slide 21">
            <a:extLst>
              <a:ext uri="{FF2B5EF4-FFF2-40B4-BE49-F238E27FC236}">
                <a16:creationId xmlns:a16="http://schemas.microsoft.com/office/drawing/2014/main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rtl="0">
              <a:defRPr/>
            </a:pPr>
            <a:fld id="{70B1FE82-5036-4003-B709-0840DA750BBE}" type="slidenum">
              <a:rPr lang="pt-BR" noProof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 rtl="0">
                <a:defRPr/>
              </a:pPr>
              <a:t>‹nº›</a:t>
            </a:fld>
            <a:endParaRPr lang="pt-BR" noProof="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6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Imagem 19">
            <a:extLst>
              <a:ext uri="{FF2B5EF4-FFF2-40B4-BE49-F238E27FC236}">
                <a16:creationId xmlns:a16="http://schemas.microsoft.com/office/drawing/2014/main" id="{ED0543DF-8CFA-4CBD-AF23-D059985D34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37329 w 12192000"/>
              <a:gd name="connsiteY0" fmla="*/ 941695 h 6858000"/>
              <a:gd name="connsiteX1" fmla="*/ 937329 w 12192000"/>
              <a:gd name="connsiteY1" fmla="*/ 5916305 h 6858000"/>
              <a:gd name="connsiteX2" fmla="*/ 6389856 w 12192000"/>
              <a:gd name="connsiteY2" fmla="*/ 5916305 h 6858000"/>
              <a:gd name="connsiteX3" fmla="*/ 6389856 w 12192000"/>
              <a:gd name="connsiteY3" fmla="*/ 94169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937329" y="941695"/>
                </a:moveTo>
                <a:lnTo>
                  <a:pt x="937329" y="5916305"/>
                </a:lnTo>
                <a:lnTo>
                  <a:pt x="6389856" y="5916305"/>
                </a:lnTo>
                <a:lnTo>
                  <a:pt x="6389856" y="94169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pt-BR" noProof="0" dirty="0"/>
              <a:t>Clique no ícone para adicionar uma imagem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61A2AD8-D5EA-48FD-B19E-788E4D97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7329" y="941695"/>
            <a:ext cx="5452527" cy="4974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0682D9D6-0C91-4BAA-B631-B4A597F6D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3272" y="1106424"/>
            <a:ext cx="5120640" cy="464515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0" y="2197853"/>
            <a:ext cx="4633415" cy="851219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25" name="Espaço Reservado para Data 7">
            <a:extLst>
              <a:ext uri="{FF2B5EF4-FFF2-40B4-BE49-F238E27FC236}">
                <a16:creationId xmlns:a16="http://schemas.microsoft.com/office/drawing/2014/main" id="{53A572F0-78E4-4979-BD85-E9F315B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92" y="1162386"/>
            <a:ext cx="2743200" cy="2560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 rtl="0"/>
            <a:r>
              <a:rPr lang="pt-BR" noProof="0" dirty="0"/>
              <a:t>20XX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6F1164-CE64-4728-83B0-E5316C16DF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357313" y="3308350"/>
            <a:ext cx="4633912" cy="2141632"/>
          </a:xfrm>
        </p:spPr>
        <p:txBody>
          <a:bodyPr rtlCol="0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274320" indent="0" algn="ctr">
              <a:buNone/>
              <a:defRPr baseline="0">
                <a:solidFill>
                  <a:schemeClr val="bg1"/>
                </a:solidFill>
              </a:defRPr>
            </a:lvl2pPr>
            <a:lvl3pPr marL="548640" indent="0">
              <a:buNone/>
              <a:defRPr>
                <a:solidFill>
                  <a:schemeClr val="bg1"/>
                </a:solidFill>
              </a:defRPr>
            </a:lvl3pPr>
            <a:lvl4pPr marL="822960" indent="0">
              <a:buNone/>
              <a:defRPr>
                <a:solidFill>
                  <a:schemeClr val="bg1"/>
                </a:solidFill>
              </a:defRPr>
            </a:lvl4pPr>
            <a:lvl5pPr marL="109728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endParaRPr lang="pt-BR" noProof="0"/>
          </a:p>
        </p:txBody>
      </p:sp>
      <p:sp>
        <p:nvSpPr>
          <p:cNvPr id="27" name="Espaço Reservado para Rodapé 8">
            <a:extLst>
              <a:ext uri="{FF2B5EF4-FFF2-40B4-BE49-F238E27FC236}">
                <a16:creationId xmlns:a16="http://schemas.microsoft.com/office/drawing/2014/main" id="{DEA4EBDD-4088-4396-BD3F-3AB4BEFB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7950" y="5472763"/>
            <a:ext cx="4636008" cy="256032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/>
              <a:t>Exemplo de Texto de Rodapé</a:t>
            </a:r>
          </a:p>
        </p:txBody>
      </p:sp>
    </p:spTree>
    <p:extLst>
      <p:ext uri="{BB962C8B-B14F-4D97-AF65-F5344CB8AC3E}">
        <p14:creationId xmlns:p14="http://schemas.microsoft.com/office/powerpoint/2010/main" val="384894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20XX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Exemplo de Texto de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4109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1" r:id="rId2"/>
    <p:sldLayoutId id="2147483660" r:id="rId3"/>
    <p:sldLayoutId id="2147483676" r:id="rId4"/>
    <p:sldLayoutId id="2147483673" r:id="rId5"/>
    <p:sldLayoutId id="2147483677" r:id="rId6"/>
    <p:sldLayoutId id="2147483672" r:id="rId7"/>
    <p:sldLayoutId id="2147483675" r:id="rId8"/>
    <p:sldLayoutId id="2147483678" r:id="rId9"/>
    <p:sldLayoutId id="2147483662" r:id="rId10"/>
    <p:sldLayoutId id="2147483663" r:id="rId11"/>
    <p:sldLayoutId id="2147483670" r:id="rId12"/>
    <p:sldLayoutId id="2147483664" r:id="rId13"/>
    <p:sldLayoutId id="2147483665" r:id="rId14"/>
    <p:sldLayoutId id="2147483666" r:id="rId15"/>
    <p:sldLayoutId id="214748366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ARE 1018459</a:t>
            </a:r>
            <a:br>
              <a:rPr lang="pt-BR" dirty="0"/>
            </a:br>
            <a:br>
              <a:rPr lang="pt-BR" sz="2000" dirty="0"/>
            </a:br>
            <a:r>
              <a:rPr lang="pt-BR" sz="2000" dirty="0"/>
              <a:t>TEMA DE REPERCUSSÃO GERAL 935 - SUPREMO TRIBUNAL FEDERAL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/>
          <a:p>
            <a:pPr rtl="0"/>
            <a:r>
              <a:rPr lang="pt-BR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Direito do Trabalho II – Prof. Otávio Pinto e Silva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10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Fundamentos da readequação do voto:</a:t>
            </a:r>
          </a:p>
          <a:p>
            <a:pPr algn="just">
              <a:lnSpc>
                <a:spcPct val="110000"/>
              </a:lnSpc>
            </a:pPr>
            <a:endParaRPr lang="pt-BR" sz="2800" b="1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Ministro Roberto Barroso – nova perspectiva sobre o tema. Reconhece a constitucionalidade da cobrança da contribuição assistencial a trabalhadores não sindicalizados, desde que lhes seja garantido o direito de oposição;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Mudanças decorrentes da Lei 13.467/2017 (Reforma Trabalhista);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Exigência de autorização expressa para a cobrança da contribuição sindical (art. 578, CLT) impactou na fonte de custeio das instituições sindicais;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Vulnerabilidade no financiamento das atividades sindicais;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Não se trata do retorno do “imposto sindical”, mas recomposição do sistema de financiamento dos sindicatos.</a:t>
            </a:r>
          </a:p>
        </p:txBody>
      </p:sp>
    </p:spTree>
    <p:extLst>
      <p:ext uri="{BB962C8B-B14F-4D97-AF65-F5344CB8AC3E}">
        <p14:creationId xmlns:p14="http://schemas.microsoft.com/office/powerpoint/2010/main" val="72128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11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dirty="0"/>
              <a:t>Assim, de acordo com a nova redação do acórdão, a contribuição assistencial somente poderá ser cobrada, </a:t>
            </a:r>
            <a:r>
              <a:rPr lang="pt-BR" sz="2800" u="sng" dirty="0"/>
              <a:t>desde que</a:t>
            </a:r>
            <a:r>
              <a:rPr lang="pt-BR" sz="2800" dirty="0"/>
              <a:t>:</a:t>
            </a:r>
          </a:p>
          <a:p>
            <a:pPr algn="just">
              <a:lnSpc>
                <a:spcPct val="110000"/>
              </a:lnSpc>
            </a:pPr>
            <a:endParaRPr lang="pt-BR" sz="2800" b="1" dirty="0"/>
          </a:p>
          <a:p>
            <a:pPr marL="571500" indent="-571500" algn="just">
              <a:lnSpc>
                <a:spcPct val="110000"/>
              </a:lnSpc>
              <a:buFont typeface="+mj-lt"/>
              <a:buAutoNum type="romanUcPeriod"/>
            </a:pPr>
            <a:r>
              <a:rPr lang="pt-BR" sz="2800" dirty="0"/>
              <a:t>Pactuação em acordo ou convenção coletiva; e;</a:t>
            </a:r>
          </a:p>
          <a:p>
            <a:pPr marL="571500" indent="-571500" algn="just">
              <a:lnSpc>
                <a:spcPct val="110000"/>
              </a:lnSpc>
              <a:buFont typeface="+mj-lt"/>
              <a:buAutoNum type="romanUcPeriod"/>
            </a:pPr>
            <a:r>
              <a:rPr lang="pt-BR" sz="2800" dirty="0"/>
              <a:t>Quando não exercido o direito de oposição pelos empregados não sindicalizados</a:t>
            </a:r>
          </a:p>
          <a:p>
            <a:pPr marL="571500" indent="-571500" algn="just">
              <a:lnSpc>
                <a:spcPct val="110000"/>
              </a:lnSpc>
              <a:buFont typeface="+mj-lt"/>
              <a:buAutoNum type="romanUcPeriod"/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b="1" dirty="0"/>
              <a:t>Acompanharam </a:t>
            </a:r>
            <a:r>
              <a:rPr lang="pt-BR" sz="2800" dirty="0"/>
              <a:t>o voto reajustado os Ministros: </a:t>
            </a:r>
            <a:r>
              <a:rPr lang="pt-BR" sz="2800" b="1" dirty="0"/>
              <a:t>Roberto Barroso</a:t>
            </a:r>
            <a:r>
              <a:rPr lang="pt-BR" sz="2800" dirty="0"/>
              <a:t>, </a:t>
            </a:r>
            <a:r>
              <a:rPr lang="pt-BR" sz="2800" b="1" dirty="0"/>
              <a:t>Cármen Lúcia</a:t>
            </a:r>
            <a:r>
              <a:rPr lang="pt-BR" sz="2800" dirty="0"/>
              <a:t>, </a:t>
            </a:r>
            <a:r>
              <a:rPr lang="de-DE" sz="2800" b="1" dirty="0"/>
              <a:t>Edson Fachin</a:t>
            </a:r>
            <a:r>
              <a:rPr lang="de-DE" sz="2800" dirty="0"/>
              <a:t> e </a:t>
            </a:r>
            <a:r>
              <a:rPr lang="de-DE" sz="2800" b="1" dirty="0"/>
              <a:t>Dias Toffoli</a:t>
            </a:r>
            <a:r>
              <a:rPr lang="de-DE" sz="2800" dirty="0"/>
              <a:t>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O Ministro </a:t>
            </a:r>
            <a:r>
              <a:rPr lang="pt-BR" sz="2800" b="1" dirty="0"/>
              <a:t>Alexandre de Morais </a:t>
            </a:r>
            <a:r>
              <a:rPr lang="pt-BR" sz="2800" dirty="0"/>
              <a:t>pede vista dos autos – </a:t>
            </a:r>
            <a:r>
              <a:rPr lang="pt-BR" sz="2800" u="sng" dirty="0"/>
              <a:t>suspensão do julgamento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6968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Ação originária</a:t>
            </a:r>
          </a:p>
          <a:p>
            <a:pPr algn="just">
              <a:lnSpc>
                <a:spcPct val="110000"/>
              </a:lnSpc>
            </a:pPr>
            <a:r>
              <a:rPr lang="pt-BR" sz="2800" dirty="0"/>
              <a:t>Ação Civil Pública (0000046-05.2011.5.09.0009) ajuizada em 26/01/2011 – Ministério Público do Trabalho da 9ª Região (Paraná/PR) x Sindicato dos Trabalhadores nas Indústrias Metalúrgicas, Mecânicas, Material Elétrico, de Veículos Automotores, de Autopeças e de Componentes e Partes para Veículos Automotores da Grande Curitiba – </a:t>
            </a:r>
            <a:r>
              <a:rPr lang="pt-BR" sz="2800" u="sng" dirty="0"/>
              <a:t>SMC</a:t>
            </a:r>
            <a:r>
              <a:rPr lang="pt-BR" sz="2800" dirty="0"/>
              <a:t>, Sindicato Nacional da Industria de Maquinas – </a:t>
            </a:r>
            <a:r>
              <a:rPr lang="pt-BR" sz="2800" u="sng" dirty="0"/>
              <a:t>Sindimaq</a:t>
            </a:r>
            <a:r>
              <a:rPr lang="pt-BR" sz="2800" dirty="0"/>
              <a:t> e Sindicato das Indústrias Metalúrgicas, Mecânicas e de Material Elétrico do Estado Paraná – </a:t>
            </a:r>
            <a:r>
              <a:rPr lang="pt-BR" sz="2800" u="sng" dirty="0"/>
              <a:t>Sindimetal</a:t>
            </a:r>
            <a:r>
              <a:rPr lang="pt-BR" sz="2800" dirty="0"/>
              <a:t>-PR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b="1" dirty="0"/>
              <a:t>Discussão central </a:t>
            </a:r>
            <a:r>
              <a:rPr lang="pt-BR" sz="2800" dirty="0"/>
              <a:t>– abstenção da instituição em acordo coletivo ou convenção coletiva de trabalho de </a:t>
            </a:r>
            <a:r>
              <a:rPr lang="pt-BR" sz="2800" u="sng" dirty="0"/>
              <a:t>contribuição</a:t>
            </a:r>
            <a:r>
              <a:rPr lang="pt-BR" sz="2800" dirty="0"/>
              <a:t> a favor de entidade sindical a título de </a:t>
            </a:r>
            <a:r>
              <a:rPr lang="pt-BR" sz="2800" u="sng" dirty="0"/>
              <a:t>taxa para custeio do  sistema confederativo</a:t>
            </a:r>
            <a:r>
              <a:rPr lang="pt-BR" sz="2800" dirty="0"/>
              <a:t>, </a:t>
            </a:r>
            <a:r>
              <a:rPr lang="pt-BR" sz="2800" u="sng" dirty="0"/>
              <a:t>assistencial</a:t>
            </a:r>
            <a:r>
              <a:rPr lang="pt-BR" sz="2800" dirty="0"/>
              <a:t>, </a:t>
            </a:r>
            <a:r>
              <a:rPr lang="pt-BR" sz="2800" u="sng" dirty="0"/>
              <a:t>revigoramento</a:t>
            </a:r>
            <a:r>
              <a:rPr lang="pt-BR" sz="2800" dirty="0"/>
              <a:t>, </a:t>
            </a:r>
            <a:r>
              <a:rPr lang="pt-BR" sz="2800" u="sng" dirty="0"/>
              <a:t>reversão salarial</a:t>
            </a:r>
            <a:r>
              <a:rPr lang="pt-BR" sz="2800" dirty="0"/>
              <a:t> ou </a:t>
            </a:r>
            <a:r>
              <a:rPr lang="pt-BR" sz="2800" u="sng" dirty="0"/>
              <a:t>fortalecimento sindical</a:t>
            </a:r>
            <a:r>
              <a:rPr lang="pt-BR" sz="2800" dirty="0"/>
              <a:t> de trabalhadores não filiados.</a:t>
            </a:r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3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pt-BR" sz="2800" b="1" dirty="0"/>
              <a:t>Fundamentos da Ação Civil Pública</a:t>
            </a:r>
          </a:p>
          <a:p>
            <a:pPr algn="just">
              <a:lnSpc>
                <a:spcPct val="100000"/>
              </a:lnSpc>
            </a:pPr>
            <a:endParaRPr lang="pt-BR" sz="2800" b="1" dirty="0"/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Liberdade sindical dos trabalhadores – opção de filiação ou não;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Declaração Universal dos Direitos Humanos - ninguém poderá ser obrigado a fazer parte de determinada associação;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Art. 5º, XX, CF - </a:t>
            </a:r>
            <a:r>
              <a:rPr lang="pt-BR" sz="2800" i="1" dirty="0"/>
              <a:t>ninguém poderá ser compelido a associar-se ou a permanecer associado;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Art. 8º, V, CF - </a:t>
            </a:r>
            <a:r>
              <a:rPr lang="pt-BR" sz="2800" i="1" dirty="0"/>
              <a:t>ninguém será obrigado a filiar-se ou a manter-se filiado a sindicato;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Arts. 117, 122, 166, 187, 421 e 422 do Código Civil;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Convenção OIT 98 – art. 2º;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Cláusulas normativas só podem tratar de obrigações que se referem à relação contratual de trabalho (empregado x trabalhador).</a:t>
            </a:r>
          </a:p>
        </p:txBody>
      </p:sp>
    </p:spTree>
    <p:extLst>
      <p:ext uri="{BB962C8B-B14F-4D97-AF65-F5344CB8AC3E}">
        <p14:creationId xmlns:p14="http://schemas.microsoft.com/office/powerpoint/2010/main" val="319772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4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Sentença (1º grau) </a:t>
            </a:r>
            <a:r>
              <a:rPr lang="pt-BR" sz="2800" dirty="0"/>
              <a:t>– Procedência – fundamentos: liberdade sindical; art. 5º, XX, CF; assembleia não é ato lícito para fixar contribuições ou taxas para aqueles que não podem se opor; e, a estrutura sindical se beneficia do imposto sindical obrigatório.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b="1" dirty="0"/>
              <a:t>Acórdão TRT09 </a:t>
            </a:r>
            <a:r>
              <a:rPr lang="pt-BR" sz="2800" dirty="0"/>
              <a:t>– Nega provimento aos recursos das entidades sindicais, apresentando os mesmos fundamentos da sentença </a:t>
            </a:r>
            <a:r>
              <a:rPr lang="pt-BR" sz="2800" i="1" dirty="0"/>
              <a:t>a quo.</a:t>
            </a:r>
          </a:p>
          <a:p>
            <a:pPr algn="just">
              <a:lnSpc>
                <a:spcPct val="110000"/>
              </a:lnSpc>
            </a:pPr>
            <a:endParaRPr lang="pt-BR" sz="2800" i="1" dirty="0"/>
          </a:p>
          <a:p>
            <a:pPr algn="just">
              <a:lnSpc>
                <a:spcPct val="110000"/>
              </a:lnSpc>
            </a:pPr>
            <a:r>
              <a:rPr lang="pt-BR" sz="2800" b="1" dirty="0"/>
              <a:t>Acórdão TST</a:t>
            </a:r>
            <a:r>
              <a:rPr lang="pt-BR" sz="2800" dirty="0"/>
              <a:t> – Nega provimento ao agravo, com fundamento no precedente normativo 119 e OJ 17 ambos da SDC; arts. 5º, XX, 7, VI e art. 8º, V, da CF; liberdade associação sindical; proteção ao salário.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Recurso extraordinário (Sindicato dos Trabalhadores nas Indústrias Metalúrgicas, Mecânicas, Material Elétrico, de Veículos Automotores, de Autopeças e de Componentes e Partes para Veículos Automotores da Grande Curitiba – </a:t>
            </a:r>
            <a:r>
              <a:rPr lang="pt-BR" sz="2800" u="sng" dirty="0"/>
              <a:t>SMC</a:t>
            </a:r>
            <a:r>
              <a:rPr lang="pt-BR" sz="2800" dirty="0"/>
              <a:t>) – </a:t>
            </a:r>
            <a:r>
              <a:rPr lang="pt-BR" sz="2800" u="sng" dirty="0"/>
              <a:t>não</a:t>
            </a:r>
            <a:r>
              <a:rPr lang="pt-BR" sz="2800" dirty="0"/>
              <a:t> admitido pelo TST.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Agravo de instrumento em recurso extraordinário – fundamento – o exercício de atividade ou profissão, por si só, já torna obrigatória a contribuição sindical, independentemente da vontade pessoal do empregador ou do empregado (art. 513, CLT).</a:t>
            </a:r>
          </a:p>
        </p:txBody>
      </p:sp>
    </p:spTree>
    <p:extLst>
      <p:ext uri="{BB962C8B-B14F-4D97-AF65-F5344CB8AC3E}">
        <p14:creationId xmlns:p14="http://schemas.microsoft.com/office/powerpoint/2010/main" val="245502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5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Supremo Tribunal Federal</a:t>
            </a:r>
            <a:r>
              <a:rPr lang="pt-BR" sz="2800" dirty="0"/>
              <a:t> – Autuado e distribuído ao Ministro Relator Gilmar Mendes (12/2016), que por sua vez, em </a:t>
            </a:r>
            <a:r>
              <a:rPr lang="pt-BR" sz="2800" u="sng" dirty="0"/>
              <a:t>plenário virtual</a:t>
            </a:r>
            <a:r>
              <a:rPr lang="pt-BR" sz="2800" dirty="0"/>
              <a:t>, em 24/02/2017: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Reconhece a existência de repercussão constitucional – o conflito não se limita aos interesses das partes litigantes, se direcionando a todos trabalhadores e empregadores. 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ctr">
              <a:lnSpc>
                <a:spcPct val="110000"/>
              </a:lnSpc>
            </a:pPr>
            <a:r>
              <a:rPr lang="pt-BR" sz="2800" b="1" dirty="0"/>
              <a:t>Conhece</a:t>
            </a:r>
            <a:r>
              <a:rPr lang="pt-BR" sz="2800" dirty="0"/>
              <a:t> do agravo de instrumento.</a:t>
            </a:r>
          </a:p>
        </p:txBody>
      </p:sp>
    </p:spTree>
    <p:extLst>
      <p:ext uri="{BB962C8B-B14F-4D97-AF65-F5344CB8AC3E}">
        <p14:creationId xmlns:p14="http://schemas.microsoft.com/office/powerpoint/2010/main" val="321273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6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dirty="0"/>
              <a:t>Em análise do mérito do recurso extraordinário, </a:t>
            </a:r>
          </a:p>
          <a:p>
            <a:pPr algn="just">
              <a:lnSpc>
                <a:spcPct val="110000"/>
              </a:lnSpc>
            </a:pPr>
            <a:endParaRPr lang="pt-BR" sz="2800" b="1" u="sng" dirty="0"/>
          </a:p>
          <a:p>
            <a:pPr algn="ctr">
              <a:lnSpc>
                <a:spcPct val="110000"/>
              </a:lnSpc>
            </a:pPr>
            <a:r>
              <a:rPr lang="pt-BR" sz="2800" b="1" u="sng" dirty="0"/>
              <a:t>Nega provimento</a:t>
            </a:r>
            <a:r>
              <a:rPr lang="pt-BR" sz="2800" dirty="0"/>
              <a:t> ao recurso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Posicionamento pacificado no STF de que apenas a </a:t>
            </a:r>
            <a:r>
              <a:rPr lang="pt-BR" sz="2800" u="sng" dirty="0"/>
              <a:t>contribuição sindical</a:t>
            </a:r>
            <a:r>
              <a:rPr lang="pt-BR" sz="2800" dirty="0"/>
              <a:t> (art. 578, da CLT), por ter </a:t>
            </a:r>
            <a:r>
              <a:rPr lang="pt-BR" sz="2800" u="sng" dirty="0"/>
              <a:t>caráter tributário</a:t>
            </a:r>
            <a:r>
              <a:rPr lang="pt-BR" sz="2800" dirty="0"/>
              <a:t>, </a:t>
            </a:r>
            <a:r>
              <a:rPr lang="pt-BR" sz="2800" u="sng" dirty="0"/>
              <a:t>é exigível de toda a categoria</a:t>
            </a:r>
            <a:r>
              <a:rPr lang="pt-BR" sz="2800" dirty="0"/>
              <a:t>, independentemente de filiação (antiga </a:t>
            </a:r>
            <a:r>
              <a:rPr lang="pt-BR" sz="2800" u="sng" dirty="0"/>
              <a:t>Súmula 666</a:t>
            </a:r>
            <a:r>
              <a:rPr lang="pt-BR" sz="2800" dirty="0"/>
              <a:t>, atual Súmula Vinculante 40). As demais contribuições, por </a:t>
            </a:r>
            <a:r>
              <a:rPr lang="pt-BR" sz="2800" u="sng" dirty="0"/>
              <a:t>não possuírem caráter tributário,</a:t>
            </a:r>
            <a:r>
              <a:rPr lang="pt-BR" sz="2800" dirty="0"/>
              <a:t> somente poderão ser cobradas dos empregados filiados.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 reconhecimento das convenções coletivas de trabalho (art. 7º, XXVI, CF) não pode se sobrepor ao princípio constitucional da liberdade de associação e sindicalização (art. 5º, XX e art. 8º, I, ambos da CF); e,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Princípio da legalidade tributária (cobrança de tributos quando houve expressa previsão legal).</a:t>
            </a:r>
          </a:p>
        </p:txBody>
      </p:sp>
    </p:spTree>
    <p:extLst>
      <p:ext uri="{BB962C8B-B14F-4D97-AF65-F5344CB8AC3E}">
        <p14:creationId xmlns:p14="http://schemas.microsoft.com/office/powerpoint/2010/main" val="232375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7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Março/2017 </a:t>
            </a:r>
            <a:r>
              <a:rPr lang="pt-BR" sz="2800" dirty="0"/>
              <a:t>- </a:t>
            </a:r>
            <a:r>
              <a:rPr lang="pt-BR" sz="2800" u="sng" dirty="0"/>
              <a:t>Embargos de declaração</a:t>
            </a:r>
            <a:r>
              <a:rPr lang="pt-BR" sz="2800" dirty="0"/>
              <a:t> opostos pelo SMC. Alegações: 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u="sng" dirty="0"/>
              <a:t>Contradição</a:t>
            </a:r>
            <a:r>
              <a:rPr lang="pt-BR" sz="2800" dirty="0"/>
              <a:t>: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rabicPeriod"/>
            </a:pPr>
            <a:endParaRPr lang="pt-BR" sz="100" dirty="0"/>
          </a:p>
          <a:p>
            <a:pPr marL="971550" lvl="1" indent="-514350" algn="just">
              <a:lnSpc>
                <a:spcPct val="110000"/>
              </a:lnSpc>
              <a:buFont typeface="+mj-lt"/>
              <a:buAutoNum type="arabicPeriod"/>
            </a:pPr>
            <a:endParaRPr lang="pt-BR" sz="100" dirty="0"/>
          </a:p>
          <a:p>
            <a:pPr marL="971550" lvl="1" indent="-514350" algn="just">
              <a:lnSpc>
                <a:spcPct val="110000"/>
              </a:lnSpc>
              <a:buFont typeface="+mj-lt"/>
              <a:buAutoNum type="arabicPeriod"/>
            </a:pPr>
            <a:endParaRPr lang="pt-BR" sz="1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Decisões indicadas como procedentes no acórdão foram exaradas em Agravo Regimental;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Das 4 decisões indicadas no acórdão, 3 tratam sobre contribuição confederativa;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Na decisão remanescente não há discussão do mérito sobre a questão;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Há decisões do STF no sentido de que a contribuição assistencial é devida por todos os integrantes da categoria (associados ou não), remanescendo discussão sobre a necessidade ou não da garantia do direito de oposição à tal cobrança aos trabalhadores.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u="sng" dirty="0"/>
              <a:t>Omissão</a:t>
            </a:r>
            <a:r>
              <a:rPr lang="pt-BR" sz="2800" dirty="0"/>
              <a:t>: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 análise da garantia ou não ao direito à oposição;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Art. 513, “e”, da CLT – o direito de impor contribuições – não exige a filiação à entidade sindical, mas a vinculação do trabalhador a determinada categoria – benefício para toda a categoria e não somente para os filiados.</a:t>
            </a:r>
          </a:p>
          <a:p>
            <a:pPr algn="just">
              <a:lnSpc>
                <a:spcPct val="110000"/>
              </a:lnSpc>
            </a:pP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52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8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1ª Sessão de julgamento – 15/06/2022</a:t>
            </a:r>
          </a:p>
          <a:p>
            <a:pPr algn="just">
              <a:lnSpc>
                <a:spcPct val="110000"/>
              </a:lnSpc>
            </a:pPr>
            <a:endParaRPr lang="pt-BR" sz="2800" b="1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Ministros </a:t>
            </a:r>
            <a:r>
              <a:rPr lang="pt-BR" sz="2800" b="1" dirty="0"/>
              <a:t>Gilmar Mendes </a:t>
            </a:r>
            <a:r>
              <a:rPr lang="pt-BR" sz="2800" dirty="0"/>
              <a:t>(Relator), </a:t>
            </a:r>
            <a:r>
              <a:rPr lang="pt-BR" sz="2800" b="1" dirty="0"/>
              <a:t>Dias Toffoli</a:t>
            </a:r>
            <a:r>
              <a:rPr lang="pt-BR" sz="2800" dirty="0"/>
              <a:t>, </a:t>
            </a:r>
            <a:r>
              <a:rPr lang="pt-BR" sz="2800" b="1" dirty="0"/>
              <a:t>Nunes Marques </a:t>
            </a:r>
            <a:r>
              <a:rPr lang="pt-BR" sz="2800" dirty="0"/>
              <a:t>e </a:t>
            </a:r>
            <a:r>
              <a:rPr lang="pt-BR" sz="2800" b="1" dirty="0"/>
              <a:t>Alexandre de Moraes </a:t>
            </a:r>
            <a:r>
              <a:rPr lang="pt-BR" sz="2800" dirty="0"/>
              <a:t>- </a:t>
            </a:r>
            <a:r>
              <a:rPr lang="pt-BR" sz="2800" u="sng" dirty="0"/>
              <a:t>rejeitam</a:t>
            </a:r>
            <a:r>
              <a:rPr lang="pt-BR" sz="2800" dirty="0"/>
              <a:t> os embargos de declaração.</a:t>
            </a:r>
          </a:p>
          <a:p>
            <a:pPr algn="just">
              <a:lnSpc>
                <a:spcPct val="110000"/>
              </a:lnSpc>
            </a:pPr>
            <a:r>
              <a:rPr lang="pt-BR" sz="2800" dirty="0"/>
              <a:t>Ministro </a:t>
            </a:r>
            <a:r>
              <a:rPr lang="pt-BR" sz="2800" b="1" dirty="0"/>
              <a:t>Edson Fachin </a:t>
            </a:r>
            <a:r>
              <a:rPr lang="pt-BR" sz="2800" dirty="0"/>
              <a:t>– conhece dos embargos de declaração apenas para sanar a contradição e a omissão apontadas, </a:t>
            </a:r>
            <a:r>
              <a:rPr lang="pt-BR" sz="2800" u="sng" dirty="0"/>
              <a:t>mantendo incólume a tese fixada no acórdão embargado</a:t>
            </a:r>
            <a:r>
              <a:rPr lang="pt-BR" sz="2800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pt-BR" sz="2800" dirty="0"/>
              <a:t>Ministro </a:t>
            </a:r>
            <a:r>
              <a:rPr lang="pt-BR" sz="2800" b="1" dirty="0"/>
              <a:t>Roberto Barroso </a:t>
            </a:r>
            <a:r>
              <a:rPr lang="pt-BR" sz="2800" dirty="0"/>
              <a:t>– pede vista dos autos.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621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6288"/>
          </a:xfrm>
        </p:spPr>
        <p:txBody>
          <a:bodyPr rtlCol="0">
            <a:normAutofit/>
          </a:bodyPr>
          <a:lstStyle/>
          <a:p>
            <a:pPr algn="ctr" rtl="0"/>
            <a:r>
              <a:rPr lang="pt-BR" sz="4000" b="1" dirty="0"/>
              <a:t>ARE 1018459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B610CA2-C251-41F6-9FAA-757D0629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4A09A9-5501-47C1-A89A-A340965A2BE2}" type="slidenum">
              <a:rPr lang="pt-BR" noProof="0" smtClean="0"/>
              <a:t>9</a:t>
            </a:fld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F0929D2-1C6C-DCC0-0CBF-6E48804AE50B}"/>
              </a:ext>
            </a:extLst>
          </p:cNvPr>
          <p:cNvSpPr txBox="1">
            <a:spLocks/>
          </p:cNvSpPr>
          <p:nvPr/>
        </p:nvSpPr>
        <p:spPr>
          <a:xfrm>
            <a:off x="485192" y="1681402"/>
            <a:ext cx="11290041" cy="453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pt-BR" sz="2800" b="1" dirty="0"/>
              <a:t>2ª Sessão de julgamento – 25/04/2023</a:t>
            </a:r>
          </a:p>
          <a:p>
            <a:pPr algn="just">
              <a:lnSpc>
                <a:spcPct val="110000"/>
              </a:lnSpc>
            </a:pPr>
            <a:endParaRPr lang="pt-BR" sz="2800" b="1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Ministro </a:t>
            </a:r>
            <a:r>
              <a:rPr lang="pt-BR" sz="2800" b="1" dirty="0"/>
              <a:t>Gilmar Mendes </a:t>
            </a:r>
            <a:r>
              <a:rPr lang="pt-BR" sz="2800" dirty="0"/>
              <a:t>(Relator) – reajusta o voto. Acolhe os embargos de declaração, com efeitos </a:t>
            </a:r>
            <a:r>
              <a:rPr lang="pt-BR" sz="2800" u="sng" dirty="0"/>
              <a:t>infringentes</a:t>
            </a:r>
            <a:r>
              <a:rPr lang="pt-BR" sz="2800" dirty="0"/>
              <a:t>, para </a:t>
            </a:r>
            <a:r>
              <a:rPr lang="pt-BR" sz="2800" b="1" u="sng" dirty="0"/>
              <a:t>ADMITIR</a:t>
            </a:r>
            <a:r>
              <a:rPr lang="pt-BR" sz="2800" dirty="0"/>
              <a:t> a cobrança da contribuição assistencial (art. 513, da CLT, </a:t>
            </a:r>
            <a:r>
              <a:rPr lang="pt-BR" sz="2800" b="1" u="sng" dirty="0"/>
              <a:t>inclusive dos não filiados ao sistema sindical</a:t>
            </a:r>
            <a:r>
              <a:rPr lang="pt-BR" sz="2800" dirty="0"/>
              <a:t>, assegurando ao trabalhador o direito de oposição.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Altera a tese fixada no julgamento de mérito (tema 935 da repercussão geral) no seguinte sentido: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  <a:p>
            <a:pPr algn="just">
              <a:lnSpc>
                <a:spcPct val="110000"/>
              </a:lnSpc>
            </a:pPr>
            <a:r>
              <a:rPr lang="pt-BR" sz="2800" b="1" i="1" dirty="0"/>
              <a:t>É constitucional a instituição, por acordo ou convenção coletivos, de contribuições assistenciais a serem impostas a todos os empregados da categoria, ainda que não sindicalizados, desde que assegurado o direito de oposição.</a:t>
            </a:r>
          </a:p>
          <a:p>
            <a:pPr algn="just">
              <a:lnSpc>
                <a:spcPct val="110000"/>
              </a:lnSpc>
            </a:pPr>
            <a:endParaRPr lang="pt-BR" sz="2800" b="1" i="1" dirty="0"/>
          </a:p>
          <a:p>
            <a:pPr algn="just">
              <a:lnSpc>
                <a:spcPct val="110000"/>
              </a:lnSpc>
            </a:pPr>
            <a:r>
              <a:rPr lang="pt-BR" sz="2800" dirty="0"/>
              <a:t>O Ministro Alexandre de Moraes pede vista dos autos.</a:t>
            </a:r>
          </a:p>
        </p:txBody>
      </p:sp>
    </p:spTree>
    <p:extLst>
      <p:ext uri="{BB962C8B-B14F-4D97-AF65-F5344CB8AC3E}">
        <p14:creationId xmlns:p14="http://schemas.microsoft.com/office/powerpoint/2010/main" val="2089548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848113_TF78757031_Win32" id="{ED052ED6-F6C0-4856-AEED-62A300B31B55}" vid="{D5D5C631-7295-422F-878D-1AD79B796E5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3D0E2C-DCCF-4DCA-8700-60C67A2E1F4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7802517-FD5A-4D6F-9BEF-6B50583B6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3FC90C-E938-4D14-B988-1AABB7F8F3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Savon</Template>
  <TotalTime>531</TotalTime>
  <Words>1222</Words>
  <Application>Microsoft Office PowerPoint</Application>
  <PresentationFormat>Widescreen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SavonVTI</vt:lpstr>
      <vt:lpstr>ARE 1018459  TEMA DE REPERCUSSÃO GERAL 935 - SUPREMO TRIBUNAL FEDERAL</vt:lpstr>
      <vt:lpstr>ARE 1018459</vt:lpstr>
      <vt:lpstr>ARE 1018459</vt:lpstr>
      <vt:lpstr>ARE 1018459</vt:lpstr>
      <vt:lpstr>ARE 1018459</vt:lpstr>
      <vt:lpstr>ARE 1018459</vt:lpstr>
      <vt:lpstr>ARE 1018459</vt:lpstr>
      <vt:lpstr>ARE 1018459</vt:lpstr>
      <vt:lpstr>ARE 1018459</vt:lpstr>
      <vt:lpstr>ARE 1018459</vt:lpstr>
      <vt:lpstr>ARE 1018459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dc:creator>Jeniffer Piga - Abud Marques Advogadas</dc:creator>
  <cp:lastModifiedBy>Jeniffer Piga - Abud Marques Advogadas</cp:lastModifiedBy>
  <cp:revision>1</cp:revision>
  <dcterms:created xsi:type="dcterms:W3CDTF">2023-08-12T11:06:19Z</dcterms:created>
  <dcterms:modified xsi:type="dcterms:W3CDTF">2023-08-13T10:15:40Z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