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3"/>
  </p:notesMasterIdLst>
  <p:handoutMasterIdLst>
    <p:handoutMasterId r:id="rId24"/>
  </p:handoutMasterIdLst>
  <p:sldIdLst>
    <p:sldId id="263" r:id="rId2"/>
    <p:sldId id="303" r:id="rId3"/>
    <p:sldId id="323" r:id="rId4"/>
    <p:sldId id="308" r:id="rId5"/>
    <p:sldId id="318" r:id="rId6"/>
    <p:sldId id="305" r:id="rId7"/>
    <p:sldId id="324" r:id="rId8"/>
    <p:sldId id="311" r:id="rId9"/>
    <p:sldId id="335" r:id="rId10"/>
    <p:sldId id="330" r:id="rId11"/>
    <p:sldId id="326" r:id="rId12"/>
    <p:sldId id="327" r:id="rId13"/>
    <p:sldId id="325" r:id="rId14"/>
    <p:sldId id="328" r:id="rId15"/>
    <p:sldId id="320" r:id="rId16"/>
    <p:sldId id="331" r:id="rId17"/>
    <p:sldId id="334" r:id="rId18"/>
    <p:sldId id="333" r:id="rId19"/>
    <p:sldId id="332" r:id="rId20"/>
    <p:sldId id="336" r:id="rId21"/>
    <p:sldId id="27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a" initials="M" lastIdx="2" clrIdx="0">
    <p:extLst>
      <p:ext uri="{19B8F6BF-5375-455C-9EA6-DF929625EA0E}">
        <p15:presenceInfo xmlns:p15="http://schemas.microsoft.com/office/powerpoint/2012/main" userId="4a9ef5cd56d8b2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C4E"/>
    <a:srgbClr val="CF112D"/>
    <a:srgbClr val="104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2CCE8-F315-4FAB-A89F-FEFFE85BC2A6}" v="311" dt="2020-12-03T19:18:54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226" autoAdjust="0"/>
  </p:normalViewPr>
  <p:slideViewPr>
    <p:cSldViewPr>
      <p:cViewPr varScale="1">
        <p:scale>
          <a:sx n="78" d="100"/>
          <a:sy n="78" d="100"/>
        </p:scale>
        <p:origin x="75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" userId="4a9ef5cd56d8b204" providerId="LiveId" clId="{100682F5-AB6B-4336-B22D-23D9F3ADFDBD}"/>
    <pc:docChg chg="undo custSel addSld delSld modSld sldOrd">
      <pc:chgData name="Mariana" userId="4a9ef5cd56d8b204" providerId="LiveId" clId="{100682F5-AB6B-4336-B22D-23D9F3ADFDBD}" dt="2020-08-31T14:35:16.086" v="709" actId="1076"/>
      <pc:docMkLst>
        <pc:docMk/>
      </pc:docMkLst>
      <pc:sldChg chg="delSp mod">
        <pc:chgData name="Mariana" userId="4a9ef5cd56d8b204" providerId="LiveId" clId="{100682F5-AB6B-4336-B22D-23D9F3ADFDBD}" dt="2020-08-30T01:36:57.628" v="680" actId="478"/>
        <pc:sldMkLst>
          <pc:docMk/>
          <pc:sldMk cId="4120009936" sldId="267"/>
        </pc:sldMkLst>
        <pc:spChg chg="del">
          <ac:chgData name="Mariana" userId="4a9ef5cd56d8b204" providerId="LiveId" clId="{100682F5-AB6B-4336-B22D-23D9F3ADFDBD}" dt="2020-08-30T01:36:57.628" v="680" actId="478"/>
          <ac:spMkLst>
            <pc:docMk/>
            <pc:sldMk cId="4120009936" sldId="267"/>
            <ac:spMk id="5" creationId="{00000000-0000-0000-0000-000000000000}"/>
          </ac:spMkLst>
        </pc:spChg>
      </pc:sldChg>
      <pc:sldChg chg="addSp delSp modSp mod">
        <pc:chgData name="Mariana" userId="4a9ef5cd56d8b204" providerId="LiveId" clId="{100682F5-AB6B-4336-B22D-23D9F3ADFDBD}" dt="2020-08-29T23:03:13.830" v="497" actId="1076"/>
        <pc:sldMkLst>
          <pc:docMk/>
          <pc:sldMk cId="2638138374" sldId="269"/>
        </pc:sldMkLst>
        <pc:graphicFrameChg chg="add del mod modGraphic">
          <ac:chgData name="Mariana" userId="4a9ef5cd56d8b204" providerId="LiveId" clId="{100682F5-AB6B-4336-B22D-23D9F3ADFDBD}" dt="2020-08-29T23:00:54.208" v="493"/>
          <ac:graphicFrameMkLst>
            <pc:docMk/>
            <pc:sldMk cId="2638138374" sldId="269"/>
            <ac:graphicFrameMk id="3" creationId="{C90BCF45-2918-4DB6-A7BA-21CCA3BC486B}"/>
          </ac:graphicFrameMkLst>
        </pc:graphicFrameChg>
        <pc:picChg chg="del">
          <ac:chgData name="Mariana" userId="4a9ef5cd56d8b204" providerId="LiveId" clId="{100682F5-AB6B-4336-B22D-23D9F3ADFDBD}" dt="2020-08-29T23:00:45.906" v="489" actId="478"/>
          <ac:picMkLst>
            <pc:docMk/>
            <pc:sldMk cId="2638138374" sldId="269"/>
            <ac:picMk id="5" creationId="{6CF1F9AE-7B75-486A-A211-033944D39896}"/>
          </ac:picMkLst>
        </pc:picChg>
        <pc:picChg chg="add mod">
          <ac:chgData name="Mariana" userId="4a9ef5cd56d8b204" providerId="LiveId" clId="{100682F5-AB6B-4336-B22D-23D9F3ADFDBD}" dt="2020-08-29T23:03:13.830" v="497" actId="1076"/>
          <ac:picMkLst>
            <pc:docMk/>
            <pc:sldMk cId="2638138374" sldId="269"/>
            <ac:picMk id="7" creationId="{CAAC45B0-C2BD-46E0-B0ED-B300F73DC987}"/>
          </ac:picMkLst>
        </pc:picChg>
      </pc:sldChg>
      <pc:sldChg chg="modSp mod">
        <pc:chgData name="Mariana" userId="4a9ef5cd56d8b204" providerId="LiveId" clId="{100682F5-AB6B-4336-B22D-23D9F3ADFDBD}" dt="2020-08-26T01:34:26.036" v="430" actId="1076"/>
        <pc:sldMkLst>
          <pc:docMk/>
          <pc:sldMk cId="2638138374" sldId="273"/>
        </pc:sldMkLst>
        <pc:spChg chg="mod">
          <ac:chgData name="Mariana" userId="4a9ef5cd56d8b204" providerId="LiveId" clId="{100682F5-AB6B-4336-B22D-23D9F3ADFDBD}" dt="2020-08-26T01:34:18.006" v="427" actId="20577"/>
          <ac:spMkLst>
            <pc:docMk/>
            <pc:sldMk cId="2638138374" sldId="273"/>
            <ac:spMk id="6" creationId="{168ABC21-78AE-4991-B2CF-B71FB539DDBD}"/>
          </ac:spMkLst>
        </pc:spChg>
        <pc:picChg chg="mod">
          <ac:chgData name="Mariana" userId="4a9ef5cd56d8b204" providerId="LiveId" clId="{100682F5-AB6B-4336-B22D-23D9F3ADFDBD}" dt="2020-08-26T01:34:24.462" v="429" actId="1076"/>
          <ac:picMkLst>
            <pc:docMk/>
            <pc:sldMk cId="2638138374" sldId="273"/>
            <ac:picMk id="3" creationId="{B7C962DB-C9CE-4C86-9BBD-E33BF83FB5F7}"/>
          </ac:picMkLst>
        </pc:picChg>
        <pc:picChg chg="mod">
          <ac:chgData name="Mariana" userId="4a9ef5cd56d8b204" providerId="LiveId" clId="{100682F5-AB6B-4336-B22D-23D9F3ADFDBD}" dt="2020-08-26T01:34:26.036" v="430" actId="1076"/>
          <ac:picMkLst>
            <pc:docMk/>
            <pc:sldMk cId="2638138374" sldId="273"/>
            <ac:picMk id="4" creationId="{8861A2F8-127C-43CF-BE58-CCC50475A0F6}"/>
          </ac:picMkLst>
        </pc:picChg>
      </pc:sldChg>
      <pc:sldChg chg="add del">
        <pc:chgData name="Mariana" userId="4a9ef5cd56d8b204" providerId="LiveId" clId="{100682F5-AB6B-4336-B22D-23D9F3ADFDBD}" dt="2020-08-21T10:47:37.416" v="40" actId="47"/>
        <pc:sldMkLst>
          <pc:docMk/>
          <pc:sldMk cId="3776990263" sldId="274"/>
        </pc:sldMkLst>
      </pc:sldChg>
      <pc:sldChg chg="add del">
        <pc:chgData name="Mariana" userId="4a9ef5cd56d8b204" providerId="LiveId" clId="{100682F5-AB6B-4336-B22D-23D9F3ADFDBD}" dt="2020-08-21T11:12:14.526" v="385" actId="47"/>
        <pc:sldMkLst>
          <pc:docMk/>
          <pc:sldMk cId="2119308385" sldId="276"/>
        </pc:sldMkLst>
      </pc:sldChg>
      <pc:sldChg chg="add del">
        <pc:chgData name="Mariana" userId="4a9ef5cd56d8b204" providerId="LiveId" clId="{100682F5-AB6B-4336-B22D-23D9F3ADFDBD}" dt="2020-08-21T11:12:14.260" v="384" actId="47"/>
        <pc:sldMkLst>
          <pc:docMk/>
          <pc:sldMk cId="4289757522" sldId="277"/>
        </pc:sldMkLst>
      </pc:sldChg>
      <pc:sldChg chg="modSp mod">
        <pc:chgData name="Mariana" userId="4a9ef5cd56d8b204" providerId="LiveId" clId="{100682F5-AB6B-4336-B22D-23D9F3ADFDBD}" dt="2020-08-30T17:50:20.878" v="706" actId="1076"/>
        <pc:sldMkLst>
          <pc:docMk/>
          <pc:sldMk cId="3088844613" sldId="283"/>
        </pc:sldMkLst>
        <pc:spChg chg="mod">
          <ac:chgData name="Mariana" userId="4a9ef5cd56d8b204" providerId="LiveId" clId="{100682F5-AB6B-4336-B22D-23D9F3ADFDBD}" dt="2020-08-26T01:21:38.617" v="400" actId="1076"/>
          <ac:spMkLst>
            <pc:docMk/>
            <pc:sldMk cId="3088844613" sldId="283"/>
            <ac:spMk id="5" creationId="{C7233956-F19E-4583-99B6-6934DF40E1F1}"/>
          </ac:spMkLst>
        </pc:spChg>
        <pc:spChg chg="mod">
          <ac:chgData name="Mariana" userId="4a9ef5cd56d8b204" providerId="LiveId" clId="{100682F5-AB6B-4336-B22D-23D9F3ADFDBD}" dt="2020-08-26T01:19:45.948" v="388" actId="1076"/>
          <ac:spMkLst>
            <pc:docMk/>
            <pc:sldMk cId="3088844613" sldId="283"/>
            <ac:spMk id="6" creationId="{402E5DF7-577F-4D38-93E8-6AE650E382E8}"/>
          </ac:spMkLst>
        </pc:spChg>
        <pc:picChg chg="mod">
          <ac:chgData name="Mariana" userId="4a9ef5cd56d8b204" providerId="LiveId" clId="{100682F5-AB6B-4336-B22D-23D9F3ADFDBD}" dt="2020-08-30T17:50:19.293" v="705" actId="1076"/>
          <ac:picMkLst>
            <pc:docMk/>
            <pc:sldMk cId="3088844613" sldId="283"/>
            <ac:picMk id="8" creationId="{1E39F271-F9E5-4C59-931D-52818BBFFAF4}"/>
          </ac:picMkLst>
        </pc:picChg>
        <pc:picChg chg="mod">
          <ac:chgData name="Mariana" userId="4a9ef5cd56d8b204" providerId="LiveId" clId="{100682F5-AB6B-4336-B22D-23D9F3ADFDBD}" dt="2020-08-30T17:50:20.878" v="706" actId="1076"/>
          <ac:picMkLst>
            <pc:docMk/>
            <pc:sldMk cId="3088844613" sldId="283"/>
            <ac:picMk id="11" creationId="{8C6AE62F-5778-4CA3-9EE6-5DD24AB5F769}"/>
          </ac:picMkLst>
        </pc:picChg>
        <pc:picChg chg="mod">
          <ac:chgData name="Mariana" userId="4a9ef5cd56d8b204" providerId="LiveId" clId="{100682F5-AB6B-4336-B22D-23D9F3ADFDBD}" dt="2020-08-26T01:21:31.980" v="397" actId="1076"/>
          <ac:picMkLst>
            <pc:docMk/>
            <pc:sldMk cId="3088844613" sldId="283"/>
            <ac:picMk id="2050" creationId="{021FF19C-C446-4B97-8637-4CF7516B479A}"/>
          </ac:picMkLst>
        </pc:picChg>
      </pc:sldChg>
      <pc:sldChg chg="add del">
        <pc:chgData name="Mariana" userId="4a9ef5cd56d8b204" providerId="LiveId" clId="{100682F5-AB6B-4336-B22D-23D9F3ADFDBD}" dt="2020-08-21T11:12:14.796" v="386" actId="47"/>
        <pc:sldMkLst>
          <pc:docMk/>
          <pc:sldMk cId="4023791845" sldId="286"/>
        </pc:sldMkLst>
      </pc:sldChg>
      <pc:sldChg chg="modSp mod">
        <pc:chgData name="Mariana" userId="4a9ef5cd56d8b204" providerId="LiveId" clId="{100682F5-AB6B-4336-B22D-23D9F3ADFDBD}" dt="2020-08-26T01:23:34.585" v="402" actId="1076"/>
        <pc:sldMkLst>
          <pc:docMk/>
          <pc:sldMk cId="2788374664" sldId="289"/>
        </pc:sldMkLst>
        <pc:spChg chg="mod">
          <ac:chgData name="Mariana" userId="4a9ef5cd56d8b204" providerId="LiveId" clId="{100682F5-AB6B-4336-B22D-23D9F3ADFDBD}" dt="2020-08-26T01:23:34.585" v="402" actId="1076"/>
          <ac:spMkLst>
            <pc:docMk/>
            <pc:sldMk cId="2788374664" sldId="289"/>
            <ac:spMk id="112" creationId="{51331B97-D26A-44A6-A9CD-557BF96E2300}"/>
          </ac:spMkLst>
        </pc:spChg>
      </pc:sldChg>
      <pc:sldChg chg="addSp modSp add mod">
        <pc:chgData name="Mariana" userId="4a9ef5cd56d8b204" providerId="LiveId" clId="{100682F5-AB6B-4336-B22D-23D9F3ADFDBD}" dt="2020-08-21T10:43:55.002" v="22" actId="20577"/>
        <pc:sldMkLst>
          <pc:docMk/>
          <pc:sldMk cId="1187671989" sldId="292"/>
        </pc:sldMkLst>
        <pc:spChg chg="mod">
          <ac:chgData name="Mariana" userId="4a9ef5cd56d8b204" providerId="LiveId" clId="{100682F5-AB6B-4336-B22D-23D9F3ADFDBD}" dt="2020-08-21T10:43:55.002" v="22" actId="20577"/>
          <ac:spMkLst>
            <pc:docMk/>
            <pc:sldMk cId="1187671989" sldId="292"/>
            <ac:spMk id="3" creationId="{A0EB9AC9-9967-4FF1-ACF5-924E21E7BDAE}"/>
          </ac:spMkLst>
        </pc:spChg>
        <pc:spChg chg="add mod">
          <ac:chgData name="Mariana" userId="4a9ef5cd56d8b204" providerId="LiveId" clId="{100682F5-AB6B-4336-B22D-23D9F3ADFDBD}" dt="2020-08-21T10:43:26.839" v="9" actId="1076"/>
          <ac:spMkLst>
            <pc:docMk/>
            <pc:sldMk cId="1187671989" sldId="292"/>
            <ac:spMk id="14" creationId="{4AE4006A-7615-4F7A-BCEF-3D867BC264A6}"/>
          </ac:spMkLst>
        </pc:spChg>
        <pc:spChg chg="add mod">
          <ac:chgData name="Mariana" userId="4a9ef5cd56d8b204" providerId="LiveId" clId="{100682F5-AB6B-4336-B22D-23D9F3ADFDBD}" dt="2020-08-21T10:43:29.872" v="10" actId="1076"/>
          <ac:spMkLst>
            <pc:docMk/>
            <pc:sldMk cId="1187671989" sldId="292"/>
            <ac:spMk id="15" creationId="{6921FEA4-5C00-488A-B29F-D25435868509}"/>
          </ac:spMkLst>
        </pc:spChg>
        <pc:spChg chg="mod">
          <ac:chgData name="Mariana" userId="4a9ef5cd56d8b204" providerId="LiveId" clId="{100682F5-AB6B-4336-B22D-23D9F3ADFDBD}" dt="2020-08-21T10:42:02.839" v="1" actId="13926"/>
          <ac:spMkLst>
            <pc:docMk/>
            <pc:sldMk cId="1187671989" sldId="292"/>
            <ac:spMk id="18" creationId="{F56A98BB-E4D8-45B6-BB73-1C91E219ECBC}"/>
          </ac:spMkLst>
        </pc:spChg>
        <pc:cxnChg chg="add mod">
          <ac:chgData name="Mariana" userId="4a9ef5cd56d8b204" providerId="LiveId" clId="{100682F5-AB6B-4336-B22D-23D9F3ADFDBD}" dt="2020-08-21T10:42:52.878" v="6" actId="14100"/>
          <ac:cxnSpMkLst>
            <pc:docMk/>
            <pc:sldMk cId="1187671989" sldId="292"/>
            <ac:cxnSpMk id="8" creationId="{81DABC8E-0E69-4CD9-B31B-D7BF69140FC8}"/>
          </ac:cxnSpMkLst>
        </pc:cxnChg>
      </pc:sldChg>
      <pc:sldChg chg="addSp delSp modSp add mod ord delAnim modAnim">
        <pc:chgData name="Mariana" userId="4a9ef5cd56d8b204" providerId="LiveId" clId="{100682F5-AB6B-4336-B22D-23D9F3ADFDBD}" dt="2020-08-21T10:48:22.290" v="56"/>
        <pc:sldMkLst>
          <pc:docMk/>
          <pc:sldMk cId="2160627498" sldId="293"/>
        </pc:sldMkLst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53" creationId="{37680295-5419-4DB2-B456-BC14ACB5F695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54" creationId="{E8AD3061-33B1-4313-8931-F25B8B27507B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56" creationId="{2F6D45CA-B40C-4267-AA95-160BC5A6A63C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57" creationId="{F58408A0-9E17-499C-A26C-E69A5C890F3B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59" creationId="{4D388967-434D-4655-9A2E-BF30AD6352BE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60" creationId="{3AD9A8F1-5A21-4DE5-94EC-CB3B75C78D9A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62" creationId="{542FF459-22C0-4A1C-BCF8-A4A52014B874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63" creationId="{A0600138-0C65-4ABC-811D-395F8E0FC75A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73" creationId="{34E87C9C-C761-43AC-8979-49D8DAA2A6AF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75" creationId="{0BF10382-18A4-4759-B960-EB79CFA43167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76" creationId="{6B20B8BA-37E1-4015-A8FE-2AFC8535A4A9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79" creationId="{9BF8C503-4944-4973-A4B7-D2537AF66832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80" creationId="{BE64B6D9-7AC7-4298-A568-36DA41B4696C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83" creationId="{6932D817-0EB5-42B3-B24B-D529D6FFAB78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84" creationId="{D64FE667-5201-4B38-B5F3-FF58BAD78ACA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87" creationId="{19D4049D-A4D2-4EEE-8353-A743369B387B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88" creationId="{FCC524E5-1320-408E-8BC2-A6878AAF480B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91" creationId="{B2271CA4-AC96-4EC4-8C8F-BA50A9B70B2A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92" creationId="{1405C87F-0A9A-4CC8-9343-CB048A0881F5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95" creationId="{83B3922D-E0BE-4F8E-821F-ECA20250C44C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96" creationId="{108E30C3-72E7-4258-BA8A-95DCB39AE001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100" creationId="{BC6C8E03-8B83-4495-8CEB-16F578068E2E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101" creationId="{040A05AE-3E4A-4E02-AD74-F50986D2ABF5}"/>
          </ac:spMkLst>
        </pc:spChg>
        <pc:spChg chg="del">
          <ac:chgData name="Mariana" userId="4a9ef5cd56d8b204" providerId="LiveId" clId="{100682F5-AB6B-4336-B22D-23D9F3ADFDBD}" dt="2020-08-21T10:46:06.287" v="25" actId="478"/>
          <ac:spMkLst>
            <pc:docMk/>
            <pc:sldMk cId="2160627498" sldId="293"/>
            <ac:spMk id="103" creationId="{6194B4B3-863A-417F-A418-6A860808886E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04" creationId="{1928A4FD-674D-4075-A531-B2BDAA972A20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05" creationId="{26CE7EA8-7F51-42AA-B6A8-403F27D70682}"/>
          </ac:spMkLst>
        </pc:spChg>
        <pc:spChg chg="del">
          <ac:chgData name="Mariana" userId="4a9ef5cd56d8b204" providerId="LiveId" clId="{100682F5-AB6B-4336-B22D-23D9F3ADFDBD}" dt="2020-08-21T10:46:02.733" v="24" actId="478"/>
          <ac:spMkLst>
            <pc:docMk/>
            <pc:sldMk cId="2160627498" sldId="293"/>
            <ac:spMk id="108" creationId="{D867F0F9-8C93-485F-9360-FDA0337E6D11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09" creationId="{571B9AE0-7E8D-4404-B15E-58A7DEBF4E40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10" creationId="{CFE0CC3D-555D-40D9-B068-89920F21CDBB}"/>
          </ac:spMkLst>
        </pc:spChg>
        <pc:spChg chg="del mod">
          <ac:chgData name="Mariana" userId="4a9ef5cd56d8b204" providerId="LiveId" clId="{100682F5-AB6B-4336-B22D-23D9F3ADFDBD}" dt="2020-08-21T10:47:33.961" v="39" actId="478"/>
          <ac:spMkLst>
            <pc:docMk/>
            <pc:sldMk cId="2160627498" sldId="293"/>
            <ac:spMk id="112" creationId="{51331B97-D26A-44A6-A9CD-557BF96E2300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13" creationId="{29D87E38-6864-4365-9298-A1878D333CE1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14" creationId="{57399FE5-F8F7-407A-ACD6-DFBB44437258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16" creationId="{F6EB45F4-59B4-405F-A7E0-9FA68EDAE1C6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17" creationId="{5AC209CB-63B0-4A30-ADE5-F0DFC2E9B5AC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19" creationId="{2B10CB5C-90FB-419B-8850-E7A4D9F2C5C0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20" creationId="{E6D2D1DF-5577-4104-987A-6CA33014DD07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22" creationId="{D217A42B-2545-4523-B405-E1D87B21D99B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23" creationId="{0A585873-7291-4A22-959E-2C3953283C74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25" creationId="{847FD6A7-16EB-4959-9156-78CCFA3843E2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26" creationId="{E2C4BD1B-9C8B-4CC2-82D9-C87999564F91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28" creationId="{6FC9CF96-C489-439B-BC27-5A0CF9A5C83F}"/>
          </ac:spMkLst>
        </pc:spChg>
        <pc:spChg chg="mod">
          <ac:chgData name="Mariana" userId="4a9ef5cd56d8b204" providerId="LiveId" clId="{100682F5-AB6B-4336-B22D-23D9F3ADFDBD}" dt="2020-08-21T10:46:08.999" v="26"/>
          <ac:spMkLst>
            <pc:docMk/>
            <pc:sldMk cId="2160627498" sldId="293"/>
            <ac:spMk id="129" creationId="{D1BC9971-42BE-4589-87B4-5F4171D34816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35" creationId="{64958BE1-A25E-4399-88DF-1B10BA9E275D}"/>
          </ac:spMkLst>
        </pc:spChg>
        <pc:spChg chg="mod">
          <ac:chgData name="Mariana" userId="4a9ef5cd56d8b204" providerId="LiveId" clId="{100682F5-AB6B-4336-B22D-23D9F3ADFDBD}" dt="2020-08-21T10:48:05.629" v="51" actId="1076"/>
          <ac:spMkLst>
            <pc:docMk/>
            <pc:sldMk cId="2160627498" sldId="293"/>
            <ac:spMk id="136" creationId="{DB6C07E0-523A-47F8-A9FD-96793C54975A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38" creationId="{6D8C7385-6F11-49A2-BEF1-7D17227C056D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39" creationId="{50C87777-C64C-46D0-9C17-C7BB93DF7C91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41" creationId="{096C5DF5-661D-4E78-A970-C6525D9E442D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42" creationId="{2B5032E6-2C9D-4757-A018-79C11442249B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44" creationId="{2C80FDF7-C48F-4194-8EAF-7474336E97BD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45" creationId="{CA3350C6-C8AE-41E1-9DE6-EC957168E46B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47" creationId="{BE5514A8-29EF-4597-B18E-E7CE9603F78F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48" creationId="{97FDE11F-6BF9-4572-9941-0A2C8C5C1E7B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50" creationId="{16405B1B-1049-4603-AB53-412F46F0CC9F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51" creationId="{BDF87CB5-5F3B-4C53-851A-159689C64C14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53" creationId="{AD103928-174F-4194-8BC0-4BCEAD207D61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54" creationId="{A9CFFA4C-C73B-4B2C-A966-BEB11D82979A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56" creationId="{2F5D2AD7-CEA7-46B3-AB6A-6CCA8DE1E19A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57" creationId="{C690F7D9-9FA7-4F61-BBC9-58368FBDFBB7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59" creationId="{551DD943-5E41-41F4-9CF6-AF162D761283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60" creationId="{0D014DD5-AE6B-4E43-A128-D7C075214DFB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62" creationId="{2730BD65-1336-45A3-AD52-A6B867DACCA0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63" creationId="{EF8DE8FB-E08D-4B65-8074-FC9F1A88EFA6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65" creationId="{50877F06-0FE4-431F-B179-76F64B13DA1E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66" creationId="{3522E175-A8B1-4B71-90AC-E8C8B59382E9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68" creationId="{5A3066CE-04F7-4AF2-B360-CFB751E8227F}"/>
          </ac:spMkLst>
        </pc:spChg>
        <pc:spChg chg="mod">
          <ac:chgData name="Mariana" userId="4a9ef5cd56d8b204" providerId="LiveId" clId="{100682F5-AB6B-4336-B22D-23D9F3ADFDBD}" dt="2020-08-21T10:46:25.111" v="29"/>
          <ac:spMkLst>
            <pc:docMk/>
            <pc:sldMk cId="2160627498" sldId="293"/>
            <ac:spMk id="169" creationId="{268868BC-8DBE-4BB6-A6C5-641A1C1B0929}"/>
          </ac:spMkLst>
        </pc:s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52" creationId="{F166A9A2-CA96-4964-9CA0-CE5C33B28F21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55" creationId="{516E0A24-A00E-47AE-8526-9B9F22D02AB5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58" creationId="{EC29BB1A-815C-483B-958E-02148F2640A3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61" creationId="{F94271B4-C88D-4E0A-967A-60A55FF92DBA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64" creationId="{FBDA9083-32EC-42E1-8859-612F2A84A921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106" creationId="{53B8DA5D-0A99-419F-898B-E4C8062641E5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111" creationId="{88006D56-656B-4B43-B949-63C4D38C2B43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115" creationId="{EC373A35-2391-48C0-A9AE-9BA3DFD5CDBD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118" creationId="{25235B2D-2E19-4C68-80D7-2F8766597540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121" creationId="{8B0D998C-0A8B-4C92-941A-9288E2BDD8EE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124" creationId="{906F977E-44A0-45A4-B6FF-F33FCD7C8BB1}"/>
          </ac:grpSpMkLst>
        </pc:grpChg>
        <pc:grpChg chg="add del mod">
          <ac:chgData name="Mariana" userId="4a9ef5cd56d8b204" providerId="LiveId" clId="{100682F5-AB6B-4336-B22D-23D9F3ADFDBD}" dt="2020-08-21T10:46:14.850" v="27"/>
          <ac:grpSpMkLst>
            <pc:docMk/>
            <pc:sldMk cId="2160627498" sldId="293"/>
            <ac:grpSpMk id="127" creationId="{1BA8CD4F-5402-4F07-A496-27EABB5CE845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34" creationId="{EA9E3772-18C8-4294-AEFD-DAAE3FA60A6C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37" creationId="{7D43300B-58AD-4145-A40B-7AC3606146F4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40" creationId="{145B75F4-DFA0-4860-8941-BB49EC6C6967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43" creationId="{71759F13-A97A-4640-B4AF-A99F7587DF04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46" creationId="{DBDD1EBD-5311-4959-957A-F19BE1B67679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49" creationId="{7A2FF8FF-2B71-49E0-BB31-8A4512BBE989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52" creationId="{7037B028-60D0-4E14-A2E9-F7220A0ADC7B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55" creationId="{D066D1A2-8BAD-46B2-8D91-FD8D360D4CE2}"/>
          </ac:grpSpMkLst>
        </pc:grpChg>
        <pc:grpChg chg="add mod">
          <ac:chgData name="Mariana" userId="4a9ef5cd56d8b204" providerId="LiveId" clId="{100682F5-AB6B-4336-B22D-23D9F3ADFDBD}" dt="2020-08-21T10:47:51.838" v="42" actId="14100"/>
          <ac:grpSpMkLst>
            <pc:docMk/>
            <pc:sldMk cId="2160627498" sldId="293"/>
            <ac:grpSpMk id="158" creationId="{EC408618-4EFB-416D-B757-C1FC6E7BC9F7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61" creationId="{C62E743E-520A-4897-A341-E98479D56552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64" creationId="{653D65F5-6963-45D6-BACF-7DFA70CB88EB}"/>
          </ac:grpSpMkLst>
        </pc:grpChg>
        <pc:grpChg chg="add mod">
          <ac:chgData name="Mariana" userId="4a9ef5cd56d8b204" providerId="LiveId" clId="{100682F5-AB6B-4336-B22D-23D9F3ADFDBD}" dt="2020-08-21T10:46:28.045" v="30" actId="1076"/>
          <ac:grpSpMkLst>
            <pc:docMk/>
            <pc:sldMk cId="2160627498" sldId="293"/>
            <ac:grpSpMk id="167" creationId="{1BACBF81-BCD1-457D-A454-0CE3EBA039BC}"/>
          </ac:grpSpMkLst>
        </pc:grpChg>
        <pc:graphicFrameChg chg="add del mod">
          <ac:chgData name="Mariana" userId="4a9ef5cd56d8b204" providerId="LiveId" clId="{100682F5-AB6B-4336-B22D-23D9F3ADFDBD}" dt="2020-08-21T10:46:14.850" v="27"/>
          <ac:graphicFrameMkLst>
            <pc:docMk/>
            <pc:sldMk cId="2160627498" sldId="293"/>
            <ac:graphicFrameMk id="48" creationId="{C0E0FF58-863D-4A67-AE07-B48F998CF03E}"/>
          </ac:graphicFrameMkLst>
        </pc:graphicFrameChg>
        <pc:graphicFrameChg chg="add del mod">
          <ac:chgData name="Mariana" userId="4a9ef5cd56d8b204" providerId="LiveId" clId="{100682F5-AB6B-4336-B22D-23D9F3ADFDBD}" dt="2020-08-21T10:46:14.850" v="27"/>
          <ac:graphicFrameMkLst>
            <pc:docMk/>
            <pc:sldMk cId="2160627498" sldId="293"/>
            <ac:graphicFrameMk id="49" creationId="{02710D36-FCD3-4560-A73A-FE4F9F8972EF}"/>
          </ac:graphicFrameMkLst>
        </pc:graphicFrameChg>
        <pc:graphicFrameChg chg="add del mod">
          <ac:chgData name="Mariana" userId="4a9ef5cd56d8b204" providerId="LiveId" clId="{100682F5-AB6B-4336-B22D-23D9F3ADFDBD}" dt="2020-08-21T10:46:14.850" v="27"/>
          <ac:graphicFrameMkLst>
            <pc:docMk/>
            <pc:sldMk cId="2160627498" sldId="293"/>
            <ac:graphicFrameMk id="50" creationId="{208782BB-06BF-4E6D-9714-CA68A1FD377A}"/>
          </ac:graphicFrameMkLst>
        </pc:graphicFrameChg>
        <pc:graphicFrameChg chg="add del mod">
          <ac:chgData name="Mariana" userId="4a9ef5cd56d8b204" providerId="LiveId" clId="{100682F5-AB6B-4336-B22D-23D9F3ADFDBD}" dt="2020-08-21T10:46:14.850" v="27"/>
          <ac:graphicFrameMkLst>
            <pc:docMk/>
            <pc:sldMk cId="2160627498" sldId="293"/>
            <ac:graphicFrameMk id="51" creationId="{C621A3E8-887A-4F25-B4B6-BB52ECB6174C}"/>
          </ac:graphicFrameMkLst>
        </pc:graphicFrameChg>
        <pc:graphicFrameChg chg="add mod">
          <ac:chgData name="Mariana" userId="4a9ef5cd56d8b204" providerId="LiveId" clId="{100682F5-AB6B-4336-B22D-23D9F3ADFDBD}" dt="2020-08-21T10:46:42.418" v="38" actId="1076"/>
          <ac:graphicFrameMkLst>
            <pc:docMk/>
            <pc:sldMk cId="2160627498" sldId="293"/>
            <ac:graphicFrameMk id="130" creationId="{0C103FD1-2192-4F17-8914-CF1B7FDCDA11}"/>
          </ac:graphicFrameMkLst>
        </pc:graphicFrameChg>
        <pc:graphicFrameChg chg="add mod">
          <ac:chgData name="Mariana" userId="4a9ef5cd56d8b204" providerId="LiveId" clId="{100682F5-AB6B-4336-B22D-23D9F3ADFDBD}" dt="2020-08-21T10:46:28.045" v="30" actId="1076"/>
          <ac:graphicFrameMkLst>
            <pc:docMk/>
            <pc:sldMk cId="2160627498" sldId="293"/>
            <ac:graphicFrameMk id="131" creationId="{5F7EF925-11DF-4A33-B085-42A385F96E4F}"/>
          </ac:graphicFrameMkLst>
        </pc:graphicFrameChg>
        <pc:graphicFrameChg chg="add mod">
          <ac:chgData name="Mariana" userId="4a9ef5cd56d8b204" providerId="LiveId" clId="{100682F5-AB6B-4336-B22D-23D9F3ADFDBD}" dt="2020-08-21T10:46:28.045" v="30" actId="1076"/>
          <ac:graphicFrameMkLst>
            <pc:docMk/>
            <pc:sldMk cId="2160627498" sldId="293"/>
            <ac:graphicFrameMk id="132" creationId="{B0D2489B-796B-47C4-9554-2A41755FD54D}"/>
          </ac:graphicFrameMkLst>
        </pc:graphicFrameChg>
        <pc:graphicFrameChg chg="add mod">
          <ac:chgData name="Mariana" userId="4a9ef5cd56d8b204" providerId="LiveId" clId="{100682F5-AB6B-4336-B22D-23D9F3ADFDBD}" dt="2020-08-21T10:48:01.125" v="50" actId="404"/>
          <ac:graphicFrameMkLst>
            <pc:docMk/>
            <pc:sldMk cId="2160627498" sldId="293"/>
            <ac:graphicFrameMk id="133" creationId="{764F1785-47F2-4BB5-81E3-D0E775C0EEB0}"/>
          </ac:graphicFrameMkLst>
        </pc:graphicFrameChg>
        <pc:picChg chg="del">
          <ac:chgData name="Mariana" userId="4a9ef5cd56d8b204" providerId="LiveId" clId="{100682F5-AB6B-4336-B22D-23D9F3ADFDBD}" dt="2020-08-21T10:46:02.733" v="24" actId="478"/>
          <ac:picMkLst>
            <pc:docMk/>
            <pc:sldMk cId="2160627498" sldId="293"/>
            <ac:picMk id="72" creationId="{23CAED17-5C05-4E2F-AA09-F33C31773872}"/>
          </ac:picMkLst>
        </pc:picChg>
        <pc:picChg chg="del">
          <ac:chgData name="Mariana" userId="4a9ef5cd56d8b204" providerId="LiveId" clId="{100682F5-AB6B-4336-B22D-23D9F3ADFDBD}" dt="2020-08-21T10:46:02.733" v="24" actId="478"/>
          <ac:picMkLst>
            <pc:docMk/>
            <pc:sldMk cId="2160627498" sldId="293"/>
            <ac:picMk id="77" creationId="{EA6A3EA2-4DC9-49AA-8787-D25478EED17B}"/>
          </ac:picMkLst>
        </pc:picChg>
        <pc:picChg chg="del">
          <ac:chgData name="Mariana" userId="4a9ef5cd56d8b204" providerId="LiveId" clId="{100682F5-AB6B-4336-B22D-23D9F3ADFDBD}" dt="2020-08-21T10:46:02.733" v="24" actId="478"/>
          <ac:picMkLst>
            <pc:docMk/>
            <pc:sldMk cId="2160627498" sldId="293"/>
            <ac:picMk id="81" creationId="{A4A354E2-7A83-4FFB-A186-D23B9F49D53B}"/>
          </ac:picMkLst>
        </pc:picChg>
        <pc:picChg chg="del">
          <ac:chgData name="Mariana" userId="4a9ef5cd56d8b204" providerId="LiveId" clId="{100682F5-AB6B-4336-B22D-23D9F3ADFDBD}" dt="2020-08-21T10:46:02.733" v="24" actId="478"/>
          <ac:picMkLst>
            <pc:docMk/>
            <pc:sldMk cId="2160627498" sldId="293"/>
            <ac:picMk id="85" creationId="{940A2CB7-7E5B-435A-BE27-109FD4CDD423}"/>
          </ac:picMkLst>
        </pc:picChg>
        <pc:picChg chg="del">
          <ac:chgData name="Mariana" userId="4a9ef5cd56d8b204" providerId="LiveId" clId="{100682F5-AB6B-4336-B22D-23D9F3ADFDBD}" dt="2020-08-21T10:46:02.733" v="24" actId="478"/>
          <ac:picMkLst>
            <pc:docMk/>
            <pc:sldMk cId="2160627498" sldId="293"/>
            <ac:picMk id="89" creationId="{98F5C78C-F8E8-4093-8751-3A4D99B1EF39}"/>
          </ac:picMkLst>
        </pc:picChg>
        <pc:picChg chg="del">
          <ac:chgData name="Mariana" userId="4a9ef5cd56d8b204" providerId="LiveId" clId="{100682F5-AB6B-4336-B22D-23D9F3ADFDBD}" dt="2020-08-21T10:46:02.733" v="24" actId="478"/>
          <ac:picMkLst>
            <pc:docMk/>
            <pc:sldMk cId="2160627498" sldId="293"/>
            <ac:picMk id="93" creationId="{6F71046B-A125-42EE-88F2-804DAD0D5427}"/>
          </ac:picMkLst>
        </pc:picChg>
        <pc:picChg chg="del">
          <ac:chgData name="Mariana" userId="4a9ef5cd56d8b204" providerId="LiveId" clId="{100682F5-AB6B-4336-B22D-23D9F3ADFDBD}" dt="2020-08-21T10:46:02.733" v="24" actId="478"/>
          <ac:picMkLst>
            <pc:docMk/>
            <pc:sldMk cId="2160627498" sldId="293"/>
            <ac:picMk id="97" creationId="{BC04B295-CD92-46B1-AF28-FAA5850B532C}"/>
          </ac:picMkLst>
        </pc:picChg>
        <pc:picChg chg="del">
          <ac:chgData name="Mariana" userId="4a9ef5cd56d8b204" providerId="LiveId" clId="{100682F5-AB6B-4336-B22D-23D9F3ADFDBD}" dt="2020-08-21T10:46:02.733" v="24" actId="478"/>
          <ac:picMkLst>
            <pc:docMk/>
            <pc:sldMk cId="2160627498" sldId="293"/>
            <ac:picMk id="102" creationId="{9D033215-2E04-412E-A198-5CA2FAC318A3}"/>
          </ac:picMkLst>
        </pc:pic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65" creationId="{746E4C2E-3594-4233-9C5A-2F3A65018C9B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66" creationId="{F3034C90-B759-467C-AB3D-BB1F1AB1BCEF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67" creationId="{F13D3C58-4299-46D8-B5F7-A70118CEA944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68" creationId="{2F4952FE-6824-41F8-B804-98DF0380C79F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69" creationId="{71FD4B97-C136-4A37-BE87-9AF1D9C66B8F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70" creationId="{0A63CBAC-1863-4EF9-B8F2-E9AC40E3F0E7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71" creationId="{E3D47D22-13A4-413C-92CD-77835E5579C3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74" creationId="{B8261F9A-8588-436E-A4B5-FA76DE247DCE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78" creationId="{1A5FFF46-69A3-4F14-B62E-5FB6FFB35623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82" creationId="{7B8414CA-6F2F-4600-BF87-8081BCD5C2EE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86" creationId="{613F9676-1581-4296-8A74-455CB79ED592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90" creationId="{CC0710CA-1826-4D63-9B65-1ABD1A620E62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94" creationId="{63C811CD-BDA3-48C4-B9C1-4CFF1EB50899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98" creationId="{C675FB2B-9CD6-4CF2-B1B7-2DBE450E890B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99" creationId="{C58D15DE-7C45-43FB-AADF-6F9981986756}"/>
          </ac:cxnSpMkLst>
        </pc:cxnChg>
        <pc:cxnChg chg="del">
          <ac:chgData name="Mariana" userId="4a9ef5cd56d8b204" providerId="LiveId" clId="{100682F5-AB6B-4336-B22D-23D9F3ADFDBD}" dt="2020-08-21T10:46:02.733" v="24" actId="478"/>
          <ac:cxnSpMkLst>
            <pc:docMk/>
            <pc:sldMk cId="2160627498" sldId="293"/>
            <ac:cxnSpMk id="107" creationId="{CDE443D4-0883-4BF7-86C7-04820DE4D26C}"/>
          </ac:cxnSpMkLst>
        </pc:cxnChg>
      </pc:sldChg>
      <pc:sldChg chg="delSp add del mod delAnim">
        <pc:chgData name="Mariana" userId="4a9ef5cd56d8b204" providerId="LiveId" clId="{100682F5-AB6B-4336-B22D-23D9F3ADFDBD}" dt="2020-08-21T11:07:12.675" v="299" actId="47"/>
        <pc:sldMkLst>
          <pc:docMk/>
          <pc:sldMk cId="2982551853" sldId="294"/>
        </pc:sldMkLst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34" creationId="{EA9E3772-18C8-4294-AEFD-DAAE3FA60A6C}"/>
          </ac:grpSpMkLst>
        </pc:grpChg>
        <pc:grpChg chg="del">
          <ac:chgData name="Mariana" userId="4a9ef5cd56d8b204" providerId="LiveId" clId="{100682F5-AB6B-4336-B22D-23D9F3ADFDBD}" dt="2020-08-21T10:48:16.147" v="54" actId="478"/>
          <ac:grpSpMkLst>
            <pc:docMk/>
            <pc:sldMk cId="2982551853" sldId="294"/>
            <ac:grpSpMk id="137" creationId="{7D43300B-58AD-4145-A40B-7AC3606146F4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40" creationId="{145B75F4-DFA0-4860-8941-BB49EC6C6967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43" creationId="{71759F13-A97A-4640-B4AF-A99F7587DF04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46" creationId="{DBDD1EBD-5311-4959-957A-F19BE1B67679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49" creationId="{7A2FF8FF-2B71-49E0-BB31-8A4512BBE989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52" creationId="{7037B028-60D0-4E14-A2E9-F7220A0ADC7B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55" creationId="{D066D1A2-8BAD-46B2-8D91-FD8D360D4CE2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58" creationId="{EC408618-4EFB-416D-B757-C1FC6E7BC9F7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61" creationId="{C62E743E-520A-4897-A341-E98479D56552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64" creationId="{653D65F5-6963-45D6-BACF-7DFA70CB88EB}"/>
          </ac:grpSpMkLst>
        </pc:grpChg>
        <pc:grpChg chg="del">
          <ac:chgData name="Mariana" userId="4a9ef5cd56d8b204" providerId="LiveId" clId="{100682F5-AB6B-4336-B22D-23D9F3ADFDBD}" dt="2020-08-21T10:48:12.746" v="53" actId="478"/>
          <ac:grpSpMkLst>
            <pc:docMk/>
            <pc:sldMk cId="2982551853" sldId="294"/>
            <ac:grpSpMk id="167" creationId="{1BACBF81-BCD1-457D-A454-0CE3EBA039BC}"/>
          </ac:grpSpMkLst>
        </pc:grpChg>
        <pc:graphicFrameChg chg="del">
          <ac:chgData name="Mariana" userId="4a9ef5cd56d8b204" providerId="LiveId" clId="{100682F5-AB6B-4336-B22D-23D9F3ADFDBD}" dt="2020-08-21T10:48:12.746" v="53" actId="478"/>
          <ac:graphicFrameMkLst>
            <pc:docMk/>
            <pc:sldMk cId="2982551853" sldId="294"/>
            <ac:graphicFrameMk id="130" creationId="{0C103FD1-2192-4F17-8914-CF1B7FDCDA11}"/>
          </ac:graphicFrameMkLst>
        </pc:graphicFrameChg>
        <pc:graphicFrameChg chg="del">
          <ac:chgData name="Mariana" userId="4a9ef5cd56d8b204" providerId="LiveId" clId="{100682F5-AB6B-4336-B22D-23D9F3ADFDBD}" dt="2020-08-21T10:48:12.746" v="53" actId="478"/>
          <ac:graphicFrameMkLst>
            <pc:docMk/>
            <pc:sldMk cId="2982551853" sldId="294"/>
            <ac:graphicFrameMk id="131" creationId="{5F7EF925-11DF-4A33-B085-42A385F96E4F}"/>
          </ac:graphicFrameMkLst>
        </pc:graphicFrameChg>
        <pc:graphicFrameChg chg="del">
          <ac:chgData name="Mariana" userId="4a9ef5cd56d8b204" providerId="LiveId" clId="{100682F5-AB6B-4336-B22D-23D9F3ADFDBD}" dt="2020-08-21T10:48:12.746" v="53" actId="478"/>
          <ac:graphicFrameMkLst>
            <pc:docMk/>
            <pc:sldMk cId="2982551853" sldId="294"/>
            <ac:graphicFrameMk id="132" creationId="{B0D2489B-796B-47C4-9554-2A41755FD54D}"/>
          </ac:graphicFrameMkLst>
        </pc:graphicFrameChg>
        <pc:graphicFrameChg chg="del">
          <ac:chgData name="Mariana" userId="4a9ef5cd56d8b204" providerId="LiveId" clId="{100682F5-AB6B-4336-B22D-23D9F3ADFDBD}" dt="2020-08-21T10:48:12.746" v="53" actId="478"/>
          <ac:graphicFrameMkLst>
            <pc:docMk/>
            <pc:sldMk cId="2982551853" sldId="294"/>
            <ac:graphicFrameMk id="133" creationId="{764F1785-47F2-4BB5-81E3-D0E775C0EEB0}"/>
          </ac:graphicFrameMkLst>
        </pc:graphicFrameChg>
      </pc:sldChg>
      <pc:sldChg chg="delSp modSp add del mod">
        <pc:chgData name="Mariana" userId="4a9ef5cd56d8b204" providerId="LiveId" clId="{100682F5-AB6B-4336-B22D-23D9F3ADFDBD}" dt="2020-08-21T10:50:28.712" v="100" actId="47"/>
        <pc:sldMkLst>
          <pc:docMk/>
          <pc:sldMk cId="4209290088" sldId="295"/>
        </pc:sldMkLst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75" creationId="{F6ACABA5-803E-4805-B2D9-C9C7353CF843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36" creationId="{40AE194C-4EAC-4B87-BBE4-FBEE666BF165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37" creationId="{3BFF183E-32E1-495E-815D-253634420B86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38" creationId="{52DF6923-5A85-482C-9CCB-35AEE96DEA57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42" creationId="{B7A1383E-EC9F-4039-BC87-9A327FBE9BC1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44" creationId="{9994D746-CC86-4A57-8121-AE0D318AF7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45" creationId="{2E2B0344-BAC2-49DF-A22C-AFDE16BEF29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46" creationId="{760FD3A4-F06F-4AB7-81C9-D9CAE9BB3B6B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47" creationId="{ACD3193D-A4D1-49CC-949B-0044A5D9BBFF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48" creationId="{00000000-0000-0000-0000-0000000000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49" creationId="{00000000-0000-0000-0000-0000000000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50" creationId="{603971BB-F006-422F-B90B-3FCA0F417A83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51" creationId="{0C12E44A-E736-4F2E-89F5-D37C66F1AD9E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52" creationId="{2CBFC298-468B-484C-A156-A2E7D7974C72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54" creationId="{00000000-0000-0000-0000-0000000000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55" creationId="{00000000-0000-0000-0000-0000000000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56" creationId="{A2EA0317-DD65-4FED-A555-8519EAC93424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57" creationId="{92132334-DC9C-4977-A125-E8001012264F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58" creationId="{FAA6C199-0201-4E1A-B7A3-D04E479C698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0" creationId="{00000000-0000-0000-0000-0000000000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1" creationId="{00000000-0000-0000-0000-0000000000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2" creationId="{00000000-0000-0000-0000-0000000000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3" creationId="{B44D08F0-F186-4DF7-8B11-6EFEE3AA614F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4" creationId="{EB16C2F0-7822-4F4B-B3CC-1AF70F737391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5" creationId="{919016CB-E91E-4C0B-99FD-4244BF5F80EE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6" creationId="{268C59A2-80D7-4E5E-873D-A83174D3C007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7" creationId="{43003F50-2CF6-48F0-9E81-2E441F3A76AC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8" creationId="{25990EC7-45B1-46AD-B91E-A3ECF73E203A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69" creationId="{4B0FA6E9-3972-410F-8C6D-216678552439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0" creationId="{5BB12DBA-AF46-4BD1-B1A9-FABCEE0C6F4C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1" creationId="{49264D56-036B-411C-BB03-9857D2A6FAA7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2" creationId="{8C64BECF-6316-4573-8AE4-C5C05FF6A427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3" creationId="{B71AA58B-099A-462C-AB83-89519CC648D3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4" creationId="{FB886C8D-1360-408B-BBEF-78120C8A13E6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6" creationId="{39BC997D-3E9C-48DF-97E1-8E1909630AD1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7" creationId="{FE814A59-3F8A-4A83-9250-69AFEF601596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8" creationId="{48B49F8E-EE42-47DC-92DE-97236FE39308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79" creationId="{EAD91FFA-3829-4558-85B9-E22B896FB33D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0" creationId="{24254E23-244A-4F12-AFEE-9C1D7AF50EB1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1" creationId="{B2FCBEDE-53BA-4DFB-86D4-2F9D6D0DA50F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2" creationId="{29D58EC4-5BF5-4846-9649-007FEFC0DFE7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3" creationId="{978B9F8A-FBB4-452E-BF3B-6326A2908942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4" creationId="{52D8C8E6-E1CE-4532-A243-0C64AD7FA073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5" creationId="{A0E0C379-EA29-45E0-B854-DDD12B7696B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6" creationId="{4A5B8A8F-31B4-41AE-B533-6198C2D04EFB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7" creationId="{8DBD90DA-6FB4-4098-B360-6109FD1BD11B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8" creationId="{141A7097-DC40-419E-BEA6-4C51FF46BD7E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89" creationId="{16C311B1-DF54-4F82-A1A4-60BBFD71037A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0" creationId="{4555222B-B91F-4DB5-9FFA-39B68EA508C1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1" creationId="{8C466A92-636C-49F3-B363-86A9273CD777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2" creationId="{2A0532ED-2D86-4A24-A754-9B6A32824023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3" creationId="{63149D0E-5000-4AE7-9160-FE7D4960BA8B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4" creationId="{CDFF7155-6161-4923-B5AB-B159C1AD5286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5" creationId="{5E89B18C-AE25-4FE9-B157-1B939CAC13E5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6" creationId="{974A1133-0A6A-4404-82AF-888FFDBA5C9D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7" creationId="{DECC9A6B-7DD4-42E9-A2CC-EB2410EB2EA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8" creationId="{CB9B282E-89E6-4F5E-9BDD-3FA494C79E09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199" creationId="{4D48C736-03A2-4DE8-9DC2-F1A02CD17723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0" creationId="{464915F3-088C-4F46-8AEC-AF3700204438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1" creationId="{5F0F3453-E16B-4E39-84EC-7908E6CAFDAE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2" creationId="{F3C5020A-B1F1-4FF7-B926-C90559F534A3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3" creationId="{4A419DF7-038D-44E7-B94B-671A58096D55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4" creationId="{D2E93455-D9D6-48E8-94A4-207ACCB35DAF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5" creationId="{EA663DCB-8A39-4D75-8140-264C540E2A97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6" creationId="{B3C8D397-CC69-428D-9618-1F2DC261409C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7" creationId="{511F6106-3971-451C-83E3-6C40583967E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8" creationId="{51A5F304-5878-47A1-A250-489CD1BDB44D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09" creationId="{42F20683-6BF8-4634-9046-B110314E51AE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12" creationId="{D48F7CA3-90BD-466D-937A-B1D12E23856D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13" creationId="{776FBEB7-6769-438E-8280-E4ED0E06943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14" creationId="{0F44DE63-248D-4DF3-A61B-A8DA3DE37A22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17" creationId="{5520B7A5-EC61-43D0-9FF1-3D8465E86EA7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18" creationId="{571C52E9-839D-409F-8EB8-C14C642F3E6A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19" creationId="{956E8E66-4747-43BE-9A5B-0EAD0AB2667C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21" creationId="{00000000-0000-0000-0000-000000000000}"/>
          </ac:spMkLst>
        </pc:spChg>
        <pc:spChg chg="mod">
          <ac:chgData name="Mariana" userId="4a9ef5cd56d8b204" providerId="LiveId" clId="{100682F5-AB6B-4336-B22D-23D9F3ADFDBD}" dt="2020-08-21T10:49:14.333" v="65" actId="1076"/>
          <ac:spMkLst>
            <pc:docMk/>
            <pc:sldMk cId="4209290088" sldId="295"/>
            <ac:spMk id="222" creationId="{00000000-0000-0000-0000-000000000000}"/>
          </ac:spMkLst>
        </pc:spChg>
        <pc:grpChg chg="mod">
          <ac:chgData name="Mariana" userId="4a9ef5cd56d8b204" providerId="LiveId" clId="{100682F5-AB6B-4336-B22D-23D9F3ADFDBD}" dt="2020-08-21T10:49:14.333" v="65" actId="1076"/>
          <ac:grpSpMkLst>
            <pc:docMk/>
            <pc:sldMk cId="4209290088" sldId="295"/>
            <ac:grpSpMk id="74" creationId="{4CF38CA5-B04C-4E6D-835A-1C83CFEFDA37}"/>
          </ac:grpSpMkLst>
        </pc:grpChg>
        <pc:grpChg chg="mod">
          <ac:chgData name="Mariana" userId="4a9ef5cd56d8b204" providerId="LiveId" clId="{100682F5-AB6B-4336-B22D-23D9F3ADFDBD}" dt="2020-08-21T10:49:14.333" v="65" actId="1076"/>
          <ac:grpSpMkLst>
            <pc:docMk/>
            <pc:sldMk cId="4209290088" sldId="295"/>
            <ac:grpSpMk id="143" creationId="{00000000-0000-0000-0000-000000000000}"/>
          </ac:grpSpMkLst>
        </pc:grpChg>
        <pc:grpChg chg="mod">
          <ac:chgData name="Mariana" userId="4a9ef5cd56d8b204" providerId="LiveId" clId="{100682F5-AB6B-4336-B22D-23D9F3ADFDBD}" dt="2020-08-21T10:49:14.333" v="65" actId="1076"/>
          <ac:grpSpMkLst>
            <pc:docMk/>
            <pc:sldMk cId="4209290088" sldId="295"/>
            <ac:grpSpMk id="153" creationId="{00000000-0000-0000-0000-000000000000}"/>
          </ac:grpSpMkLst>
        </pc:grpChg>
        <pc:grpChg chg="mod">
          <ac:chgData name="Mariana" userId="4a9ef5cd56d8b204" providerId="LiveId" clId="{100682F5-AB6B-4336-B22D-23D9F3ADFDBD}" dt="2020-08-21T10:49:14.333" v="65" actId="1076"/>
          <ac:grpSpMkLst>
            <pc:docMk/>
            <pc:sldMk cId="4209290088" sldId="295"/>
            <ac:grpSpMk id="159" creationId="{00000000-0000-0000-0000-000000000000}"/>
          </ac:grpSpMkLst>
        </pc:grpChg>
        <pc:grpChg chg="mod">
          <ac:chgData name="Mariana" userId="4a9ef5cd56d8b204" providerId="LiveId" clId="{100682F5-AB6B-4336-B22D-23D9F3ADFDBD}" dt="2020-08-21T10:49:14.333" v="65" actId="1076"/>
          <ac:grpSpMkLst>
            <pc:docMk/>
            <pc:sldMk cId="4209290088" sldId="295"/>
            <ac:grpSpMk id="220" creationId="{00000000-0000-0000-0000-000000000000}"/>
          </ac:grpSpMkLst>
        </pc:grpChg>
        <pc:graphicFrameChg chg="del mod">
          <ac:chgData name="Mariana" userId="4a9ef5cd56d8b204" providerId="LiveId" clId="{100682F5-AB6B-4336-B22D-23D9F3ADFDBD}" dt="2020-08-21T10:49:09.855" v="64" actId="478"/>
          <ac:graphicFrameMkLst>
            <pc:docMk/>
            <pc:sldMk cId="4209290088" sldId="295"/>
            <ac:graphicFrameMk id="2" creationId="{00000000-0000-0000-0000-000000000000}"/>
          </ac:graphicFrameMkLst>
        </pc:graphicFrameChg>
      </pc:sldChg>
      <pc:sldChg chg="addSp delSp modSp add mod delAnim">
        <pc:chgData name="Mariana" userId="4a9ef5cd56d8b204" providerId="LiveId" clId="{100682F5-AB6B-4336-B22D-23D9F3ADFDBD}" dt="2020-08-21T10:50:21.053" v="99" actId="1076"/>
        <pc:sldMkLst>
          <pc:docMk/>
          <pc:sldMk cId="4068908128" sldId="296"/>
        </pc:sldMkLst>
        <pc:spChg chg="mod">
          <ac:chgData name="Mariana" userId="4a9ef5cd56d8b204" providerId="LiveId" clId="{100682F5-AB6B-4336-B22D-23D9F3ADFDBD}" dt="2020-08-21T10:49:39.916" v="91" actId="1076"/>
          <ac:spMkLst>
            <pc:docMk/>
            <pc:sldMk cId="4068908128" sldId="296"/>
            <ac:spMk id="49" creationId="{03A5B44E-9CD8-4FD6-B473-984AE63B58DF}"/>
          </ac:spMkLst>
        </pc:spChg>
        <pc:spChg chg="mod">
          <ac:chgData name="Mariana" userId="4a9ef5cd56d8b204" providerId="LiveId" clId="{100682F5-AB6B-4336-B22D-23D9F3ADFDBD}" dt="2020-08-21T10:49:39.916" v="91" actId="1076"/>
          <ac:spMkLst>
            <pc:docMk/>
            <pc:sldMk cId="4068908128" sldId="296"/>
            <ac:spMk id="50" creationId="{F1DA26A3-EB06-425F-B7B3-88D7782C0B3E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52" creationId="{B61D28BB-DCBB-4600-A474-AEBD89555025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53" creationId="{F57DD00C-DF7A-4D4B-B3D9-38D544FF7278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55" creationId="{C1479CDA-FDBC-43D3-A521-EA32A1628961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56" creationId="{66B4D24E-0F84-48C5-87D8-35A861F7B1E5}"/>
          </ac:spMkLst>
        </pc:spChg>
        <pc:spChg chg="add 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57" creationId="{687A7A8F-B4BD-4C15-9890-5113A8A5BF93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59" creationId="{845E7312-51EB-4D50-BDC2-993BBAAEFEE9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60" creationId="{7F87F502-4760-4623-AAA8-A32AEFCE77CB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61" creationId="{8B7F03FF-8213-48FC-BEF1-8505B215F50B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62" creationId="{A17C4640-0927-402F-853D-C16CA44823CD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63" creationId="{149ED826-131E-4DEC-9750-FEB338B3129D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64" creationId="{1886A70F-0907-470A-9B5E-67649760EF39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73" creationId="{34E87C9C-C761-43AC-8979-49D8DAA2A6AF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75" creationId="{0BF10382-18A4-4759-B960-EB79CFA43167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76" creationId="{6B20B8BA-37E1-4015-A8FE-2AFC8535A4A9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79" creationId="{9BF8C503-4944-4973-A4B7-D2537AF66832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80" creationId="{BE64B6D9-7AC7-4298-A568-36DA41B4696C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83" creationId="{6932D817-0EB5-42B3-B24B-D529D6FFAB78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84" creationId="{D64FE667-5201-4B38-B5F3-FF58BAD78ACA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87" creationId="{19D4049D-A4D2-4EEE-8353-A743369B387B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88" creationId="{FCC524E5-1320-408E-8BC2-A6878AAF480B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91" creationId="{B2271CA4-AC96-4EC4-8C8F-BA50A9B70B2A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92" creationId="{1405C87F-0A9A-4CC8-9343-CB048A0881F5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95" creationId="{83B3922D-E0BE-4F8E-821F-ECA20250C44C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96" creationId="{108E30C3-72E7-4258-BA8A-95DCB39AE001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100" creationId="{BC6C8E03-8B83-4495-8CEB-16F578068E2E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101" creationId="{040A05AE-3E4A-4E02-AD74-F50986D2ABF5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103" creationId="{6194B4B3-863A-417F-A418-6A860808886E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04" creationId="{6F201F82-F2DD-493F-AC7A-9D648E6AB267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05" creationId="{11E92A77-9405-454E-91E4-8AF8620940E9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06" creationId="{C71B5E6F-0356-416E-BEE1-BF155F821CA8}"/>
          </ac:spMkLst>
        </pc:spChg>
        <pc:spChg chg="del">
          <ac:chgData name="Mariana" userId="4a9ef5cd56d8b204" providerId="LiveId" clId="{100682F5-AB6B-4336-B22D-23D9F3ADFDBD}" dt="2020-08-21T10:49:36.819" v="89" actId="478"/>
          <ac:spMkLst>
            <pc:docMk/>
            <pc:sldMk cId="4068908128" sldId="296"/>
            <ac:spMk id="108" creationId="{D867F0F9-8C93-485F-9360-FDA0337E6D11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09" creationId="{5D3AB1FA-1C69-4248-86D0-A725BD3372F4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0" creationId="{3EA1041D-CEF6-49EA-B0D7-0E1BA2CD4974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1" creationId="{7BCEE1D4-97A7-4B24-9279-D8056ED29970}"/>
          </ac:spMkLst>
        </pc:spChg>
        <pc:spChg chg="mod">
          <ac:chgData name="Mariana" userId="4a9ef5cd56d8b204" providerId="LiveId" clId="{100682F5-AB6B-4336-B22D-23D9F3ADFDBD}" dt="2020-08-21T10:49:44.102" v="93" actId="1076"/>
          <ac:spMkLst>
            <pc:docMk/>
            <pc:sldMk cId="4068908128" sldId="296"/>
            <ac:spMk id="112" creationId="{51331B97-D26A-44A6-A9CD-557BF96E2300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3" creationId="{3E0C914C-215D-4882-8CFE-FB4FC129DFCA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4" creationId="{D509A720-AEFF-4AC2-A477-E33A7B8E2565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5" creationId="{424B6303-C0B1-4C97-8E68-13612A5BC645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6" creationId="{2AD14062-DD19-4E2A-A7A2-459F8D7FDE25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7" creationId="{3CC8FD71-36C8-43FE-AC39-DF1039DD688B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8" creationId="{6EAA90FD-4F62-4059-BB67-E4DCA014A5D6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19" creationId="{C7967E4B-C9E1-4DB9-8D96-44FB182C2FCB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0" creationId="{D9487FCE-F8A4-4E3A-B858-1742FE756D59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1" creationId="{1973A2E2-E2C4-46EE-8A65-91683408F61F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2" creationId="{027E68AD-545A-4352-A437-55E1D4FE5620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3" creationId="{2E11CA9A-9E83-4495-ADE3-7635E1553FBD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4" creationId="{A1CB4397-4BCE-44D4-8C0C-4AD8754984A0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5" creationId="{3B7774CC-B594-4E1C-97B9-B7718FA2771F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6" creationId="{9D6BDA8D-ABD0-4939-8720-2C51CB691178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7" creationId="{53822DED-B3E9-4D5E-826B-D012DC3FF725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8" creationId="{63C3AA0B-E812-49CD-B401-617A3202D256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29" creationId="{82965D1C-D5FA-46FF-8D4F-05A8BD7E388E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0" creationId="{F1AAB614-0ED0-481C-9DD2-0803990F26C9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1" creationId="{E02AC62A-A518-4ED0-8D6E-0F7775BD73B6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2" creationId="{2A490D04-179F-42C1-9E73-59B38CFF2FD7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3" creationId="{3538C73C-54BD-4C1F-9A0C-C1C879D86FA8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4" creationId="{A64BE748-E9DB-4AEA-9AF3-56BC69D9194F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5" creationId="{2C4C427A-25C1-437F-A09E-8255C513E752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6" creationId="{6A16481C-721A-4B33-9B13-3027809925E0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7" creationId="{82AB7DFA-F1E3-4B25-9A00-2DBC9E635D7D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8" creationId="{ED46C266-6414-4CEA-B8AF-226209F45DF8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39" creationId="{E3317AA7-6FE7-41AA-9F4B-0143FE4016BA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0" creationId="{9FA5E43D-B6C2-4BD5-8A58-9A5E2A8F5B70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1" creationId="{9FBF8B24-6A29-4E18-821D-3B8AF9ECE450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2" creationId="{393BF497-C4A7-4068-ACF2-161AA6A11706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3" creationId="{FB15B133-757A-4AA2-8B08-36B1E13EF182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4" creationId="{00E482E4-779A-4443-A818-D010400D3235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5" creationId="{9F5B5697-2B72-4C87-9484-C3F6267CEF16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6" creationId="{43AD4DE9-F1CE-4CE4-8054-ADFBBE970F94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7" creationId="{8B0F68F8-807F-47E0-B5B8-A3D7CBDA1D24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8" creationId="{56C01C8E-A805-4C47-AB29-D02CF0452CE0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49" creationId="{7CFE512F-B13A-439C-B5CE-FE0448FC2D17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0" creationId="{A71CF57A-B8DD-4544-AD06-55B8DE9A4A96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1" creationId="{8ED7B8B3-0DA5-4957-B191-F0DD78630487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2" creationId="{9E1FEF1D-6945-4B6C-BFCB-BB6E529ECE62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3" creationId="{27514393-2BF9-4147-BDDB-93F48E38DAA6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4" creationId="{1C5B5E6E-013D-41B9-98A3-93B204FDF369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5" creationId="{D0A5BA76-6DF8-4672-AD98-0A45DBBDDD96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6" creationId="{BA227AC5-CA89-4DC7-A735-E86428389C4C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7" creationId="{5B50C237-B83F-4E69-B319-072B01B1D394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8" creationId="{2E4594A2-6CEB-450D-80F2-8D4A68DBF5EC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59" creationId="{C32D8B38-D148-41F0-A577-52AA6FFE3F62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0" creationId="{FDFE0949-9662-4CD8-B03A-8A9694A95A4A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1" creationId="{72536E8C-A57B-46D4-86A9-3BD087BF30E8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2" creationId="{7B4B1FDC-0663-46E2-AC38-64CA57AE32BB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3" creationId="{DCDBBA33-7696-42AA-AC6C-C760C97ECE14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4" creationId="{DD82C6B9-879E-479E-B7EC-A7DF1E6F7F7B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5" creationId="{84B5DB8C-D844-4196-96E1-1E7A454988BA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6" creationId="{F78C7585-025A-4035-8E8F-F30A99F22CD2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7" creationId="{EECDB3CE-B4BA-40B2-B18C-C7DD811BA09A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69" creationId="{F4828D2F-6EF5-4291-807E-24104B141C01}"/>
          </ac:spMkLst>
        </pc:spChg>
        <pc:spChg chg="mod">
          <ac:chgData name="Mariana" userId="4a9ef5cd56d8b204" providerId="LiveId" clId="{100682F5-AB6B-4336-B22D-23D9F3ADFDBD}" dt="2020-08-21T10:50:21.053" v="99" actId="1076"/>
          <ac:spMkLst>
            <pc:docMk/>
            <pc:sldMk cId="4068908128" sldId="296"/>
            <ac:spMk id="170" creationId="{EA7AC038-EF24-417F-92F5-14158F6D221A}"/>
          </ac:spMkLst>
        </pc:spChg>
        <pc:grpChg chg="add del mod">
          <ac:chgData name="Mariana" userId="4a9ef5cd56d8b204" providerId="LiveId" clId="{100682F5-AB6B-4336-B22D-23D9F3ADFDBD}" dt="2020-08-21T10:49:47.250" v="95" actId="478"/>
          <ac:grpSpMkLst>
            <pc:docMk/>
            <pc:sldMk cId="4068908128" sldId="296"/>
            <ac:grpSpMk id="48" creationId="{01F14FC9-3F3B-4442-9E29-46B121290FFC}"/>
          </ac:grpSpMkLst>
        </pc:grpChg>
        <pc:grpChg chg="add mod">
          <ac:chgData name="Mariana" userId="4a9ef5cd56d8b204" providerId="LiveId" clId="{100682F5-AB6B-4336-B22D-23D9F3ADFDBD}" dt="2020-08-21T10:50:21.053" v="99" actId="1076"/>
          <ac:grpSpMkLst>
            <pc:docMk/>
            <pc:sldMk cId="4068908128" sldId="296"/>
            <ac:grpSpMk id="51" creationId="{C4E551E0-F2B9-4BC6-9D49-BC1D9C498E50}"/>
          </ac:grpSpMkLst>
        </pc:grpChg>
        <pc:grpChg chg="add mod">
          <ac:chgData name="Mariana" userId="4a9ef5cd56d8b204" providerId="LiveId" clId="{100682F5-AB6B-4336-B22D-23D9F3ADFDBD}" dt="2020-08-21T10:50:21.053" v="99" actId="1076"/>
          <ac:grpSpMkLst>
            <pc:docMk/>
            <pc:sldMk cId="4068908128" sldId="296"/>
            <ac:grpSpMk id="54" creationId="{9464A573-EC01-43D2-84A8-B0598D237316}"/>
          </ac:grpSpMkLst>
        </pc:grpChg>
        <pc:grpChg chg="add mod">
          <ac:chgData name="Mariana" userId="4a9ef5cd56d8b204" providerId="LiveId" clId="{100682F5-AB6B-4336-B22D-23D9F3ADFDBD}" dt="2020-08-21T10:50:21.053" v="99" actId="1076"/>
          <ac:grpSpMkLst>
            <pc:docMk/>
            <pc:sldMk cId="4068908128" sldId="296"/>
            <ac:grpSpMk id="58" creationId="{0B36587C-3DCE-4AB8-B3BD-E9525440D54E}"/>
          </ac:grpSpMkLst>
        </pc:grpChg>
        <pc:grpChg chg="add mod">
          <ac:chgData name="Mariana" userId="4a9ef5cd56d8b204" providerId="LiveId" clId="{100682F5-AB6B-4336-B22D-23D9F3ADFDBD}" dt="2020-08-21T10:50:21.053" v="99" actId="1076"/>
          <ac:grpSpMkLst>
            <pc:docMk/>
            <pc:sldMk cId="4068908128" sldId="296"/>
            <ac:grpSpMk id="168" creationId="{98FA0737-7E9F-4F21-B850-D8FFB5FCFA60}"/>
          </ac:grpSpMkLst>
        </pc:grpChg>
        <pc:picChg chg="del">
          <ac:chgData name="Mariana" userId="4a9ef5cd56d8b204" providerId="LiveId" clId="{100682F5-AB6B-4336-B22D-23D9F3ADFDBD}" dt="2020-08-21T10:49:36.819" v="89" actId="478"/>
          <ac:picMkLst>
            <pc:docMk/>
            <pc:sldMk cId="4068908128" sldId="296"/>
            <ac:picMk id="72" creationId="{23CAED17-5C05-4E2F-AA09-F33C31773872}"/>
          </ac:picMkLst>
        </pc:picChg>
        <pc:picChg chg="del">
          <ac:chgData name="Mariana" userId="4a9ef5cd56d8b204" providerId="LiveId" clId="{100682F5-AB6B-4336-B22D-23D9F3ADFDBD}" dt="2020-08-21T10:49:36.819" v="89" actId="478"/>
          <ac:picMkLst>
            <pc:docMk/>
            <pc:sldMk cId="4068908128" sldId="296"/>
            <ac:picMk id="77" creationId="{EA6A3EA2-4DC9-49AA-8787-D25478EED17B}"/>
          </ac:picMkLst>
        </pc:picChg>
        <pc:picChg chg="del">
          <ac:chgData name="Mariana" userId="4a9ef5cd56d8b204" providerId="LiveId" clId="{100682F5-AB6B-4336-B22D-23D9F3ADFDBD}" dt="2020-08-21T10:49:36.819" v="89" actId="478"/>
          <ac:picMkLst>
            <pc:docMk/>
            <pc:sldMk cId="4068908128" sldId="296"/>
            <ac:picMk id="81" creationId="{A4A354E2-7A83-4FFB-A186-D23B9F49D53B}"/>
          </ac:picMkLst>
        </pc:picChg>
        <pc:picChg chg="del">
          <ac:chgData name="Mariana" userId="4a9ef5cd56d8b204" providerId="LiveId" clId="{100682F5-AB6B-4336-B22D-23D9F3ADFDBD}" dt="2020-08-21T10:49:36.819" v="89" actId="478"/>
          <ac:picMkLst>
            <pc:docMk/>
            <pc:sldMk cId="4068908128" sldId="296"/>
            <ac:picMk id="85" creationId="{940A2CB7-7E5B-435A-BE27-109FD4CDD423}"/>
          </ac:picMkLst>
        </pc:picChg>
        <pc:picChg chg="del">
          <ac:chgData name="Mariana" userId="4a9ef5cd56d8b204" providerId="LiveId" clId="{100682F5-AB6B-4336-B22D-23D9F3ADFDBD}" dt="2020-08-21T10:49:36.819" v="89" actId="478"/>
          <ac:picMkLst>
            <pc:docMk/>
            <pc:sldMk cId="4068908128" sldId="296"/>
            <ac:picMk id="89" creationId="{98F5C78C-F8E8-4093-8751-3A4D99B1EF39}"/>
          </ac:picMkLst>
        </pc:picChg>
        <pc:picChg chg="del">
          <ac:chgData name="Mariana" userId="4a9ef5cd56d8b204" providerId="LiveId" clId="{100682F5-AB6B-4336-B22D-23D9F3ADFDBD}" dt="2020-08-21T10:49:36.819" v="89" actId="478"/>
          <ac:picMkLst>
            <pc:docMk/>
            <pc:sldMk cId="4068908128" sldId="296"/>
            <ac:picMk id="93" creationId="{6F71046B-A125-42EE-88F2-804DAD0D5427}"/>
          </ac:picMkLst>
        </pc:picChg>
        <pc:picChg chg="del">
          <ac:chgData name="Mariana" userId="4a9ef5cd56d8b204" providerId="LiveId" clId="{100682F5-AB6B-4336-B22D-23D9F3ADFDBD}" dt="2020-08-21T10:49:36.819" v="89" actId="478"/>
          <ac:picMkLst>
            <pc:docMk/>
            <pc:sldMk cId="4068908128" sldId="296"/>
            <ac:picMk id="97" creationId="{BC04B295-CD92-46B1-AF28-FAA5850B532C}"/>
          </ac:picMkLst>
        </pc:picChg>
        <pc:picChg chg="del">
          <ac:chgData name="Mariana" userId="4a9ef5cd56d8b204" providerId="LiveId" clId="{100682F5-AB6B-4336-B22D-23D9F3ADFDBD}" dt="2020-08-21T10:49:36.819" v="89" actId="478"/>
          <ac:picMkLst>
            <pc:docMk/>
            <pc:sldMk cId="4068908128" sldId="296"/>
            <ac:picMk id="102" creationId="{9D033215-2E04-412E-A198-5CA2FAC318A3}"/>
          </ac:picMkLst>
        </pc:pic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65" creationId="{746E4C2E-3594-4233-9C5A-2F3A65018C9B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66" creationId="{F3034C90-B759-467C-AB3D-BB1F1AB1BCEF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67" creationId="{F13D3C58-4299-46D8-B5F7-A70118CEA944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68" creationId="{2F4952FE-6824-41F8-B804-98DF0380C79F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69" creationId="{71FD4B97-C136-4A37-BE87-9AF1D9C66B8F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70" creationId="{0A63CBAC-1863-4EF9-B8F2-E9AC40E3F0E7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71" creationId="{E3D47D22-13A4-413C-92CD-77835E5579C3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74" creationId="{B8261F9A-8588-436E-A4B5-FA76DE247DCE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78" creationId="{1A5FFF46-69A3-4F14-B62E-5FB6FFB35623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82" creationId="{7B8414CA-6F2F-4600-BF87-8081BCD5C2EE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86" creationId="{613F9676-1581-4296-8A74-455CB79ED592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90" creationId="{CC0710CA-1826-4D63-9B65-1ABD1A620E62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94" creationId="{63C811CD-BDA3-48C4-B9C1-4CFF1EB50899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98" creationId="{C675FB2B-9CD6-4CF2-B1B7-2DBE450E890B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99" creationId="{C58D15DE-7C45-43FB-AADF-6F9981986756}"/>
          </ac:cxnSpMkLst>
        </pc:cxnChg>
        <pc:cxnChg chg="del">
          <ac:chgData name="Mariana" userId="4a9ef5cd56d8b204" providerId="LiveId" clId="{100682F5-AB6B-4336-B22D-23D9F3ADFDBD}" dt="2020-08-21T10:49:36.819" v="89" actId="478"/>
          <ac:cxnSpMkLst>
            <pc:docMk/>
            <pc:sldMk cId="4068908128" sldId="296"/>
            <ac:cxnSpMk id="107" creationId="{CDE443D4-0883-4BF7-86C7-04820DE4D26C}"/>
          </ac:cxnSpMkLst>
        </pc:cxnChg>
      </pc:sldChg>
      <pc:sldChg chg="addSp delSp modSp add del mod">
        <pc:chgData name="Mariana" userId="4a9ef5cd56d8b204" providerId="LiveId" clId="{100682F5-AB6B-4336-B22D-23D9F3ADFDBD}" dt="2020-08-21T11:11:11.389" v="356" actId="2696"/>
        <pc:sldMkLst>
          <pc:docMk/>
          <pc:sldMk cId="153878048" sldId="297"/>
        </pc:sldMkLst>
        <pc:spChg chg="del">
          <ac:chgData name="Mariana" userId="4a9ef5cd56d8b204" providerId="LiveId" clId="{100682F5-AB6B-4336-B22D-23D9F3ADFDBD}" dt="2020-08-21T10:50:39.565" v="102" actId="478"/>
          <ac:spMkLst>
            <pc:docMk/>
            <pc:sldMk cId="153878048" sldId="297"/>
            <ac:spMk id="8" creationId="{2ECA861D-B660-421A-B1B6-D24F5BC78A8B}"/>
          </ac:spMkLst>
        </pc:spChg>
        <pc:spChg chg="add mod">
          <ac:chgData name="Mariana" userId="4a9ef5cd56d8b204" providerId="LiveId" clId="{100682F5-AB6B-4336-B22D-23D9F3ADFDBD}" dt="2020-08-21T11:00:07.763" v="251" actId="20577"/>
          <ac:spMkLst>
            <pc:docMk/>
            <pc:sldMk cId="153878048" sldId="297"/>
            <ac:spMk id="9" creationId="{175922DC-EBCD-45F8-BDF3-E7AE039ABB23}"/>
          </ac:spMkLst>
        </pc:spChg>
        <pc:picChg chg="del">
          <ac:chgData name="Mariana" userId="4a9ef5cd56d8b204" providerId="LiveId" clId="{100682F5-AB6B-4336-B22D-23D9F3ADFDBD}" dt="2020-08-21T10:50:40.298" v="103" actId="478"/>
          <ac:picMkLst>
            <pc:docMk/>
            <pc:sldMk cId="153878048" sldId="297"/>
            <ac:picMk id="5" creationId="{A5B02569-2E02-48B4-A258-7859992B42CD}"/>
          </ac:picMkLst>
        </pc:picChg>
        <pc:picChg chg="add mod">
          <ac:chgData name="Mariana" userId="4a9ef5cd56d8b204" providerId="LiveId" clId="{100682F5-AB6B-4336-B22D-23D9F3ADFDBD}" dt="2020-08-21T10:54:10.597" v="186" actId="1076"/>
          <ac:picMkLst>
            <pc:docMk/>
            <pc:sldMk cId="153878048" sldId="297"/>
            <ac:picMk id="11" creationId="{61B72C31-627E-40C5-AD64-9B72DFB20883}"/>
          </ac:picMkLst>
        </pc:picChg>
        <pc:picChg chg="add mod">
          <ac:chgData name="Mariana" userId="4a9ef5cd56d8b204" providerId="LiveId" clId="{100682F5-AB6B-4336-B22D-23D9F3ADFDBD}" dt="2020-08-21T10:53:28.715" v="176" actId="1076"/>
          <ac:picMkLst>
            <pc:docMk/>
            <pc:sldMk cId="153878048" sldId="297"/>
            <ac:picMk id="13" creationId="{1C5720F9-56FB-4FE8-A3A5-1BA1366BF34E}"/>
          </ac:picMkLst>
        </pc:picChg>
        <pc:picChg chg="add mod">
          <ac:chgData name="Mariana" userId="4a9ef5cd56d8b204" providerId="LiveId" clId="{100682F5-AB6B-4336-B22D-23D9F3ADFDBD}" dt="2020-08-21T10:53:32.803" v="177" actId="1076"/>
          <ac:picMkLst>
            <pc:docMk/>
            <pc:sldMk cId="153878048" sldId="297"/>
            <ac:picMk id="15" creationId="{49032F3A-A0D4-4EA7-8E43-DA676027D2A2}"/>
          </ac:picMkLst>
        </pc:picChg>
        <pc:picChg chg="add mod">
          <ac:chgData name="Mariana" userId="4a9ef5cd56d8b204" providerId="LiveId" clId="{100682F5-AB6B-4336-B22D-23D9F3ADFDBD}" dt="2020-08-21T10:53:24.258" v="174" actId="1076"/>
          <ac:picMkLst>
            <pc:docMk/>
            <pc:sldMk cId="153878048" sldId="297"/>
            <ac:picMk id="17" creationId="{602CA314-44D0-4DEA-82DA-CE68C8A54F58}"/>
          </ac:picMkLst>
        </pc:picChg>
        <pc:picChg chg="add mod">
          <ac:chgData name="Mariana" userId="4a9ef5cd56d8b204" providerId="LiveId" clId="{100682F5-AB6B-4336-B22D-23D9F3ADFDBD}" dt="2020-08-21T10:53:37.373" v="180" actId="1076"/>
          <ac:picMkLst>
            <pc:docMk/>
            <pc:sldMk cId="153878048" sldId="297"/>
            <ac:picMk id="19" creationId="{27B5ACA0-1C84-4383-A050-46F1F3255E97}"/>
          </ac:picMkLst>
        </pc:picChg>
        <pc:picChg chg="add mod">
          <ac:chgData name="Mariana" userId="4a9ef5cd56d8b204" providerId="LiveId" clId="{100682F5-AB6B-4336-B22D-23D9F3ADFDBD}" dt="2020-08-21T10:54:13.902" v="188" actId="1076"/>
          <ac:picMkLst>
            <pc:docMk/>
            <pc:sldMk cId="153878048" sldId="297"/>
            <ac:picMk id="3074" creationId="{03B8C701-1427-4900-B18A-FCE19AE04B34}"/>
          </ac:picMkLst>
        </pc:picChg>
      </pc:sldChg>
      <pc:sldChg chg="addSp delSp add mod">
        <pc:chgData name="Mariana" userId="4a9ef5cd56d8b204" providerId="LiveId" clId="{100682F5-AB6B-4336-B22D-23D9F3ADFDBD}" dt="2020-08-26T01:24:35.751" v="404" actId="478"/>
        <pc:sldMkLst>
          <pc:docMk/>
          <pc:sldMk cId="356172736" sldId="297"/>
        </pc:sldMkLst>
        <pc:picChg chg="add del">
          <ac:chgData name="Mariana" userId="4a9ef5cd56d8b204" providerId="LiveId" clId="{100682F5-AB6B-4336-B22D-23D9F3ADFDBD}" dt="2020-08-26T01:24:35.751" v="404" actId="478"/>
          <ac:picMkLst>
            <pc:docMk/>
            <pc:sldMk cId="356172736" sldId="297"/>
            <ac:picMk id="11" creationId="{61B72C31-627E-40C5-AD64-9B72DFB20883}"/>
          </ac:picMkLst>
        </pc:picChg>
      </pc:sldChg>
      <pc:sldChg chg="add">
        <pc:chgData name="Mariana" userId="4a9ef5cd56d8b204" providerId="LiveId" clId="{100682F5-AB6B-4336-B22D-23D9F3ADFDBD}" dt="2020-08-21T11:07:09.450" v="298"/>
        <pc:sldMkLst>
          <pc:docMk/>
          <pc:sldMk cId="1859728153" sldId="298"/>
        </pc:sldMkLst>
      </pc:sldChg>
      <pc:sldChg chg="addSp delSp modSp add del mod">
        <pc:chgData name="Mariana" userId="4a9ef5cd56d8b204" providerId="LiveId" clId="{100682F5-AB6B-4336-B22D-23D9F3ADFDBD}" dt="2020-08-21T11:07:06.202" v="297" actId="2696"/>
        <pc:sldMkLst>
          <pc:docMk/>
          <pc:sldMk cId="4040328797" sldId="298"/>
        </pc:sldMkLst>
        <pc:spChg chg="del">
          <ac:chgData name="Mariana" userId="4a9ef5cd56d8b204" providerId="LiveId" clId="{100682F5-AB6B-4336-B22D-23D9F3ADFDBD}" dt="2020-08-21T10:54:45.258" v="196" actId="478"/>
          <ac:spMkLst>
            <pc:docMk/>
            <pc:sldMk cId="4040328797" sldId="298"/>
            <ac:spMk id="9" creationId="{2ED97F01-ADF4-43E9-AC64-902FBAB89440}"/>
          </ac:spMkLst>
        </pc:spChg>
        <pc:spChg chg="del">
          <ac:chgData name="Mariana" userId="4a9ef5cd56d8b204" providerId="LiveId" clId="{100682F5-AB6B-4336-B22D-23D9F3ADFDBD}" dt="2020-08-21T10:54:45.258" v="196" actId="478"/>
          <ac:spMkLst>
            <pc:docMk/>
            <pc:sldMk cId="4040328797" sldId="298"/>
            <ac:spMk id="10" creationId="{2771B68D-04CC-48BC-AD57-81E5730C04DD}"/>
          </ac:spMkLst>
        </pc:spChg>
        <pc:spChg chg="del">
          <ac:chgData name="Mariana" userId="4a9ef5cd56d8b204" providerId="LiveId" clId="{100682F5-AB6B-4336-B22D-23D9F3ADFDBD}" dt="2020-08-21T10:54:45.258" v="196" actId="478"/>
          <ac:spMkLst>
            <pc:docMk/>
            <pc:sldMk cId="4040328797" sldId="298"/>
            <ac:spMk id="14" creationId="{4AE4006A-7615-4F7A-BCEF-3D867BC264A6}"/>
          </ac:spMkLst>
        </pc:spChg>
        <pc:spChg chg="del">
          <ac:chgData name="Mariana" userId="4a9ef5cd56d8b204" providerId="LiveId" clId="{100682F5-AB6B-4336-B22D-23D9F3ADFDBD}" dt="2020-08-21T10:54:45.258" v="196" actId="478"/>
          <ac:spMkLst>
            <pc:docMk/>
            <pc:sldMk cId="4040328797" sldId="298"/>
            <ac:spMk id="15" creationId="{6921FEA4-5C00-488A-B29F-D25435868509}"/>
          </ac:spMkLst>
        </pc:spChg>
        <pc:spChg chg="add del">
          <ac:chgData name="Mariana" userId="4a9ef5cd56d8b204" providerId="LiveId" clId="{100682F5-AB6B-4336-B22D-23D9F3ADFDBD}" dt="2020-08-21T10:57:54.459" v="216" actId="478"/>
          <ac:spMkLst>
            <pc:docMk/>
            <pc:sldMk cId="4040328797" sldId="298"/>
            <ac:spMk id="16" creationId="{7CD16D1D-F606-4C04-BD81-770009314C51}"/>
          </ac:spMkLst>
        </pc:spChg>
        <pc:spChg chg="del">
          <ac:chgData name="Mariana" userId="4a9ef5cd56d8b204" providerId="LiveId" clId="{100682F5-AB6B-4336-B22D-23D9F3ADFDBD}" dt="2020-08-21T10:54:36.638" v="191" actId="478"/>
          <ac:spMkLst>
            <pc:docMk/>
            <pc:sldMk cId="4040328797" sldId="298"/>
            <ac:spMk id="18" creationId="{F56A98BB-E4D8-45B6-BB73-1C91E219ECBC}"/>
          </ac:spMkLst>
        </pc:spChg>
        <pc:picChg chg="del mod">
          <ac:chgData name="Mariana" userId="4a9ef5cd56d8b204" providerId="LiveId" clId="{100682F5-AB6B-4336-B22D-23D9F3ADFDBD}" dt="2020-08-21T10:54:46.545" v="197" actId="478"/>
          <ac:picMkLst>
            <pc:docMk/>
            <pc:sldMk cId="4040328797" sldId="298"/>
            <ac:picMk id="7" creationId="{08591CC5-90B5-48C4-BCF0-0558A8056CB4}"/>
          </ac:picMkLst>
        </pc:picChg>
        <pc:picChg chg="add mod">
          <ac:chgData name="Mariana" userId="4a9ef5cd56d8b204" providerId="LiveId" clId="{100682F5-AB6B-4336-B22D-23D9F3ADFDBD}" dt="2020-08-21T10:56:16.452" v="214" actId="1076"/>
          <ac:picMkLst>
            <pc:docMk/>
            <pc:sldMk cId="4040328797" sldId="298"/>
            <ac:picMk id="11" creationId="{6A75D8FF-7648-4DC0-9C4E-B4DCB63C4EB6}"/>
          </ac:picMkLst>
        </pc:picChg>
        <pc:picChg chg="add mod">
          <ac:chgData name="Mariana" userId="4a9ef5cd56d8b204" providerId="LiveId" clId="{100682F5-AB6B-4336-B22D-23D9F3ADFDBD}" dt="2020-08-21T10:56:13.051" v="212" actId="1076"/>
          <ac:picMkLst>
            <pc:docMk/>
            <pc:sldMk cId="4040328797" sldId="298"/>
            <ac:picMk id="13" creationId="{73645230-8A6D-45BE-AF8E-71797041CBE3}"/>
          </ac:picMkLst>
        </pc:picChg>
        <pc:picChg chg="add del mod">
          <ac:chgData name="Mariana" userId="4a9ef5cd56d8b204" providerId="LiveId" clId="{100682F5-AB6B-4336-B22D-23D9F3ADFDBD}" dt="2020-08-21T11:06:04.559" v="269" actId="478"/>
          <ac:picMkLst>
            <pc:docMk/>
            <pc:sldMk cId="4040328797" sldId="298"/>
            <ac:picMk id="19" creationId="{00BDB91F-3884-4A1A-8D18-5AAF7C2870A0}"/>
          </ac:picMkLst>
        </pc:picChg>
        <pc:picChg chg="del">
          <ac:chgData name="Mariana" userId="4a9ef5cd56d8b204" providerId="LiveId" clId="{100682F5-AB6B-4336-B22D-23D9F3ADFDBD}" dt="2020-08-21T10:54:38.334" v="193" actId="478"/>
          <ac:picMkLst>
            <pc:docMk/>
            <pc:sldMk cId="4040328797" sldId="298"/>
            <ac:picMk id="20" creationId="{A7D36F9F-401B-4BBF-804A-6252D14C0163}"/>
          </ac:picMkLst>
        </pc:picChg>
        <pc:picChg chg="add mod">
          <ac:chgData name="Mariana" userId="4a9ef5cd56d8b204" providerId="LiveId" clId="{100682F5-AB6B-4336-B22D-23D9F3ADFDBD}" dt="2020-08-21T11:06:57.215" v="294" actId="1076"/>
          <ac:picMkLst>
            <pc:docMk/>
            <pc:sldMk cId="4040328797" sldId="298"/>
            <ac:picMk id="21" creationId="{85C81C56-FE73-476B-A472-77A452E8CA3D}"/>
          </ac:picMkLst>
        </pc:picChg>
        <pc:picChg chg="add mod">
          <ac:chgData name="Mariana" userId="4a9ef5cd56d8b204" providerId="LiveId" clId="{100682F5-AB6B-4336-B22D-23D9F3ADFDBD}" dt="2020-08-21T11:07:00.608" v="296" actId="1076"/>
          <ac:picMkLst>
            <pc:docMk/>
            <pc:sldMk cId="4040328797" sldId="298"/>
            <ac:picMk id="23" creationId="{F89145ED-3D61-4DD3-81DD-799B82A61420}"/>
          </ac:picMkLst>
        </pc:picChg>
        <pc:cxnChg chg="del">
          <ac:chgData name="Mariana" userId="4a9ef5cd56d8b204" providerId="LiveId" clId="{100682F5-AB6B-4336-B22D-23D9F3ADFDBD}" dt="2020-08-21T10:54:37.513" v="192" actId="478"/>
          <ac:cxnSpMkLst>
            <pc:docMk/>
            <pc:sldMk cId="4040328797" sldId="298"/>
            <ac:cxnSpMk id="8" creationId="{81DABC8E-0E69-4CD9-B31B-D7BF69140FC8}"/>
          </ac:cxnSpMkLst>
        </pc:cxnChg>
      </pc:sldChg>
      <pc:sldChg chg="addSp modSp add mod ord">
        <pc:chgData name="Mariana" userId="4a9ef5cd56d8b204" providerId="LiveId" clId="{100682F5-AB6B-4336-B22D-23D9F3ADFDBD}" dt="2020-08-21T11:12:01.863" v="380" actId="1076"/>
        <pc:sldMkLst>
          <pc:docMk/>
          <pc:sldMk cId="665021829" sldId="299"/>
        </pc:sldMkLst>
        <pc:picChg chg="add mod">
          <ac:chgData name="Mariana" userId="4a9ef5cd56d8b204" providerId="LiveId" clId="{100682F5-AB6B-4336-B22D-23D9F3ADFDBD}" dt="2020-08-21T11:11:41.934" v="365" actId="1076"/>
          <ac:picMkLst>
            <pc:docMk/>
            <pc:sldMk cId="665021829" sldId="299"/>
            <ac:picMk id="7" creationId="{595BE71C-573D-464D-BA00-311AF99193A3}"/>
          </ac:picMkLst>
        </pc:picChg>
        <pc:picChg chg="mod">
          <ac:chgData name="Mariana" userId="4a9ef5cd56d8b204" providerId="LiveId" clId="{100682F5-AB6B-4336-B22D-23D9F3ADFDBD}" dt="2020-08-21T11:11:59.963" v="379" actId="1076"/>
          <ac:picMkLst>
            <pc:docMk/>
            <pc:sldMk cId="665021829" sldId="299"/>
            <ac:picMk id="16386" creationId="{0B372962-A42A-44C1-8214-406B3854B97F}"/>
          </ac:picMkLst>
        </pc:picChg>
        <pc:picChg chg="mod">
          <ac:chgData name="Mariana" userId="4a9ef5cd56d8b204" providerId="LiveId" clId="{100682F5-AB6B-4336-B22D-23D9F3ADFDBD}" dt="2020-08-21T11:11:58.173" v="377" actId="1076"/>
          <ac:picMkLst>
            <pc:docMk/>
            <pc:sldMk cId="665021829" sldId="299"/>
            <ac:picMk id="16388" creationId="{CC5B9AD6-91F2-4B34-BAC1-76AF9E5565E5}"/>
          </ac:picMkLst>
        </pc:picChg>
        <pc:picChg chg="mod">
          <ac:chgData name="Mariana" userId="4a9ef5cd56d8b204" providerId="LiveId" clId="{100682F5-AB6B-4336-B22D-23D9F3ADFDBD}" dt="2020-08-21T11:12:01.863" v="380" actId="1076"/>
          <ac:picMkLst>
            <pc:docMk/>
            <pc:sldMk cId="665021829" sldId="299"/>
            <ac:picMk id="16390" creationId="{1B1322D3-32A5-470D-A1C4-2C246FE0AD8D}"/>
          </ac:picMkLst>
        </pc:picChg>
      </pc:sldChg>
      <pc:sldChg chg="addSp delSp modSp add del mod">
        <pc:chgData name="Mariana" userId="4a9ef5cd56d8b204" providerId="LiveId" clId="{100682F5-AB6B-4336-B22D-23D9F3ADFDBD}" dt="2020-08-21T11:07:06.202" v="297" actId="2696"/>
        <pc:sldMkLst>
          <pc:docMk/>
          <pc:sldMk cId="1778001283" sldId="299"/>
        </pc:sldMkLst>
        <pc:spChg chg="add">
          <ac:chgData name="Mariana" userId="4a9ef5cd56d8b204" providerId="LiveId" clId="{100682F5-AB6B-4336-B22D-23D9F3ADFDBD}" dt="2020-08-21T11:00:13.311" v="252" actId="22"/>
          <ac:spMkLst>
            <pc:docMk/>
            <pc:sldMk cId="1778001283" sldId="299"/>
            <ac:spMk id="5" creationId="{547AA743-DECF-455E-8765-44555138C39A}"/>
          </ac:spMkLst>
        </pc:spChg>
        <pc:picChg chg="del">
          <ac:chgData name="Mariana" userId="4a9ef5cd56d8b204" providerId="LiveId" clId="{100682F5-AB6B-4336-B22D-23D9F3ADFDBD}" dt="2020-08-21T10:58:46.345" v="220" actId="478"/>
          <ac:picMkLst>
            <pc:docMk/>
            <pc:sldMk cId="1778001283" sldId="299"/>
            <ac:picMk id="11" creationId="{6A75D8FF-7648-4DC0-9C4E-B4DCB63C4EB6}"/>
          </ac:picMkLst>
        </pc:picChg>
        <pc:picChg chg="del">
          <ac:chgData name="Mariana" userId="4a9ef5cd56d8b204" providerId="LiveId" clId="{100682F5-AB6B-4336-B22D-23D9F3ADFDBD}" dt="2020-08-21T10:58:46.758" v="221" actId="478"/>
          <ac:picMkLst>
            <pc:docMk/>
            <pc:sldMk cId="1778001283" sldId="299"/>
            <ac:picMk id="13" creationId="{73645230-8A6D-45BE-AF8E-71797041CBE3}"/>
          </ac:picMkLst>
        </pc:picChg>
        <pc:picChg chg="mod">
          <ac:chgData name="Mariana" userId="4a9ef5cd56d8b204" providerId="LiveId" clId="{100682F5-AB6B-4336-B22D-23D9F3ADFDBD}" dt="2020-08-21T11:02:36.929" v="262" actId="1076"/>
          <ac:picMkLst>
            <pc:docMk/>
            <pc:sldMk cId="1778001283" sldId="299"/>
            <ac:picMk id="19" creationId="{00BDB91F-3884-4A1A-8D18-5AAF7C2870A0}"/>
          </ac:picMkLst>
        </pc:picChg>
        <pc:picChg chg="add mod">
          <ac:chgData name="Mariana" userId="4a9ef5cd56d8b204" providerId="LiveId" clId="{100682F5-AB6B-4336-B22D-23D9F3ADFDBD}" dt="2020-08-21T11:00:49.762" v="260" actId="1076"/>
          <ac:picMkLst>
            <pc:docMk/>
            <pc:sldMk cId="1778001283" sldId="299"/>
            <ac:picMk id="16386" creationId="{0B372962-A42A-44C1-8214-406B3854B97F}"/>
          </ac:picMkLst>
        </pc:picChg>
        <pc:picChg chg="add mod">
          <ac:chgData name="Mariana" userId="4a9ef5cd56d8b204" providerId="LiveId" clId="{100682F5-AB6B-4336-B22D-23D9F3ADFDBD}" dt="2020-08-21T11:00:47.233" v="259" actId="1076"/>
          <ac:picMkLst>
            <pc:docMk/>
            <pc:sldMk cId="1778001283" sldId="299"/>
            <ac:picMk id="16388" creationId="{CC5B9AD6-91F2-4B34-BAC1-76AF9E5565E5}"/>
          </ac:picMkLst>
        </pc:picChg>
        <pc:picChg chg="add mod">
          <ac:chgData name="Mariana" userId="4a9ef5cd56d8b204" providerId="LiveId" clId="{100682F5-AB6B-4336-B22D-23D9F3ADFDBD}" dt="2020-08-21T11:03:57.163" v="268" actId="1076"/>
          <ac:picMkLst>
            <pc:docMk/>
            <pc:sldMk cId="1778001283" sldId="299"/>
            <ac:picMk id="16390" creationId="{1B1322D3-32A5-470D-A1C4-2C246FE0AD8D}"/>
          </ac:picMkLst>
        </pc:picChg>
      </pc:sldChg>
      <pc:sldChg chg="addSp delSp modSp add mod ord">
        <pc:chgData name="Mariana" userId="4a9ef5cd56d8b204" providerId="LiveId" clId="{100682F5-AB6B-4336-B22D-23D9F3ADFDBD}" dt="2020-08-21T11:11:23.219" v="359"/>
        <pc:sldMkLst>
          <pc:docMk/>
          <pc:sldMk cId="854448627" sldId="300"/>
        </pc:sldMkLst>
        <pc:spChg chg="del">
          <ac:chgData name="Mariana" userId="4a9ef5cd56d8b204" providerId="LiveId" clId="{100682F5-AB6B-4336-B22D-23D9F3ADFDBD}" dt="2020-08-21T11:09:48.519" v="321" actId="478"/>
          <ac:spMkLst>
            <pc:docMk/>
            <pc:sldMk cId="854448627" sldId="300"/>
            <ac:spMk id="5" creationId="{547AA743-DECF-455E-8765-44555138C39A}"/>
          </ac:spMkLst>
        </pc:spChg>
        <pc:picChg chg="add mod">
          <ac:chgData name="Mariana" userId="4a9ef5cd56d8b204" providerId="LiveId" clId="{100682F5-AB6B-4336-B22D-23D9F3ADFDBD}" dt="2020-08-21T11:10:33.840" v="345" actId="1076"/>
          <ac:picMkLst>
            <pc:docMk/>
            <pc:sldMk cId="854448627" sldId="300"/>
            <ac:picMk id="8" creationId="{D9C4DEC0-82B3-415E-8D93-DBC25508B026}"/>
          </ac:picMkLst>
        </pc:picChg>
        <pc:picChg chg="add mod">
          <ac:chgData name="Mariana" userId="4a9ef5cd56d8b204" providerId="LiveId" clId="{100682F5-AB6B-4336-B22D-23D9F3ADFDBD}" dt="2020-08-21T11:10:50.457" v="355" actId="1076"/>
          <ac:picMkLst>
            <pc:docMk/>
            <pc:sldMk cId="854448627" sldId="300"/>
            <ac:picMk id="10" creationId="{098E3BB4-FC6A-4899-BCF0-0F8C709F79C3}"/>
          </ac:picMkLst>
        </pc:picChg>
        <pc:picChg chg="add mod">
          <ac:chgData name="Mariana" userId="4a9ef5cd56d8b204" providerId="LiveId" clId="{100682F5-AB6B-4336-B22D-23D9F3ADFDBD}" dt="2020-08-21T11:10:42.549" v="348" actId="1076"/>
          <ac:picMkLst>
            <pc:docMk/>
            <pc:sldMk cId="854448627" sldId="300"/>
            <ac:picMk id="12" creationId="{B24B36ED-84B4-4508-8142-44E9DFBE9941}"/>
          </ac:picMkLst>
        </pc:picChg>
        <pc:picChg chg="add mod">
          <ac:chgData name="Mariana" userId="4a9ef5cd56d8b204" providerId="LiveId" clId="{100682F5-AB6B-4336-B22D-23D9F3ADFDBD}" dt="2020-08-21T11:10:48.480" v="354" actId="1076"/>
          <ac:picMkLst>
            <pc:docMk/>
            <pc:sldMk cId="854448627" sldId="300"/>
            <ac:picMk id="14" creationId="{0B541126-A9B2-444F-952B-94B53A15D06F}"/>
          </ac:picMkLst>
        </pc:picChg>
        <pc:picChg chg="del">
          <ac:chgData name="Mariana" userId="4a9ef5cd56d8b204" providerId="LiveId" clId="{100682F5-AB6B-4336-B22D-23D9F3ADFDBD}" dt="2020-08-21T11:09:27.080" v="304" actId="478"/>
          <ac:picMkLst>
            <pc:docMk/>
            <pc:sldMk cId="854448627" sldId="300"/>
            <ac:picMk id="19" creationId="{00BDB91F-3884-4A1A-8D18-5AAF7C2870A0}"/>
          </ac:picMkLst>
        </pc:picChg>
        <pc:picChg chg="del">
          <ac:chgData name="Mariana" userId="4a9ef5cd56d8b204" providerId="LiveId" clId="{100682F5-AB6B-4336-B22D-23D9F3ADFDBD}" dt="2020-08-21T11:09:25.614" v="301" actId="478"/>
          <ac:picMkLst>
            <pc:docMk/>
            <pc:sldMk cId="854448627" sldId="300"/>
            <ac:picMk id="16386" creationId="{0B372962-A42A-44C1-8214-406B3854B97F}"/>
          </ac:picMkLst>
        </pc:picChg>
        <pc:picChg chg="del">
          <ac:chgData name="Mariana" userId="4a9ef5cd56d8b204" providerId="LiveId" clId="{100682F5-AB6B-4336-B22D-23D9F3ADFDBD}" dt="2020-08-21T11:09:26.127" v="302" actId="478"/>
          <ac:picMkLst>
            <pc:docMk/>
            <pc:sldMk cId="854448627" sldId="300"/>
            <ac:picMk id="16388" creationId="{CC5B9AD6-91F2-4B34-BAC1-76AF9E5565E5}"/>
          </ac:picMkLst>
        </pc:picChg>
        <pc:picChg chg="del">
          <ac:chgData name="Mariana" userId="4a9ef5cd56d8b204" providerId="LiveId" clId="{100682F5-AB6B-4336-B22D-23D9F3ADFDBD}" dt="2020-08-21T11:09:26.683" v="303" actId="478"/>
          <ac:picMkLst>
            <pc:docMk/>
            <pc:sldMk cId="854448627" sldId="300"/>
            <ac:picMk id="16390" creationId="{1B1322D3-32A5-470D-A1C4-2C246FE0AD8D}"/>
          </ac:picMkLst>
        </pc:picChg>
      </pc:sldChg>
      <pc:sldChg chg="modSp mod">
        <pc:chgData name="Mariana" userId="4a9ef5cd56d8b204" providerId="LiveId" clId="{100682F5-AB6B-4336-B22D-23D9F3ADFDBD}" dt="2020-08-26T01:26:05.013" v="425" actId="20577"/>
        <pc:sldMkLst>
          <pc:docMk/>
          <pc:sldMk cId="1882852736" sldId="301"/>
        </pc:sldMkLst>
        <pc:spChg chg="mod">
          <ac:chgData name="Mariana" userId="4a9ef5cd56d8b204" providerId="LiveId" clId="{100682F5-AB6B-4336-B22D-23D9F3ADFDBD}" dt="2020-08-26T01:26:05.013" v="425" actId="20577"/>
          <ac:spMkLst>
            <pc:docMk/>
            <pc:sldMk cId="1882852736" sldId="301"/>
            <ac:spMk id="6" creationId="{402E5DF7-577F-4D38-93E8-6AE650E382E8}"/>
          </ac:spMkLst>
        </pc:spChg>
      </pc:sldChg>
      <pc:sldChg chg="delSp modSp add mod">
        <pc:chgData name="Mariana" userId="4a9ef5cd56d8b204" providerId="LiveId" clId="{100682F5-AB6B-4336-B22D-23D9F3ADFDBD}" dt="2020-08-31T14:03:32.589" v="707" actId="478"/>
        <pc:sldMkLst>
          <pc:docMk/>
          <pc:sldMk cId="1672471112" sldId="303"/>
        </pc:sldMkLst>
        <pc:spChg chg="mod">
          <ac:chgData name="Mariana" userId="4a9ef5cd56d8b204" providerId="LiveId" clId="{100682F5-AB6B-4336-B22D-23D9F3ADFDBD}" dt="2020-08-29T22:23:09.359" v="488" actId="20577"/>
          <ac:spMkLst>
            <pc:docMk/>
            <pc:sldMk cId="1672471112" sldId="303"/>
            <ac:spMk id="9" creationId="{00000000-0000-0000-0000-000000000000}"/>
          </ac:spMkLst>
        </pc:spChg>
        <pc:spChg chg="del">
          <ac:chgData name="Mariana" userId="4a9ef5cd56d8b204" providerId="LiveId" clId="{100682F5-AB6B-4336-B22D-23D9F3ADFDBD}" dt="2020-08-31T14:03:32.589" v="707" actId="478"/>
          <ac:spMkLst>
            <pc:docMk/>
            <pc:sldMk cId="1672471112" sldId="303"/>
            <ac:spMk id="11" creationId="{E830386D-F652-4BDF-AA34-95E322AD894B}"/>
          </ac:spMkLst>
        </pc:spChg>
        <pc:spChg chg="mod">
          <ac:chgData name="Mariana" userId="4a9ef5cd56d8b204" providerId="LiveId" clId="{100682F5-AB6B-4336-B22D-23D9F3ADFDBD}" dt="2020-08-29T22:10:16.748" v="478" actId="113"/>
          <ac:spMkLst>
            <pc:docMk/>
            <pc:sldMk cId="1672471112" sldId="303"/>
            <ac:spMk id="16" creationId="{EE3CE7A0-92A1-4B91-91B3-D7682A04F99A}"/>
          </ac:spMkLst>
        </pc:spChg>
        <pc:picChg chg="del">
          <ac:chgData name="Mariana" userId="4a9ef5cd56d8b204" providerId="LiveId" clId="{100682F5-AB6B-4336-B22D-23D9F3ADFDBD}" dt="2020-08-29T21:11:42.205" v="470" actId="478"/>
          <ac:picMkLst>
            <pc:docMk/>
            <pc:sldMk cId="1672471112" sldId="303"/>
            <ac:picMk id="10" creationId="{D311E8F4-B11E-4631-907E-A068CC3B43AA}"/>
          </ac:picMkLst>
        </pc:picChg>
        <pc:picChg chg="del">
          <ac:chgData name="Mariana" userId="4a9ef5cd56d8b204" providerId="LiveId" clId="{100682F5-AB6B-4336-B22D-23D9F3ADFDBD}" dt="2020-08-29T21:11:42.605" v="471" actId="478"/>
          <ac:picMkLst>
            <pc:docMk/>
            <pc:sldMk cId="1672471112" sldId="303"/>
            <ac:picMk id="12" creationId="{42ED4990-1C3D-4452-8856-DFF55E4359D6}"/>
          </ac:picMkLst>
        </pc:picChg>
      </pc:sldChg>
      <pc:sldChg chg="addSp delSp modSp add mod">
        <pc:chgData name="Mariana" userId="4a9ef5cd56d8b204" providerId="LiveId" clId="{100682F5-AB6B-4336-B22D-23D9F3ADFDBD}" dt="2020-08-31T14:35:16.086" v="709" actId="1076"/>
        <pc:sldMkLst>
          <pc:docMk/>
          <pc:sldMk cId="1975953828" sldId="304"/>
        </pc:sldMkLst>
        <pc:spChg chg="add mod">
          <ac:chgData name="Mariana" userId="4a9ef5cd56d8b204" providerId="LiveId" clId="{100682F5-AB6B-4336-B22D-23D9F3ADFDBD}" dt="2020-08-31T14:35:16.086" v="709" actId="1076"/>
          <ac:spMkLst>
            <pc:docMk/>
            <pc:sldMk cId="1975953828" sldId="304"/>
            <ac:spMk id="4" creationId="{B5237BA0-C5AD-4D56-B572-4C01A1404757}"/>
          </ac:spMkLst>
        </pc:spChg>
        <pc:spChg chg="add del mod">
          <ac:chgData name="Mariana" userId="4a9ef5cd56d8b204" providerId="LiveId" clId="{100682F5-AB6B-4336-B22D-23D9F3ADFDBD}" dt="2020-08-30T01:33:45.610" v="657" actId="478"/>
          <ac:spMkLst>
            <pc:docMk/>
            <pc:sldMk cId="1975953828" sldId="304"/>
            <ac:spMk id="5" creationId="{DB4C2995-8CB3-404C-8702-6C4C670A4B7D}"/>
          </ac:spMkLst>
        </pc:spChg>
        <pc:spChg chg="del">
          <ac:chgData name="Mariana" userId="4a9ef5cd56d8b204" providerId="LiveId" clId="{100682F5-AB6B-4336-B22D-23D9F3ADFDBD}" dt="2020-08-29T23:06:28.137" v="499" actId="478"/>
          <ac:spMkLst>
            <pc:docMk/>
            <pc:sldMk cId="1975953828" sldId="304"/>
            <ac:spMk id="9" creationId="{00000000-0000-0000-0000-000000000000}"/>
          </ac:spMkLst>
        </pc:spChg>
        <pc:spChg chg="del">
          <ac:chgData name="Mariana" userId="4a9ef5cd56d8b204" providerId="LiveId" clId="{100682F5-AB6B-4336-B22D-23D9F3ADFDBD}" dt="2020-08-29T23:15:37.470" v="538" actId="478"/>
          <ac:spMkLst>
            <pc:docMk/>
            <pc:sldMk cId="1975953828" sldId="304"/>
            <ac:spMk id="11" creationId="{E830386D-F652-4BDF-AA34-95E322AD894B}"/>
          </ac:spMkLst>
        </pc:spChg>
        <pc:spChg chg="del">
          <ac:chgData name="Mariana" userId="4a9ef5cd56d8b204" providerId="LiveId" clId="{100682F5-AB6B-4336-B22D-23D9F3ADFDBD}" dt="2020-08-29T23:15:38.765" v="539" actId="478"/>
          <ac:spMkLst>
            <pc:docMk/>
            <pc:sldMk cId="1975953828" sldId="304"/>
            <ac:spMk id="13" creationId="{4ECE3789-9676-45A8-AD51-C742B6343B54}"/>
          </ac:spMkLst>
        </pc:spChg>
        <pc:spChg chg="del">
          <ac:chgData name="Mariana" userId="4a9ef5cd56d8b204" providerId="LiveId" clId="{100682F5-AB6B-4336-B22D-23D9F3ADFDBD}" dt="2020-08-29T23:06:26.954" v="498" actId="478"/>
          <ac:spMkLst>
            <pc:docMk/>
            <pc:sldMk cId="1975953828" sldId="304"/>
            <ac:spMk id="14" creationId="{00000000-0000-0000-0000-000000000000}"/>
          </ac:spMkLst>
        </pc:spChg>
        <pc:spChg chg="mod">
          <ac:chgData name="Mariana" userId="4a9ef5cd56d8b204" providerId="LiveId" clId="{100682F5-AB6B-4336-B22D-23D9F3ADFDBD}" dt="2020-08-29T23:06:32.730" v="500" actId="1076"/>
          <ac:spMkLst>
            <pc:docMk/>
            <pc:sldMk cId="1975953828" sldId="304"/>
            <ac:spMk id="15" creationId="{05E7374F-27D2-4870-A621-AD10D3C3B4E9}"/>
          </ac:spMkLst>
        </pc:spChg>
        <pc:spChg chg="del mod">
          <ac:chgData name="Mariana" userId="4a9ef5cd56d8b204" providerId="LiveId" clId="{100682F5-AB6B-4336-B22D-23D9F3ADFDBD}" dt="2020-08-29T23:12:56.827" v="502" actId="478"/>
          <ac:spMkLst>
            <pc:docMk/>
            <pc:sldMk cId="1975953828" sldId="304"/>
            <ac:spMk id="16" creationId="{EE3CE7A0-92A1-4B91-91B3-D7682A04F99A}"/>
          </ac:spMkLst>
        </pc:spChg>
        <pc:graphicFrameChg chg="add del mod modGraphic">
          <ac:chgData name="Mariana" userId="4a9ef5cd56d8b204" providerId="LiveId" clId="{100682F5-AB6B-4336-B22D-23D9F3ADFDBD}" dt="2020-08-30T01:21:16.119" v="618" actId="478"/>
          <ac:graphicFrameMkLst>
            <pc:docMk/>
            <pc:sldMk cId="1975953828" sldId="304"/>
            <ac:graphicFrameMk id="6" creationId="{B7374085-B149-4C22-AEF4-82B6186E8609}"/>
          </ac:graphicFrameMkLst>
        </pc:graphicFrameChg>
        <pc:picChg chg="add mod">
          <ac:chgData name="Mariana" userId="4a9ef5cd56d8b204" providerId="LiveId" clId="{100682F5-AB6B-4336-B22D-23D9F3ADFDBD}" dt="2020-08-30T01:33:39.307" v="654" actId="1076"/>
          <ac:picMkLst>
            <pc:docMk/>
            <pc:sldMk cId="1975953828" sldId="304"/>
            <ac:picMk id="10" creationId="{893EA5BC-FAF2-4242-A4B8-012B344C6407}"/>
          </ac:picMkLst>
        </pc:picChg>
        <pc:picChg chg="add del">
          <ac:chgData name="Mariana" userId="4a9ef5cd56d8b204" providerId="LiveId" clId="{100682F5-AB6B-4336-B22D-23D9F3ADFDBD}" dt="2020-08-30T01:21:49.813" v="623" actId="478"/>
          <ac:picMkLst>
            <pc:docMk/>
            <pc:sldMk cId="1975953828" sldId="304"/>
            <ac:picMk id="19" creationId="{E530706E-DA6A-4231-A2A5-1EE132E3F9C0}"/>
          </ac:picMkLst>
        </pc:picChg>
        <pc:picChg chg="add mod">
          <ac:chgData name="Mariana" userId="4a9ef5cd56d8b204" providerId="LiveId" clId="{100682F5-AB6B-4336-B22D-23D9F3ADFDBD}" dt="2020-08-30T01:33:40.489" v="655" actId="1076"/>
          <ac:picMkLst>
            <pc:docMk/>
            <pc:sldMk cId="1975953828" sldId="304"/>
            <ac:picMk id="21" creationId="{A82B2755-1D8D-45AF-B538-7E81109109AC}"/>
          </ac:picMkLst>
        </pc:picChg>
        <pc:picChg chg="add del mod">
          <ac:chgData name="Mariana" userId="4a9ef5cd56d8b204" providerId="LiveId" clId="{100682F5-AB6B-4336-B22D-23D9F3ADFDBD}" dt="2020-08-30T01:32:51.297" v="647" actId="478"/>
          <ac:picMkLst>
            <pc:docMk/>
            <pc:sldMk cId="1975953828" sldId="304"/>
            <ac:picMk id="23" creationId="{D98AFB8C-5454-4D78-B128-F6DFFE650361}"/>
          </ac:picMkLst>
        </pc:picChg>
        <pc:picChg chg="add del">
          <ac:chgData name="Mariana" userId="4a9ef5cd56d8b204" providerId="LiveId" clId="{100682F5-AB6B-4336-B22D-23D9F3ADFDBD}" dt="2020-08-30T01:51:59.782" v="683" actId="478"/>
          <ac:picMkLst>
            <pc:docMk/>
            <pc:sldMk cId="1975953828" sldId="304"/>
            <ac:picMk id="25" creationId="{C81CD226-6AEA-479E-9CEF-3ECB6456EE8B}"/>
          </ac:picMkLst>
        </pc:picChg>
      </pc:sldChg>
      <pc:sldChg chg="modSp add mod">
        <pc:chgData name="Mariana" userId="4a9ef5cd56d8b204" providerId="LiveId" clId="{100682F5-AB6B-4336-B22D-23D9F3ADFDBD}" dt="2020-08-30T01:36:48.074" v="679" actId="207"/>
        <pc:sldMkLst>
          <pc:docMk/>
          <pc:sldMk cId="4152180125" sldId="305"/>
        </pc:sldMkLst>
        <pc:spChg chg="mod">
          <ac:chgData name="Mariana" userId="4a9ef5cd56d8b204" providerId="LiveId" clId="{100682F5-AB6B-4336-B22D-23D9F3ADFDBD}" dt="2020-08-30T01:36:40.636" v="677" actId="207"/>
          <ac:spMkLst>
            <pc:docMk/>
            <pc:sldMk cId="4152180125" sldId="305"/>
            <ac:spMk id="13" creationId="{304C590F-AA69-4B37-A5DD-33F76CF3E03B}"/>
          </ac:spMkLst>
        </pc:spChg>
        <pc:graphicFrameChg chg="modGraphic">
          <ac:chgData name="Mariana" userId="4a9ef5cd56d8b204" providerId="LiveId" clId="{100682F5-AB6B-4336-B22D-23D9F3ADFDBD}" dt="2020-08-30T01:36:48.074" v="679" actId="207"/>
          <ac:graphicFrameMkLst>
            <pc:docMk/>
            <pc:sldMk cId="4152180125" sldId="305"/>
            <ac:graphicFrameMk id="12" creationId="{A4A20563-AECF-4491-A42D-E9F43E9310EB}"/>
          </ac:graphicFrameMkLst>
        </pc:graphicFrameChg>
      </pc:sldChg>
      <pc:sldChg chg="delSp modSp add mod">
        <pc:chgData name="Mariana" userId="4a9ef5cd56d8b204" providerId="LiveId" clId="{100682F5-AB6B-4336-B22D-23D9F3ADFDBD}" dt="2020-08-30T01:32:49.931" v="646" actId="1076"/>
        <pc:sldMkLst>
          <pc:docMk/>
          <pc:sldMk cId="2404623436" sldId="306"/>
        </pc:sldMkLst>
        <pc:spChg chg="del">
          <ac:chgData name="Mariana" userId="4a9ef5cd56d8b204" providerId="LiveId" clId="{100682F5-AB6B-4336-B22D-23D9F3ADFDBD}" dt="2020-08-30T01:32:40.301" v="639" actId="478"/>
          <ac:spMkLst>
            <pc:docMk/>
            <pc:sldMk cId="2404623436" sldId="306"/>
            <ac:spMk id="4" creationId="{B5237BA0-C5AD-4D56-B572-4C01A1404757}"/>
          </ac:spMkLst>
        </pc:spChg>
        <pc:spChg chg="del">
          <ac:chgData name="Mariana" userId="4a9ef5cd56d8b204" providerId="LiveId" clId="{100682F5-AB6B-4336-B22D-23D9F3ADFDBD}" dt="2020-08-30T01:32:39.052" v="638" actId="478"/>
          <ac:spMkLst>
            <pc:docMk/>
            <pc:sldMk cId="2404623436" sldId="306"/>
            <ac:spMk id="5" creationId="{DB4C2995-8CB3-404C-8702-6C4C670A4B7D}"/>
          </ac:spMkLst>
        </pc:spChg>
        <pc:picChg chg="del">
          <ac:chgData name="Mariana" userId="4a9ef5cd56d8b204" providerId="LiveId" clId="{100682F5-AB6B-4336-B22D-23D9F3ADFDBD}" dt="2020-08-30T01:32:32.206" v="633" actId="478"/>
          <ac:picMkLst>
            <pc:docMk/>
            <pc:sldMk cId="2404623436" sldId="306"/>
            <ac:picMk id="10" creationId="{893EA5BC-FAF2-4242-A4B8-012B344C6407}"/>
          </ac:picMkLst>
        </pc:picChg>
        <pc:picChg chg="del">
          <ac:chgData name="Mariana" userId="4a9ef5cd56d8b204" providerId="LiveId" clId="{100682F5-AB6B-4336-B22D-23D9F3ADFDBD}" dt="2020-08-30T01:32:34.012" v="635" actId="478"/>
          <ac:picMkLst>
            <pc:docMk/>
            <pc:sldMk cId="2404623436" sldId="306"/>
            <ac:picMk id="21" creationId="{A82B2755-1D8D-45AF-B538-7E81109109AC}"/>
          </ac:picMkLst>
        </pc:picChg>
        <pc:picChg chg="mod">
          <ac:chgData name="Mariana" userId="4a9ef5cd56d8b204" providerId="LiveId" clId="{100682F5-AB6B-4336-B22D-23D9F3ADFDBD}" dt="2020-08-30T01:32:49.931" v="646" actId="1076"/>
          <ac:picMkLst>
            <pc:docMk/>
            <pc:sldMk cId="2404623436" sldId="306"/>
            <ac:picMk id="23" creationId="{D98AFB8C-5454-4D78-B128-F6DFFE650361}"/>
          </ac:picMkLst>
        </pc:picChg>
      </pc:sldChg>
      <pc:sldChg chg="addSp delSp modSp add mod">
        <pc:chgData name="Mariana" userId="4a9ef5cd56d8b204" providerId="LiveId" clId="{100682F5-AB6B-4336-B22D-23D9F3ADFDBD}" dt="2020-08-30T01:53:14.348" v="704" actId="478"/>
        <pc:sldMkLst>
          <pc:docMk/>
          <pc:sldMk cId="3455164272" sldId="307"/>
        </pc:sldMkLst>
        <pc:spChg chg="del">
          <ac:chgData name="Mariana" userId="4a9ef5cd56d8b204" providerId="LiveId" clId="{100682F5-AB6B-4336-B22D-23D9F3ADFDBD}" dt="2020-08-30T01:52:04.174" v="686" actId="478"/>
          <ac:spMkLst>
            <pc:docMk/>
            <pc:sldMk cId="3455164272" sldId="307"/>
            <ac:spMk id="4" creationId="{B5237BA0-C5AD-4D56-B572-4C01A1404757}"/>
          </ac:spMkLst>
        </pc:spChg>
        <pc:picChg chg="add del mod">
          <ac:chgData name="Mariana" userId="4a9ef5cd56d8b204" providerId="LiveId" clId="{100682F5-AB6B-4336-B22D-23D9F3ADFDBD}" dt="2020-08-30T01:52:32.753" v="695" actId="478"/>
          <ac:picMkLst>
            <pc:docMk/>
            <pc:sldMk cId="3455164272" sldId="307"/>
            <ac:picMk id="6" creationId="{B1091FA9-8146-488D-AF4D-7F0A2DC9C60A}"/>
          </ac:picMkLst>
        </pc:picChg>
        <pc:picChg chg="add mod">
          <ac:chgData name="Mariana" userId="4a9ef5cd56d8b204" providerId="LiveId" clId="{100682F5-AB6B-4336-B22D-23D9F3ADFDBD}" dt="2020-08-30T01:52:45.437" v="697" actId="1076"/>
          <ac:picMkLst>
            <pc:docMk/>
            <pc:sldMk cId="3455164272" sldId="307"/>
            <ac:picMk id="9" creationId="{0EA1572F-66AD-47AD-8DDB-2C7448299A55}"/>
          </ac:picMkLst>
        </pc:picChg>
        <pc:picChg chg="del">
          <ac:chgData name="Mariana" userId="4a9ef5cd56d8b204" providerId="LiveId" clId="{100682F5-AB6B-4336-B22D-23D9F3ADFDBD}" dt="2020-08-30T01:52:01.920" v="684" actId="478"/>
          <ac:picMkLst>
            <pc:docMk/>
            <pc:sldMk cId="3455164272" sldId="307"/>
            <ac:picMk id="10" creationId="{893EA5BC-FAF2-4242-A4B8-012B344C6407}"/>
          </ac:picMkLst>
        </pc:picChg>
        <pc:picChg chg="add mod">
          <ac:chgData name="Mariana" userId="4a9ef5cd56d8b204" providerId="LiveId" clId="{100682F5-AB6B-4336-B22D-23D9F3ADFDBD}" dt="2020-08-30T01:52:56.677" v="699" actId="1076"/>
          <ac:picMkLst>
            <pc:docMk/>
            <pc:sldMk cId="3455164272" sldId="307"/>
            <ac:picMk id="12" creationId="{3AA7C0C8-6A3E-465A-8F12-4E725B37AC74}"/>
          </ac:picMkLst>
        </pc:picChg>
        <pc:picChg chg="add del mod">
          <ac:chgData name="Mariana" userId="4a9ef5cd56d8b204" providerId="LiveId" clId="{100682F5-AB6B-4336-B22D-23D9F3ADFDBD}" dt="2020-08-30T01:53:14.348" v="704" actId="478"/>
          <ac:picMkLst>
            <pc:docMk/>
            <pc:sldMk cId="3455164272" sldId="307"/>
            <ac:picMk id="14" creationId="{3B7C1DDD-C603-4DD4-BBDC-B9AE18A01A98}"/>
          </ac:picMkLst>
        </pc:picChg>
        <pc:picChg chg="del">
          <ac:chgData name="Mariana" userId="4a9ef5cd56d8b204" providerId="LiveId" clId="{100682F5-AB6B-4336-B22D-23D9F3ADFDBD}" dt="2020-08-30T01:52:02.546" v="685" actId="478"/>
          <ac:picMkLst>
            <pc:docMk/>
            <pc:sldMk cId="3455164272" sldId="307"/>
            <ac:picMk id="21" creationId="{A82B2755-1D8D-45AF-B538-7E81109109AC}"/>
          </ac:picMkLst>
        </pc:picChg>
        <pc:picChg chg="mod">
          <ac:chgData name="Mariana" userId="4a9ef5cd56d8b204" providerId="LiveId" clId="{100682F5-AB6B-4336-B22D-23D9F3ADFDBD}" dt="2020-08-30T01:52:07.619" v="688" actId="14100"/>
          <ac:picMkLst>
            <pc:docMk/>
            <pc:sldMk cId="3455164272" sldId="307"/>
            <ac:picMk id="25" creationId="{C81CD226-6AEA-479E-9CEF-3ECB6456EE8B}"/>
          </ac:picMkLst>
        </pc:picChg>
      </pc:sldChg>
      <pc:sldMasterChg chg="delSldLayout">
        <pc:chgData name="Mariana" userId="4a9ef5cd56d8b204" providerId="LiveId" clId="{100682F5-AB6B-4336-B22D-23D9F3ADFDBD}" dt="2020-08-21T10:47:37.416" v="40" actId="47"/>
        <pc:sldMasterMkLst>
          <pc:docMk/>
          <pc:sldMasterMk cId="0" sldId="2147483828"/>
        </pc:sldMasterMkLst>
        <pc:sldLayoutChg chg="del">
          <pc:chgData name="Mariana" userId="4a9ef5cd56d8b204" providerId="LiveId" clId="{100682F5-AB6B-4336-B22D-23D9F3ADFDBD}" dt="2020-08-21T10:47:37.416" v="40" actId="47"/>
          <pc:sldLayoutMkLst>
            <pc:docMk/>
            <pc:sldMasterMk cId="0" sldId="2147483828"/>
            <pc:sldLayoutMk cId="1066940267" sldId="2147483840"/>
          </pc:sldLayoutMkLst>
        </pc:sldLayoutChg>
      </pc:sldMasterChg>
    </pc:docChg>
  </pc:docChgLst>
  <pc:docChgLst>
    <pc:chgData name="Mariana Rodrigues" userId="4a9ef5cd56d8b204" providerId="LiveId" clId="{DF22CCE8-F315-4FAB-A89F-FEFFE85BC2A6}"/>
    <pc:docChg chg="undo custSel addSld delSld modSld sldOrd modMainMaster modNotesMaster">
      <pc:chgData name="Mariana Rodrigues" userId="4a9ef5cd56d8b204" providerId="LiveId" clId="{DF22CCE8-F315-4FAB-A89F-FEFFE85BC2A6}" dt="2020-12-03T19:31:21.193" v="3056" actId="1076"/>
      <pc:docMkLst>
        <pc:docMk/>
      </pc:docMkLst>
      <pc:sldChg chg="addSp delSp modSp mod">
        <pc:chgData name="Mariana Rodrigues" userId="4a9ef5cd56d8b204" providerId="LiveId" clId="{DF22CCE8-F315-4FAB-A89F-FEFFE85BC2A6}" dt="2020-12-03T19:29:01.290" v="3055" actId="1076"/>
        <pc:sldMkLst>
          <pc:docMk/>
          <pc:sldMk cId="1937909722" sldId="263"/>
        </pc:sldMkLst>
        <pc:spChg chg="mod">
          <ac:chgData name="Mariana Rodrigues" userId="4a9ef5cd56d8b204" providerId="LiveId" clId="{DF22CCE8-F315-4FAB-A89F-FEFFE85BC2A6}" dt="2020-12-03T16:48:59.046" v="675" actId="14100"/>
          <ac:spMkLst>
            <pc:docMk/>
            <pc:sldMk cId="1937909722" sldId="263"/>
            <ac:spMk id="5" creationId="{00000000-0000-0000-0000-000000000000}"/>
          </ac:spMkLst>
        </pc:spChg>
        <pc:spChg chg="mod">
          <ac:chgData name="Mariana Rodrigues" userId="4a9ef5cd56d8b204" providerId="LiveId" clId="{DF22CCE8-F315-4FAB-A89F-FEFFE85BC2A6}" dt="2020-12-03T19:29:01.290" v="3055" actId="1076"/>
          <ac:spMkLst>
            <pc:docMk/>
            <pc:sldMk cId="1937909722" sldId="263"/>
            <ac:spMk id="8" creationId="{00000000-0000-0000-0000-000000000000}"/>
          </ac:spMkLst>
        </pc:spChg>
        <pc:spChg chg="mod">
          <ac:chgData name="Mariana Rodrigues" userId="4a9ef5cd56d8b204" providerId="LiveId" clId="{DF22CCE8-F315-4FAB-A89F-FEFFE85BC2A6}" dt="2020-12-03T16:49:18.477" v="683" actId="1076"/>
          <ac:spMkLst>
            <pc:docMk/>
            <pc:sldMk cId="1937909722" sldId="263"/>
            <ac:spMk id="9" creationId="{00000000-0000-0000-0000-000000000000}"/>
          </ac:spMkLst>
        </pc:spChg>
        <pc:spChg chg="del mod">
          <ac:chgData name="Mariana Rodrigues" userId="4a9ef5cd56d8b204" providerId="LiveId" clId="{DF22CCE8-F315-4FAB-A89F-FEFFE85BC2A6}" dt="2020-12-03T16:49:32.841" v="684" actId="478"/>
          <ac:spMkLst>
            <pc:docMk/>
            <pc:sldMk cId="1937909722" sldId="263"/>
            <ac:spMk id="10" creationId="{9D8F9C7C-7BD6-407F-A69B-E01291D52858}"/>
          </ac:spMkLst>
        </pc:spChg>
        <pc:spChg chg="add mod">
          <ac:chgData name="Mariana Rodrigues" userId="4a9ef5cd56d8b204" providerId="LiveId" clId="{DF22CCE8-F315-4FAB-A89F-FEFFE85BC2A6}" dt="2020-12-03T16:49:33.080" v="685"/>
          <ac:spMkLst>
            <pc:docMk/>
            <pc:sldMk cId="1937909722" sldId="263"/>
            <ac:spMk id="11" creationId="{929DC9B7-F6C2-47A7-A4C3-B978F5383624}"/>
          </ac:spMkLst>
        </pc:spChg>
        <pc:spChg chg="add del mod">
          <ac:chgData name="Mariana Rodrigues" userId="4a9ef5cd56d8b204" providerId="LiveId" clId="{DF22CCE8-F315-4FAB-A89F-FEFFE85BC2A6}" dt="2020-12-03T19:28:40.383" v="3054" actId="1076"/>
          <ac:spMkLst>
            <pc:docMk/>
            <pc:sldMk cId="1937909722" sldId="263"/>
            <ac:spMk id="14" creationId="{00000000-0000-0000-0000-000000000000}"/>
          </ac:spMkLst>
        </pc:spChg>
      </pc:sldChg>
      <pc:sldChg chg="addSp modSp del">
        <pc:chgData name="Mariana Rodrigues" userId="4a9ef5cd56d8b204" providerId="LiveId" clId="{DF22CCE8-F315-4FAB-A89F-FEFFE85BC2A6}" dt="2020-12-03T01:46:26.343" v="416" actId="47"/>
        <pc:sldMkLst>
          <pc:docMk/>
          <pc:sldMk cId="2638138374" sldId="269"/>
        </pc:sldMkLst>
        <pc:spChg chg="add mod">
          <ac:chgData name="Mariana Rodrigues" userId="4a9ef5cd56d8b204" providerId="LiveId" clId="{DF22CCE8-F315-4FAB-A89F-FEFFE85BC2A6}" dt="2020-12-03T01:14:31.912" v="178"/>
          <ac:spMkLst>
            <pc:docMk/>
            <pc:sldMk cId="2638138374" sldId="269"/>
            <ac:spMk id="3" creationId="{A066C33B-C8D6-451B-80FB-6CADA6F75DBE}"/>
          </ac:spMkLst>
        </pc:spChg>
      </pc:sldChg>
      <pc:sldChg chg="addSp delSp modSp mod">
        <pc:chgData name="Mariana Rodrigues" userId="4a9ef5cd56d8b204" providerId="LiveId" clId="{DF22CCE8-F315-4FAB-A89F-FEFFE85BC2A6}" dt="2020-12-03T18:54:15.415" v="1582" actId="1076"/>
        <pc:sldMkLst>
          <pc:docMk/>
          <pc:sldMk cId="910231447" sldId="270"/>
        </pc:sldMkLst>
        <pc:spChg chg="del">
          <ac:chgData name="Mariana Rodrigues" userId="4a9ef5cd56d8b204" providerId="LiveId" clId="{DF22CCE8-F315-4FAB-A89F-FEFFE85BC2A6}" dt="2020-12-03T01:14:35.498" v="179" actId="478"/>
          <ac:spMkLst>
            <pc:docMk/>
            <pc:sldMk cId="910231447" sldId="270"/>
            <ac:spMk id="3" creationId="{00000000-0000-0000-0000-000000000000}"/>
          </ac:spMkLst>
        </pc:spChg>
        <pc:spChg chg="mod">
          <ac:chgData name="Mariana Rodrigues" userId="4a9ef5cd56d8b204" providerId="LiveId" clId="{DF22CCE8-F315-4FAB-A89F-FEFFE85BC2A6}" dt="2020-12-03T18:54:15.415" v="1582" actId="1076"/>
          <ac:spMkLst>
            <pc:docMk/>
            <pc:sldMk cId="910231447" sldId="270"/>
            <ac:spMk id="4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6:48:28.410" v="672"/>
          <ac:spMkLst>
            <pc:docMk/>
            <pc:sldMk cId="910231447" sldId="270"/>
            <ac:spMk id="7" creationId="{41918DD9-5DC4-42AF-BE76-D2F83ED62EE1}"/>
          </ac:spMkLst>
        </pc:spChg>
        <pc:spChg chg="mod">
          <ac:chgData name="Mariana Rodrigues" userId="4a9ef5cd56d8b204" providerId="LiveId" clId="{DF22CCE8-F315-4FAB-A89F-FEFFE85BC2A6}" dt="2020-12-03T18:32:10.937" v="1474" actId="1076"/>
          <ac:spMkLst>
            <pc:docMk/>
            <pc:sldMk cId="910231447" sldId="270"/>
            <ac:spMk id="14" creationId="{00000000-0000-0000-0000-000000000000}"/>
          </ac:spMkLst>
        </pc:spChg>
      </pc:sldChg>
      <pc:sldChg chg="addSp delSp modSp mod delCm">
        <pc:chgData name="Mariana Rodrigues" userId="4a9ef5cd56d8b204" providerId="LiveId" clId="{DF22CCE8-F315-4FAB-A89F-FEFFE85BC2A6}" dt="2020-12-03T16:49:40.870" v="686" actId="1076"/>
        <pc:sldMkLst>
          <pc:docMk/>
          <pc:sldMk cId="1672471112" sldId="303"/>
        </pc:sldMkLst>
        <pc:spChg chg="del">
          <ac:chgData name="Mariana Rodrigues" userId="4a9ef5cd56d8b204" providerId="LiveId" clId="{DF22CCE8-F315-4FAB-A89F-FEFFE85BC2A6}" dt="2020-12-03T01:12:24.174" v="168" actId="478"/>
          <ac:spMkLst>
            <pc:docMk/>
            <pc:sldMk cId="1672471112" sldId="303"/>
            <ac:spMk id="3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6:48:28.410" v="672"/>
          <ac:spMkLst>
            <pc:docMk/>
            <pc:sldMk cId="1672471112" sldId="303"/>
            <ac:spMk id="7" creationId="{F6B71440-8D8A-48B7-89C8-1A1BA75EFB3F}"/>
          </ac:spMkLst>
        </pc:spChg>
        <pc:spChg chg="add mod">
          <ac:chgData name="Mariana Rodrigues" userId="4a9ef5cd56d8b204" providerId="LiveId" clId="{DF22CCE8-F315-4FAB-A89F-FEFFE85BC2A6}" dt="2020-12-03T16:49:40.870" v="686" actId="1076"/>
          <ac:spMkLst>
            <pc:docMk/>
            <pc:sldMk cId="1672471112" sldId="303"/>
            <ac:spMk id="9" creationId="{E01FEA24-38A4-4D44-AF26-5DAC6915AB9E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1672471112" sldId="303"/>
            <ac:spMk id="13" creationId="{4ECE3789-9676-45A8-AD51-C742B6343B54}"/>
          </ac:spMkLst>
        </pc:spChg>
        <pc:spChg chg="mod">
          <ac:chgData name="Mariana Rodrigues" userId="4a9ef5cd56d8b204" providerId="LiveId" clId="{DF22CCE8-F315-4FAB-A89F-FEFFE85BC2A6}" dt="2020-12-03T16:49:40.870" v="686" actId="1076"/>
          <ac:spMkLst>
            <pc:docMk/>
            <pc:sldMk cId="1672471112" sldId="303"/>
            <ac:spMk id="14" creationId="{00000000-0000-0000-0000-000000000000}"/>
          </ac:spMkLst>
        </pc:spChg>
        <pc:picChg chg="add del">
          <ac:chgData name="Mariana Rodrigues" userId="4a9ef5cd56d8b204" providerId="LiveId" clId="{DF22CCE8-F315-4FAB-A89F-FEFFE85BC2A6}" dt="2020-12-03T13:11:54.767" v="570" actId="21"/>
          <ac:picMkLst>
            <pc:docMk/>
            <pc:sldMk cId="1672471112" sldId="303"/>
            <ac:picMk id="5" creationId="{2EF16FC1-C7CC-4DA2-A9A5-B4B4AEF34CDD}"/>
          </ac:picMkLst>
        </pc:picChg>
      </pc:sldChg>
      <pc:sldChg chg="addSp delSp modSp mod">
        <pc:chgData name="Mariana Rodrigues" userId="4a9ef5cd56d8b204" providerId="LiveId" clId="{DF22CCE8-F315-4FAB-A89F-FEFFE85BC2A6}" dt="2020-12-03T19:12:25.613" v="2164" actId="1076"/>
        <pc:sldMkLst>
          <pc:docMk/>
          <pc:sldMk cId="4152180125" sldId="305"/>
        </pc:sldMkLst>
        <pc:spChg chg="mod">
          <ac:chgData name="Mariana Rodrigues" userId="4a9ef5cd56d8b204" providerId="LiveId" clId="{DF22CCE8-F315-4FAB-A89F-FEFFE85BC2A6}" dt="2020-12-03T19:07:25.671" v="1911" actId="1076"/>
          <ac:spMkLst>
            <pc:docMk/>
            <pc:sldMk cId="4152180125" sldId="305"/>
            <ac:spMk id="6" creationId="{00000000-0000-0000-0000-000000000000}"/>
          </ac:spMkLst>
        </pc:spChg>
        <pc:spChg chg="del">
          <ac:chgData name="Mariana Rodrigues" userId="4a9ef5cd56d8b204" providerId="LiveId" clId="{DF22CCE8-F315-4FAB-A89F-FEFFE85BC2A6}" dt="2020-12-03T01:12:35.438" v="172" actId="478"/>
          <ac:spMkLst>
            <pc:docMk/>
            <pc:sldMk cId="4152180125" sldId="305"/>
            <ac:spMk id="9" creationId="{A33D8647-0FF9-4D81-8639-B6FE031BEA33}"/>
          </ac:spMkLst>
        </pc:spChg>
        <pc:spChg chg="add mod">
          <ac:chgData name="Mariana Rodrigues" userId="4a9ef5cd56d8b204" providerId="LiveId" clId="{DF22CCE8-F315-4FAB-A89F-FEFFE85BC2A6}" dt="2020-12-03T16:48:28.410" v="672"/>
          <ac:spMkLst>
            <pc:docMk/>
            <pc:sldMk cId="4152180125" sldId="305"/>
            <ac:spMk id="11" creationId="{EEA04CA7-9679-44BC-827E-A42135FC3F5E}"/>
          </ac:spMkLst>
        </pc:spChg>
        <pc:spChg chg="add mod">
          <ac:chgData name="Mariana Rodrigues" userId="4a9ef5cd56d8b204" providerId="LiveId" clId="{DF22CCE8-F315-4FAB-A89F-FEFFE85BC2A6}" dt="2020-12-03T19:12:11.900" v="2155" actId="14100"/>
          <ac:spMkLst>
            <pc:docMk/>
            <pc:sldMk cId="4152180125" sldId="305"/>
            <ac:spMk id="12" creationId="{7FDDC690-06DE-4421-9DFA-662CF0C667CA}"/>
          </ac:spMkLst>
        </pc:spChg>
        <pc:spChg chg="add del mod">
          <ac:chgData name="Mariana Rodrigues" userId="4a9ef5cd56d8b204" providerId="LiveId" clId="{DF22CCE8-F315-4FAB-A89F-FEFFE85BC2A6}" dt="2020-12-03T01:40:32.979" v="354" actId="478"/>
          <ac:spMkLst>
            <pc:docMk/>
            <pc:sldMk cId="4152180125" sldId="305"/>
            <ac:spMk id="14" creationId="{9A6DFFA3-3EED-49C5-87E9-19F69ECCCA39}"/>
          </ac:spMkLst>
        </pc:spChg>
        <pc:spChg chg="add del mod">
          <ac:chgData name="Mariana Rodrigues" userId="4a9ef5cd56d8b204" providerId="LiveId" clId="{DF22CCE8-F315-4FAB-A89F-FEFFE85BC2A6}" dt="2020-12-03T01:43:35.661" v="414" actId="478"/>
          <ac:spMkLst>
            <pc:docMk/>
            <pc:sldMk cId="4152180125" sldId="305"/>
            <ac:spMk id="15" creationId="{B27C8CEF-5311-4069-9AC4-8208A76E4050}"/>
          </ac:spMkLst>
        </pc:spChg>
        <pc:spChg chg="add del mod">
          <ac:chgData name="Mariana Rodrigues" userId="4a9ef5cd56d8b204" providerId="LiveId" clId="{DF22CCE8-F315-4FAB-A89F-FEFFE85BC2A6}" dt="2020-12-03T01:42:44.138" v="393" actId="21"/>
          <ac:spMkLst>
            <pc:docMk/>
            <pc:sldMk cId="4152180125" sldId="305"/>
            <ac:spMk id="17" creationId="{6689475D-EC1F-4C57-9EE5-2B2A441AE118}"/>
          </ac:spMkLst>
        </pc:spChg>
        <pc:spChg chg="add del mod">
          <ac:chgData name="Mariana Rodrigues" userId="4a9ef5cd56d8b204" providerId="LiveId" clId="{DF22CCE8-F315-4FAB-A89F-FEFFE85BC2A6}" dt="2020-12-03T01:42:44.138" v="393" actId="21"/>
          <ac:spMkLst>
            <pc:docMk/>
            <pc:sldMk cId="4152180125" sldId="305"/>
            <ac:spMk id="19" creationId="{C18509A1-F3E6-4E2C-A5F6-9B43A93AEADE}"/>
          </ac:spMkLst>
        </pc:spChg>
        <pc:spChg chg="add del">
          <ac:chgData name="Mariana Rodrigues" userId="4a9ef5cd56d8b204" providerId="LiveId" clId="{DF22CCE8-F315-4FAB-A89F-FEFFE85BC2A6}" dt="2020-12-03T13:00:58.731" v="527" actId="22"/>
          <ac:spMkLst>
            <pc:docMk/>
            <pc:sldMk cId="4152180125" sldId="305"/>
            <ac:spMk id="21" creationId="{D9438A19-4D01-41E6-AC09-532C1C812F54}"/>
          </ac:spMkLst>
        </pc:spChg>
        <pc:picChg chg="del mod">
          <ac:chgData name="Mariana Rodrigues" userId="4a9ef5cd56d8b204" providerId="LiveId" clId="{DF22CCE8-F315-4FAB-A89F-FEFFE85BC2A6}" dt="2020-12-03T01:28:32.500" v="202" actId="478"/>
          <ac:picMkLst>
            <pc:docMk/>
            <pc:sldMk cId="4152180125" sldId="305"/>
            <ac:picMk id="5" creationId="{99833632-554B-4D5A-840C-52B13823331D}"/>
          </ac:picMkLst>
        </pc:picChg>
        <pc:picChg chg="del mod">
          <ac:chgData name="Mariana Rodrigues" userId="4a9ef5cd56d8b204" providerId="LiveId" clId="{DF22CCE8-F315-4FAB-A89F-FEFFE85BC2A6}" dt="2020-12-03T01:28:33.052" v="203" actId="478"/>
          <ac:picMkLst>
            <pc:docMk/>
            <pc:sldMk cId="4152180125" sldId="305"/>
            <ac:picMk id="10" creationId="{682D4E86-F3FE-401A-A2E4-EAED92BDEFD9}"/>
          </ac:picMkLst>
        </pc:picChg>
        <pc:picChg chg="del mod">
          <ac:chgData name="Mariana Rodrigues" userId="4a9ef5cd56d8b204" providerId="LiveId" clId="{DF22CCE8-F315-4FAB-A89F-FEFFE85BC2A6}" dt="2020-12-03T01:28:30.732" v="201" actId="478"/>
          <ac:picMkLst>
            <pc:docMk/>
            <pc:sldMk cId="4152180125" sldId="305"/>
            <ac:picMk id="16" creationId="{F75143AD-F7C2-4A41-A21E-C36E9C0F0ABB}"/>
          </ac:picMkLst>
        </pc:picChg>
        <pc:picChg chg="del mod">
          <ac:chgData name="Mariana Rodrigues" userId="4a9ef5cd56d8b204" providerId="LiveId" clId="{DF22CCE8-F315-4FAB-A89F-FEFFE85BC2A6}" dt="2020-12-03T01:41:14.860" v="360" actId="478"/>
          <ac:picMkLst>
            <pc:docMk/>
            <pc:sldMk cId="4152180125" sldId="305"/>
            <ac:picMk id="18" creationId="{5C5784F1-47F1-42C0-9EA8-71EBDEF76F0C}"/>
          </ac:picMkLst>
        </pc:picChg>
        <pc:picChg chg="add mod">
          <ac:chgData name="Mariana Rodrigues" userId="4a9ef5cd56d8b204" providerId="LiveId" clId="{DF22CCE8-F315-4FAB-A89F-FEFFE85BC2A6}" dt="2020-12-03T19:12:25.613" v="2164" actId="1076"/>
          <ac:picMkLst>
            <pc:docMk/>
            <pc:sldMk cId="4152180125" sldId="305"/>
            <ac:picMk id="23" creationId="{B9408008-1B0B-41EE-933D-23B8C4991E9A}"/>
          </ac:picMkLst>
        </pc:picChg>
        <pc:picChg chg="add mod">
          <ac:chgData name="Mariana Rodrigues" userId="4a9ef5cd56d8b204" providerId="LiveId" clId="{DF22CCE8-F315-4FAB-A89F-FEFFE85BC2A6}" dt="2020-12-03T19:12:23.622" v="2163" actId="1076"/>
          <ac:picMkLst>
            <pc:docMk/>
            <pc:sldMk cId="4152180125" sldId="305"/>
            <ac:picMk id="24" creationId="{B73D0564-061A-4A9E-9DA8-24E2B524B41F}"/>
          </ac:picMkLst>
        </pc:picChg>
      </pc:sldChg>
      <pc:sldChg chg="addSp delSp modSp mod">
        <pc:chgData name="Mariana Rodrigues" userId="4a9ef5cd56d8b204" providerId="LiveId" clId="{DF22CCE8-F315-4FAB-A89F-FEFFE85BC2A6}" dt="2020-12-03T19:07:02.352" v="1904" actId="1076"/>
        <pc:sldMkLst>
          <pc:docMk/>
          <pc:sldMk cId="3385361969" sldId="308"/>
        </pc:sldMkLst>
        <pc:spChg chg="del">
          <ac:chgData name="Mariana Rodrigues" userId="4a9ef5cd56d8b204" providerId="LiveId" clId="{DF22CCE8-F315-4FAB-A89F-FEFFE85BC2A6}" dt="2020-12-03T01:12:20.501" v="166" actId="478"/>
          <ac:spMkLst>
            <pc:docMk/>
            <pc:sldMk cId="3385361969" sldId="308"/>
            <ac:spMk id="3" creationId="{A0EB9AC9-9967-4FF1-ACF5-924E21E7BDAE}"/>
          </ac:spMkLst>
        </pc:spChg>
        <pc:spChg chg="mod">
          <ac:chgData name="Mariana Rodrigues" userId="4a9ef5cd56d8b204" providerId="LiveId" clId="{DF22CCE8-F315-4FAB-A89F-FEFFE85BC2A6}" dt="2020-12-03T19:06:58.344" v="1903" actId="1076"/>
          <ac:spMkLst>
            <pc:docMk/>
            <pc:sldMk cId="3385361969" sldId="308"/>
            <ac:spMk id="4" creationId="{18190967-5003-4331-998D-B59054EDA9DB}"/>
          </ac:spMkLst>
        </pc:spChg>
        <pc:spChg chg="mod">
          <ac:chgData name="Mariana Rodrigues" userId="4a9ef5cd56d8b204" providerId="LiveId" clId="{DF22CCE8-F315-4FAB-A89F-FEFFE85BC2A6}" dt="2020-12-03T16:49:59.385" v="688" actId="1076"/>
          <ac:spMkLst>
            <pc:docMk/>
            <pc:sldMk cId="3385361969" sldId="308"/>
            <ac:spMk id="6" creationId="{402E5DF7-577F-4D38-93E8-6AE650E382E8}"/>
          </ac:spMkLst>
        </pc:spChg>
        <pc:spChg chg="add mod">
          <ac:chgData name="Mariana Rodrigues" userId="4a9ef5cd56d8b204" providerId="LiveId" clId="{DF22CCE8-F315-4FAB-A89F-FEFFE85BC2A6}" dt="2020-12-03T16:48:28.410" v="672"/>
          <ac:spMkLst>
            <pc:docMk/>
            <pc:sldMk cId="3385361969" sldId="308"/>
            <ac:spMk id="8" creationId="{4C40D008-0B47-4F5F-BE64-BF07A3908AC4}"/>
          </ac:spMkLst>
        </pc:spChg>
        <pc:spChg chg="add mod">
          <ac:chgData name="Mariana Rodrigues" userId="4a9ef5cd56d8b204" providerId="LiveId" clId="{DF22CCE8-F315-4FAB-A89F-FEFFE85BC2A6}" dt="2020-12-03T19:07:02.352" v="1904" actId="1076"/>
          <ac:spMkLst>
            <pc:docMk/>
            <pc:sldMk cId="3385361969" sldId="308"/>
            <ac:spMk id="9" creationId="{3BC6F00C-7D9E-4AAA-91B7-2ECC7E8F9AD2}"/>
          </ac:spMkLst>
        </pc:spChg>
        <pc:spChg chg="mod">
          <ac:chgData name="Mariana Rodrigues" userId="4a9ef5cd56d8b204" providerId="LiveId" clId="{DF22CCE8-F315-4FAB-A89F-FEFFE85BC2A6}" dt="2020-12-03T16:49:59.385" v="688" actId="1076"/>
          <ac:spMkLst>
            <pc:docMk/>
            <pc:sldMk cId="3385361969" sldId="308"/>
            <ac:spMk id="17" creationId="{0DFB2AA9-8384-4ECC-8297-CD319CC1E9DA}"/>
          </ac:spMkLst>
        </pc:spChg>
        <pc:graphicFrameChg chg="mod">
          <ac:chgData name="Mariana Rodrigues" userId="4a9ef5cd56d8b204" providerId="LiveId" clId="{DF22CCE8-F315-4FAB-A89F-FEFFE85BC2A6}" dt="2020-12-03T19:07:02.352" v="1904" actId="1076"/>
          <ac:graphicFrameMkLst>
            <pc:docMk/>
            <pc:sldMk cId="3385361969" sldId="308"/>
            <ac:graphicFrameMk id="13" creationId="{151C0B54-C5F0-4A36-B1D4-FD1E9D4101CB}"/>
          </ac:graphicFrameMkLst>
        </pc:graphicFrameChg>
        <pc:picChg chg="add del">
          <ac:chgData name="Mariana Rodrigues" userId="4a9ef5cd56d8b204" providerId="LiveId" clId="{DF22CCE8-F315-4FAB-A89F-FEFFE85BC2A6}" dt="2020-12-03T16:38:21.005" v="594" actId="21"/>
          <ac:picMkLst>
            <pc:docMk/>
            <pc:sldMk cId="3385361969" sldId="308"/>
            <ac:picMk id="7" creationId="{AFAE6DEF-114A-48C9-9147-982E5F5498F5}"/>
          </ac:picMkLst>
        </pc:picChg>
      </pc:sldChg>
      <pc:sldChg chg="addSp delSp modSp mod">
        <pc:chgData name="Mariana Rodrigues" userId="4a9ef5cd56d8b204" providerId="LiveId" clId="{DF22CCE8-F315-4FAB-A89F-FEFFE85BC2A6}" dt="2020-12-03T19:04:38.290" v="1858" actId="14100"/>
        <pc:sldMkLst>
          <pc:docMk/>
          <pc:sldMk cId="3606097836" sldId="311"/>
        </pc:sldMkLst>
        <pc:spChg chg="del">
          <ac:chgData name="Mariana Rodrigues" userId="4a9ef5cd56d8b204" providerId="LiveId" clId="{DF22CCE8-F315-4FAB-A89F-FEFFE85BC2A6}" dt="2020-12-03T01:42:37.894" v="392" actId="478"/>
          <ac:spMkLst>
            <pc:docMk/>
            <pc:sldMk cId="3606097836" sldId="311"/>
            <ac:spMk id="4" creationId="{FAE5BF26-AA4D-4C30-AB42-F84EE4407879}"/>
          </ac:spMkLst>
        </pc:spChg>
        <pc:spChg chg="add mod">
          <ac:chgData name="Mariana Rodrigues" userId="4a9ef5cd56d8b204" providerId="LiveId" clId="{DF22CCE8-F315-4FAB-A89F-FEFFE85BC2A6}" dt="2020-12-03T16:48:28.410" v="672"/>
          <ac:spMkLst>
            <pc:docMk/>
            <pc:sldMk cId="3606097836" sldId="311"/>
            <ac:spMk id="7" creationId="{CE112215-89CE-495D-9C7D-2CBCBE466AC7}"/>
          </ac:spMkLst>
        </pc:spChg>
        <pc:spChg chg="del">
          <ac:chgData name="Mariana Rodrigues" userId="4a9ef5cd56d8b204" providerId="LiveId" clId="{DF22CCE8-F315-4FAB-A89F-FEFFE85BC2A6}" dt="2020-12-03T01:12:48.387" v="177" actId="478"/>
          <ac:spMkLst>
            <pc:docMk/>
            <pc:sldMk cId="3606097836" sldId="311"/>
            <ac:spMk id="9" creationId="{7894A8A1-F4C8-42F5-AF00-A3F29BC5C483}"/>
          </ac:spMkLst>
        </pc:spChg>
        <pc:spChg chg="add mod">
          <ac:chgData name="Mariana Rodrigues" userId="4a9ef5cd56d8b204" providerId="LiveId" clId="{DF22CCE8-F315-4FAB-A89F-FEFFE85BC2A6}" dt="2020-12-03T19:04:38.290" v="1858" actId="14100"/>
          <ac:spMkLst>
            <pc:docMk/>
            <pc:sldMk cId="3606097836" sldId="311"/>
            <ac:spMk id="10" creationId="{A076BA92-E450-4F9E-A396-23EAD743F2E5}"/>
          </ac:spMkLst>
        </pc:spChg>
        <pc:spChg chg="add mod">
          <ac:chgData name="Mariana Rodrigues" userId="4a9ef5cd56d8b204" providerId="LiveId" clId="{DF22CCE8-F315-4FAB-A89F-FEFFE85BC2A6}" dt="2020-12-03T19:04:35.427" v="1857" actId="14100"/>
          <ac:spMkLst>
            <pc:docMk/>
            <pc:sldMk cId="3606097836" sldId="311"/>
            <ac:spMk id="11" creationId="{E63DB219-3863-4AAE-9EE5-BC4972BF048A}"/>
          </ac:spMkLst>
        </pc:spChg>
        <pc:spChg chg="mod">
          <ac:chgData name="Mariana Rodrigues" userId="4a9ef5cd56d8b204" providerId="LiveId" clId="{DF22CCE8-F315-4FAB-A89F-FEFFE85BC2A6}" dt="2020-12-03T19:04:28.423" v="1854" actId="1076"/>
          <ac:spMkLst>
            <pc:docMk/>
            <pc:sldMk cId="3606097836" sldId="311"/>
            <ac:spMk id="14" creationId="{00000000-0000-0000-0000-000000000000}"/>
          </ac:spMkLst>
        </pc:spChg>
        <pc:picChg chg="add del mod">
          <ac:chgData name="Mariana Rodrigues" userId="4a9ef5cd56d8b204" providerId="LiveId" clId="{DF22CCE8-F315-4FAB-A89F-FEFFE85BC2A6}" dt="2020-12-03T17:42:42.468" v="911" actId="21"/>
          <ac:picMkLst>
            <pc:docMk/>
            <pc:sldMk cId="3606097836" sldId="311"/>
            <ac:picMk id="12" creationId="{72753EF3-128C-4EFB-B292-8F01EDE24D7A}"/>
          </ac:picMkLst>
        </pc:picChg>
      </pc:sldChg>
      <pc:sldChg chg="addSp delSp modSp del mod ord">
        <pc:chgData name="Mariana Rodrigues" userId="4a9ef5cd56d8b204" providerId="LiveId" clId="{DF22CCE8-F315-4FAB-A89F-FEFFE85BC2A6}" dt="2020-12-03T17:28:18.447" v="800" actId="47"/>
        <pc:sldMkLst>
          <pc:docMk/>
          <pc:sldMk cId="3879095340" sldId="312"/>
        </pc:sldMkLst>
        <pc:spChg chg="add mod">
          <ac:chgData name="Mariana Rodrigues" userId="4a9ef5cd56d8b204" providerId="LiveId" clId="{DF22CCE8-F315-4FAB-A89F-FEFFE85BC2A6}" dt="2020-12-03T16:48:28.410" v="672"/>
          <ac:spMkLst>
            <pc:docMk/>
            <pc:sldMk cId="3879095340" sldId="312"/>
            <ac:spMk id="6" creationId="{C7089F25-8D90-4975-AFC6-C46760122837}"/>
          </ac:spMkLst>
        </pc:spChg>
        <pc:spChg chg="del">
          <ac:chgData name="Mariana Rodrigues" userId="4a9ef5cd56d8b204" providerId="LiveId" clId="{DF22CCE8-F315-4FAB-A89F-FEFFE85BC2A6}" dt="2020-12-03T01:12:39.568" v="174" actId="478"/>
          <ac:spMkLst>
            <pc:docMk/>
            <pc:sldMk cId="3879095340" sldId="312"/>
            <ac:spMk id="9" creationId="{538799F4-2628-47F6-891F-6C8BD2A267DA}"/>
          </ac:spMkLst>
        </pc:spChg>
        <pc:spChg chg="mod">
          <ac:chgData name="Mariana Rodrigues" userId="4a9ef5cd56d8b204" providerId="LiveId" clId="{DF22CCE8-F315-4FAB-A89F-FEFFE85BC2A6}" dt="2020-12-03T16:52:01.092" v="700" actId="1076"/>
          <ac:spMkLst>
            <pc:docMk/>
            <pc:sldMk cId="3879095340" sldId="312"/>
            <ac:spMk id="14" creationId="{00000000-0000-0000-0000-000000000000}"/>
          </ac:spMkLst>
        </pc:spChg>
        <pc:picChg chg="add del mod">
          <ac:chgData name="Mariana Rodrigues" userId="4a9ef5cd56d8b204" providerId="LiveId" clId="{DF22CCE8-F315-4FAB-A89F-FEFFE85BC2A6}" dt="2020-12-03T17:27:44.682" v="787" actId="21"/>
          <ac:picMkLst>
            <pc:docMk/>
            <pc:sldMk cId="3879095340" sldId="312"/>
            <ac:picMk id="4" creationId="{062827E4-8D78-472A-AF7C-C25B9F30BF94}"/>
          </ac:picMkLst>
        </pc:picChg>
        <pc:picChg chg="add del mod modCrop">
          <ac:chgData name="Mariana Rodrigues" userId="4a9ef5cd56d8b204" providerId="LiveId" clId="{DF22CCE8-F315-4FAB-A89F-FEFFE85BC2A6}" dt="2020-12-03T17:17:41.232" v="715" actId="478"/>
          <ac:picMkLst>
            <pc:docMk/>
            <pc:sldMk cId="3879095340" sldId="312"/>
            <ac:picMk id="7" creationId="{63664CA9-4563-47BA-83CF-7BF7FEBCD27C}"/>
          </ac:picMkLst>
        </pc:picChg>
        <pc:picChg chg="add del mod modCrop">
          <ac:chgData name="Mariana Rodrigues" userId="4a9ef5cd56d8b204" providerId="LiveId" clId="{DF22CCE8-F315-4FAB-A89F-FEFFE85BC2A6}" dt="2020-12-03T17:27:32.557" v="784" actId="21"/>
          <ac:picMkLst>
            <pc:docMk/>
            <pc:sldMk cId="3879095340" sldId="312"/>
            <ac:picMk id="10" creationId="{2BCB3437-491F-4A99-BBA5-99653448BC4A}"/>
          </ac:picMkLst>
        </pc:picChg>
        <pc:picChg chg="add del mod">
          <ac:chgData name="Mariana Rodrigues" userId="4a9ef5cd56d8b204" providerId="LiveId" clId="{DF22CCE8-F315-4FAB-A89F-FEFFE85BC2A6}" dt="2020-12-03T17:27:44.682" v="787" actId="21"/>
          <ac:picMkLst>
            <pc:docMk/>
            <pc:sldMk cId="3879095340" sldId="312"/>
            <ac:picMk id="11" creationId="{11E61F6B-C177-413C-A8A7-0BAC1A783B92}"/>
          </ac:picMkLst>
        </pc:picChg>
        <pc:picChg chg="add del mod">
          <ac:chgData name="Mariana Rodrigues" userId="4a9ef5cd56d8b204" providerId="LiveId" clId="{DF22CCE8-F315-4FAB-A89F-FEFFE85BC2A6}" dt="2020-12-03T17:22:48.837" v="742" actId="21"/>
          <ac:picMkLst>
            <pc:docMk/>
            <pc:sldMk cId="3879095340" sldId="312"/>
            <ac:picMk id="13" creationId="{DF0AC288-A800-4DE8-BD41-57C828B56DC7}"/>
          </ac:picMkLst>
        </pc:picChg>
      </pc:sldChg>
      <pc:sldChg chg="modSp del mod">
        <pc:chgData name="Mariana Rodrigues" userId="4a9ef5cd56d8b204" providerId="LiveId" clId="{DF22CCE8-F315-4FAB-A89F-FEFFE85BC2A6}" dt="2020-12-03T01:12:30.808" v="171" actId="47"/>
        <pc:sldMkLst>
          <pc:docMk/>
          <pc:sldMk cId="3741863668" sldId="317"/>
        </pc:sldMkLst>
        <pc:picChg chg="mod">
          <ac:chgData name="Mariana Rodrigues" userId="4a9ef5cd56d8b204" providerId="LiveId" clId="{DF22CCE8-F315-4FAB-A89F-FEFFE85BC2A6}" dt="2020-12-02T20:46:26.657" v="45" actId="1076"/>
          <ac:picMkLst>
            <pc:docMk/>
            <pc:sldMk cId="3741863668" sldId="317"/>
            <ac:picMk id="6" creationId="{B3E77687-019B-45B0-A8A4-C3C1887C7A32}"/>
          </ac:picMkLst>
        </pc:picChg>
      </pc:sldChg>
      <pc:sldChg chg="addSp delSp modSp add mod">
        <pc:chgData name="Mariana Rodrigues" userId="4a9ef5cd56d8b204" providerId="LiveId" clId="{DF22CCE8-F315-4FAB-A89F-FEFFE85BC2A6}" dt="2020-12-03T19:31:21.193" v="3056" actId="1076"/>
        <pc:sldMkLst>
          <pc:docMk/>
          <pc:sldMk cId="3613033305" sldId="318"/>
        </pc:sldMkLst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3613033305" sldId="318"/>
            <ac:spMk id="3" creationId="{A0EB9AC9-9967-4FF1-ACF5-924E21E7BDAE}"/>
          </ac:spMkLst>
        </pc:spChg>
        <pc:spChg chg="mod">
          <ac:chgData name="Mariana Rodrigues" userId="4a9ef5cd56d8b204" providerId="LiveId" clId="{DF22CCE8-F315-4FAB-A89F-FEFFE85BC2A6}" dt="2020-12-03T19:05:52.861" v="1876" actId="1076"/>
          <ac:spMkLst>
            <pc:docMk/>
            <pc:sldMk cId="3613033305" sldId="318"/>
            <ac:spMk id="7" creationId="{26E1889F-2F07-4B85-BB76-9B56EB09E5F0}"/>
          </ac:spMkLst>
        </pc:spChg>
        <pc:spChg chg="add mod">
          <ac:chgData name="Mariana Rodrigues" userId="4a9ef5cd56d8b204" providerId="LiveId" clId="{DF22CCE8-F315-4FAB-A89F-FEFFE85BC2A6}" dt="2020-12-03T19:06:30.269" v="1890" actId="1076"/>
          <ac:spMkLst>
            <pc:docMk/>
            <pc:sldMk cId="3613033305" sldId="318"/>
            <ac:spMk id="8" creationId="{7412D5C6-C014-43DD-B74A-B01816BFBCED}"/>
          </ac:spMkLst>
        </pc:spChg>
        <pc:spChg chg="add mod">
          <ac:chgData name="Mariana Rodrigues" userId="4a9ef5cd56d8b204" providerId="LiveId" clId="{DF22CCE8-F315-4FAB-A89F-FEFFE85BC2A6}" dt="2020-12-03T19:06:28.046" v="1889" actId="1076"/>
          <ac:spMkLst>
            <pc:docMk/>
            <pc:sldMk cId="3613033305" sldId="318"/>
            <ac:spMk id="10" creationId="{42DB32BB-AED4-4277-8DAD-DCA37C54E518}"/>
          </ac:spMkLst>
        </pc:spChg>
        <pc:spChg chg="add mod">
          <ac:chgData name="Mariana Rodrigues" userId="4a9ef5cd56d8b204" providerId="LiveId" clId="{DF22CCE8-F315-4FAB-A89F-FEFFE85BC2A6}" dt="2020-12-03T19:06:52.463" v="1900" actId="1076"/>
          <ac:spMkLst>
            <pc:docMk/>
            <pc:sldMk cId="3613033305" sldId="318"/>
            <ac:spMk id="12" creationId="{18557BB0-BD42-4F2F-A47A-6DCE3D8B0E7A}"/>
          </ac:spMkLst>
        </pc:spChg>
        <pc:spChg chg="add mod">
          <ac:chgData name="Mariana Rodrigues" userId="4a9ef5cd56d8b204" providerId="LiveId" clId="{DF22CCE8-F315-4FAB-A89F-FEFFE85BC2A6}" dt="2020-12-03T19:06:00.405" v="1879" actId="1076"/>
          <ac:spMkLst>
            <pc:docMk/>
            <pc:sldMk cId="3613033305" sldId="318"/>
            <ac:spMk id="14" creationId="{D2C1230D-167C-40E0-B2EF-D26D354689B4}"/>
          </ac:spMkLst>
        </pc:spChg>
        <pc:spChg chg="add mod">
          <ac:chgData name="Mariana Rodrigues" userId="4a9ef5cd56d8b204" providerId="LiveId" clId="{DF22CCE8-F315-4FAB-A89F-FEFFE85BC2A6}" dt="2020-12-03T19:31:21.193" v="3056" actId="1076"/>
          <ac:spMkLst>
            <pc:docMk/>
            <pc:sldMk cId="3613033305" sldId="318"/>
            <ac:spMk id="16" creationId="{C2D090FF-48D1-43B2-9566-589B30EA6A6A}"/>
          </ac:spMkLst>
        </pc:spChg>
        <pc:spChg chg="add mod">
          <ac:chgData name="Mariana Rodrigues" userId="4a9ef5cd56d8b204" providerId="LiveId" clId="{DF22CCE8-F315-4FAB-A89F-FEFFE85BC2A6}" dt="2020-12-03T19:06:45.733" v="1898" actId="1076"/>
          <ac:spMkLst>
            <pc:docMk/>
            <pc:sldMk cId="3613033305" sldId="318"/>
            <ac:spMk id="18" creationId="{07FF2B71-9AD6-4173-B29B-DBE19F640A90}"/>
          </ac:spMkLst>
        </pc:spChg>
        <pc:spChg chg="add mod">
          <ac:chgData name="Mariana Rodrigues" userId="4a9ef5cd56d8b204" providerId="LiveId" clId="{DF22CCE8-F315-4FAB-A89F-FEFFE85BC2A6}" dt="2020-12-03T19:06:38.693" v="1894" actId="1076"/>
          <ac:spMkLst>
            <pc:docMk/>
            <pc:sldMk cId="3613033305" sldId="318"/>
            <ac:spMk id="20" creationId="{E19F1022-43F0-454D-A011-5C068ADF3C24}"/>
          </ac:spMkLst>
        </pc:spChg>
        <pc:spChg chg="add mod">
          <ac:chgData name="Mariana Rodrigues" userId="4a9ef5cd56d8b204" providerId="LiveId" clId="{DF22CCE8-F315-4FAB-A89F-FEFFE85BC2A6}" dt="2020-12-03T19:06:41.561" v="1895" actId="1076"/>
          <ac:spMkLst>
            <pc:docMk/>
            <pc:sldMk cId="3613033305" sldId="318"/>
            <ac:spMk id="22" creationId="{3467402C-445E-48EC-8EB5-106E6111F045}"/>
          </ac:spMkLst>
        </pc:spChg>
        <pc:spChg chg="add mod">
          <ac:chgData name="Mariana Rodrigues" userId="4a9ef5cd56d8b204" providerId="LiveId" clId="{DF22CCE8-F315-4FAB-A89F-FEFFE85BC2A6}" dt="2020-12-03T19:06:00.405" v="1879" actId="1076"/>
          <ac:spMkLst>
            <pc:docMk/>
            <pc:sldMk cId="3613033305" sldId="318"/>
            <ac:spMk id="24" creationId="{82792D84-25DE-4319-902A-4D97B0A39374}"/>
          </ac:spMkLst>
        </pc:spChg>
        <pc:spChg chg="add mod">
          <ac:chgData name="Mariana Rodrigues" userId="4a9ef5cd56d8b204" providerId="LiveId" clId="{DF22CCE8-F315-4FAB-A89F-FEFFE85BC2A6}" dt="2020-12-03T19:06:00.405" v="1879" actId="1076"/>
          <ac:spMkLst>
            <pc:docMk/>
            <pc:sldMk cId="3613033305" sldId="318"/>
            <ac:spMk id="26" creationId="{654E386F-3E7F-4EA6-AAC9-34A02F5E3AAA}"/>
          </ac:spMkLst>
        </pc:spChg>
        <pc:spChg chg="add mod">
          <ac:chgData name="Mariana Rodrigues" userId="4a9ef5cd56d8b204" providerId="LiveId" clId="{DF22CCE8-F315-4FAB-A89F-FEFFE85BC2A6}" dt="2020-12-03T19:06:00.405" v="1879" actId="1076"/>
          <ac:spMkLst>
            <pc:docMk/>
            <pc:sldMk cId="3613033305" sldId="318"/>
            <ac:spMk id="28" creationId="{A1BBCA15-6769-414E-AB2E-A987AD4D5CE9}"/>
          </ac:spMkLst>
        </pc:spChg>
        <pc:spChg chg="add mod">
          <ac:chgData name="Mariana Rodrigues" userId="4a9ef5cd56d8b204" providerId="LiveId" clId="{DF22CCE8-F315-4FAB-A89F-FEFFE85BC2A6}" dt="2020-12-03T19:06:24.942" v="1888" actId="1076"/>
          <ac:spMkLst>
            <pc:docMk/>
            <pc:sldMk cId="3613033305" sldId="318"/>
            <ac:spMk id="30" creationId="{35FC9403-EA46-4588-881B-6A42338D0DD0}"/>
          </ac:spMkLst>
        </pc:spChg>
        <pc:spChg chg="add mod">
          <ac:chgData name="Mariana Rodrigues" userId="4a9ef5cd56d8b204" providerId="LiveId" clId="{DF22CCE8-F315-4FAB-A89F-FEFFE85BC2A6}" dt="2020-12-03T19:06:19.045" v="1886" actId="1076"/>
          <ac:spMkLst>
            <pc:docMk/>
            <pc:sldMk cId="3613033305" sldId="318"/>
            <ac:spMk id="32" creationId="{B51DD6AB-334E-4697-9402-FBC411BC1BFD}"/>
          </ac:spMkLst>
        </pc:spChg>
        <pc:spChg chg="add mod">
          <ac:chgData name="Mariana Rodrigues" userId="4a9ef5cd56d8b204" providerId="LiveId" clId="{DF22CCE8-F315-4FAB-A89F-FEFFE85BC2A6}" dt="2020-12-03T19:06:22.853" v="1887" actId="1076"/>
          <ac:spMkLst>
            <pc:docMk/>
            <pc:sldMk cId="3613033305" sldId="318"/>
            <ac:spMk id="34" creationId="{FAFE0334-893F-41E2-98DC-446598DB905F}"/>
          </ac:spMkLst>
        </pc:spChg>
        <pc:spChg chg="add mod">
          <ac:chgData name="Mariana Rodrigues" userId="4a9ef5cd56d8b204" providerId="LiveId" clId="{DF22CCE8-F315-4FAB-A89F-FEFFE85BC2A6}" dt="2020-12-03T19:07:08.317" v="1906" actId="1076"/>
          <ac:spMkLst>
            <pc:docMk/>
            <pc:sldMk cId="3613033305" sldId="318"/>
            <ac:spMk id="49" creationId="{D7C669E2-2DA5-48F2-A7AD-F6303402A3FD}"/>
          </ac:spMkLst>
        </pc:spChg>
        <pc:picChg chg="del">
          <ac:chgData name="Mariana Rodrigues" userId="4a9ef5cd56d8b204" providerId="LiveId" clId="{DF22CCE8-F315-4FAB-A89F-FEFFE85BC2A6}" dt="2020-12-02T20:14:14.493" v="44" actId="478"/>
          <ac:picMkLst>
            <pc:docMk/>
            <pc:sldMk cId="3613033305" sldId="318"/>
            <ac:picMk id="6" creationId="{B3E77687-019B-45B0-A8A4-C3C1887C7A32}"/>
          </ac:picMkLst>
        </pc:picChg>
        <pc:picChg chg="add mod">
          <ac:chgData name="Mariana Rodrigues" userId="4a9ef5cd56d8b204" providerId="LiveId" clId="{DF22CCE8-F315-4FAB-A89F-FEFFE85BC2A6}" dt="2020-12-03T19:06:53.854" v="1901" actId="1076"/>
          <ac:picMkLst>
            <pc:docMk/>
            <pc:sldMk cId="3613033305" sldId="318"/>
            <ac:picMk id="36" creationId="{FD971062-BB43-4759-B2A1-4451ABC7CDC0}"/>
          </ac:picMkLst>
        </pc:picChg>
        <pc:picChg chg="add mod">
          <ac:chgData name="Mariana Rodrigues" userId="4a9ef5cd56d8b204" providerId="LiveId" clId="{DF22CCE8-F315-4FAB-A89F-FEFFE85BC2A6}" dt="2020-12-03T19:06:00.405" v="1879" actId="1076"/>
          <ac:picMkLst>
            <pc:docMk/>
            <pc:sldMk cId="3613033305" sldId="318"/>
            <ac:picMk id="38" creationId="{7FBBC439-4E2B-4213-88A7-4DFC6C6C2182}"/>
          </ac:picMkLst>
        </pc:picChg>
        <pc:picChg chg="add mod">
          <ac:chgData name="Mariana Rodrigues" userId="4a9ef5cd56d8b204" providerId="LiveId" clId="{DF22CCE8-F315-4FAB-A89F-FEFFE85BC2A6}" dt="2020-12-03T19:06:48.166" v="1899" actId="1076"/>
          <ac:picMkLst>
            <pc:docMk/>
            <pc:sldMk cId="3613033305" sldId="318"/>
            <ac:picMk id="40" creationId="{75029B43-AD5A-4D9C-9424-DE09F27CE5A7}"/>
          </ac:picMkLst>
        </pc:picChg>
        <pc:picChg chg="add del mod">
          <ac:chgData name="Mariana Rodrigues" userId="4a9ef5cd56d8b204" providerId="LiveId" clId="{DF22CCE8-F315-4FAB-A89F-FEFFE85BC2A6}" dt="2020-12-03T01:10:00.969" v="123" actId="478"/>
          <ac:picMkLst>
            <pc:docMk/>
            <pc:sldMk cId="3613033305" sldId="318"/>
            <ac:picMk id="42" creationId="{A950025C-2D70-4521-9F3A-3FFF7D4AE38A}"/>
          </ac:picMkLst>
        </pc:picChg>
        <pc:picChg chg="add mod">
          <ac:chgData name="Mariana Rodrigues" userId="4a9ef5cd56d8b204" providerId="LiveId" clId="{DF22CCE8-F315-4FAB-A89F-FEFFE85BC2A6}" dt="2020-12-03T19:05:55.214" v="1877" actId="1076"/>
          <ac:picMkLst>
            <pc:docMk/>
            <pc:sldMk cId="3613033305" sldId="318"/>
            <ac:picMk id="44" creationId="{0DE59198-92B0-4C6C-B75C-866223394982}"/>
          </ac:picMkLst>
        </pc:picChg>
        <pc:picChg chg="add mod">
          <ac:chgData name="Mariana Rodrigues" userId="4a9ef5cd56d8b204" providerId="LiveId" clId="{DF22CCE8-F315-4FAB-A89F-FEFFE85BC2A6}" dt="2020-12-03T19:06:00.405" v="1879" actId="1076"/>
          <ac:picMkLst>
            <pc:docMk/>
            <pc:sldMk cId="3613033305" sldId="318"/>
            <ac:picMk id="45" creationId="{5D435253-8E6C-4474-82FD-7F175F66A858}"/>
          </ac:picMkLst>
        </pc:picChg>
        <pc:picChg chg="add mod">
          <ac:chgData name="Mariana Rodrigues" userId="4a9ef5cd56d8b204" providerId="LiveId" clId="{DF22CCE8-F315-4FAB-A89F-FEFFE85BC2A6}" dt="2020-12-03T19:06:35.678" v="1893" actId="1076"/>
          <ac:picMkLst>
            <pc:docMk/>
            <pc:sldMk cId="3613033305" sldId="318"/>
            <ac:picMk id="46" creationId="{7F6930F7-793D-40C9-9EB0-35E0B099A7F7}"/>
          </ac:picMkLst>
        </pc:picChg>
        <pc:picChg chg="add mod">
          <ac:chgData name="Mariana Rodrigues" userId="4a9ef5cd56d8b204" providerId="LiveId" clId="{DF22CCE8-F315-4FAB-A89F-FEFFE85BC2A6}" dt="2020-12-03T19:06:22.853" v="1887" actId="1076"/>
          <ac:picMkLst>
            <pc:docMk/>
            <pc:sldMk cId="3613033305" sldId="318"/>
            <ac:picMk id="47" creationId="{6B4FA7DC-B69F-4AD4-AB56-031CA1C8E0E1}"/>
          </ac:picMkLst>
        </pc:picChg>
        <pc:picChg chg="add mod">
          <ac:chgData name="Mariana Rodrigues" userId="4a9ef5cd56d8b204" providerId="LiveId" clId="{DF22CCE8-F315-4FAB-A89F-FEFFE85BC2A6}" dt="2020-12-03T19:06:28.046" v="1889" actId="1076"/>
          <ac:picMkLst>
            <pc:docMk/>
            <pc:sldMk cId="3613033305" sldId="318"/>
            <ac:picMk id="48" creationId="{1463471B-0189-441C-98DD-7C423073AF46}"/>
          </ac:picMkLst>
        </pc:picChg>
        <pc:picChg chg="add mod">
          <ac:chgData name="Mariana Rodrigues" userId="4a9ef5cd56d8b204" providerId="LiveId" clId="{DF22CCE8-F315-4FAB-A89F-FEFFE85BC2A6}" dt="2020-12-03T19:08:45.637" v="1921" actId="1076"/>
          <ac:picMkLst>
            <pc:docMk/>
            <pc:sldMk cId="3613033305" sldId="318"/>
            <ac:picMk id="50" creationId="{526A7DC0-660F-4330-9880-5D2D29825FB2}"/>
          </ac:picMkLst>
        </pc:picChg>
        <pc:picChg chg="add del mod">
          <ac:chgData name="Mariana Rodrigues" userId="4a9ef5cd56d8b204" providerId="LiveId" clId="{DF22CCE8-F315-4FAB-A89F-FEFFE85BC2A6}" dt="2020-12-03T19:08:47.232" v="1923" actId="478"/>
          <ac:picMkLst>
            <pc:docMk/>
            <pc:sldMk cId="3613033305" sldId="318"/>
            <ac:picMk id="51" creationId="{39479D0F-1B02-4709-A32E-C5A900036AC3}"/>
          </ac:picMkLst>
        </pc:picChg>
        <pc:picChg chg="add mod">
          <ac:chgData name="Mariana Rodrigues" userId="4a9ef5cd56d8b204" providerId="LiveId" clId="{DF22CCE8-F315-4FAB-A89F-FEFFE85BC2A6}" dt="2020-12-03T19:08:50.151" v="1925" actId="1076"/>
          <ac:picMkLst>
            <pc:docMk/>
            <pc:sldMk cId="3613033305" sldId="318"/>
            <ac:picMk id="52" creationId="{F9A40F7F-5369-4147-8FE7-3E5C65204AA7}"/>
          </ac:picMkLst>
        </pc:picChg>
        <pc:picChg chg="add mod">
          <ac:chgData name="Mariana Rodrigues" userId="4a9ef5cd56d8b204" providerId="LiveId" clId="{DF22CCE8-F315-4FAB-A89F-FEFFE85BC2A6}" dt="2020-12-03T19:08:53.205" v="1927" actId="1076"/>
          <ac:picMkLst>
            <pc:docMk/>
            <pc:sldMk cId="3613033305" sldId="318"/>
            <ac:picMk id="53" creationId="{F6CB8D68-7ED7-4724-9EE8-0B98A3A54868}"/>
          </ac:picMkLst>
        </pc:picChg>
      </pc:sldChg>
      <pc:sldChg chg="addSp delSp modSp add del mod">
        <pc:chgData name="Mariana Rodrigues" userId="4a9ef5cd56d8b204" providerId="LiveId" clId="{DF22CCE8-F315-4FAB-A89F-FEFFE85BC2A6}" dt="2020-12-03T18:14:52.243" v="1407" actId="47"/>
        <pc:sldMkLst>
          <pc:docMk/>
          <pc:sldMk cId="2264143676" sldId="319"/>
        </pc:sldMkLst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2264143676" sldId="319"/>
            <ac:spMk id="6" creationId="{C7089F25-8D90-4975-AFC6-C46760122837}"/>
          </ac:spMkLst>
        </pc:spChg>
        <pc:spChg chg="add mod">
          <ac:chgData name="Mariana Rodrigues" userId="4a9ef5cd56d8b204" providerId="LiveId" clId="{DF22CCE8-F315-4FAB-A89F-FEFFE85BC2A6}" dt="2020-12-03T16:48:28.410" v="672"/>
          <ac:spMkLst>
            <pc:docMk/>
            <pc:sldMk cId="2264143676" sldId="319"/>
            <ac:spMk id="9" creationId="{E9A519CF-8900-416A-BC42-22F81CFA9F45}"/>
          </ac:spMkLst>
        </pc:spChg>
        <pc:spChg chg="add mod">
          <ac:chgData name="Mariana Rodrigues" userId="4a9ef5cd56d8b204" providerId="LiveId" clId="{DF22CCE8-F315-4FAB-A89F-FEFFE85BC2A6}" dt="2020-12-03T16:48:28.410" v="672"/>
          <ac:spMkLst>
            <pc:docMk/>
            <pc:sldMk cId="2264143676" sldId="319"/>
            <ac:spMk id="10" creationId="{6EC2AD69-D3C4-4CF9-B0DF-5D8580250E14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2264143676" sldId="319"/>
            <ac:spMk id="14" creationId="{00000000-0000-0000-0000-000000000000}"/>
          </ac:spMkLst>
        </pc:spChg>
        <pc:picChg chg="add mod modCrop">
          <ac:chgData name="Mariana Rodrigues" userId="4a9ef5cd56d8b204" providerId="LiveId" clId="{DF22CCE8-F315-4FAB-A89F-FEFFE85BC2A6}" dt="2020-12-03T16:48:28.410" v="672"/>
          <ac:picMkLst>
            <pc:docMk/>
            <pc:sldMk cId="2264143676" sldId="319"/>
            <ac:picMk id="4" creationId="{D6DC24E8-C14E-430E-84A7-AB92E39BB35F}"/>
          </ac:picMkLst>
        </pc:picChg>
        <pc:picChg chg="add del mod">
          <ac:chgData name="Mariana Rodrigues" userId="4a9ef5cd56d8b204" providerId="LiveId" clId="{DF22CCE8-F315-4FAB-A89F-FEFFE85BC2A6}" dt="2020-12-03T18:13:09.937" v="1366" actId="478"/>
          <ac:picMkLst>
            <pc:docMk/>
            <pc:sldMk cId="2264143676" sldId="319"/>
            <ac:picMk id="11" creationId="{97030C3B-14D8-48C9-BA31-E4F11A952B73}"/>
          </ac:picMkLst>
        </pc:picChg>
      </pc:sldChg>
      <pc:sldChg chg="addSp delSp modSp add mod">
        <pc:chgData name="Mariana Rodrigues" userId="4a9ef5cd56d8b204" providerId="LiveId" clId="{DF22CCE8-F315-4FAB-A89F-FEFFE85BC2A6}" dt="2020-12-03T19:15:06.546" v="2235" actId="20577"/>
        <pc:sldMkLst>
          <pc:docMk/>
          <pc:sldMk cId="3449944028" sldId="320"/>
        </pc:sldMkLst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3449944028" sldId="320"/>
            <ac:spMk id="6" creationId="{C7089F25-8D90-4975-AFC6-C46760122837}"/>
          </ac:spMkLst>
        </pc:spChg>
        <pc:spChg chg="mod">
          <ac:chgData name="Mariana Rodrigues" userId="4a9ef5cd56d8b204" providerId="LiveId" clId="{DF22CCE8-F315-4FAB-A89F-FEFFE85BC2A6}" dt="2020-12-03T19:03:20.326" v="1852" actId="1076"/>
          <ac:spMkLst>
            <pc:docMk/>
            <pc:sldMk cId="3449944028" sldId="320"/>
            <ac:spMk id="9" creationId="{E9A519CF-8900-416A-BC42-22F81CFA9F45}"/>
          </ac:spMkLst>
        </pc:spChg>
        <pc:spChg chg="del mod">
          <ac:chgData name="Mariana Rodrigues" userId="4a9ef5cd56d8b204" providerId="LiveId" clId="{DF22CCE8-F315-4FAB-A89F-FEFFE85BC2A6}" dt="2020-12-03T18:16:23.060" v="1431" actId="478"/>
          <ac:spMkLst>
            <pc:docMk/>
            <pc:sldMk cId="3449944028" sldId="320"/>
            <ac:spMk id="10" creationId="{6EC2AD69-D3C4-4CF9-B0DF-5D8580250E14}"/>
          </ac:spMkLst>
        </pc:spChg>
        <pc:spChg chg="mod">
          <ac:chgData name="Mariana Rodrigues" userId="4a9ef5cd56d8b204" providerId="LiveId" clId="{DF22CCE8-F315-4FAB-A89F-FEFFE85BC2A6}" dt="2020-12-03T19:15:06.546" v="2235" actId="20577"/>
          <ac:spMkLst>
            <pc:docMk/>
            <pc:sldMk cId="3449944028" sldId="320"/>
            <ac:spMk id="14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8:57:59.788" v="1743" actId="20577"/>
          <ac:spMkLst>
            <pc:docMk/>
            <pc:sldMk cId="3449944028" sldId="320"/>
            <ac:spMk id="26" creationId="{60B27008-D61C-4B27-A078-19BBA66E50AB}"/>
          </ac:spMkLst>
        </pc:spChg>
        <pc:spChg chg="add mod">
          <ac:chgData name="Mariana Rodrigues" userId="4a9ef5cd56d8b204" providerId="LiveId" clId="{DF22CCE8-F315-4FAB-A89F-FEFFE85BC2A6}" dt="2020-12-03T18:57:22.182" v="1674" actId="20577"/>
          <ac:spMkLst>
            <pc:docMk/>
            <pc:sldMk cId="3449944028" sldId="320"/>
            <ac:spMk id="28" creationId="{AFBBFCAE-4267-4EA8-81E0-6339E55AC27F}"/>
          </ac:spMkLst>
        </pc:spChg>
        <pc:spChg chg="add mod">
          <ac:chgData name="Mariana Rodrigues" userId="4a9ef5cd56d8b204" providerId="LiveId" clId="{DF22CCE8-F315-4FAB-A89F-FEFFE85BC2A6}" dt="2020-12-03T19:03:12.247" v="1851" actId="1076"/>
          <ac:spMkLst>
            <pc:docMk/>
            <pc:sldMk cId="3449944028" sldId="320"/>
            <ac:spMk id="31" creationId="{A0A50485-0A80-43CB-A995-40F38C475405}"/>
          </ac:spMkLst>
        </pc:spChg>
        <pc:spChg chg="add mod">
          <ac:chgData name="Mariana Rodrigues" userId="4a9ef5cd56d8b204" providerId="LiveId" clId="{DF22CCE8-F315-4FAB-A89F-FEFFE85BC2A6}" dt="2020-12-03T18:59:47.307" v="1784" actId="20577"/>
          <ac:spMkLst>
            <pc:docMk/>
            <pc:sldMk cId="3449944028" sldId="320"/>
            <ac:spMk id="34" creationId="{76E614A9-678D-43A0-B8DC-4C5D3BD4A70A}"/>
          </ac:spMkLst>
        </pc:spChg>
        <pc:spChg chg="add mod">
          <ac:chgData name="Mariana Rodrigues" userId="4a9ef5cd56d8b204" providerId="LiveId" clId="{DF22CCE8-F315-4FAB-A89F-FEFFE85BC2A6}" dt="2020-12-03T19:03:23.902" v="1853" actId="1076"/>
          <ac:spMkLst>
            <pc:docMk/>
            <pc:sldMk cId="3449944028" sldId="320"/>
            <ac:spMk id="37" creationId="{7269BF29-9AD7-4917-B331-5DE964C7E737}"/>
          </ac:spMkLst>
        </pc:spChg>
        <pc:spChg chg="add mod">
          <ac:chgData name="Mariana Rodrigues" userId="4a9ef5cd56d8b204" providerId="LiveId" clId="{DF22CCE8-F315-4FAB-A89F-FEFFE85BC2A6}" dt="2020-12-03T19:02:44.863" v="1843" actId="1076"/>
          <ac:spMkLst>
            <pc:docMk/>
            <pc:sldMk cId="3449944028" sldId="320"/>
            <ac:spMk id="40" creationId="{7AD7ECCD-F9A1-436C-BA83-18EC51EBDE2A}"/>
          </ac:spMkLst>
        </pc:spChg>
        <pc:picChg chg="del">
          <ac:chgData name="Mariana Rodrigues" userId="4a9ef5cd56d8b204" providerId="LiveId" clId="{DF22CCE8-F315-4FAB-A89F-FEFFE85BC2A6}" dt="2020-12-03T02:00:58.723" v="484" actId="478"/>
          <ac:picMkLst>
            <pc:docMk/>
            <pc:sldMk cId="3449944028" sldId="320"/>
            <ac:picMk id="4" creationId="{D6DC24E8-C14E-430E-84A7-AB92E39BB35F}"/>
          </ac:picMkLst>
        </pc:picChg>
        <pc:picChg chg="add mod">
          <ac:chgData name="Mariana Rodrigues" userId="4a9ef5cd56d8b204" providerId="LiveId" clId="{DF22CCE8-F315-4FAB-A89F-FEFFE85BC2A6}" dt="2020-12-03T19:03:20.326" v="1852" actId="1076"/>
          <ac:picMkLst>
            <pc:docMk/>
            <pc:sldMk cId="3449944028" sldId="320"/>
            <ac:picMk id="5" creationId="{29D244F5-0E4A-4785-8173-2E25EBF8E00B}"/>
          </ac:picMkLst>
        </pc:picChg>
        <pc:picChg chg="del">
          <ac:chgData name="Mariana Rodrigues" userId="4a9ef5cd56d8b204" providerId="LiveId" clId="{DF22CCE8-F315-4FAB-A89F-FEFFE85BC2A6}" dt="2020-12-03T02:00:59.233" v="485" actId="478"/>
          <ac:picMkLst>
            <pc:docMk/>
            <pc:sldMk cId="3449944028" sldId="320"/>
            <ac:picMk id="11" creationId="{97030C3B-14D8-48C9-BA31-E4F11A952B73}"/>
          </ac:picMkLst>
        </pc:picChg>
        <pc:picChg chg="add del mod">
          <ac:chgData name="Mariana Rodrigues" userId="4a9ef5cd56d8b204" providerId="LiveId" clId="{DF22CCE8-F315-4FAB-A89F-FEFFE85BC2A6}" dt="2020-12-03T02:03:35.229" v="511" actId="478"/>
          <ac:picMkLst>
            <pc:docMk/>
            <pc:sldMk cId="3449944028" sldId="320"/>
            <ac:picMk id="12" creationId="{B0CF1932-B731-4E4C-AD9C-2A4FA6BB1732}"/>
          </ac:picMkLst>
        </pc:picChg>
        <pc:picChg chg="add del mod">
          <ac:chgData name="Mariana Rodrigues" userId="4a9ef5cd56d8b204" providerId="LiveId" clId="{DF22CCE8-F315-4FAB-A89F-FEFFE85BC2A6}" dt="2020-12-03T12:56:02.440" v="525" actId="478"/>
          <ac:picMkLst>
            <pc:docMk/>
            <pc:sldMk cId="3449944028" sldId="320"/>
            <ac:picMk id="15" creationId="{FA0842E5-4D00-4788-A7AF-28F833CF3ED1}"/>
          </ac:picMkLst>
        </pc:picChg>
        <pc:picChg chg="add mod">
          <ac:chgData name="Mariana Rodrigues" userId="4a9ef5cd56d8b204" providerId="LiveId" clId="{DF22CCE8-F315-4FAB-A89F-FEFFE85BC2A6}" dt="2020-12-03T18:16:26.163" v="1432" actId="1076"/>
          <ac:picMkLst>
            <pc:docMk/>
            <pc:sldMk cId="3449944028" sldId="320"/>
            <ac:picMk id="17" creationId="{63B65964-F08E-4031-9C97-463C3529DD2E}"/>
          </ac:picMkLst>
        </pc:picChg>
        <pc:picChg chg="add del mod">
          <ac:chgData name="Mariana Rodrigues" userId="4a9ef5cd56d8b204" providerId="LiveId" clId="{DF22CCE8-F315-4FAB-A89F-FEFFE85BC2A6}" dt="2020-12-03T18:17:13.835" v="1436" actId="21"/>
          <ac:picMkLst>
            <pc:docMk/>
            <pc:sldMk cId="3449944028" sldId="320"/>
            <ac:picMk id="19" creationId="{7CA88FBA-1476-4DD9-A2B0-7E28084939B0}"/>
          </ac:picMkLst>
        </pc:picChg>
        <pc:picChg chg="add del mod">
          <ac:chgData name="Mariana Rodrigues" userId="4a9ef5cd56d8b204" providerId="LiveId" clId="{DF22CCE8-F315-4FAB-A89F-FEFFE85BC2A6}" dt="2020-12-03T18:55:02.874" v="1588" actId="478"/>
          <ac:picMkLst>
            <pc:docMk/>
            <pc:sldMk cId="3449944028" sldId="320"/>
            <ac:picMk id="20" creationId="{1E0A2CBF-AE98-481F-B587-388F2A6A51BE}"/>
          </ac:picMkLst>
        </pc:picChg>
        <pc:picChg chg="add del">
          <ac:chgData name="Mariana Rodrigues" userId="4a9ef5cd56d8b204" providerId="LiveId" clId="{DF22CCE8-F315-4FAB-A89F-FEFFE85BC2A6}" dt="2020-12-03T18:54:19.938" v="1583" actId="478"/>
          <ac:picMkLst>
            <pc:docMk/>
            <pc:sldMk cId="3449944028" sldId="320"/>
            <ac:picMk id="22" creationId="{47A6D963-3E83-4BE0-89CE-35496A77D8A6}"/>
          </ac:picMkLst>
        </pc:picChg>
        <pc:picChg chg="add del mod">
          <ac:chgData name="Mariana Rodrigues" userId="4a9ef5cd56d8b204" providerId="LiveId" clId="{DF22CCE8-F315-4FAB-A89F-FEFFE85BC2A6}" dt="2020-12-03T18:58:03.078" v="1745" actId="478"/>
          <ac:picMkLst>
            <pc:docMk/>
            <pc:sldMk cId="3449944028" sldId="320"/>
            <ac:picMk id="24" creationId="{570D64D6-C2FC-4A9F-A398-B5E6EA3D7D3E}"/>
          </ac:picMkLst>
        </pc:picChg>
        <pc:picChg chg="add mod">
          <ac:chgData name="Mariana Rodrigues" userId="4a9ef5cd56d8b204" providerId="LiveId" clId="{DF22CCE8-F315-4FAB-A89F-FEFFE85BC2A6}" dt="2020-12-03T19:03:12.247" v="1851" actId="1076"/>
          <ac:picMkLst>
            <pc:docMk/>
            <pc:sldMk cId="3449944028" sldId="320"/>
            <ac:picMk id="30" creationId="{BDC3CED8-B116-432D-9968-D0AD706D9B39}"/>
          </ac:picMkLst>
        </pc:picChg>
        <pc:picChg chg="add mod">
          <ac:chgData name="Mariana Rodrigues" userId="4a9ef5cd56d8b204" providerId="LiveId" clId="{DF22CCE8-F315-4FAB-A89F-FEFFE85BC2A6}" dt="2020-12-03T18:59:25.743" v="1755" actId="1076"/>
          <ac:picMkLst>
            <pc:docMk/>
            <pc:sldMk cId="3449944028" sldId="320"/>
            <ac:picMk id="33" creationId="{658DE1A7-FE2E-4582-843C-0EE018386B00}"/>
          </ac:picMkLst>
        </pc:picChg>
        <pc:picChg chg="add mod">
          <ac:chgData name="Mariana Rodrigues" userId="4a9ef5cd56d8b204" providerId="LiveId" clId="{DF22CCE8-F315-4FAB-A89F-FEFFE85BC2A6}" dt="2020-12-03T19:03:23.902" v="1853" actId="1076"/>
          <ac:picMkLst>
            <pc:docMk/>
            <pc:sldMk cId="3449944028" sldId="320"/>
            <ac:picMk id="36" creationId="{D6902618-5F30-4075-A67B-8B51C88CAA21}"/>
          </ac:picMkLst>
        </pc:picChg>
        <pc:picChg chg="add mod">
          <ac:chgData name="Mariana Rodrigues" userId="4a9ef5cd56d8b204" providerId="LiveId" clId="{DF22CCE8-F315-4FAB-A89F-FEFFE85BC2A6}" dt="2020-12-03T19:02:24.709" v="1814" actId="1076"/>
          <ac:picMkLst>
            <pc:docMk/>
            <pc:sldMk cId="3449944028" sldId="320"/>
            <ac:picMk id="39" creationId="{FB1E7919-13EE-4CE5-9A35-7E0474825A96}"/>
          </ac:picMkLst>
        </pc:picChg>
      </pc:sldChg>
      <pc:sldChg chg="delSp modSp add del mod">
        <pc:chgData name="Mariana Rodrigues" userId="4a9ef5cd56d8b204" providerId="LiveId" clId="{DF22CCE8-F315-4FAB-A89F-FEFFE85BC2A6}" dt="2020-12-03T18:15:15.375" v="1425" actId="47"/>
        <pc:sldMkLst>
          <pc:docMk/>
          <pc:sldMk cId="872838636" sldId="321"/>
        </pc:sldMkLst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872838636" sldId="321"/>
            <ac:spMk id="6" creationId="{C7089F25-8D90-4975-AFC6-C46760122837}"/>
          </ac:spMkLst>
        </pc:spChg>
        <pc:spChg chg="del mod">
          <ac:chgData name="Mariana Rodrigues" userId="4a9ef5cd56d8b204" providerId="LiveId" clId="{DF22CCE8-F315-4FAB-A89F-FEFFE85BC2A6}" dt="2020-12-03T02:04:18.879" v="519" actId="478"/>
          <ac:spMkLst>
            <pc:docMk/>
            <pc:sldMk cId="872838636" sldId="321"/>
            <ac:spMk id="9" creationId="{E9A519CF-8900-416A-BC42-22F81CFA9F45}"/>
          </ac:spMkLst>
        </pc:spChg>
        <pc:spChg chg="del">
          <ac:chgData name="Mariana Rodrigues" userId="4a9ef5cd56d8b204" providerId="LiveId" clId="{DF22CCE8-F315-4FAB-A89F-FEFFE85BC2A6}" dt="2020-12-03T02:04:23.669" v="522" actId="478"/>
          <ac:spMkLst>
            <pc:docMk/>
            <pc:sldMk cId="872838636" sldId="321"/>
            <ac:spMk id="10" creationId="{6EC2AD69-D3C4-4CF9-B0DF-5D8580250E14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872838636" sldId="321"/>
            <ac:spMk id="14" creationId="{00000000-0000-0000-0000-000000000000}"/>
          </ac:spMkLst>
        </pc:spChg>
        <pc:picChg chg="del">
          <ac:chgData name="Mariana Rodrigues" userId="4a9ef5cd56d8b204" providerId="LiveId" clId="{DF22CCE8-F315-4FAB-A89F-FEFFE85BC2A6}" dt="2020-12-03T02:04:17.116" v="517" actId="478"/>
          <ac:picMkLst>
            <pc:docMk/>
            <pc:sldMk cId="872838636" sldId="321"/>
            <ac:picMk id="5" creationId="{29D244F5-0E4A-4785-8173-2E25EBF8E00B}"/>
          </ac:picMkLst>
        </pc:picChg>
        <pc:picChg chg="del mod">
          <ac:chgData name="Mariana Rodrigues" userId="4a9ef5cd56d8b204" providerId="LiveId" clId="{DF22CCE8-F315-4FAB-A89F-FEFFE85BC2A6}" dt="2020-12-03T13:07:24.195" v="548" actId="21"/>
          <ac:picMkLst>
            <pc:docMk/>
            <pc:sldMk cId="872838636" sldId="321"/>
            <ac:picMk id="15" creationId="{FA0842E5-4D00-4788-A7AF-28F833CF3ED1}"/>
          </ac:picMkLst>
        </pc:picChg>
      </pc:sldChg>
      <pc:sldChg chg="addSp delSp modSp add del mod">
        <pc:chgData name="Mariana Rodrigues" userId="4a9ef5cd56d8b204" providerId="LiveId" clId="{DF22CCE8-F315-4FAB-A89F-FEFFE85BC2A6}" dt="2020-12-03T19:05:26.091" v="1875" actId="47"/>
        <pc:sldMkLst>
          <pc:docMk/>
          <pc:sldMk cId="2520084834" sldId="322"/>
        </pc:sldMkLst>
        <pc:spChg chg="mod">
          <ac:chgData name="Mariana Rodrigues" userId="4a9ef5cd56d8b204" providerId="LiveId" clId="{DF22CCE8-F315-4FAB-A89F-FEFFE85BC2A6}" dt="2020-12-03T19:04:43.974" v="1860" actId="1076"/>
          <ac:spMkLst>
            <pc:docMk/>
            <pc:sldMk cId="2520084834" sldId="322"/>
            <ac:spMk id="6" creationId="{00000000-0000-0000-0000-000000000000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2520084834" sldId="322"/>
            <ac:spMk id="11" creationId="{EEA04CA7-9679-44BC-827E-A42135FC3F5E}"/>
          </ac:spMkLst>
        </pc:spChg>
        <pc:spChg chg="del">
          <ac:chgData name="Mariana Rodrigues" userId="4a9ef5cd56d8b204" providerId="LiveId" clId="{DF22CCE8-F315-4FAB-A89F-FEFFE85BC2A6}" dt="2020-12-03T13:07:21.673" v="547" actId="478"/>
          <ac:spMkLst>
            <pc:docMk/>
            <pc:sldMk cId="2520084834" sldId="322"/>
            <ac:spMk id="12" creationId="{7FDDC690-06DE-4421-9DFA-662CF0C667CA}"/>
          </ac:spMkLst>
        </pc:spChg>
        <pc:picChg chg="add del mod">
          <ac:chgData name="Mariana Rodrigues" userId="4a9ef5cd56d8b204" providerId="LiveId" clId="{DF22CCE8-F315-4FAB-A89F-FEFFE85BC2A6}" dt="2020-12-03T19:05:03.193" v="1867" actId="21"/>
          <ac:picMkLst>
            <pc:docMk/>
            <pc:sldMk cId="2520084834" sldId="322"/>
            <ac:picMk id="9" creationId="{0536989A-1474-4023-B5BF-7609F40A04C3}"/>
          </ac:picMkLst>
        </pc:picChg>
        <pc:picChg chg="del">
          <ac:chgData name="Mariana Rodrigues" userId="4a9ef5cd56d8b204" providerId="LiveId" clId="{DF22CCE8-F315-4FAB-A89F-FEFFE85BC2A6}" dt="2020-12-03T13:07:20.727" v="546" actId="478"/>
          <ac:picMkLst>
            <pc:docMk/>
            <pc:sldMk cId="2520084834" sldId="322"/>
            <ac:picMk id="23" creationId="{B9408008-1B0B-41EE-933D-23B8C4991E9A}"/>
          </ac:picMkLst>
        </pc:picChg>
      </pc:sldChg>
      <pc:sldChg chg="addSp delSp modSp add mod">
        <pc:chgData name="Mariana Rodrigues" userId="4a9ef5cd56d8b204" providerId="LiveId" clId="{DF22CCE8-F315-4FAB-A89F-FEFFE85BC2A6}" dt="2020-12-03T19:08:22.573" v="1919" actId="1076"/>
        <pc:sldMkLst>
          <pc:docMk/>
          <pc:sldMk cId="297985603" sldId="323"/>
        </pc:sldMkLst>
        <pc:spChg chg="mod">
          <ac:chgData name="Mariana Rodrigues" userId="4a9ef5cd56d8b204" providerId="LiveId" clId="{DF22CCE8-F315-4FAB-A89F-FEFFE85BC2A6}" dt="2020-12-03T16:49:48.341" v="687" actId="1076"/>
          <ac:spMkLst>
            <pc:docMk/>
            <pc:sldMk cId="297985603" sldId="323"/>
            <ac:spMk id="6" creationId="{402E5DF7-577F-4D38-93E8-6AE650E382E8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297985603" sldId="323"/>
            <ac:spMk id="8" creationId="{4C40D008-0B47-4F5F-BE64-BF07A3908AC4}"/>
          </ac:spMkLst>
        </pc:spChg>
        <pc:spChg chg="del mod">
          <ac:chgData name="Mariana Rodrigues" userId="4a9ef5cd56d8b204" providerId="LiveId" clId="{DF22CCE8-F315-4FAB-A89F-FEFFE85BC2A6}" dt="2020-12-03T19:08:19.642" v="1918" actId="478"/>
          <ac:spMkLst>
            <pc:docMk/>
            <pc:sldMk cId="297985603" sldId="323"/>
            <ac:spMk id="9" creationId="{3BC6F00C-7D9E-4AAA-91B7-2ECC7E8F9AD2}"/>
          </ac:spMkLst>
        </pc:spChg>
        <pc:spChg chg="del">
          <ac:chgData name="Mariana Rodrigues" userId="4a9ef5cd56d8b204" providerId="LiveId" clId="{DF22CCE8-F315-4FAB-A89F-FEFFE85BC2A6}" dt="2020-12-03T13:11:52.793" v="569" actId="478"/>
          <ac:spMkLst>
            <pc:docMk/>
            <pc:sldMk cId="297985603" sldId="323"/>
            <ac:spMk id="17" creationId="{0DFB2AA9-8384-4ECC-8297-CD319CC1E9DA}"/>
          </ac:spMkLst>
        </pc:spChg>
        <pc:graphicFrameChg chg="del">
          <ac:chgData name="Mariana Rodrigues" userId="4a9ef5cd56d8b204" providerId="LiveId" clId="{DF22CCE8-F315-4FAB-A89F-FEFFE85BC2A6}" dt="2020-12-03T13:11:51.624" v="568" actId="478"/>
          <ac:graphicFrameMkLst>
            <pc:docMk/>
            <pc:sldMk cId="297985603" sldId="323"/>
            <ac:graphicFrameMk id="13" creationId="{151C0B54-C5F0-4A36-B1D4-FD1E9D4101CB}"/>
          </ac:graphicFrameMkLst>
        </pc:graphicFrameChg>
        <pc:picChg chg="add del mod modCrop">
          <ac:chgData name="Mariana Rodrigues" userId="4a9ef5cd56d8b204" providerId="LiveId" clId="{DF22CCE8-F315-4FAB-A89F-FEFFE85BC2A6}" dt="2020-12-03T19:08:13.738" v="1914" actId="478"/>
          <ac:picMkLst>
            <pc:docMk/>
            <pc:sldMk cId="297985603" sldId="323"/>
            <ac:picMk id="10" creationId="{C2CF4751-1299-48AF-87A8-4F705F51E4D6}"/>
          </ac:picMkLst>
        </pc:picChg>
        <pc:picChg chg="add mod">
          <ac:chgData name="Mariana Rodrigues" userId="4a9ef5cd56d8b204" providerId="LiveId" clId="{DF22CCE8-F315-4FAB-A89F-FEFFE85BC2A6}" dt="2020-12-03T19:08:22.573" v="1919" actId="1076"/>
          <ac:picMkLst>
            <pc:docMk/>
            <pc:sldMk cId="297985603" sldId="323"/>
            <ac:picMk id="3074" creationId="{6ED62F53-2CAC-4753-A22F-42C865C9AB56}"/>
          </ac:picMkLst>
        </pc:picChg>
      </pc:sldChg>
      <pc:sldChg chg="addSp delSp modSp add mod">
        <pc:chgData name="Mariana Rodrigues" userId="4a9ef5cd56d8b204" providerId="LiveId" clId="{DF22CCE8-F315-4FAB-A89F-FEFFE85BC2A6}" dt="2020-12-03T19:13:27.903" v="2176" actId="20577"/>
        <pc:sldMkLst>
          <pc:docMk/>
          <pc:sldMk cId="3564762412" sldId="324"/>
        </pc:sldMkLst>
        <pc:spChg chg="mod">
          <ac:chgData name="Mariana Rodrigues" userId="4a9ef5cd56d8b204" providerId="LiveId" clId="{DF22CCE8-F315-4FAB-A89F-FEFFE85BC2A6}" dt="2020-12-03T19:07:57.974" v="1912" actId="1076"/>
          <ac:spMkLst>
            <pc:docMk/>
            <pc:sldMk cId="3564762412" sldId="324"/>
            <ac:spMk id="6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9:13:27.903" v="2176" actId="20577"/>
          <ac:spMkLst>
            <pc:docMk/>
            <pc:sldMk cId="3564762412" sldId="324"/>
            <ac:spMk id="10" creationId="{DC7E9364-AF0F-457A-8189-BC3074D1B7A0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3564762412" sldId="324"/>
            <ac:spMk id="11" creationId="{EEA04CA7-9679-44BC-827E-A42135FC3F5E}"/>
          </ac:spMkLst>
        </pc:spChg>
        <pc:spChg chg="del">
          <ac:chgData name="Mariana Rodrigues" userId="4a9ef5cd56d8b204" providerId="LiveId" clId="{DF22CCE8-F315-4FAB-A89F-FEFFE85BC2A6}" dt="2020-12-03T16:38:25.498" v="596" actId="478"/>
          <ac:spMkLst>
            <pc:docMk/>
            <pc:sldMk cId="3564762412" sldId="324"/>
            <ac:spMk id="12" creationId="{7FDDC690-06DE-4421-9DFA-662CF0C667CA}"/>
          </ac:spMkLst>
        </pc:spChg>
        <pc:picChg chg="add del mod">
          <ac:chgData name="Mariana Rodrigues" userId="4a9ef5cd56d8b204" providerId="LiveId" clId="{DF22CCE8-F315-4FAB-A89F-FEFFE85BC2A6}" dt="2020-12-03T19:08:00.125" v="1913" actId="1076"/>
          <ac:picMkLst>
            <pc:docMk/>
            <pc:sldMk cId="3564762412" sldId="324"/>
            <ac:picMk id="9" creationId="{55C12F19-6305-405F-9978-41BD0968B348}"/>
          </ac:picMkLst>
        </pc:picChg>
        <pc:picChg chg="del">
          <ac:chgData name="Mariana Rodrigues" userId="4a9ef5cd56d8b204" providerId="LiveId" clId="{DF22CCE8-F315-4FAB-A89F-FEFFE85BC2A6}" dt="2020-12-03T16:38:24.032" v="595" actId="478"/>
          <ac:picMkLst>
            <pc:docMk/>
            <pc:sldMk cId="3564762412" sldId="324"/>
            <ac:picMk id="23" creationId="{B9408008-1B0B-41EE-933D-23B8C4991E9A}"/>
          </ac:picMkLst>
        </pc:picChg>
      </pc:sldChg>
      <pc:sldChg chg="addSp delSp modSp add mod chgLayout">
        <pc:chgData name="Mariana Rodrigues" userId="4a9ef5cd56d8b204" providerId="LiveId" clId="{DF22CCE8-F315-4FAB-A89F-FEFFE85BC2A6}" dt="2020-12-03T19:15:01.374" v="2231" actId="20577"/>
        <pc:sldMkLst>
          <pc:docMk/>
          <pc:sldMk cId="1356606365" sldId="325"/>
        </pc:sldMkLst>
        <pc:spChg chg="mod ord">
          <ac:chgData name="Mariana Rodrigues" userId="4a9ef5cd56d8b204" providerId="LiveId" clId="{DF22CCE8-F315-4FAB-A89F-FEFFE85BC2A6}" dt="2020-12-03T16:48:01.032" v="671" actId="6264"/>
          <ac:spMkLst>
            <pc:docMk/>
            <pc:sldMk cId="1356606365" sldId="325"/>
            <ac:spMk id="2" creationId="{00000000-0000-0000-0000-000000000000}"/>
          </ac:spMkLst>
        </pc:spChg>
        <pc:spChg chg="add del mod">
          <ac:chgData name="Mariana Rodrigues" userId="4a9ef5cd56d8b204" providerId="LiveId" clId="{DF22CCE8-F315-4FAB-A89F-FEFFE85BC2A6}" dt="2020-12-03T16:45:58.758" v="669" actId="6264"/>
          <ac:spMkLst>
            <pc:docMk/>
            <pc:sldMk cId="1356606365" sldId="325"/>
            <ac:spMk id="3" creationId="{AA6F386E-378F-4475-B82C-8C39C2747E22}"/>
          </ac:spMkLst>
        </pc:spChg>
        <pc:spChg chg="add del mod">
          <ac:chgData name="Mariana Rodrigues" userId="4a9ef5cd56d8b204" providerId="LiveId" clId="{DF22CCE8-F315-4FAB-A89F-FEFFE85BC2A6}" dt="2020-12-03T16:45:58.758" v="669" actId="6264"/>
          <ac:spMkLst>
            <pc:docMk/>
            <pc:sldMk cId="1356606365" sldId="325"/>
            <ac:spMk id="4" creationId="{86650924-C673-4F0E-A825-C360C1B3B1F3}"/>
          </ac:spMkLst>
        </pc:spChg>
        <pc:spChg chg="add del mod">
          <ac:chgData name="Mariana Rodrigues" userId="4a9ef5cd56d8b204" providerId="LiveId" clId="{DF22CCE8-F315-4FAB-A89F-FEFFE85BC2A6}" dt="2020-12-03T16:45:58.758" v="669" actId="6264"/>
          <ac:spMkLst>
            <pc:docMk/>
            <pc:sldMk cId="1356606365" sldId="325"/>
            <ac:spMk id="5" creationId="{1DBE07A4-FE64-4E44-8518-BF4D192D6C7D}"/>
          </ac:spMkLst>
        </pc:spChg>
        <pc:spChg chg="mod ord">
          <ac:chgData name="Mariana Rodrigues" userId="4a9ef5cd56d8b204" providerId="LiveId" clId="{DF22CCE8-F315-4FAB-A89F-FEFFE85BC2A6}" dt="2020-12-03T16:48:28.410" v="672"/>
          <ac:spMkLst>
            <pc:docMk/>
            <pc:sldMk cId="1356606365" sldId="325"/>
            <ac:spMk id="6" creationId="{C7089F25-8D90-4975-AFC6-C46760122837}"/>
          </ac:spMkLst>
        </pc:spChg>
        <pc:spChg chg="mod ord">
          <ac:chgData name="Mariana Rodrigues" userId="4a9ef5cd56d8b204" providerId="LiveId" clId="{DF22CCE8-F315-4FAB-A89F-FEFFE85BC2A6}" dt="2020-12-03T16:48:01.032" v="671" actId="6264"/>
          <ac:spMkLst>
            <pc:docMk/>
            <pc:sldMk cId="1356606365" sldId="325"/>
            <ac:spMk id="8" creationId="{00000000-0000-0000-0000-000000000000}"/>
          </ac:spMkLst>
        </pc:spChg>
        <pc:spChg chg="add del mod">
          <ac:chgData name="Mariana Rodrigues" userId="4a9ef5cd56d8b204" providerId="LiveId" clId="{DF22CCE8-F315-4FAB-A89F-FEFFE85BC2A6}" dt="2020-12-03T16:48:01.032" v="671" actId="6264"/>
          <ac:spMkLst>
            <pc:docMk/>
            <pc:sldMk cId="1356606365" sldId="325"/>
            <ac:spMk id="10" creationId="{ED2CE0C9-E799-4B29-9FB9-95596EC02F73}"/>
          </ac:spMkLst>
        </pc:spChg>
        <pc:spChg chg="add del mod">
          <ac:chgData name="Mariana Rodrigues" userId="4a9ef5cd56d8b204" providerId="LiveId" clId="{DF22CCE8-F315-4FAB-A89F-FEFFE85BC2A6}" dt="2020-12-03T16:48:01.032" v="671" actId="6264"/>
          <ac:spMkLst>
            <pc:docMk/>
            <pc:sldMk cId="1356606365" sldId="325"/>
            <ac:spMk id="11" creationId="{F39FA343-B0B4-4DE3-9207-516621ED089F}"/>
          </ac:spMkLst>
        </pc:spChg>
        <pc:spChg chg="add del mod">
          <ac:chgData name="Mariana Rodrigues" userId="4a9ef5cd56d8b204" providerId="LiveId" clId="{DF22CCE8-F315-4FAB-A89F-FEFFE85BC2A6}" dt="2020-12-03T16:48:01.032" v="671" actId="6264"/>
          <ac:spMkLst>
            <pc:docMk/>
            <pc:sldMk cId="1356606365" sldId="325"/>
            <ac:spMk id="12" creationId="{12806618-0703-4D1B-B598-713E655C5157}"/>
          </ac:spMkLst>
        </pc:spChg>
        <pc:spChg chg="add del mod">
          <ac:chgData name="Mariana Rodrigues" userId="4a9ef5cd56d8b204" providerId="LiveId" clId="{DF22CCE8-F315-4FAB-A89F-FEFFE85BC2A6}" dt="2020-12-03T19:15:01.374" v="2231" actId="20577"/>
          <ac:spMkLst>
            <pc:docMk/>
            <pc:sldMk cId="1356606365" sldId="325"/>
            <ac:spMk id="14" creationId="{00000000-0000-0000-0000-000000000000}"/>
          </ac:spMkLst>
        </pc:spChg>
        <pc:spChg chg="add del mod">
          <ac:chgData name="Mariana Rodrigues" userId="4a9ef5cd56d8b204" providerId="LiveId" clId="{DF22CCE8-F315-4FAB-A89F-FEFFE85BC2A6}" dt="2020-12-03T17:46:19.934" v="935" actId="478"/>
          <ac:spMkLst>
            <pc:docMk/>
            <pc:sldMk cId="1356606365" sldId="325"/>
            <ac:spMk id="17" creationId="{8A2E30D4-6E50-4254-8EF8-2D3D537E077A}"/>
          </ac:spMkLst>
        </pc:spChg>
        <pc:spChg chg="add del">
          <ac:chgData name="Mariana Rodrigues" userId="4a9ef5cd56d8b204" providerId="LiveId" clId="{DF22CCE8-F315-4FAB-A89F-FEFFE85BC2A6}" dt="2020-12-03T18:10:28.084" v="1306"/>
          <ac:spMkLst>
            <pc:docMk/>
            <pc:sldMk cId="1356606365" sldId="325"/>
            <ac:spMk id="24" creationId="{697C85BA-FB89-4B1A-8466-E518A6921F77}"/>
          </ac:spMkLst>
        </pc:spChg>
        <pc:picChg chg="add del mod">
          <ac:chgData name="Mariana Rodrigues" userId="4a9ef5cd56d8b204" providerId="LiveId" clId="{DF22CCE8-F315-4FAB-A89F-FEFFE85BC2A6}" dt="2020-12-03T16:41:31.159" v="613"/>
          <ac:picMkLst>
            <pc:docMk/>
            <pc:sldMk cId="1356606365" sldId="325"/>
            <ac:picMk id="7" creationId="{E048EC30-6FC4-4A15-AB46-93A1D3049943}"/>
          </ac:picMkLst>
        </pc:picChg>
        <pc:picChg chg="add del mod modCrop">
          <ac:chgData name="Mariana Rodrigues" userId="4a9ef5cd56d8b204" providerId="LiveId" clId="{DF22CCE8-F315-4FAB-A89F-FEFFE85BC2A6}" dt="2020-12-03T18:08:02.719" v="1297" actId="478"/>
          <ac:picMkLst>
            <pc:docMk/>
            <pc:sldMk cId="1356606365" sldId="325"/>
            <ac:picMk id="9" creationId="{0F1D8C61-30AE-46BA-BB7E-C3EE21EB62BE}"/>
          </ac:picMkLst>
        </pc:picChg>
        <pc:picChg chg="add mod">
          <ac:chgData name="Mariana Rodrigues" userId="4a9ef5cd56d8b204" providerId="LiveId" clId="{DF22CCE8-F315-4FAB-A89F-FEFFE85BC2A6}" dt="2020-12-03T18:13:00.364" v="1365" actId="1076"/>
          <ac:picMkLst>
            <pc:docMk/>
            <pc:sldMk cId="1356606365" sldId="325"/>
            <ac:picMk id="15" creationId="{2AA306E7-775C-4BF5-899C-4452E82A6BCD}"/>
          </ac:picMkLst>
        </pc:picChg>
        <pc:picChg chg="add del mod">
          <ac:chgData name="Mariana Rodrigues" userId="4a9ef5cd56d8b204" providerId="LiveId" clId="{DF22CCE8-F315-4FAB-A89F-FEFFE85BC2A6}" dt="2020-12-03T17:42:30.941" v="907" actId="21"/>
          <ac:picMkLst>
            <pc:docMk/>
            <pc:sldMk cId="1356606365" sldId="325"/>
            <ac:picMk id="19" creationId="{1280A70C-BFB0-4340-9304-DBF9822E47C2}"/>
          </ac:picMkLst>
        </pc:picChg>
        <pc:picChg chg="add mod">
          <ac:chgData name="Mariana Rodrigues" userId="4a9ef5cd56d8b204" providerId="LiveId" clId="{DF22CCE8-F315-4FAB-A89F-FEFFE85BC2A6}" dt="2020-12-03T18:08:05.068" v="1298" actId="1076"/>
          <ac:picMkLst>
            <pc:docMk/>
            <pc:sldMk cId="1356606365" sldId="325"/>
            <ac:picMk id="21" creationId="{1AEBF96A-E595-4F7F-9C12-98C648D91D6F}"/>
          </ac:picMkLst>
        </pc:picChg>
        <pc:picChg chg="add mod">
          <ac:chgData name="Mariana Rodrigues" userId="4a9ef5cd56d8b204" providerId="LiveId" clId="{DF22CCE8-F315-4FAB-A89F-FEFFE85BC2A6}" dt="2020-12-03T18:11:48.564" v="1328" actId="1076"/>
          <ac:picMkLst>
            <pc:docMk/>
            <pc:sldMk cId="1356606365" sldId="325"/>
            <ac:picMk id="23" creationId="{15ADDDCF-E09D-4232-A2E5-28644D72251D}"/>
          </ac:picMkLst>
        </pc:picChg>
        <pc:picChg chg="add del mod modCrop">
          <ac:chgData name="Mariana Rodrigues" userId="4a9ef5cd56d8b204" providerId="LiveId" clId="{DF22CCE8-F315-4FAB-A89F-FEFFE85BC2A6}" dt="2020-12-03T18:12:50.907" v="1361" actId="14100"/>
          <ac:picMkLst>
            <pc:docMk/>
            <pc:sldMk cId="1356606365" sldId="325"/>
            <ac:picMk id="26" creationId="{41E60EBB-A44A-42B0-874B-563A9D5D95CD}"/>
          </ac:picMkLst>
        </pc:picChg>
        <pc:picChg chg="add mod modCrop">
          <ac:chgData name="Mariana Rodrigues" userId="4a9ef5cd56d8b204" providerId="LiveId" clId="{DF22CCE8-F315-4FAB-A89F-FEFFE85BC2A6}" dt="2020-12-03T18:12:47.084" v="1359" actId="1076"/>
          <ac:picMkLst>
            <pc:docMk/>
            <pc:sldMk cId="1356606365" sldId="325"/>
            <ac:picMk id="28" creationId="{F30CB568-4772-44F7-B118-F0E45D0B37CC}"/>
          </ac:picMkLst>
        </pc:picChg>
        <pc:picChg chg="add mod">
          <ac:chgData name="Mariana Rodrigues" userId="4a9ef5cd56d8b204" providerId="LiveId" clId="{DF22CCE8-F315-4FAB-A89F-FEFFE85BC2A6}" dt="2020-12-03T18:12:55.020" v="1363" actId="1076"/>
          <ac:picMkLst>
            <pc:docMk/>
            <pc:sldMk cId="1356606365" sldId="325"/>
            <ac:picMk id="30" creationId="{DAA908DC-CA96-4F75-8B87-38F5FD14CF3C}"/>
          </ac:picMkLst>
        </pc:picChg>
      </pc:sldChg>
      <pc:sldChg chg="addSp delSp modSp add mod ord">
        <pc:chgData name="Mariana Rodrigues" userId="4a9ef5cd56d8b204" providerId="LiveId" clId="{DF22CCE8-F315-4FAB-A89F-FEFFE85BC2A6}" dt="2020-12-03T19:14:53.920" v="2227" actId="20577"/>
        <pc:sldMkLst>
          <pc:docMk/>
          <pc:sldMk cId="2206324360" sldId="326"/>
        </pc:sldMkLst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2206324360" sldId="326"/>
            <ac:spMk id="6" creationId="{C7089F25-8D90-4975-AFC6-C46760122837}"/>
          </ac:spMkLst>
        </pc:spChg>
        <pc:spChg chg="mod">
          <ac:chgData name="Mariana Rodrigues" userId="4a9ef5cd56d8b204" providerId="LiveId" clId="{DF22CCE8-F315-4FAB-A89F-FEFFE85BC2A6}" dt="2020-12-03T19:14:53.920" v="2227" actId="20577"/>
          <ac:spMkLst>
            <pc:docMk/>
            <pc:sldMk cId="2206324360" sldId="326"/>
            <ac:spMk id="14" creationId="{00000000-0000-0000-0000-000000000000}"/>
          </ac:spMkLst>
        </pc:spChg>
        <pc:picChg chg="add mod">
          <ac:chgData name="Mariana Rodrigues" userId="4a9ef5cd56d8b204" providerId="LiveId" clId="{DF22CCE8-F315-4FAB-A89F-FEFFE85BC2A6}" dt="2020-12-03T17:35:44.912" v="848" actId="1076"/>
          <ac:picMkLst>
            <pc:docMk/>
            <pc:sldMk cId="2206324360" sldId="326"/>
            <ac:picMk id="4" creationId="{DEF97D6F-BE6E-473F-90AC-B996BAC61B02}"/>
          </ac:picMkLst>
        </pc:picChg>
        <pc:picChg chg="add mod">
          <ac:chgData name="Mariana Rodrigues" userId="4a9ef5cd56d8b204" providerId="LiveId" clId="{DF22CCE8-F315-4FAB-A89F-FEFFE85BC2A6}" dt="2020-12-03T17:35:38.944" v="842" actId="1076"/>
          <ac:picMkLst>
            <pc:docMk/>
            <pc:sldMk cId="2206324360" sldId="326"/>
            <ac:picMk id="7" creationId="{60504F79-BB74-4DDD-AB09-9EBD3658BA4A}"/>
          </ac:picMkLst>
        </pc:picChg>
        <pc:picChg chg="mod modCrop">
          <ac:chgData name="Mariana Rodrigues" userId="4a9ef5cd56d8b204" providerId="LiveId" clId="{DF22CCE8-F315-4FAB-A89F-FEFFE85BC2A6}" dt="2020-12-03T17:34:38.560" v="808" actId="1076"/>
          <ac:picMkLst>
            <pc:docMk/>
            <pc:sldMk cId="2206324360" sldId="326"/>
            <ac:picMk id="9" creationId="{0F1D8C61-30AE-46BA-BB7E-C3EE21EB62BE}"/>
          </ac:picMkLst>
        </pc:picChg>
        <pc:picChg chg="add mod">
          <ac:chgData name="Mariana Rodrigues" userId="4a9ef5cd56d8b204" providerId="LiveId" clId="{DF22CCE8-F315-4FAB-A89F-FEFFE85BC2A6}" dt="2020-12-03T17:35:45.791" v="849" actId="1076"/>
          <ac:picMkLst>
            <pc:docMk/>
            <pc:sldMk cId="2206324360" sldId="326"/>
            <ac:picMk id="11" creationId="{4C3DE2B2-012C-4E21-A1CB-422D1691B840}"/>
          </ac:picMkLst>
        </pc:picChg>
        <pc:picChg chg="add mod">
          <ac:chgData name="Mariana Rodrigues" userId="4a9ef5cd56d8b204" providerId="LiveId" clId="{DF22CCE8-F315-4FAB-A89F-FEFFE85BC2A6}" dt="2020-12-03T17:34:41.289" v="809" actId="1076"/>
          <ac:picMkLst>
            <pc:docMk/>
            <pc:sldMk cId="2206324360" sldId="326"/>
            <ac:picMk id="13" creationId="{3D827D1E-BFCC-4797-9130-5B551B358C57}"/>
          </ac:picMkLst>
        </pc:picChg>
        <pc:picChg chg="add mod">
          <ac:chgData name="Mariana Rodrigues" userId="4a9ef5cd56d8b204" providerId="LiveId" clId="{DF22CCE8-F315-4FAB-A89F-FEFFE85BC2A6}" dt="2020-12-03T17:35:47.863" v="850" actId="1076"/>
          <ac:picMkLst>
            <pc:docMk/>
            <pc:sldMk cId="2206324360" sldId="326"/>
            <ac:picMk id="15" creationId="{0FFDB53D-AD62-4BB9-96CD-12771C67FA1F}"/>
          </ac:picMkLst>
        </pc:picChg>
        <pc:picChg chg="add mod">
          <ac:chgData name="Mariana Rodrigues" userId="4a9ef5cd56d8b204" providerId="LiveId" clId="{DF22CCE8-F315-4FAB-A89F-FEFFE85BC2A6}" dt="2020-12-03T17:35:42.648" v="846" actId="1076"/>
          <ac:picMkLst>
            <pc:docMk/>
            <pc:sldMk cId="2206324360" sldId="326"/>
            <ac:picMk id="16" creationId="{7F495DAB-5109-4581-BD7B-7A48BF72FB36}"/>
          </ac:picMkLst>
        </pc:picChg>
        <pc:picChg chg="add mod">
          <ac:chgData name="Mariana Rodrigues" userId="4a9ef5cd56d8b204" providerId="LiveId" clId="{DF22CCE8-F315-4FAB-A89F-FEFFE85BC2A6}" dt="2020-12-03T17:35:31.776" v="837" actId="1076"/>
          <ac:picMkLst>
            <pc:docMk/>
            <pc:sldMk cId="2206324360" sldId="326"/>
            <ac:picMk id="17" creationId="{927F2BDA-8110-462A-B25B-432E1BDDF52B}"/>
          </ac:picMkLst>
        </pc:picChg>
        <pc:picChg chg="add del mod">
          <ac:chgData name="Mariana Rodrigues" userId="4a9ef5cd56d8b204" providerId="LiveId" clId="{DF22CCE8-F315-4FAB-A89F-FEFFE85BC2A6}" dt="2020-12-03T17:35:24.324" v="834" actId="478"/>
          <ac:picMkLst>
            <pc:docMk/>
            <pc:sldMk cId="2206324360" sldId="326"/>
            <ac:picMk id="18" creationId="{7EDC68AC-510E-4390-9D69-11C1C4279173}"/>
          </ac:picMkLst>
        </pc:picChg>
        <pc:picChg chg="add del mod">
          <ac:chgData name="Mariana Rodrigues" userId="4a9ef5cd56d8b204" providerId="LiveId" clId="{DF22CCE8-F315-4FAB-A89F-FEFFE85BC2A6}" dt="2020-12-03T17:35:23.916" v="833" actId="478"/>
          <ac:picMkLst>
            <pc:docMk/>
            <pc:sldMk cId="2206324360" sldId="326"/>
            <ac:picMk id="19" creationId="{1F6BA5A9-78DA-4BBF-B56D-53996A28C6BF}"/>
          </ac:picMkLst>
        </pc:picChg>
        <pc:picChg chg="add del mod">
          <ac:chgData name="Mariana Rodrigues" userId="4a9ef5cd56d8b204" providerId="LiveId" clId="{DF22CCE8-F315-4FAB-A89F-FEFFE85BC2A6}" dt="2020-12-03T17:35:22.450" v="832" actId="478"/>
          <ac:picMkLst>
            <pc:docMk/>
            <pc:sldMk cId="2206324360" sldId="326"/>
            <ac:picMk id="20" creationId="{185EF73A-26A6-4F5C-B8B7-0E9AFF5C4A39}"/>
          </ac:picMkLst>
        </pc:picChg>
        <pc:picChg chg="add mod">
          <ac:chgData name="Mariana Rodrigues" userId="4a9ef5cd56d8b204" providerId="LiveId" clId="{DF22CCE8-F315-4FAB-A89F-FEFFE85BC2A6}" dt="2020-12-03T17:35:16.117" v="828" actId="571"/>
          <ac:picMkLst>
            <pc:docMk/>
            <pc:sldMk cId="2206324360" sldId="326"/>
            <ac:picMk id="21" creationId="{435285FE-1387-4F97-B025-D51FDB7BE8D9}"/>
          </ac:picMkLst>
        </pc:picChg>
        <pc:picChg chg="add mod">
          <ac:chgData name="Mariana Rodrigues" userId="4a9ef5cd56d8b204" providerId="LiveId" clId="{DF22CCE8-F315-4FAB-A89F-FEFFE85BC2A6}" dt="2020-12-03T17:35:16.117" v="828" actId="571"/>
          <ac:picMkLst>
            <pc:docMk/>
            <pc:sldMk cId="2206324360" sldId="326"/>
            <ac:picMk id="22" creationId="{55F70723-9808-428F-A8BF-89BE593C07CF}"/>
          </ac:picMkLst>
        </pc:picChg>
        <pc:picChg chg="add mod">
          <ac:chgData name="Mariana Rodrigues" userId="4a9ef5cd56d8b204" providerId="LiveId" clId="{DF22CCE8-F315-4FAB-A89F-FEFFE85BC2A6}" dt="2020-12-03T17:35:29.800" v="836" actId="1076"/>
          <ac:picMkLst>
            <pc:docMk/>
            <pc:sldMk cId="2206324360" sldId="326"/>
            <ac:picMk id="23" creationId="{94DF7525-A413-4B1D-95A7-F956BB992CC4}"/>
          </ac:picMkLst>
        </pc:picChg>
        <pc:picChg chg="add mod">
          <ac:chgData name="Mariana Rodrigues" userId="4a9ef5cd56d8b204" providerId="LiveId" clId="{DF22CCE8-F315-4FAB-A89F-FEFFE85BC2A6}" dt="2020-12-03T17:35:29.800" v="836" actId="1076"/>
          <ac:picMkLst>
            <pc:docMk/>
            <pc:sldMk cId="2206324360" sldId="326"/>
            <ac:picMk id="24" creationId="{4C207346-391E-445A-A114-E24496B36597}"/>
          </ac:picMkLst>
        </pc:picChg>
        <pc:picChg chg="add mod">
          <ac:chgData name="Mariana Rodrigues" userId="4a9ef5cd56d8b204" providerId="LiveId" clId="{DF22CCE8-F315-4FAB-A89F-FEFFE85BC2A6}" dt="2020-12-03T17:35:29.800" v="836" actId="1076"/>
          <ac:picMkLst>
            <pc:docMk/>
            <pc:sldMk cId="2206324360" sldId="326"/>
            <ac:picMk id="25" creationId="{EFB8CCF9-D599-4E34-81BB-76FA21EDEB32}"/>
          </ac:picMkLst>
        </pc:picChg>
        <pc:picChg chg="add del mod">
          <ac:chgData name="Mariana Rodrigues" userId="4a9ef5cd56d8b204" providerId="LiveId" clId="{DF22CCE8-F315-4FAB-A89F-FEFFE85BC2A6}" dt="2020-12-03T17:35:22.450" v="832" actId="478"/>
          <ac:picMkLst>
            <pc:docMk/>
            <pc:sldMk cId="2206324360" sldId="326"/>
            <ac:picMk id="26" creationId="{9618C837-3470-4122-812A-8C68F01FC65B}"/>
          </ac:picMkLst>
        </pc:picChg>
        <pc:picChg chg="add del mod">
          <ac:chgData name="Mariana Rodrigues" userId="4a9ef5cd56d8b204" providerId="LiveId" clId="{DF22CCE8-F315-4FAB-A89F-FEFFE85BC2A6}" dt="2020-12-03T17:35:22.450" v="832" actId="478"/>
          <ac:picMkLst>
            <pc:docMk/>
            <pc:sldMk cId="2206324360" sldId="326"/>
            <ac:picMk id="27" creationId="{4C2DCF01-BD88-4E6A-94F3-D532F7ABA646}"/>
          </ac:picMkLst>
        </pc:picChg>
        <pc:picChg chg="add mod">
          <ac:chgData name="Mariana Rodrigues" userId="4a9ef5cd56d8b204" providerId="LiveId" clId="{DF22CCE8-F315-4FAB-A89F-FEFFE85BC2A6}" dt="2020-12-03T17:44:06.203" v="923" actId="1076"/>
          <ac:picMkLst>
            <pc:docMk/>
            <pc:sldMk cId="2206324360" sldId="326"/>
            <ac:picMk id="29" creationId="{A1918A20-BE99-400A-A7F2-25321665B7BB}"/>
          </ac:picMkLst>
        </pc:picChg>
      </pc:sldChg>
      <pc:sldChg chg="addSp modSp add mod ord">
        <pc:chgData name="Mariana Rodrigues" userId="4a9ef5cd56d8b204" providerId="LiveId" clId="{DF22CCE8-F315-4FAB-A89F-FEFFE85BC2A6}" dt="2020-12-03T19:14:56.088" v="2229" actId="20577"/>
        <pc:sldMkLst>
          <pc:docMk/>
          <pc:sldMk cId="1009520523" sldId="327"/>
        </pc:sldMkLst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1009520523" sldId="327"/>
            <ac:spMk id="6" creationId="{C7089F25-8D90-4975-AFC6-C46760122837}"/>
          </ac:spMkLst>
        </pc:spChg>
        <pc:spChg chg="mod">
          <ac:chgData name="Mariana Rodrigues" userId="4a9ef5cd56d8b204" providerId="LiveId" clId="{DF22CCE8-F315-4FAB-A89F-FEFFE85BC2A6}" dt="2020-12-03T19:14:56.088" v="2229" actId="20577"/>
          <ac:spMkLst>
            <pc:docMk/>
            <pc:sldMk cId="1009520523" sldId="327"/>
            <ac:spMk id="14" creationId="{00000000-0000-0000-0000-000000000000}"/>
          </ac:spMkLst>
        </pc:spChg>
        <pc:picChg chg="add mod">
          <ac:chgData name="Mariana Rodrigues" userId="4a9ef5cd56d8b204" providerId="LiveId" clId="{DF22CCE8-F315-4FAB-A89F-FEFFE85BC2A6}" dt="2020-12-03T17:28:03.784" v="797" actId="1076"/>
          <ac:picMkLst>
            <pc:docMk/>
            <pc:sldMk cId="1009520523" sldId="327"/>
            <ac:picMk id="4" creationId="{E55F543C-93D2-47A6-9F57-6770DC39BCF7}"/>
          </ac:picMkLst>
        </pc:picChg>
        <pc:picChg chg="mod modCrop">
          <ac:chgData name="Mariana Rodrigues" userId="4a9ef5cd56d8b204" providerId="LiveId" clId="{DF22CCE8-F315-4FAB-A89F-FEFFE85BC2A6}" dt="2020-12-03T16:52:09.221" v="702" actId="1076"/>
          <ac:picMkLst>
            <pc:docMk/>
            <pc:sldMk cId="1009520523" sldId="327"/>
            <ac:picMk id="9" creationId="{0F1D8C61-30AE-46BA-BB7E-C3EE21EB62BE}"/>
          </ac:picMkLst>
        </pc:picChg>
        <pc:picChg chg="add mod">
          <ac:chgData name="Mariana Rodrigues" userId="4a9ef5cd56d8b204" providerId="LiveId" clId="{DF22CCE8-F315-4FAB-A89F-FEFFE85BC2A6}" dt="2020-12-03T17:27:58.232" v="794" actId="1076"/>
          <ac:picMkLst>
            <pc:docMk/>
            <pc:sldMk cId="1009520523" sldId="327"/>
            <ac:picMk id="10" creationId="{066C287A-0052-42D5-BC19-7AEE641C21AD}"/>
          </ac:picMkLst>
        </pc:picChg>
        <pc:picChg chg="add mod">
          <ac:chgData name="Mariana Rodrigues" userId="4a9ef5cd56d8b204" providerId="LiveId" clId="{DF22CCE8-F315-4FAB-A89F-FEFFE85BC2A6}" dt="2020-12-03T17:28:00.824" v="796" actId="1076"/>
          <ac:picMkLst>
            <pc:docMk/>
            <pc:sldMk cId="1009520523" sldId="327"/>
            <ac:picMk id="11" creationId="{1451965C-FC78-4402-BB06-D2362B470A98}"/>
          </ac:picMkLst>
        </pc:picChg>
        <pc:picChg chg="add mod">
          <ac:chgData name="Mariana Rodrigues" userId="4a9ef5cd56d8b204" providerId="LiveId" clId="{DF22CCE8-F315-4FAB-A89F-FEFFE85BC2A6}" dt="2020-12-03T17:27:59.584" v="795" actId="1076"/>
          <ac:picMkLst>
            <pc:docMk/>
            <pc:sldMk cId="1009520523" sldId="327"/>
            <ac:picMk id="12" creationId="{2A5386A4-EB51-49C3-81EE-755C177751E4}"/>
          </ac:picMkLst>
        </pc:picChg>
        <pc:picChg chg="add mod">
          <ac:chgData name="Mariana Rodrigues" userId="4a9ef5cd56d8b204" providerId="LiveId" clId="{DF22CCE8-F315-4FAB-A89F-FEFFE85BC2A6}" dt="2020-12-03T17:44:49.673" v="925" actId="1076"/>
          <ac:picMkLst>
            <pc:docMk/>
            <pc:sldMk cId="1009520523" sldId="327"/>
            <ac:picMk id="13" creationId="{815720D9-3636-4574-A3E0-12AA8979D895}"/>
          </ac:picMkLst>
        </pc:picChg>
        <pc:picChg chg="add mod">
          <ac:chgData name="Mariana Rodrigues" userId="4a9ef5cd56d8b204" providerId="LiveId" clId="{DF22CCE8-F315-4FAB-A89F-FEFFE85BC2A6}" dt="2020-12-03T17:28:07.471" v="799" actId="1076"/>
          <ac:picMkLst>
            <pc:docMk/>
            <pc:sldMk cId="1009520523" sldId="327"/>
            <ac:picMk id="1026" creationId="{1CB8E1BE-CC17-472D-BA7D-973448268DC0}"/>
          </ac:picMkLst>
        </pc:picChg>
      </pc:sldChg>
      <pc:sldChg chg="addSp delSp modSp add del mod">
        <pc:chgData name="Mariana Rodrigues" userId="4a9ef5cd56d8b204" providerId="LiveId" clId="{DF22CCE8-F315-4FAB-A89F-FEFFE85BC2A6}" dt="2020-12-03T19:15:04.067" v="2233" actId="20577"/>
        <pc:sldMkLst>
          <pc:docMk/>
          <pc:sldMk cId="12606703" sldId="328"/>
        </pc:sldMkLst>
        <pc:spChg chg="mod">
          <ac:chgData name="Mariana Rodrigues" userId="4a9ef5cd56d8b204" providerId="LiveId" clId="{DF22CCE8-F315-4FAB-A89F-FEFFE85BC2A6}" dt="2020-12-03T16:48:28.410" v="672"/>
          <ac:spMkLst>
            <pc:docMk/>
            <pc:sldMk cId="12606703" sldId="328"/>
            <ac:spMk id="6" creationId="{C7089F25-8D90-4975-AFC6-C46760122837}"/>
          </ac:spMkLst>
        </pc:spChg>
        <pc:spChg chg="add del mod">
          <ac:chgData name="Mariana Rodrigues" userId="4a9ef5cd56d8b204" providerId="LiveId" clId="{DF22CCE8-F315-4FAB-A89F-FEFFE85BC2A6}" dt="2020-12-03T17:47:13.001" v="955" actId="478"/>
          <ac:spMkLst>
            <pc:docMk/>
            <pc:sldMk cId="12606703" sldId="328"/>
            <ac:spMk id="10" creationId="{FABCB054-7D12-477F-A491-330F7ADB0026}"/>
          </ac:spMkLst>
        </pc:spChg>
        <pc:spChg chg="mod">
          <ac:chgData name="Mariana Rodrigues" userId="4a9ef5cd56d8b204" providerId="LiveId" clId="{DF22CCE8-F315-4FAB-A89F-FEFFE85BC2A6}" dt="2020-12-03T19:15:04.067" v="2233" actId="20577"/>
          <ac:spMkLst>
            <pc:docMk/>
            <pc:sldMk cId="12606703" sldId="328"/>
            <ac:spMk id="14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8:04:16.828" v="1241" actId="207"/>
          <ac:spMkLst>
            <pc:docMk/>
            <pc:sldMk cId="12606703" sldId="328"/>
            <ac:spMk id="18" creationId="{0E5B3EC1-238F-481B-878C-A6B8A603863C}"/>
          </ac:spMkLst>
        </pc:spChg>
        <pc:spChg chg="add mod">
          <ac:chgData name="Mariana Rodrigues" userId="4a9ef5cd56d8b204" providerId="LiveId" clId="{DF22CCE8-F315-4FAB-A89F-FEFFE85BC2A6}" dt="2020-12-03T18:04:08.700" v="1238" actId="1076"/>
          <ac:spMkLst>
            <pc:docMk/>
            <pc:sldMk cId="12606703" sldId="328"/>
            <ac:spMk id="27" creationId="{49B7A289-1CFA-4860-9F10-E7864B684D25}"/>
          </ac:spMkLst>
        </pc:spChg>
        <pc:spChg chg="add mod">
          <ac:chgData name="Mariana Rodrigues" userId="4a9ef5cd56d8b204" providerId="LiveId" clId="{DF22CCE8-F315-4FAB-A89F-FEFFE85BC2A6}" dt="2020-12-03T18:07:46.101" v="1296" actId="1076"/>
          <ac:spMkLst>
            <pc:docMk/>
            <pc:sldMk cId="12606703" sldId="328"/>
            <ac:spMk id="28" creationId="{E607060E-36F9-426B-A2B4-CD883C16C519}"/>
          </ac:spMkLst>
        </pc:spChg>
        <pc:spChg chg="add mod">
          <ac:chgData name="Mariana Rodrigues" userId="4a9ef5cd56d8b204" providerId="LiveId" clId="{DF22CCE8-F315-4FAB-A89F-FEFFE85BC2A6}" dt="2020-12-03T18:07:46.101" v="1296" actId="1076"/>
          <ac:spMkLst>
            <pc:docMk/>
            <pc:sldMk cId="12606703" sldId="328"/>
            <ac:spMk id="33" creationId="{AC8291BE-CD7E-49C0-937A-65163BA0BBD6}"/>
          </ac:spMkLst>
        </pc:spChg>
        <pc:spChg chg="add mod ord">
          <ac:chgData name="Mariana Rodrigues" userId="4a9ef5cd56d8b204" providerId="LiveId" clId="{DF22CCE8-F315-4FAB-A89F-FEFFE85BC2A6}" dt="2020-12-03T18:03:33.028" v="1228" actId="14100"/>
          <ac:spMkLst>
            <pc:docMk/>
            <pc:sldMk cId="12606703" sldId="328"/>
            <ac:spMk id="34" creationId="{59CC2215-48AE-470D-8021-998AF8D6BFC5}"/>
          </ac:spMkLst>
        </pc:spChg>
        <pc:spChg chg="add del mod">
          <ac:chgData name="Mariana Rodrigues" userId="4a9ef5cd56d8b204" providerId="LiveId" clId="{DF22CCE8-F315-4FAB-A89F-FEFFE85BC2A6}" dt="2020-12-03T18:03:55.055" v="1232"/>
          <ac:spMkLst>
            <pc:docMk/>
            <pc:sldMk cId="12606703" sldId="328"/>
            <ac:spMk id="35" creationId="{CE384A53-B025-46AB-BF90-6F11F026085E}"/>
          </ac:spMkLst>
        </pc:spChg>
        <pc:spChg chg="add del mod">
          <ac:chgData name="Mariana Rodrigues" userId="4a9ef5cd56d8b204" providerId="LiveId" clId="{DF22CCE8-F315-4FAB-A89F-FEFFE85BC2A6}" dt="2020-12-03T18:03:59.364" v="1234"/>
          <ac:spMkLst>
            <pc:docMk/>
            <pc:sldMk cId="12606703" sldId="328"/>
            <ac:spMk id="36" creationId="{E3E0588E-D5AA-4C53-ACF0-DACEF7EA01DB}"/>
          </ac:spMkLst>
        </pc:spChg>
        <pc:spChg chg="add mod ord">
          <ac:chgData name="Mariana Rodrigues" userId="4a9ef5cd56d8b204" providerId="LiveId" clId="{DF22CCE8-F315-4FAB-A89F-FEFFE85BC2A6}" dt="2020-12-03T18:04:13.816" v="1240" actId="167"/>
          <ac:spMkLst>
            <pc:docMk/>
            <pc:sldMk cId="12606703" sldId="328"/>
            <ac:spMk id="37" creationId="{AB8717F3-7A5E-4234-857F-D7B41B340254}"/>
          </ac:spMkLst>
        </pc:spChg>
        <pc:spChg chg="add mod">
          <ac:chgData name="Mariana Rodrigues" userId="4a9ef5cd56d8b204" providerId="LiveId" clId="{DF22CCE8-F315-4FAB-A89F-FEFFE85BC2A6}" dt="2020-12-03T18:07:46.101" v="1296" actId="1076"/>
          <ac:spMkLst>
            <pc:docMk/>
            <pc:sldMk cId="12606703" sldId="328"/>
            <ac:spMk id="42" creationId="{7981C990-B41B-4A1F-AA68-3D4B91AC4ECC}"/>
          </ac:spMkLst>
        </pc:spChg>
        <pc:spChg chg="add mod">
          <ac:chgData name="Mariana Rodrigues" userId="4a9ef5cd56d8b204" providerId="LiveId" clId="{DF22CCE8-F315-4FAB-A89F-FEFFE85BC2A6}" dt="2020-12-03T18:13:42.595" v="1380" actId="1076"/>
          <ac:spMkLst>
            <pc:docMk/>
            <pc:sldMk cId="12606703" sldId="328"/>
            <ac:spMk id="48" creationId="{66FEBE34-4338-45CC-A5F2-FF033769BE1A}"/>
          </ac:spMkLst>
        </pc:spChg>
        <pc:picChg chg="add mod">
          <ac:chgData name="Mariana Rodrigues" userId="4a9ef5cd56d8b204" providerId="LiveId" clId="{DF22CCE8-F315-4FAB-A89F-FEFFE85BC2A6}" dt="2020-12-03T18:03:04.813" v="1222" actId="1076"/>
          <ac:picMkLst>
            <pc:docMk/>
            <pc:sldMk cId="12606703" sldId="328"/>
            <ac:picMk id="5" creationId="{37E1EDEC-FC11-4D38-8D00-329268387A41}"/>
          </ac:picMkLst>
        </pc:picChg>
        <pc:picChg chg="del mod">
          <ac:chgData name="Mariana Rodrigues" userId="4a9ef5cd56d8b204" providerId="LiveId" clId="{DF22CCE8-F315-4FAB-A89F-FEFFE85BC2A6}" dt="2020-12-03T17:47:08.043" v="952" actId="478"/>
          <ac:picMkLst>
            <pc:docMk/>
            <pc:sldMk cId="12606703" sldId="328"/>
            <ac:picMk id="9" creationId="{0F1D8C61-30AE-46BA-BB7E-C3EE21EB62BE}"/>
          </ac:picMkLst>
        </pc:picChg>
        <pc:picChg chg="add del mod">
          <ac:chgData name="Mariana Rodrigues" userId="4a9ef5cd56d8b204" providerId="LiveId" clId="{DF22CCE8-F315-4FAB-A89F-FEFFE85BC2A6}" dt="2020-12-03T18:04:54.671" v="1242" actId="478"/>
          <ac:picMkLst>
            <pc:docMk/>
            <pc:sldMk cId="12606703" sldId="328"/>
            <ac:picMk id="11" creationId="{E46DE450-A597-429A-8CCE-EC126417256B}"/>
          </ac:picMkLst>
        </pc:picChg>
        <pc:picChg chg="add mod">
          <ac:chgData name="Mariana Rodrigues" userId="4a9ef5cd56d8b204" providerId="LiveId" clId="{DF22CCE8-F315-4FAB-A89F-FEFFE85BC2A6}" dt="2020-12-03T18:14:25.363" v="1403" actId="1076"/>
          <ac:picMkLst>
            <pc:docMk/>
            <pc:sldMk cId="12606703" sldId="328"/>
            <ac:picMk id="13" creationId="{555A5E97-16E1-4B73-88F9-7D7AB9C2B466}"/>
          </ac:picMkLst>
        </pc:picChg>
        <pc:picChg chg="add mod modCrop">
          <ac:chgData name="Mariana Rodrigues" userId="4a9ef5cd56d8b204" providerId="LiveId" clId="{DF22CCE8-F315-4FAB-A89F-FEFFE85BC2A6}" dt="2020-12-03T18:13:50.019" v="1384" actId="1076"/>
          <ac:picMkLst>
            <pc:docMk/>
            <pc:sldMk cId="12606703" sldId="328"/>
            <ac:picMk id="16" creationId="{4CC5A125-2E71-4947-B675-CCA60D0DC35B}"/>
          </ac:picMkLst>
        </pc:picChg>
        <pc:picChg chg="add mod">
          <ac:chgData name="Mariana Rodrigues" userId="4a9ef5cd56d8b204" providerId="LiveId" clId="{DF22CCE8-F315-4FAB-A89F-FEFFE85BC2A6}" dt="2020-12-03T18:14:30.939" v="1406" actId="1076"/>
          <ac:picMkLst>
            <pc:docMk/>
            <pc:sldMk cId="12606703" sldId="328"/>
            <ac:picMk id="20" creationId="{2A74C51A-E1BB-457B-8974-AAF212538240}"/>
          </ac:picMkLst>
        </pc:picChg>
        <pc:picChg chg="add mod">
          <ac:chgData name="Mariana Rodrigues" userId="4a9ef5cd56d8b204" providerId="LiveId" clId="{DF22CCE8-F315-4FAB-A89F-FEFFE85BC2A6}" dt="2020-12-03T18:14:21.877" v="1401" actId="1076"/>
          <ac:picMkLst>
            <pc:docMk/>
            <pc:sldMk cId="12606703" sldId="328"/>
            <ac:picMk id="22" creationId="{0663DD5E-4F24-4B6F-9095-A86F2FFCBE83}"/>
          </ac:picMkLst>
        </pc:picChg>
        <pc:picChg chg="add mod modCrop">
          <ac:chgData name="Mariana Rodrigues" userId="4a9ef5cd56d8b204" providerId="LiveId" clId="{DF22CCE8-F315-4FAB-A89F-FEFFE85BC2A6}" dt="2020-12-03T18:14:27.164" v="1404" actId="1076"/>
          <ac:picMkLst>
            <pc:docMk/>
            <pc:sldMk cId="12606703" sldId="328"/>
            <ac:picMk id="24" creationId="{557353F2-F415-43A3-B037-106DE59B1C3D}"/>
          </ac:picMkLst>
        </pc:picChg>
        <pc:picChg chg="add mod">
          <ac:chgData name="Mariana Rodrigues" userId="4a9ef5cd56d8b204" providerId="LiveId" clId="{DF22CCE8-F315-4FAB-A89F-FEFFE85BC2A6}" dt="2020-12-03T18:07:46.101" v="1296" actId="1076"/>
          <ac:picMkLst>
            <pc:docMk/>
            <pc:sldMk cId="12606703" sldId="328"/>
            <ac:picMk id="26" creationId="{1C3CFAC2-E736-4732-B2F1-5AD20D5FEA5C}"/>
          </ac:picMkLst>
        </pc:picChg>
        <pc:picChg chg="add del mod">
          <ac:chgData name="Mariana Rodrigues" userId="4a9ef5cd56d8b204" providerId="LiveId" clId="{DF22CCE8-F315-4FAB-A89F-FEFFE85BC2A6}" dt="2020-12-03T18:02:22.916" v="1152" actId="478"/>
          <ac:picMkLst>
            <pc:docMk/>
            <pc:sldMk cId="12606703" sldId="328"/>
            <ac:picMk id="30" creationId="{B5BDDA0C-D9C7-4370-B62C-CFDE71473D40}"/>
          </ac:picMkLst>
        </pc:picChg>
        <pc:picChg chg="add mod">
          <ac:chgData name="Mariana Rodrigues" userId="4a9ef5cd56d8b204" providerId="LiveId" clId="{DF22CCE8-F315-4FAB-A89F-FEFFE85BC2A6}" dt="2020-12-03T18:07:46.101" v="1296" actId="1076"/>
          <ac:picMkLst>
            <pc:docMk/>
            <pc:sldMk cId="12606703" sldId="328"/>
            <ac:picMk id="32" creationId="{76C31E0F-B2B4-4723-96A7-10932F17D64D}"/>
          </ac:picMkLst>
        </pc:picChg>
        <pc:picChg chg="add mod">
          <ac:chgData name="Mariana Rodrigues" userId="4a9ef5cd56d8b204" providerId="LiveId" clId="{DF22CCE8-F315-4FAB-A89F-FEFFE85BC2A6}" dt="2020-12-03T18:13:51.595" v="1385" actId="1076"/>
          <ac:picMkLst>
            <pc:docMk/>
            <pc:sldMk cId="12606703" sldId="328"/>
            <ac:picMk id="39" creationId="{5CACF225-D50B-4F74-B8E0-EE531A7F1D89}"/>
          </ac:picMkLst>
        </pc:picChg>
        <pc:picChg chg="add del mod">
          <ac:chgData name="Mariana Rodrigues" userId="4a9ef5cd56d8b204" providerId="LiveId" clId="{DF22CCE8-F315-4FAB-A89F-FEFFE85BC2A6}" dt="2020-12-03T18:07:00.844" v="1254" actId="478"/>
          <ac:picMkLst>
            <pc:docMk/>
            <pc:sldMk cId="12606703" sldId="328"/>
            <ac:picMk id="41" creationId="{ACB43980-8DB0-45CC-97F2-E56A2289648E}"/>
          </ac:picMkLst>
        </pc:picChg>
        <pc:picChg chg="add del mod">
          <ac:chgData name="Mariana Rodrigues" userId="4a9ef5cd56d8b204" providerId="LiveId" clId="{DF22CCE8-F315-4FAB-A89F-FEFFE85BC2A6}" dt="2020-12-03T18:07:01.242" v="1255" actId="478"/>
          <ac:picMkLst>
            <pc:docMk/>
            <pc:sldMk cId="12606703" sldId="328"/>
            <ac:picMk id="44" creationId="{BE2F2CF7-5D2A-40A1-99CB-F1A00AFA1141}"/>
          </ac:picMkLst>
        </pc:picChg>
        <pc:picChg chg="add mod">
          <ac:chgData name="Mariana Rodrigues" userId="4a9ef5cd56d8b204" providerId="LiveId" clId="{DF22CCE8-F315-4FAB-A89F-FEFFE85BC2A6}" dt="2020-12-03T18:07:46.101" v="1296" actId="1076"/>
          <ac:picMkLst>
            <pc:docMk/>
            <pc:sldMk cId="12606703" sldId="328"/>
            <ac:picMk id="46" creationId="{E0BB6307-BF25-493F-8E06-3C6152633AB9}"/>
          </ac:picMkLst>
        </pc:picChg>
        <pc:picChg chg="add mod">
          <ac:chgData name="Mariana Rodrigues" userId="4a9ef5cd56d8b204" providerId="LiveId" clId="{DF22CCE8-F315-4FAB-A89F-FEFFE85BC2A6}" dt="2020-12-03T18:13:39.419" v="1379" actId="14100"/>
          <ac:picMkLst>
            <pc:docMk/>
            <pc:sldMk cId="12606703" sldId="328"/>
            <ac:picMk id="47" creationId="{D22036E6-4183-4048-A68B-462CE03170D2}"/>
          </ac:picMkLst>
        </pc:picChg>
      </pc:sldChg>
      <pc:sldChg chg="addSp modSp add del mod">
        <pc:chgData name="Mariana Rodrigues" userId="4a9ef5cd56d8b204" providerId="LiveId" clId="{DF22CCE8-F315-4FAB-A89F-FEFFE85BC2A6}" dt="2020-12-03T19:13:31.950" v="2177" actId="47"/>
        <pc:sldMkLst>
          <pc:docMk/>
          <pc:sldMk cId="1622824813" sldId="329"/>
        </pc:sldMkLst>
        <pc:spChg chg="mod">
          <ac:chgData name="Mariana Rodrigues" userId="4a9ef5cd56d8b204" providerId="LiveId" clId="{DF22CCE8-F315-4FAB-A89F-FEFFE85BC2A6}" dt="2020-12-03T16:50:41.734" v="694" actId="1076"/>
          <ac:spMkLst>
            <pc:docMk/>
            <pc:sldMk cId="1622824813" sldId="329"/>
            <ac:spMk id="6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9:13:13.614" v="2170" actId="20577"/>
          <ac:spMkLst>
            <pc:docMk/>
            <pc:sldMk cId="1622824813" sldId="329"/>
            <ac:spMk id="7" creationId="{7AE1DA34-A097-41B9-9EC7-07DD846CBE49}"/>
          </ac:spMkLst>
        </pc:spChg>
        <pc:picChg chg="mod">
          <ac:chgData name="Mariana Rodrigues" userId="4a9ef5cd56d8b204" providerId="LiveId" clId="{DF22CCE8-F315-4FAB-A89F-FEFFE85BC2A6}" dt="2020-12-03T17:36:13.728" v="854" actId="1076"/>
          <ac:picMkLst>
            <pc:docMk/>
            <pc:sldMk cId="1622824813" sldId="329"/>
            <ac:picMk id="9" creationId="{55C12F19-6305-405F-9978-41BD0968B348}"/>
          </ac:picMkLst>
        </pc:picChg>
      </pc:sldChg>
      <pc:sldChg chg="addSp delSp modSp add mod">
        <pc:chgData name="Mariana Rodrigues" userId="4a9ef5cd56d8b204" providerId="LiveId" clId="{DF22CCE8-F315-4FAB-A89F-FEFFE85BC2A6}" dt="2020-12-03T19:14:50.522" v="2225" actId="20577"/>
        <pc:sldMkLst>
          <pc:docMk/>
          <pc:sldMk cId="1370845002" sldId="330"/>
        </pc:sldMkLst>
        <pc:spChg chg="mod">
          <ac:chgData name="Mariana Rodrigues" userId="4a9ef5cd56d8b204" providerId="LiveId" clId="{DF22CCE8-F315-4FAB-A89F-FEFFE85BC2A6}" dt="2020-12-03T19:14:50.522" v="2225" actId="20577"/>
          <ac:spMkLst>
            <pc:docMk/>
            <pc:sldMk cId="1370845002" sldId="330"/>
            <ac:spMk id="6" creationId="{00000000-0000-0000-0000-000000000000}"/>
          </ac:spMkLst>
        </pc:spChg>
        <pc:picChg chg="add mod">
          <ac:chgData name="Mariana Rodrigues" userId="4a9ef5cd56d8b204" providerId="LiveId" clId="{DF22CCE8-F315-4FAB-A89F-FEFFE85BC2A6}" dt="2020-12-03T19:05:23.798" v="1874" actId="1076"/>
          <ac:picMkLst>
            <pc:docMk/>
            <pc:sldMk cId="1370845002" sldId="330"/>
            <ac:picMk id="7" creationId="{978B16A4-B3B0-4247-8B6B-36B5C039D14D}"/>
          </ac:picMkLst>
        </pc:picChg>
        <pc:picChg chg="del">
          <ac:chgData name="Mariana Rodrigues" userId="4a9ef5cd56d8b204" providerId="LiveId" clId="{DF22CCE8-F315-4FAB-A89F-FEFFE85BC2A6}" dt="2020-12-03T17:42:40.650" v="910" actId="478"/>
          <ac:picMkLst>
            <pc:docMk/>
            <pc:sldMk cId="1370845002" sldId="330"/>
            <ac:picMk id="9" creationId="{55C12F19-6305-405F-9978-41BD0968B348}"/>
          </ac:picMkLst>
        </pc:picChg>
      </pc:sldChg>
      <pc:sldChg chg="addSp delSp modSp add del mod">
        <pc:chgData name="Mariana Rodrigues" userId="4a9ef5cd56d8b204" providerId="LiveId" clId="{DF22CCE8-F315-4FAB-A89F-FEFFE85BC2A6}" dt="2020-12-03T17:35:57.193" v="851" actId="47"/>
        <pc:sldMkLst>
          <pc:docMk/>
          <pc:sldMk cId="3357019089" sldId="330"/>
        </pc:sldMkLst>
        <pc:picChg chg="add del mod">
          <ac:chgData name="Mariana Rodrigues" userId="4a9ef5cd56d8b204" providerId="LiveId" clId="{DF22CCE8-F315-4FAB-A89F-FEFFE85BC2A6}" dt="2020-12-03T17:35:03.911" v="821" actId="21"/>
          <ac:picMkLst>
            <pc:docMk/>
            <pc:sldMk cId="3357019089" sldId="330"/>
            <ac:picMk id="4" creationId="{91C464A2-7ABA-484D-A5DF-665C12E14AA3}"/>
          </ac:picMkLst>
        </pc:picChg>
        <pc:picChg chg="del">
          <ac:chgData name="Mariana Rodrigues" userId="4a9ef5cd56d8b204" providerId="LiveId" clId="{DF22CCE8-F315-4FAB-A89F-FEFFE85BC2A6}" dt="2020-12-03T17:35:03.911" v="821" actId="21"/>
          <ac:picMkLst>
            <pc:docMk/>
            <pc:sldMk cId="3357019089" sldId="330"/>
            <ac:picMk id="7" creationId="{63664CA9-4563-47BA-83CF-7BF7FEBCD27C}"/>
          </ac:picMkLst>
        </pc:picChg>
        <pc:picChg chg="add del mod">
          <ac:chgData name="Mariana Rodrigues" userId="4a9ef5cd56d8b204" providerId="LiveId" clId="{DF22CCE8-F315-4FAB-A89F-FEFFE85BC2A6}" dt="2020-12-03T17:26:24.377" v="769" actId="21"/>
          <ac:picMkLst>
            <pc:docMk/>
            <pc:sldMk cId="3357019089" sldId="330"/>
            <ac:picMk id="9" creationId="{CFEBF691-B056-4947-B9C3-3365B36EF9AC}"/>
          </ac:picMkLst>
        </pc:picChg>
        <pc:picChg chg="del mod modCrop">
          <ac:chgData name="Mariana Rodrigues" userId="4a9ef5cd56d8b204" providerId="LiveId" clId="{DF22CCE8-F315-4FAB-A89F-FEFFE85BC2A6}" dt="2020-12-03T17:24:16.147" v="752" actId="478"/>
          <ac:picMkLst>
            <pc:docMk/>
            <pc:sldMk cId="3357019089" sldId="330"/>
            <ac:picMk id="10" creationId="{2BCB3437-491F-4A99-BBA5-99653448BC4A}"/>
          </ac:picMkLst>
        </pc:picChg>
        <pc:picChg chg="add del mod">
          <ac:chgData name="Mariana Rodrigues" userId="4a9ef5cd56d8b204" providerId="LiveId" clId="{DF22CCE8-F315-4FAB-A89F-FEFFE85BC2A6}" dt="2020-12-03T17:28:20.975" v="801" actId="478"/>
          <ac:picMkLst>
            <pc:docMk/>
            <pc:sldMk cId="3357019089" sldId="330"/>
            <ac:picMk id="12" creationId="{310FF600-CAEC-43E7-A7E9-AB309AFC067A}"/>
          </ac:picMkLst>
        </pc:picChg>
        <pc:picChg chg="add del mod">
          <ac:chgData name="Mariana Rodrigues" userId="4a9ef5cd56d8b204" providerId="LiveId" clId="{DF22CCE8-F315-4FAB-A89F-FEFFE85BC2A6}" dt="2020-12-03T17:35:03.911" v="821" actId="21"/>
          <ac:picMkLst>
            <pc:docMk/>
            <pc:sldMk cId="3357019089" sldId="330"/>
            <ac:picMk id="15" creationId="{53C245C8-C6A9-4027-B4FE-910D136131C6}"/>
          </ac:picMkLst>
        </pc:picChg>
        <pc:picChg chg="add del mod">
          <ac:chgData name="Mariana Rodrigues" userId="4a9ef5cd56d8b204" providerId="LiveId" clId="{DF22CCE8-F315-4FAB-A89F-FEFFE85BC2A6}" dt="2020-12-03T17:35:03.911" v="821" actId="21"/>
          <ac:picMkLst>
            <pc:docMk/>
            <pc:sldMk cId="3357019089" sldId="330"/>
            <ac:picMk id="17" creationId="{76CEFF9A-0BA8-4769-99C8-3D9289FFB320}"/>
          </ac:picMkLst>
        </pc:picChg>
      </pc:sldChg>
      <pc:sldChg chg="addSp delSp modSp add mod">
        <pc:chgData name="Mariana Rodrigues" userId="4a9ef5cd56d8b204" providerId="LiveId" clId="{DF22CCE8-F315-4FAB-A89F-FEFFE85BC2A6}" dt="2020-12-03T19:15:10.532" v="2237" actId="20577"/>
        <pc:sldMkLst>
          <pc:docMk/>
          <pc:sldMk cId="1204113866" sldId="331"/>
        </pc:sldMkLst>
        <pc:spChg chg="mod">
          <ac:chgData name="Mariana Rodrigues" userId="4a9ef5cd56d8b204" providerId="LiveId" clId="{DF22CCE8-F315-4FAB-A89F-FEFFE85BC2A6}" dt="2020-12-03T18:19:50.315" v="1449" actId="1076"/>
          <ac:spMkLst>
            <pc:docMk/>
            <pc:sldMk cId="1204113866" sldId="331"/>
            <ac:spMk id="9" creationId="{E9A519CF-8900-416A-BC42-22F81CFA9F45}"/>
          </ac:spMkLst>
        </pc:spChg>
        <pc:spChg chg="add mod">
          <ac:chgData name="Mariana Rodrigues" userId="4a9ef5cd56d8b204" providerId="LiveId" clId="{DF22CCE8-F315-4FAB-A89F-FEFFE85BC2A6}" dt="2020-12-03T18:48:47.627" v="1476" actId="1076"/>
          <ac:spMkLst>
            <pc:docMk/>
            <pc:sldMk cId="1204113866" sldId="331"/>
            <ac:spMk id="13" creationId="{104485E5-87E9-47D1-8477-6873A9A45CB1}"/>
          </ac:spMkLst>
        </pc:spChg>
        <pc:spChg chg="mod">
          <ac:chgData name="Mariana Rodrigues" userId="4a9ef5cd56d8b204" providerId="LiveId" clId="{DF22CCE8-F315-4FAB-A89F-FEFFE85BC2A6}" dt="2020-12-03T19:15:10.532" v="2237" actId="20577"/>
          <ac:spMkLst>
            <pc:docMk/>
            <pc:sldMk cId="1204113866" sldId="331"/>
            <ac:spMk id="14" creationId="{00000000-0000-0000-0000-000000000000}"/>
          </ac:spMkLst>
        </pc:spChg>
        <pc:picChg chg="add mod">
          <ac:chgData name="Mariana Rodrigues" userId="4a9ef5cd56d8b204" providerId="LiveId" clId="{DF22CCE8-F315-4FAB-A89F-FEFFE85BC2A6}" dt="2020-12-03T18:19:46.875" v="1448" actId="1076"/>
          <ac:picMkLst>
            <pc:docMk/>
            <pc:sldMk cId="1204113866" sldId="331"/>
            <ac:picMk id="4" creationId="{53D85C61-CB9B-48B1-BCF1-5A8F10BDFD10}"/>
          </ac:picMkLst>
        </pc:picChg>
        <pc:picChg chg="del">
          <ac:chgData name="Mariana Rodrigues" userId="4a9ef5cd56d8b204" providerId="LiveId" clId="{DF22CCE8-F315-4FAB-A89F-FEFFE85BC2A6}" dt="2020-12-03T18:19:51.505" v="1450" actId="478"/>
          <ac:picMkLst>
            <pc:docMk/>
            <pc:sldMk cId="1204113866" sldId="331"/>
            <ac:picMk id="5" creationId="{29D244F5-0E4A-4785-8173-2E25EBF8E00B}"/>
          </ac:picMkLst>
        </pc:picChg>
        <pc:picChg chg="add mod">
          <ac:chgData name="Mariana Rodrigues" userId="4a9ef5cd56d8b204" providerId="LiveId" clId="{DF22CCE8-F315-4FAB-A89F-FEFFE85BC2A6}" dt="2020-12-03T18:17:39.939" v="1442" actId="1076"/>
          <ac:picMkLst>
            <pc:docMk/>
            <pc:sldMk cId="1204113866" sldId="331"/>
            <ac:picMk id="10" creationId="{BFA0D2BA-566A-4AE1-BBF7-CD0579E74430}"/>
          </ac:picMkLst>
        </pc:picChg>
        <pc:picChg chg="add mod">
          <ac:chgData name="Mariana Rodrigues" userId="4a9ef5cd56d8b204" providerId="LiveId" clId="{DF22CCE8-F315-4FAB-A89F-FEFFE85BC2A6}" dt="2020-12-03T18:48:47.627" v="1476" actId="1076"/>
          <ac:picMkLst>
            <pc:docMk/>
            <pc:sldMk cId="1204113866" sldId="331"/>
            <ac:picMk id="15" creationId="{5CF13154-AE1B-4DC9-BCC5-AAC720B08079}"/>
          </ac:picMkLst>
        </pc:picChg>
        <pc:picChg chg="del">
          <ac:chgData name="Mariana Rodrigues" userId="4a9ef5cd56d8b204" providerId="LiveId" clId="{DF22CCE8-F315-4FAB-A89F-FEFFE85BC2A6}" dt="2020-12-03T18:17:29.569" v="1440" actId="478"/>
          <ac:picMkLst>
            <pc:docMk/>
            <pc:sldMk cId="1204113866" sldId="331"/>
            <ac:picMk id="17" creationId="{63B65964-F08E-4031-9C97-463C3529DD2E}"/>
          </ac:picMkLst>
        </pc:picChg>
        <pc:picChg chg="del">
          <ac:chgData name="Mariana Rodrigues" userId="4a9ef5cd56d8b204" providerId="LiveId" clId="{DF22CCE8-F315-4FAB-A89F-FEFFE85BC2A6}" dt="2020-12-03T18:17:27.453" v="1439" actId="478"/>
          <ac:picMkLst>
            <pc:docMk/>
            <pc:sldMk cId="1204113866" sldId="331"/>
            <ac:picMk id="20" creationId="{1E0A2CBF-AE98-481F-B587-388F2A6A51BE}"/>
          </ac:picMkLst>
        </pc:picChg>
      </pc:sldChg>
      <pc:sldChg chg="addSp delSp modSp add del mod">
        <pc:chgData name="Mariana Rodrigues" userId="4a9ef5cd56d8b204" providerId="LiveId" clId="{DF22CCE8-F315-4FAB-A89F-FEFFE85BC2A6}" dt="2020-12-03T19:15:17.801" v="2243" actId="20577"/>
        <pc:sldMkLst>
          <pc:docMk/>
          <pc:sldMk cId="189636649" sldId="332"/>
        </pc:sldMkLst>
        <pc:spChg chg="del">
          <ac:chgData name="Mariana Rodrigues" userId="4a9ef5cd56d8b204" providerId="LiveId" clId="{DF22CCE8-F315-4FAB-A89F-FEFFE85BC2A6}" dt="2020-12-03T18:20:00.600" v="1453" actId="478"/>
          <ac:spMkLst>
            <pc:docMk/>
            <pc:sldMk cId="189636649" sldId="332"/>
            <ac:spMk id="9" creationId="{E9A519CF-8900-416A-BC42-22F81CFA9F45}"/>
          </ac:spMkLst>
        </pc:spChg>
        <pc:spChg chg="mod">
          <ac:chgData name="Mariana Rodrigues" userId="4a9ef5cd56d8b204" providerId="LiveId" clId="{DF22CCE8-F315-4FAB-A89F-FEFFE85BC2A6}" dt="2020-12-03T19:15:17.801" v="2243" actId="20577"/>
          <ac:spMkLst>
            <pc:docMk/>
            <pc:sldMk cId="189636649" sldId="332"/>
            <ac:spMk id="14" creationId="{00000000-0000-0000-0000-000000000000}"/>
          </ac:spMkLst>
        </pc:spChg>
        <pc:picChg chg="del">
          <ac:chgData name="Mariana Rodrigues" userId="4a9ef5cd56d8b204" providerId="LiveId" clId="{DF22CCE8-F315-4FAB-A89F-FEFFE85BC2A6}" dt="2020-12-03T18:19:58.023" v="1452" actId="478"/>
          <ac:picMkLst>
            <pc:docMk/>
            <pc:sldMk cId="189636649" sldId="332"/>
            <ac:picMk id="4" creationId="{53D85C61-CB9B-48B1-BCF1-5A8F10BDFD10}"/>
          </ac:picMkLst>
        </pc:picChg>
        <pc:picChg chg="add mod">
          <ac:chgData name="Mariana Rodrigues" userId="4a9ef5cd56d8b204" providerId="LiveId" clId="{DF22CCE8-F315-4FAB-A89F-FEFFE85BC2A6}" dt="2020-12-03T18:23:48.682" v="1465" actId="1076"/>
          <ac:picMkLst>
            <pc:docMk/>
            <pc:sldMk cId="189636649" sldId="332"/>
            <ac:picMk id="5" creationId="{731A9304-2415-452D-9325-2E041116CAB3}"/>
          </ac:picMkLst>
        </pc:picChg>
        <pc:picChg chg="add mod">
          <ac:chgData name="Mariana Rodrigues" userId="4a9ef5cd56d8b204" providerId="LiveId" clId="{DF22CCE8-F315-4FAB-A89F-FEFFE85BC2A6}" dt="2020-12-03T18:23:47.451" v="1464" actId="1076"/>
          <ac:picMkLst>
            <pc:docMk/>
            <pc:sldMk cId="189636649" sldId="332"/>
            <ac:picMk id="11" creationId="{6F6EF65C-BF58-4D3F-A852-473178A8CE10}"/>
          </ac:picMkLst>
        </pc:picChg>
        <pc:picChg chg="add mod">
          <ac:chgData name="Mariana Rodrigues" userId="4a9ef5cd56d8b204" providerId="LiveId" clId="{DF22CCE8-F315-4FAB-A89F-FEFFE85BC2A6}" dt="2020-12-03T18:31:44.443" v="1472" actId="1076"/>
          <ac:picMkLst>
            <pc:docMk/>
            <pc:sldMk cId="189636649" sldId="332"/>
            <ac:picMk id="13" creationId="{2718ED65-B232-4522-81E8-EF55D9E6FFB2}"/>
          </ac:picMkLst>
        </pc:picChg>
      </pc:sldChg>
      <pc:sldChg chg="addSp delSp modSp add mod">
        <pc:chgData name="Mariana Rodrigues" userId="4a9ef5cd56d8b204" providerId="LiveId" clId="{DF22CCE8-F315-4FAB-A89F-FEFFE85BC2A6}" dt="2020-12-03T19:15:15.540" v="2241" actId="20577"/>
        <pc:sldMkLst>
          <pc:docMk/>
          <pc:sldMk cId="3417817404" sldId="333"/>
        </pc:sldMkLst>
        <pc:spChg chg="mod">
          <ac:chgData name="Mariana Rodrigues" userId="4a9ef5cd56d8b204" providerId="LiveId" clId="{DF22CCE8-F315-4FAB-A89F-FEFFE85BC2A6}" dt="2020-12-03T19:15:15.540" v="2241" actId="20577"/>
          <ac:spMkLst>
            <pc:docMk/>
            <pc:sldMk cId="3417817404" sldId="333"/>
            <ac:spMk id="14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8:52:22.407" v="1512" actId="1076"/>
          <ac:spMkLst>
            <pc:docMk/>
            <pc:sldMk cId="3417817404" sldId="333"/>
            <ac:spMk id="16" creationId="{063FAF4D-297B-46DD-88A6-653A769FAE50}"/>
          </ac:spMkLst>
        </pc:spChg>
        <pc:spChg chg="add mod">
          <ac:chgData name="Mariana Rodrigues" userId="4a9ef5cd56d8b204" providerId="LiveId" clId="{DF22CCE8-F315-4FAB-A89F-FEFFE85BC2A6}" dt="2020-12-03T18:54:41.007" v="1587" actId="6549"/>
          <ac:spMkLst>
            <pc:docMk/>
            <pc:sldMk cId="3417817404" sldId="333"/>
            <ac:spMk id="17" creationId="{71C3C0E6-80BB-44E5-83E4-A49A855BBD4C}"/>
          </ac:spMkLst>
        </pc:spChg>
        <pc:picChg chg="add mod">
          <ac:chgData name="Mariana Rodrigues" userId="4a9ef5cd56d8b204" providerId="LiveId" clId="{DF22CCE8-F315-4FAB-A89F-FEFFE85BC2A6}" dt="2020-12-03T18:52:32.279" v="1515" actId="1076"/>
          <ac:picMkLst>
            <pc:docMk/>
            <pc:sldMk cId="3417817404" sldId="333"/>
            <ac:picMk id="4" creationId="{E3C9AB2F-FE9E-4D95-A624-302E4CF1455A}"/>
          </ac:picMkLst>
        </pc:picChg>
        <pc:picChg chg="del">
          <ac:chgData name="Mariana Rodrigues" userId="4a9ef5cd56d8b204" providerId="LiveId" clId="{DF22CCE8-F315-4FAB-A89F-FEFFE85BC2A6}" dt="2020-12-03T18:49:28.251" v="1481" actId="478"/>
          <ac:picMkLst>
            <pc:docMk/>
            <pc:sldMk cId="3417817404" sldId="333"/>
            <ac:picMk id="5" creationId="{731A9304-2415-452D-9325-2E041116CAB3}"/>
          </ac:picMkLst>
        </pc:picChg>
        <pc:picChg chg="add mod">
          <ac:chgData name="Mariana Rodrigues" userId="4a9ef5cd56d8b204" providerId="LiveId" clId="{DF22CCE8-F315-4FAB-A89F-FEFFE85BC2A6}" dt="2020-12-03T18:51:50.552" v="1501" actId="1076"/>
          <ac:picMkLst>
            <pc:docMk/>
            <pc:sldMk cId="3417817404" sldId="333"/>
            <ac:picMk id="9" creationId="{9FC1FF04-CC17-4845-9382-002CE7A06F6B}"/>
          </ac:picMkLst>
        </pc:picChg>
        <pc:picChg chg="del">
          <ac:chgData name="Mariana Rodrigues" userId="4a9ef5cd56d8b204" providerId="LiveId" clId="{DF22CCE8-F315-4FAB-A89F-FEFFE85BC2A6}" dt="2020-12-03T18:49:28.716" v="1482" actId="478"/>
          <ac:picMkLst>
            <pc:docMk/>
            <pc:sldMk cId="3417817404" sldId="333"/>
            <ac:picMk id="11" creationId="{6F6EF65C-BF58-4D3F-A852-473178A8CE10}"/>
          </ac:picMkLst>
        </pc:picChg>
        <pc:picChg chg="add mod">
          <ac:chgData name="Mariana Rodrigues" userId="4a9ef5cd56d8b204" providerId="LiveId" clId="{DF22CCE8-F315-4FAB-A89F-FEFFE85BC2A6}" dt="2020-12-03T18:51:55.168" v="1505" actId="1076"/>
          <ac:picMkLst>
            <pc:docMk/>
            <pc:sldMk cId="3417817404" sldId="333"/>
            <ac:picMk id="12" creationId="{CD4BC62D-E592-47F7-989C-9C3A3F5E93D9}"/>
          </ac:picMkLst>
        </pc:picChg>
        <pc:picChg chg="del">
          <ac:chgData name="Mariana Rodrigues" userId="4a9ef5cd56d8b204" providerId="LiveId" clId="{DF22CCE8-F315-4FAB-A89F-FEFFE85BC2A6}" dt="2020-12-03T18:49:29.456" v="1483" actId="478"/>
          <ac:picMkLst>
            <pc:docMk/>
            <pc:sldMk cId="3417817404" sldId="333"/>
            <ac:picMk id="13" creationId="{2718ED65-B232-4522-81E8-EF55D9E6FFB2}"/>
          </ac:picMkLst>
        </pc:picChg>
      </pc:sldChg>
      <pc:sldChg chg="addSp delSp modSp add mod">
        <pc:chgData name="Mariana Rodrigues" userId="4a9ef5cd56d8b204" providerId="LiveId" clId="{DF22CCE8-F315-4FAB-A89F-FEFFE85BC2A6}" dt="2020-12-03T19:15:13.062" v="2239" actId="20577"/>
        <pc:sldMkLst>
          <pc:docMk/>
          <pc:sldMk cId="238010863" sldId="334"/>
        </pc:sldMkLst>
        <pc:spChg chg="mod">
          <ac:chgData name="Mariana Rodrigues" userId="4a9ef5cd56d8b204" providerId="LiveId" clId="{DF22CCE8-F315-4FAB-A89F-FEFFE85BC2A6}" dt="2020-12-03T19:15:13.062" v="2239" actId="20577"/>
          <ac:spMkLst>
            <pc:docMk/>
            <pc:sldMk cId="238010863" sldId="334"/>
            <ac:spMk id="14" creationId="{00000000-0000-0000-0000-000000000000}"/>
          </ac:spMkLst>
        </pc:spChg>
        <pc:spChg chg="del">
          <ac:chgData name="Mariana Rodrigues" userId="4a9ef5cd56d8b204" providerId="LiveId" clId="{DF22CCE8-F315-4FAB-A89F-FEFFE85BC2A6}" dt="2020-12-03T19:04:58.761" v="1864" actId="478"/>
          <ac:spMkLst>
            <pc:docMk/>
            <pc:sldMk cId="238010863" sldId="334"/>
            <ac:spMk id="16" creationId="{063FAF4D-297B-46DD-88A6-653A769FAE50}"/>
          </ac:spMkLst>
        </pc:spChg>
        <pc:picChg chg="del">
          <ac:chgData name="Mariana Rodrigues" userId="4a9ef5cd56d8b204" providerId="LiveId" clId="{DF22CCE8-F315-4FAB-A89F-FEFFE85BC2A6}" dt="2020-12-03T19:04:57.077" v="1863" actId="478"/>
          <ac:picMkLst>
            <pc:docMk/>
            <pc:sldMk cId="238010863" sldId="334"/>
            <ac:picMk id="4" creationId="{E3C9AB2F-FE9E-4D95-A624-302E4CF1455A}"/>
          </ac:picMkLst>
        </pc:picChg>
        <pc:picChg chg="del">
          <ac:chgData name="Mariana Rodrigues" userId="4a9ef5cd56d8b204" providerId="LiveId" clId="{DF22CCE8-F315-4FAB-A89F-FEFFE85BC2A6}" dt="2020-12-03T19:04:56.630" v="1862" actId="478"/>
          <ac:picMkLst>
            <pc:docMk/>
            <pc:sldMk cId="238010863" sldId="334"/>
            <ac:picMk id="9" creationId="{9FC1FF04-CC17-4845-9382-002CE7A06F6B}"/>
          </ac:picMkLst>
        </pc:picChg>
        <pc:picChg chg="del mod">
          <ac:chgData name="Mariana Rodrigues" userId="4a9ef5cd56d8b204" providerId="LiveId" clId="{DF22CCE8-F315-4FAB-A89F-FEFFE85BC2A6}" dt="2020-12-03T19:04:59.379" v="1866" actId="478"/>
          <ac:picMkLst>
            <pc:docMk/>
            <pc:sldMk cId="238010863" sldId="334"/>
            <ac:picMk id="12" creationId="{CD4BC62D-E592-47F7-989C-9C3A3F5E93D9}"/>
          </ac:picMkLst>
        </pc:picChg>
        <pc:picChg chg="add mod">
          <ac:chgData name="Mariana Rodrigues" userId="4a9ef5cd56d8b204" providerId="LiveId" clId="{DF22CCE8-F315-4FAB-A89F-FEFFE85BC2A6}" dt="2020-12-03T19:05:11.032" v="1871" actId="1076"/>
          <ac:picMkLst>
            <pc:docMk/>
            <pc:sldMk cId="238010863" sldId="334"/>
            <ac:picMk id="13" creationId="{C9DA2BF6-7873-4DD8-8790-56A9849AAF0E}"/>
          </ac:picMkLst>
        </pc:picChg>
      </pc:sldChg>
      <pc:sldChg chg="addSp delSp modSp add mod">
        <pc:chgData name="Mariana Rodrigues" userId="4a9ef5cd56d8b204" providerId="LiveId" clId="{DF22CCE8-F315-4FAB-A89F-FEFFE85BC2A6}" dt="2020-12-03T19:14:47.358" v="2223" actId="20577"/>
        <pc:sldMkLst>
          <pc:docMk/>
          <pc:sldMk cId="1687275905" sldId="335"/>
        </pc:sldMkLst>
        <pc:spChg chg="mod">
          <ac:chgData name="Mariana Rodrigues" userId="4a9ef5cd56d8b204" providerId="LiveId" clId="{DF22CCE8-F315-4FAB-A89F-FEFFE85BC2A6}" dt="2020-12-03T19:14:47.358" v="2223" actId="20577"/>
          <ac:spMkLst>
            <pc:docMk/>
            <pc:sldMk cId="1687275905" sldId="335"/>
            <ac:spMk id="6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9:10:15.676" v="1957"/>
          <ac:spMkLst>
            <pc:docMk/>
            <pc:sldMk cId="1687275905" sldId="335"/>
            <ac:spMk id="10" creationId="{F711CC4D-BE87-490B-B549-FC28593B0B62}"/>
          </ac:spMkLst>
        </pc:spChg>
        <pc:spChg chg="add mod">
          <ac:chgData name="Mariana Rodrigues" userId="4a9ef5cd56d8b204" providerId="LiveId" clId="{DF22CCE8-F315-4FAB-A89F-FEFFE85BC2A6}" dt="2020-12-03T19:10:15.676" v="1957"/>
          <ac:spMkLst>
            <pc:docMk/>
            <pc:sldMk cId="1687275905" sldId="335"/>
            <ac:spMk id="12" creationId="{EBEDAD6C-0EE8-473A-9D8D-7A76BA4C228B}"/>
          </ac:spMkLst>
        </pc:spChg>
        <pc:grpChg chg="add mod">
          <ac:chgData name="Mariana Rodrigues" userId="4a9ef5cd56d8b204" providerId="LiveId" clId="{DF22CCE8-F315-4FAB-A89F-FEFFE85BC2A6}" dt="2020-12-03T19:10:15.676" v="1957"/>
          <ac:grpSpMkLst>
            <pc:docMk/>
            <pc:sldMk cId="1687275905" sldId="335"/>
            <ac:grpSpMk id="9" creationId="{EDBA7AD1-32D6-4DBF-8A26-975015F08C6B}"/>
          </ac:grpSpMkLst>
        </pc:grpChg>
        <pc:graphicFrameChg chg="add mod">
          <ac:chgData name="Mariana Rodrigues" userId="4a9ef5cd56d8b204" providerId="LiveId" clId="{DF22CCE8-F315-4FAB-A89F-FEFFE85BC2A6}" dt="2020-12-03T19:12:00.697" v="2154" actId="20577"/>
          <ac:graphicFrameMkLst>
            <pc:docMk/>
            <pc:sldMk cId="1687275905" sldId="335"/>
            <ac:graphicFrameMk id="13" creationId="{25B552C9-4A81-4D4B-8307-9670C58B688D}"/>
          </ac:graphicFrameMkLst>
        </pc:graphicFrameChg>
        <pc:picChg chg="del">
          <ac:chgData name="Mariana Rodrigues" userId="4a9ef5cd56d8b204" providerId="LiveId" clId="{DF22CCE8-F315-4FAB-A89F-FEFFE85BC2A6}" dt="2020-12-03T19:10:11.419" v="1955" actId="478"/>
          <ac:picMkLst>
            <pc:docMk/>
            <pc:sldMk cId="1687275905" sldId="335"/>
            <ac:picMk id="7" creationId="{978B16A4-B3B0-4247-8B6B-36B5C039D14D}"/>
          </ac:picMkLst>
        </pc:picChg>
      </pc:sldChg>
      <pc:sldChg chg="addSp delSp modSp add mod">
        <pc:chgData name="Mariana Rodrigues" userId="4a9ef5cd56d8b204" providerId="LiveId" clId="{DF22CCE8-F315-4FAB-A89F-FEFFE85BC2A6}" dt="2020-12-03T19:21:43.014" v="3001" actId="113"/>
        <pc:sldMkLst>
          <pc:docMk/>
          <pc:sldMk cId="805447493" sldId="336"/>
        </pc:sldMkLst>
        <pc:spChg chg="add mod">
          <ac:chgData name="Mariana Rodrigues" userId="4a9ef5cd56d8b204" providerId="LiveId" clId="{DF22CCE8-F315-4FAB-A89F-FEFFE85BC2A6}" dt="2020-12-03T19:21:43.014" v="3001" actId="113"/>
          <ac:spMkLst>
            <pc:docMk/>
            <pc:sldMk cId="805447493" sldId="336"/>
            <ac:spMk id="12" creationId="{8C1316E0-6C50-4372-9BC2-0DA26E74A848}"/>
          </ac:spMkLst>
        </pc:spChg>
        <pc:spChg chg="mod">
          <ac:chgData name="Mariana Rodrigues" userId="4a9ef5cd56d8b204" providerId="LiveId" clId="{DF22CCE8-F315-4FAB-A89F-FEFFE85BC2A6}" dt="2020-12-03T19:14:23.987" v="2221" actId="20577"/>
          <ac:spMkLst>
            <pc:docMk/>
            <pc:sldMk cId="805447493" sldId="336"/>
            <ac:spMk id="14" creationId="{00000000-0000-0000-0000-000000000000}"/>
          </ac:spMkLst>
        </pc:spChg>
        <pc:spChg chg="add mod">
          <ac:chgData name="Mariana Rodrigues" userId="4a9ef5cd56d8b204" providerId="LiveId" clId="{DF22CCE8-F315-4FAB-A89F-FEFFE85BC2A6}" dt="2020-12-03T19:21:40.876" v="3000" actId="1076"/>
          <ac:spMkLst>
            <pc:docMk/>
            <pc:sldMk cId="805447493" sldId="336"/>
            <ac:spMk id="15" creationId="{919F800F-FA86-49DF-9B0B-1692F100CE69}"/>
          </ac:spMkLst>
        </pc:spChg>
        <pc:spChg chg="add del">
          <ac:chgData name="Mariana Rodrigues" userId="4a9ef5cd56d8b204" providerId="LiveId" clId="{DF22CCE8-F315-4FAB-A89F-FEFFE85BC2A6}" dt="2020-12-03T19:20:58.925" v="2909" actId="22"/>
          <ac:spMkLst>
            <pc:docMk/>
            <pc:sldMk cId="805447493" sldId="336"/>
            <ac:spMk id="16" creationId="{5A87FC03-548F-4627-9450-A5335211BEC2}"/>
          </ac:spMkLst>
        </pc:spChg>
        <pc:picChg chg="del">
          <ac:chgData name="Mariana Rodrigues" userId="4a9ef5cd56d8b204" providerId="LiveId" clId="{DF22CCE8-F315-4FAB-A89F-FEFFE85BC2A6}" dt="2020-12-03T19:14:15.274" v="2200" actId="478"/>
          <ac:picMkLst>
            <pc:docMk/>
            <pc:sldMk cId="805447493" sldId="336"/>
            <ac:picMk id="5" creationId="{731A9304-2415-452D-9325-2E041116CAB3}"/>
          </ac:picMkLst>
        </pc:picChg>
        <pc:picChg chg="del">
          <ac:chgData name="Mariana Rodrigues" userId="4a9ef5cd56d8b204" providerId="LiveId" clId="{DF22CCE8-F315-4FAB-A89F-FEFFE85BC2A6}" dt="2020-12-03T19:14:17.161" v="2204" actId="478"/>
          <ac:picMkLst>
            <pc:docMk/>
            <pc:sldMk cId="805447493" sldId="336"/>
            <ac:picMk id="10" creationId="{BFA0D2BA-566A-4AE1-BBF7-CD0579E74430}"/>
          </ac:picMkLst>
        </pc:picChg>
        <pc:picChg chg="del">
          <ac:chgData name="Mariana Rodrigues" userId="4a9ef5cd56d8b204" providerId="LiveId" clId="{DF22CCE8-F315-4FAB-A89F-FEFFE85BC2A6}" dt="2020-12-03T19:14:15.671" v="2201" actId="478"/>
          <ac:picMkLst>
            <pc:docMk/>
            <pc:sldMk cId="805447493" sldId="336"/>
            <ac:picMk id="11" creationId="{6F6EF65C-BF58-4D3F-A852-473178A8CE10}"/>
          </ac:picMkLst>
        </pc:picChg>
        <pc:picChg chg="del mod">
          <ac:chgData name="Mariana Rodrigues" userId="4a9ef5cd56d8b204" providerId="LiveId" clId="{DF22CCE8-F315-4FAB-A89F-FEFFE85BC2A6}" dt="2020-12-03T19:14:16.503" v="2203" actId="478"/>
          <ac:picMkLst>
            <pc:docMk/>
            <pc:sldMk cId="805447493" sldId="336"/>
            <ac:picMk id="13" creationId="{2718ED65-B232-4522-81E8-EF55D9E6FFB2}"/>
          </ac:picMkLst>
        </pc:picChg>
      </pc:sldChg>
      <pc:sldMasterChg chg="modSp modSldLayout">
        <pc:chgData name="Mariana Rodrigues" userId="4a9ef5cd56d8b204" providerId="LiveId" clId="{DF22CCE8-F315-4FAB-A89F-FEFFE85BC2A6}" dt="2020-12-03T16:48:28.410" v="672"/>
        <pc:sldMasterMkLst>
          <pc:docMk/>
          <pc:sldMasterMk cId="0" sldId="2147483828"/>
        </pc:sldMasterMkLst>
        <pc:spChg chg="mod">
          <ac:chgData name="Mariana Rodrigues" userId="4a9ef5cd56d8b204" providerId="LiveId" clId="{DF22CCE8-F315-4FAB-A89F-FEFFE85BC2A6}" dt="2020-12-03T16:48:28.410" v="672"/>
          <ac:spMkLst>
            <pc:docMk/>
            <pc:sldMasterMk cId="0" sldId="2147483828"/>
            <ac:spMk id="3" creationId="{00000000-0000-0000-0000-000000000000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asterMk cId="0" sldId="2147483828"/>
            <ac:spMk id="4" creationId="{00000000-0000-0000-0000-000000000000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asterMk cId="0" sldId="2147483828"/>
            <ac:spMk id="5" creationId="{00000000-0000-0000-0000-000000000000}"/>
          </ac:spMkLst>
        </pc:spChg>
        <pc:spChg chg="mod">
          <ac:chgData name="Mariana Rodrigues" userId="4a9ef5cd56d8b204" providerId="LiveId" clId="{DF22CCE8-F315-4FAB-A89F-FEFFE85BC2A6}" dt="2020-12-03T16:48:28.410" v="672"/>
          <ac:spMkLst>
            <pc:docMk/>
            <pc:sldMasterMk cId="0" sldId="2147483828"/>
            <ac:spMk id="6" creationId="{00000000-0000-0000-0000-000000000000}"/>
          </ac:spMkLst>
        </pc:spChg>
        <pc:picChg chg="mod">
          <ac:chgData name="Mariana Rodrigues" userId="4a9ef5cd56d8b204" providerId="LiveId" clId="{DF22CCE8-F315-4FAB-A89F-FEFFE85BC2A6}" dt="2020-12-03T16:48:28.410" v="672"/>
          <ac:picMkLst>
            <pc:docMk/>
            <pc:sldMasterMk cId="0" sldId="2147483828"/>
            <ac:picMk id="8" creationId="{00000000-0000-0000-0000-000000000000}"/>
          </ac:picMkLst>
        </pc:pic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0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0"/>
              <ac:spMk id="2" creationId="{00000000-0000-0000-0000-000000000000}"/>
            </ac:spMkLst>
          </pc:spChg>
        </pc:sldLayout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1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1"/>
              <ac:spMk id="2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1"/>
              <ac:spMk id="3" creationId="{00000000-0000-0000-0000-000000000000}"/>
            </ac:spMkLst>
          </pc:spChg>
        </pc:sldLayout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2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2"/>
              <ac:spMk id="2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2"/>
              <ac:spMk id="9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2"/>
              <ac:spMk id="11" creationId="{00000000-0000-0000-0000-000000000000}"/>
            </ac:spMkLst>
          </pc:spChg>
        </pc:sldLayout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3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3"/>
              <ac:spMk id="2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3"/>
              <ac:spMk id="3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3"/>
              <ac:spMk id="5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3"/>
              <ac:spMk id="13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3"/>
              <ac:spMk id="15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3"/>
              <ac:spMk id="16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3"/>
              <ac:spMk id="17" creationId="{00000000-0000-0000-0000-000000000000}"/>
            </ac:spMkLst>
          </pc:spChg>
        </pc:sldLayout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4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4"/>
              <ac:spMk id="2" creationId="{00000000-0000-0000-0000-000000000000}"/>
            </ac:spMkLst>
          </pc:spChg>
        </pc:sldLayout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6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6"/>
              <ac:spMk id="2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6"/>
              <ac:spMk id="3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6"/>
              <ac:spMk id="4" creationId="{00000000-0000-0000-0000-000000000000}"/>
            </ac:spMkLst>
          </pc:spChg>
        </pc:sldLayout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7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7"/>
              <ac:spMk id="2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7"/>
              <ac:spMk id="3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7"/>
              <ac:spMk id="4" creationId="{00000000-0000-0000-0000-000000000000}"/>
            </ac:spMkLst>
          </pc:spChg>
          <pc:picChg chg="mod">
            <ac:chgData name="Mariana Rodrigues" userId="4a9ef5cd56d8b204" providerId="LiveId" clId="{DF22CCE8-F315-4FAB-A89F-FEFFE85BC2A6}" dt="2020-12-03T16:48:28.410" v="672"/>
            <ac:picMkLst>
              <pc:docMk/>
              <pc:sldMasterMk cId="0" sldId="2147483828"/>
              <pc:sldLayoutMk cId="0" sldId="2147483837"/>
              <ac:picMk id="8" creationId="{00000000-0000-0000-0000-000000000000}"/>
            </ac:picMkLst>
          </pc:picChg>
        </pc:sldLayout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8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8"/>
              <ac:spMk id="2" creationId="{00000000-0000-0000-0000-000000000000}"/>
            </ac:spMkLst>
          </pc:spChg>
        </pc:sldLayoutChg>
        <pc:sldLayoutChg chg="modSp">
          <pc:chgData name="Mariana Rodrigues" userId="4a9ef5cd56d8b204" providerId="LiveId" clId="{DF22CCE8-F315-4FAB-A89F-FEFFE85BC2A6}" dt="2020-12-03T16:48:28.410" v="672"/>
          <pc:sldLayoutMkLst>
            <pc:docMk/>
            <pc:sldMasterMk cId="0" sldId="2147483828"/>
            <pc:sldLayoutMk cId="0" sldId="2147483839"/>
          </pc:sldLayoutMkLst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9"/>
              <ac:spMk id="2" creationId="{00000000-0000-0000-0000-000000000000}"/>
            </ac:spMkLst>
          </pc:spChg>
          <pc:spChg chg="mod">
            <ac:chgData name="Mariana Rodrigues" userId="4a9ef5cd56d8b204" providerId="LiveId" clId="{DF22CCE8-F315-4FAB-A89F-FEFFE85BC2A6}" dt="2020-12-03T16:48:28.410" v="672"/>
            <ac:spMkLst>
              <pc:docMk/>
              <pc:sldMasterMk cId="0" sldId="2147483828"/>
              <pc:sldLayoutMk cId="0" sldId="2147483839"/>
              <ac:spMk id="3" creationId="{00000000-0000-0000-0000-000000000000}"/>
            </ac:spMkLst>
          </pc:spChg>
        </pc:sldLayoutChg>
      </pc:sldMasterChg>
    </pc:docChg>
  </pc:docChgLst>
  <pc:docChgLst>
    <pc:chgData name="Mariana" userId="4a9ef5cd56d8b204" providerId="LiveId" clId="{FFD6C17B-78F6-4B5A-9690-6FBBF3CD4BFB}"/>
    <pc:docChg chg="undo custSel addSld delSld modSld sldOrd">
      <pc:chgData name="Mariana" userId="4a9ef5cd56d8b204" providerId="LiveId" clId="{FFD6C17B-78F6-4B5A-9690-6FBBF3CD4BFB}" dt="2020-09-18T21:36:55.766" v="6683" actId="20577"/>
      <pc:docMkLst>
        <pc:docMk/>
      </pc:docMkLst>
      <pc:sldChg chg="modSp mod">
        <pc:chgData name="Mariana" userId="4a9ef5cd56d8b204" providerId="LiveId" clId="{FFD6C17B-78F6-4B5A-9690-6FBBF3CD4BFB}" dt="2020-09-18T21:36:55.766" v="6683" actId="20577"/>
        <pc:sldMkLst>
          <pc:docMk/>
          <pc:sldMk cId="1937909722" sldId="263"/>
        </pc:sldMkLst>
        <pc:spChg chg="mod">
          <ac:chgData name="Mariana" userId="4a9ef5cd56d8b204" providerId="LiveId" clId="{FFD6C17B-78F6-4B5A-9690-6FBBF3CD4BFB}" dt="2020-09-18T21:36:55.766" v="6683" actId="20577"/>
          <ac:spMkLst>
            <pc:docMk/>
            <pc:sldMk cId="1937909722" sldId="263"/>
            <ac:spMk id="8" creationId="{00000000-0000-0000-0000-000000000000}"/>
          </ac:spMkLst>
        </pc:spChg>
        <pc:spChg chg="mod">
          <ac:chgData name="Mariana" userId="4a9ef5cd56d8b204" providerId="LiveId" clId="{FFD6C17B-78F6-4B5A-9690-6FBBF3CD4BFB}" dt="2020-09-12T02:34:26.874" v="4728" actId="20577"/>
          <ac:spMkLst>
            <pc:docMk/>
            <pc:sldMk cId="1937909722" sldId="263"/>
            <ac:spMk id="10" creationId="{9D8F9C7C-7BD6-407F-A69B-E01291D52858}"/>
          </ac:spMkLst>
        </pc:spChg>
        <pc:spChg chg="mod">
          <ac:chgData name="Mariana" userId="4a9ef5cd56d8b204" providerId="LiveId" clId="{FFD6C17B-78F6-4B5A-9690-6FBBF3CD4BFB}" dt="2020-09-12T02:36:51.653" v="4852" actId="20577"/>
          <ac:spMkLst>
            <pc:docMk/>
            <pc:sldMk cId="1937909722" sldId="263"/>
            <ac:spMk id="14" creationId="{00000000-0000-0000-0000-000000000000}"/>
          </ac:spMkLst>
        </pc:spChg>
      </pc:sldChg>
      <pc:sldChg chg="addSp modSp del mod">
        <pc:chgData name="Mariana" userId="4a9ef5cd56d8b204" providerId="LiveId" clId="{FFD6C17B-78F6-4B5A-9690-6FBBF3CD4BFB}" dt="2020-09-12T01:49:58.591" v="2920" actId="47"/>
        <pc:sldMkLst>
          <pc:docMk/>
          <pc:sldMk cId="4120009936" sldId="267"/>
        </pc:sldMkLst>
        <pc:spChg chg="add mod">
          <ac:chgData name="Mariana" userId="4a9ef5cd56d8b204" providerId="LiveId" clId="{FFD6C17B-78F6-4B5A-9690-6FBBF3CD4BFB}" dt="2020-09-12T01:44:37.168" v="2764" actId="20577"/>
          <ac:spMkLst>
            <pc:docMk/>
            <pc:sldMk cId="4120009936" sldId="267"/>
            <ac:spMk id="3" creationId="{26E83B44-A100-449E-94F6-6E2601437AC0}"/>
          </ac:spMkLst>
        </pc:spChg>
        <pc:spChg chg="add">
          <ac:chgData name="Mariana" userId="4a9ef5cd56d8b204" providerId="LiveId" clId="{FFD6C17B-78F6-4B5A-9690-6FBBF3CD4BFB}" dt="2020-09-12T01:38:49.472" v="2204" actId="22"/>
          <ac:spMkLst>
            <pc:docMk/>
            <pc:sldMk cId="4120009936" sldId="267"/>
            <ac:spMk id="4" creationId="{FAE5BF26-AA4D-4C30-AB42-F84EE4407879}"/>
          </ac:spMkLst>
        </pc:spChg>
        <pc:spChg chg="add mod">
          <ac:chgData name="Mariana" userId="4a9ef5cd56d8b204" providerId="LiveId" clId="{FFD6C17B-78F6-4B5A-9690-6FBBF3CD4BFB}" dt="2020-09-12T01:44:53.508" v="2766" actId="20577"/>
          <ac:spMkLst>
            <pc:docMk/>
            <pc:sldMk cId="4120009936" sldId="267"/>
            <ac:spMk id="5" creationId="{3594D8A6-D7EB-4F62-A0F9-EAEE991082CA}"/>
          </ac:spMkLst>
        </pc:spChg>
      </pc:sldChg>
      <pc:sldChg chg="addSp delSp modSp del mod">
        <pc:chgData name="Mariana" userId="4a9ef5cd56d8b204" providerId="LiveId" clId="{FFD6C17B-78F6-4B5A-9690-6FBBF3CD4BFB}" dt="2020-09-18T17:27:10.124" v="5666" actId="47"/>
        <pc:sldMkLst>
          <pc:docMk/>
          <pc:sldMk cId="2638138374" sldId="268"/>
        </pc:sldMkLst>
        <pc:spChg chg="del">
          <ac:chgData name="Mariana" userId="4a9ef5cd56d8b204" providerId="LiveId" clId="{FFD6C17B-78F6-4B5A-9690-6FBBF3CD4BFB}" dt="2020-09-12T01:56:07.461" v="2999" actId="478"/>
          <ac:spMkLst>
            <pc:docMk/>
            <pc:sldMk cId="2638138374" sldId="268"/>
            <ac:spMk id="5" creationId="{00000000-0000-0000-0000-000000000000}"/>
          </ac:spMkLst>
        </pc:spChg>
        <pc:spChg chg="mod">
          <ac:chgData name="Mariana" userId="4a9ef5cd56d8b204" providerId="LiveId" clId="{FFD6C17B-78F6-4B5A-9690-6FBBF3CD4BFB}" dt="2020-09-12T02:14:00.731" v="4266" actId="20577"/>
          <ac:spMkLst>
            <pc:docMk/>
            <pc:sldMk cId="2638138374" sldId="268"/>
            <ac:spMk id="9" creationId="{538799F4-2628-47F6-891F-6C8BD2A267DA}"/>
          </ac:spMkLst>
        </pc:spChg>
        <pc:graphicFrameChg chg="add del mod">
          <ac:chgData name="Mariana" userId="4a9ef5cd56d8b204" providerId="LiveId" clId="{FFD6C17B-78F6-4B5A-9690-6FBBF3CD4BFB}" dt="2020-09-17T21:21:58.249" v="5184" actId="20577"/>
          <ac:graphicFrameMkLst>
            <pc:docMk/>
            <pc:sldMk cId="2638138374" sldId="268"/>
            <ac:graphicFrameMk id="6" creationId="{B4C01300-23CF-48DB-9E68-EB2300A42443}"/>
          </ac:graphicFrameMkLst>
        </pc:graphicFrameChg>
      </pc:sldChg>
      <pc:sldChg chg="addSp delSp modSp mod">
        <pc:chgData name="Mariana" userId="4a9ef5cd56d8b204" providerId="LiveId" clId="{FFD6C17B-78F6-4B5A-9690-6FBBF3CD4BFB}" dt="2020-09-18T21:22:43.791" v="6513" actId="1037"/>
        <pc:sldMkLst>
          <pc:docMk/>
          <pc:sldMk cId="2638138374" sldId="269"/>
        </pc:sldMkLst>
        <pc:spChg chg="add mod">
          <ac:chgData name="Mariana" userId="4a9ef5cd56d8b204" providerId="LiveId" clId="{FFD6C17B-78F6-4B5A-9690-6FBBF3CD4BFB}" dt="2020-09-12T02:01:41.835" v="3179" actId="1076"/>
          <ac:spMkLst>
            <pc:docMk/>
            <pc:sldMk cId="2638138374" sldId="269"/>
            <ac:spMk id="5" creationId="{63F914CC-468C-4B71-8B3F-2AC03594791F}"/>
          </ac:spMkLst>
        </pc:spChg>
        <pc:spChg chg="mod">
          <ac:chgData name="Mariana" userId="4a9ef5cd56d8b204" providerId="LiveId" clId="{FFD6C17B-78F6-4B5A-9690-6FBBF3CD4BFB}" dt="2020-09-12T02:01:50.158" v="3182" actId="20577"/>
          <ac:spMkLst>
            <pc:docMk/>
            <pc:sldMk cId="2638138374" sldId="269"/>
            <ac:spMk id="6" creationId="{7695DA1A-29E7-4A58-940C-750B61CB62C4}"/>
          </ac:spMkLst>
        </pc:spChg>
        <pc:graphicFrameChg chg="add del mod">
          <ac:chgData name="Mariana" userId="4a9ef5cd56d8b204" providerId="LiveId" clId="{FFD6C17B-78F6-4B5A-9690-6FBBF3CD4BFB}" dt="2020-09-18T21:21:34.984" v="6486"/>
          <ac:graphicFrameMkLst>
            <pc:docMk/>
            <pc:sldMk cId="2638138374" sldId="269"/>
            <ac:graphicFrameMk id="3" creationId="{E83B02F3-2C0D-49EF-ACA2-EE5F537EB372}"/>
          </ac:graphicFrameMkLst>
        </pc:graphicFrameChg>
        <pc:graphicFrameChg chg="add mod modGraphic">
          <ac:chgData name="Mariana" userId="4a9ef5cd56d8b204" providerId="LiveId" clId="{FFD6C17B-78F6-4B5A-9690-6FBBF3CD4BFB}" dt="2020-09-18T19:53:59.109" v="6102" actId="403"/>
          <ac:graphicFrameMkLst>
            <pc:docMk/>
            <pc:sldMk cId="2638138374" sldId="269"/>
            <ac:graphicFrameMk id="10" creationId="{EE24489F-0CCB-429C-A7BE-A679DF339DED}"/>
          </ac:graphicFrameMkLst>
        </pc:graphicFrameChg>
        <pc:picChg chg="add del mod">
          <ac:chgData name="Mariana" userId="4a9ef5cd56d8b204" providerId="LiveId" clId="{FFD6C17B-78F6-4B5A-9690-6FBBF3CD4BFB}" dt="2020-09-18T21:21:32.602" v="6484" actId="478"/>
          <ac:picMkLst>
            <pc:docMk/>
            <pc:sldMk cId="2638138374" sldId="269"/>
            <ac:picMk id="4" creationId="{BFDF9F7B-7E76-457C-A874-453CAF1DF681}"/>
          </ac:picMkLst>
        </pc:picChg>
        <pc:picChg chg="del mod">
          <ac:chgData name="Mariana" userId="4a9ef5cd56d8b204" providerId="LiveId" clId="{FFD6C17B-78F6-4B5A-9690-6FBBF3CD4BFB}" dt="2020-09-12T01:57:17.005" v="3005" actId="478"/>
          <ac:picMkLst>
            <pc:docMk/>
            <pc:sldMk cId="2638138374" sldId="269"/>
            <ac:picMk id="7" creationId="{CAAC45B0-C2BD-46E0-B0ED-B300F73DC987}"/>
          </ac:picMkLst>
        </pc:picChg>
        <pc:picChg chg="add mod">
          <ac:chgData name="Mariana" userId="4a9ef5cd56d8b204" providerId="LiveId" clId="{FFD6C17B-78F6-4B5A-9690-6FBBF3CD4BFB}" dt="2020-09-18T21:22:43.791" v="6513" actId="1037"/>
          <ac:picMkLst>
            <pc:docMk/>
            <pc:sldMk cId="2638138374" sldId="269"/>
            <ac:picMk id="9" creationId="{928BC555-7354-42BF-82CF-04E59D4F4907}"/>
          </ac:picMkLst>
        </pc:picChg>
      </pc:sldChg>
      <pc:sldChg chg="modSp mod">
        <pc:chgData name="Mariana" userId="4a9ef5cd56d8b204" providerId="LiveId" clId="{FFD6C17B-78F6-4B5A-9690-6FBBF3CD4BFB}" dt="2020-09-12T02:40:08.312" v="4868" actId="20577"/>
        <pc:sldMkLst>
          <pc:docMk/>
          <pc:sldMk cId="910231447" sldId="270"/>
        </pc:sldMkLst>
        <pc:spChg chg="mod">
          <ac:chgData name="Mariana" userId="4a9ef5cd56d8b204" providerId="LiveId" clId="{FFD6C17B-78F6-4B5A-9690-6FBBF3CD4BFB}" dt="2020-09-12T02:40:08.312" v="4868" actId="20577"/>
          <ac:spMkLst>
            <pc:docMk/>
            <pc:sldMk cId="910231447" sldId="270"/>
            <ac:spMk id="3" creationId="{00000000-0000-0000-0000-000000000000}"/>
          </ac:spMkLst>
        </pc:spChg>
        <pc:spChg chg="mod">
          <ac:chgData name="Mariana" userId="4a9ef5cd56d8b204" providerId="LiveId" clId="{FFD6C17B-78F6-4B5A-9690-6FBBF3CD4BFB}" dt="2020-09-12T02:31:07.686" v="4696" actId="1076"/>
          <ac:spMkLst>
            <pc:docMk/>
            <pc:sldMk cId="910231447" sldId="270"/>
            <ac:spMk id="4" creationId="{00000000-0000-0000-0000-000000000000}"/>
          </ac:spMkLst>
        </pc:spChg>
      </pc:sldChg>
      <pc:sldChg chg="delSp modSp del mod">
        <pc:chgData name="Mariana" userId="4a9ef5cd56d8b204" providerId="LiveId" clId="{FFD6C17B-78F6-4B5A-9690-6FBBF3CD4BFB}" dt="2020-09-12T02:01:54.927" v="3183" actId="47"/>
        <pc:sldMkLst>
          <pc:docMk/>
          <pc:sldMk cId="2638138374" sldId="273"/>
        </pc:sldMkLst>
        <pc:graphicFrameChg chg="modGraphic">
          <ac:chgData name="Mariana" userId="4a9ef5cd56d8b204" providerId="LiveId" clId="{FFD6C17B-78F6-4B5A-9690-6FBBF3CD4BFB}" dt="2020-09-12T02:00:51.030" v="3170" actId="20577"/>
          <ac:graphicFrameMkLst>
            <pc:docMk/>
            <pc:sldMk cId="2638138374" sldId="273"/>
            <ac:graphicFrameMk id="5" creationId="{00000000-0000-0000-0000-000000000000}"/>
          </ac:graphicFrameMkLst>
        </pc:graphicFrameChg>
        <pc:picChg chg="del">
          <ac:chgData name="Mariana" userId="4a9ef5cd56d8b204" providerId="LiveId" clId="{FFD6C17B-78F6-4B5A-9690-6FBBF3CD4BFB}" dt="2020-09-12T02:01:00.975" v="3173" actId="478"/>
          <ac:picMkLst>
            <pc:docMk/>
            <pc:sldMk cId="2638138374" sldId="273"/>
            <ac:picMk id="3" creationId="{B7C962DB-C9CE-4C86-9BBD-E33BF83FB5F7}"/>
          </ac:picMkLst>
        </pc:picChg>
        <pc:picChg chg="del">
          <ac:chgData name="Mariana" userId="4a9ef5cd56d8b204" providerId="LiveId" clId="{FFD6C17B-78F6-4B5A-9690-6FBBF3CD4BFB}" dt="2020-09-12T02:01:00.005" v="3172" actId="478"/>
          <ac:picMkLst>
            <pc:docMk/>
            <pc:sldMk cId="2638138374" sldId="273"/>
            <ac:picMk id="4" creationId="{8861A2F8-127C-43CF-BE58-CCC50475A0F6}"/>
          </ac:picMkLst>
        </pc:picChg>
        <pc:picChg chg="del">
          <ac:chgData name="Mariana" userId="4a9ef5cd56d8b204" providerId="LiveId" clId="{FFD6C17B-78F6-4B5A-9690-6FBBF3CD4BFB}" dt="2020-09-12T02:00:58.949" v="3171" actId="478"/>
          <ac:picMkLst>
            <pc:docMk/>
            <pc:sldMk cId="2638138374" sldId="273"/>
            <ac:picMk id="11" creationId="{A3E66024-70F6-4972-BE72-C57254A49F6E}"/>
          </ac:picMkLst>
        </pc:picChg>
      </pc:sldChg>
      <pc:sldChg chg="del">
        <pc:chgData name="Mariana" userId="4a9ef5cd56d8b204" providerId="LiveId" clId="{FFD6C17B-78F6-4B5A-9690-6FBBF3CD4BFB}" dt="2020-09-12T01:49:56.789" v="2919" actId="47"/>
        <pc:sldMkLst>
          <pc:docMk/>
          <pc:sldMk cId="2119308385" sldId="276"/>
        </pc:sldMkLst>
      </pc:sldChg>
      <pc:sldChg chg="del">
        <pc:chgData name="Mariana" userId="4a9ef5cd56d8b204" providerId="LiveId" clId="{FFD6C17B-78F6-4B5A-9690-6FBBF3CD4BFB}" dt="2020-09-11T12:10:00.665" v="2001" actId="47"/>
        <pc:sldMkLst>
          <pc:docMk/>
          <pc:sldMk cId="4289757522" sldId="277"/>
        </pc:sldMkLst>
      </pc:sldChg>
      <pc:sldChg chg="del">
        <pc:chgData name="Mariana" userId="4a9ef5cd56d8b204" providerId="LiveId" clId="{FFD6C17B-78F6-4B5A-9690-6FBBF3CD4BFB}" dt="2020-09-12T01:50:07.739" v="2923" actId="47"/>
        <pc:sldMkLst>
          <pc:docMk/>
          <pc:sldMk cId="566183640" sldId="278"/>
        </pc:sldMkLst>
      </pc:sldChg>
      <pc:sldChg chg="del">
        <pc:chgData name="Mariana" userId="4a9ef5cd56d8b204" providerId="LiveId" clId="{FFD6C17B-78F6-4B5A-9690-6FBBF3CD4BFB}" dt="2020-09-12T01:50:00.891" v="2921" actId="47"/>
        <pc:sldMkLst>
          <pc:docMk/>
          <pc:sldMk cId="865813798" sldId="279"/>
        </pc:sldMkLst>
      </pc:sldChg>
      <pc:sldChg chg="del">
        <pc:chgData name="Mariana" userId="4a9ef5cd56d8b204" providerId="LiveId" clId="{FFD6C17B-78F6-4B5A-9690-6FBBF3CD4BFB}" dt="2020-09-12T01:50:04.460" v="2922" actId="47"/>
        <pc:sldMkLst>
          <pc:docMk/>
          <pc:sldMk cId="382852295" sldId="281"/>
        </pc:sldMkLst>
      </pc:sldChg>
      <pc:sldChg chg="del">
        <pc:chgData name="Mariana" userId="4a9ef5cd56d8b204" providerId="LiveId" clId="{FFD6C17B-78F6-4B5A-9690-6FBBF3CD4BFB}" dt="2020-09-12T01:55:53.531" v="2997" actId="47"/>
        <pc:sldMkLst>
          <pc:docMk/>
          <pc:sldMk cId="678938277" sldId="282"/>
        </pc:sldMkLst>
      </pc:sldChg>
      <pc:sldChg chg="del">
        <pc:chgData name="Mariana" userId="4a9ef5cd56d8b204" providerId="LiveId" clId="{FFD6C17B-78F6-4B5A-9690-6FBBF3CD4BFB}" dt="2020-09-11T12:07:27.242" v="1926" actId="47"/>
        <pc:sldMkLst>
          <pc:docMk/>
          <pc:sldMk cId="3088844613" sldId="283"/>
        </pc:sldMkLst>
      </pc:sldChg>
      <pc:sldChg chg="del">
        <pc:chgData name="Mariana" userId="4a9ef5cd56d8b204" providerId="LiveId" clId="{FFD6C17B-78F6-4B5A-9690-6FBBF3CD4BFB}" dt="2020-09-11T12:07:29.402" v="1927" actId="47"/>
        <pc:sldMkLst>
          <pc:docMk/>
          <pc:sldMk cId="4237446132" sldId="284"/>
        </pc:sldMkLst>
      </pc:sldChg>
      <pc:sldChg chg="del">
        <pc:chgData name="Mariana" userId="4a9ef5cd56d8b204" providerId="LiveId" clId="{FFD6C17B-78F6-4B5A-9690-6FBBF3CD4BFB}" dt="2020-09-11T12:09:59.267" v="2000" actId="47"/>
        <pc:sldMkLst>
          <pc:docMk/>
          <pc:sldMk cId="4023791845" sldId="286"/>
        </pc:sldMkLst>
      </pc:sldChg>
      <pc:sldChg chg="del">
        <pc:chgData name="Mariana" userId="4a9ef5cd56d8b204" providerId="LiveId" clId="{FFD6C17B-78F6-4B5A-9690-6FBBF3CD4BFB}" dt="2020-09-11T12:07:30.834" v="1928" actId="47"/>
        <pc:sldMkLst>
          <pc:docMk/>
          <pc:sldMk cId="3424584359" sldId="287"/>
        </pc:sldMkLst>
      </pc:sldChg>
      <pc:sldChg chg="del">
        <pc:chgData name="Mariana" userId="4a9ef5cd56d8b204" providerId="LiveId" clId="{FFD6C17B-78F6-4B5A-9690-6FBBF3CD4BFB}" dt="2020-09-11T12:07:32.447" v="1929" actId="47"/>
        <pc:sldMkLst>
          <pc:docMk/>
          <pc:sldMk cId="3538463212" sldId="288"/>
        </pc:sldMkLst>
      </pc:sldChg>
      <pc:sldChg chg="del">
        <pc:chgData name="Mariana" userId="4a9ef5cd56d8b204" providerId="LiveId" clId="{FFD6C17B-78F6-4B5A-9690-6FBBF3CD4BFB}" dt="2020-09-11T12:09:53.461" v="1997" actId="47"/>
        <pc:sldMkLst>
          <pc:docMk/>
          <pc:sldMk cId="2788374664" sldId="289"/>
        </pc:sldMkLst>
      </pc:sldChg>
      <pc:sldChg chg="del">
        <pc:chgData name="Mariana" userId="4a9ef5cd56d8b204" providerId="LiveId" clId="{FFD6C17B-78F6-4B5A-9690-6FBBF3CD4BFB}" dt="2020-09-11T12:09:42.641" v="1990" actId="47"/>
        <pc:sldMkLst>
          <pc:docMk/>
          <pc:sldMk cId="4244098836" sldId="290"/>
        </pc:sldMkLst>
      </pc:sldChg>
      <pc:sldChg chg="del">
        <pc:chgData name="Mariana" userId="4a9ef5cd56d8b204" providerId="LiveId" clId="{FFD6C17B-78F6-4B5A-9690-6FBBF3CD4BFB}" dt="2020-09-11T12:07:34.232" v="1930" actId="47"/>
        <pc:sldMkLst>
          <pc:docMk/>
          <pc:sldMk cId="920463068" sldId="291"/>
        </pc:sldMkLst>
      </pc:sldChg>
      <pc:sldChg chg="del">
        <pc:chgData name="Mariana" userId="4a9ef5cd56d8b204" providerId="LiveId" clId="{FFD6C17B-78F6-4B5A-9690-6FBBF3CD4BFB}" dt="2020-09-11T12:09:43.597" v="1991" actId="47"/>
        <pc:sldMkLst>
          <pc:docMk/>
          <pc:sldMk cId="1187671989" sldId="292"/>
        </pc:sldMkLst>
      </pc:sldChg>
      <pc:sldChg chg="del">
        <pc:chgData name="Mariana" userId="4a9ef5cd56d8b204" providerId="LiveId" clId="{FFD6C17B-78F6-4B5A-9690-6FBBF3CD4BFB}" dt="2020-09-11T12:09:52.018" v="1996" actId="47"/>
        <pc:sldMkLst>
          <pc:docMk/>
          <pc:sldMk cId="2160627498" sldId="293"/>
        </pc:sldMkLst>
      </pc:sldChg>
      <pc:sldChg chg="del">
        <pc:chgData name="Mariana" userId="4a9ef5cd56d8b204" providerId="LiveId" clId="{FFD6C17B-78F6-4B5A-9690-6FBBF3CD4BFB}" dt="2020-09-11T12:09:49.723" v="1994" actId="47"/>
        <pc:sldMkLst>
          <pc:docMk/>
          <pc:sldMk cId="4068908128" sldId="296"/>
        </pc:sldMkLst>
      </pc:sldChg>
      <pc:sldChg chg="del">
        <pc:chgData name="Mariana" userId="4a9ef5cd56d8b204" providerId="LiveId" clId="{FFD6C17B-78F6-4B5A-9690-6FBBF3CD4BFB}" dt="2020-09-11T12:09:50.563" v="1995" actId="47"/>
        <pc:sldMkLst>
          <pc:docMk/>
          <pc:sldMk cId="356172736" sldId="297"/>
        </pc:sldMkLst>
      </pc:sldChg>
      <pc:sldChg chg="del">
        <pc:chgData name="Mariana" userId="4a9ef5cd56d8b204" providerId="LiveId" clId="{FFD6C17B-78F6-4B5A-9690-6FBBF3CD4BFB}" dt="2020-09-12T01:55:54.924" v="2998" actId="47"/>
        <pc:sldMkLst>
          <pc:docMk/>
          <pc:sldMk cId="1859728153" sldId="298"/>
        </pc:sldMkLst>
      </pc:sldChg>
      <pc:sldChg chg="del">
        <pc:chgData name="Mariana" userId="4a9ef5cd56d8b204" providerId="LiveId" clId="{FFD6C17B-78F6-4B5A-9690-6FBBF3CD4BFB}" dt="2020-09-11T12:09:58.264" v="1999" actId="47"/>
        <pc:sldMkLst>
          <pc:docMk/>
          <pc:sldMk cId="665021829" sldId="299"/>
        </pc:sldMkLst>
      </pc:sldChg>
      <pc:sldChg chg="del">
        <pc:chgData name="Mariana" userId="4a9ef5cd56d8b204" providerId="LiveId" clId="{FFD6C17B-78F6-4B5A-9690-6FBBF3CD4BFB}" dt="2020-09-11T12:09:57.050" v="1998" actId="47"/>
        <pc:sldMkLst>
          <pc:docMk/>
          <pc:sldMk cId="854448627" sldId="300"/>
        </pc:sldMkLst>
      </pc:sldChg>
      <pc:sldChg chg="del">
        <pc:chgData name="Mariana" userId="4a9ef5cd56d8b204" providerId="LiveId" clId="{FFD6C17B-78F6-4B5A-9690-6FBBF3CD4BFB}" dt="2020-09-11T12:09:47.117" v="1993" actId="47"/>
        <pc:sldMkLst>
          <pc:docMk/>
          <pc:sldMk cId="1882852736" sldId="301"/>
        </pc:sldMkLst>
      </pc:sldChg>
      <pc:sldChg chg="del">
        <pc:chgData name="Mariana" userId="4a9ef5cd56d8b204" providerId="LiveId" clId="{FFD6C17B-78F6-4B5A-9690-6FBBF3CD4BFB}" dt="2020-09-11T12:09:45.153" v="1992" actId="47"/>
        <pc:sldMkLst>
          <pc:docMk/>
          <pc:sldMk cId="1250838356" sldId="302"/>
        </pc:sldMkLst>
      </pc:sldChg>
      <pc:sldChg chg="addSp delSp modSp mod addCm">
        <pc:chgData name="Mariana" userId="4a9ef5cd56d8b204" providerId="LiveId" clId="{FFD6C17B-78F6-4B5A-9690-6FBBF3CD4BFB}" dt="2020-09-15T20:33:34.316" v="4870" actId="1589"/>
        <pc:sldMkLst>
          <pc:docMk/>
          <pc:sldMk cId="1672471112" sldId="303"/>
        </pc:sldMkLst>
        <pc:spChg chg="mod">
          <ac:chgData name="Mariana" userId="4a9ef5cd56d8b204" providerId="LiveId" clId="{FFD6C17B-78F6-4B5A-9690-6FBBF3CD4BFB}" dt="2020-09-11T11:20:39.074" v="92" actId="20577"/>
          <ac:spMkLst>
            <pc:docMk/>
            <pc:sldMk cId="1672471112" sldId="303"/>
            <ac:spMk id="3" creationId="{00000000-0000-0000-0000-000000000000}"/>
          </ac:spMkLst>
        </pc:spChg>
        <pc:spChg chg="mod">
          <ac:chgData name="Mariana" userId="4a9ef5cd56d8b204" providerId="LiveId" clId="{FFD6C17B-78F6-4B5A-9690-6FBBF3CD4BFB}" dt="2020-09-11T11:21:24.314" v="123" actId="20577"/>
          <ac:spMkLst>
            <pc:docMk/>
            <pc:sldMk cId="1672471112" sldId="303"/>
            <ac:spMk id="13" creationId="{4ECE3789-9676-45A8-AD51-C742B6343B54}"/>
          </ac:spMkLst>
        </pc:spChg>
        <pc:spChg chg="del mod">
          <ac:chgData name="Mariana" userId="4a9ef5cd56d8b204" providerId="LiveId" clId="{FFD6C17B-78F6-4B5A-9690-6FBBF3CD4BFB}" dt="2020-09-11T11:20:14.048" v="72" actId="478"/>
          <ac:spMkLst>
            <pc:docMk/>
            <pc:sldMk cId="1672471112" sldId="303"/>
            <ac:spMk id="16" creationId="{EE3CE7A0-92A1-4B91-91B3-D7682A04F99A}"/>
          </ac:spMkLst>
        </pc:spChg>
        <pc:picChg chg="add mod">
          <ac:chgData name="Mariana" userId="4a9ef5cd56d8b204" providerId="LiveId" clId="{FFD6C17B-78F6-4B5A-9690-6FBBF3CD4BFB}" dt="2020-09-11T11:20:48.177" v="94" actId="1076"/>
          <ac:picMkLst>
            <pc:docMk/>
            <pc:sldMk cId="1672471112" sldId="303"/>
            <ac:picMk id="4" creationId="{6E895AE8-2F9F-48D6-BE1E-8C67F08376CC}"/>
          </ac:picMkLst>
        </pc:picChg>
      </pc:sldChg>
      <pc:sldChg chg="del">
        <pc:chgData name="Mariana" userId="4a9ef5cd56d8b204" providerId="LiveId" clId="{FFD6C17B-78F6-4B5A-9690-6FBBF3CD4BFB}" dt="2020-09-11T11:58:01.783" v="755" actId="47"/>
        <pc:sldMkLst>
          <pc:docMk/>
          <pc:sldMk cId="1975953828" sldId="304"/>
        </pc:sldMkLst>
      </pc:sldChg>
      <pc:sldChg chg="addSp delSp modSp mod">
        <pc:chgData name="Mariana" userId="4a9ef5cd56d8b204" providerId="LiveId" clId="{FFD6C17B-78F6-4B5A-9690-6FBBF3CD4BFB}" dt="2020-09-18T21:32:55.312" v="6579" actId="1076"/>
        <pc:sldMkLst>
          <pc:docMk/>
          <pc:sldMk cId="4152180125" sldId="305"/>
        </pc:sldMkLst>
        <pc:spChg chg="mod">
          <ac:chgData name="Mariana" userId="4a9ef5cd56d8b204" providerId="LiveId" clId="{FFD6C17B-78F6-4B5A-9690-6FBBF3CD4BFB}" dt="2020-09-12T02:34:37.961" v="4730" actId="20577"/>
          <ac:spMkLst>
            <pc:docMk/>
            <pc:sldMk cId="4152180125" sldId="305"/>
            <ac:spMk id="9" creationId="{A33D8647-0FF9-4D81-8639-B6FE031BEA33}"/>
          </ac:spMkLst>
        </pc:spChg>
        <pc:spChg chg="add del mod">
          <ac:chgData name="Mariana" userId="4a9ef5cd56d8b204" providerId="LiveId" clId="{FFD6C17B-78F6-4B5A-9690-6FBBF3CD4BFB}" dt="2020-09-18T17:30:16.451" v="5671" actId="478"/>
          <ac:spMkLst>
            <pc:docMk/>
            <pc:sldMk cId="4152180125" sldId="305"/>
            <ac:spMk id="10" creationId="{1328A566-4BEB-4C5D-A5D6-7CFB29390FEF}"/>
          </ac:spMkLst>
        </pc:spChg>
        <pc:spChg chg="mod">
          <ac:chgData name="Mariana" userId="4a9ef5cd56d8b204" providerId="LiveId" clId="{FFD6C17B-78F6-4B5A-9690-6FBBF3CD4BFB}" dt="2020-09-18T21:32:55.312" v="6579" actId="1076"/>
          <ac:spMkLst>
            <pc:docMk/>
            <pc:sldMk cId="4152180125" sldId="305"/>
            <ac:spMk id="13" creationId="{304C590F-AA69-4B37-A5DD-33F76CF3E03B}"/>
          </ac:spMkLst>
        </pc:spChg>
        <pc:graphicFrameChg chg="mod modGraphic">
          <ac:chgData name="Mariana" userId="4a9ef5cd56d8b204" providerId="LiveId" clId="{FFD6C17B-78F6-4B5A-9690-6FBBF3CD4BFB}" dt="2020-09-18T21:32:45.639" v="6577" actId="20577"/>
          <ac:graphicFrameMkLst>
            <pc:docMk/>
            <pc:sldMk cId="4152180125" sldId="305"/>
            <ac:graphicFrameMk id="12" creationId="{A4A20563-AECF-4491-A42D-E9F43E9310EB}"/>
          </ac:graphicFrameMkLst>
        </pc:graphicFrameChg>
        <pc:picChg chg="add mod">
          <ac:chgData name="Mariana" userId="4a9ef5cd56d8b204" providerId="LiveId" clId="{FFD6C17B-78F6-4B5A-9690-6FBBF3CD4BFB}" dt="2020-09-18T21:32:51.741" v="6578" actId="1076"/>
          <ac:picMkLst>
            <pc:docMk/>
            <pc:sldMk cId="4152180125" sldId="305"/>
            <ac:picMk id="3" creationId="{467C9B50-D93D-46BF-854D-EB0CCB8568FE}"/>
          </ac:picMkLst>
        </pc:picChg>
      </pc:sldChg>
      <pc:sldChg chg="del">
        <pc:chgData name="Mariana" userId="4a9ef5cd56d8b204" providerId="LiveId" clId="{FFD6C17B-78F6-4B5A-9690-6FBBF3CD4BFB}" dt="2020-09-11T11:58:03.492" v="756" actId="47"/>
        <pc:sldMkLst>
          <pc:docMk/>
          <pc:sldMk cId="2404623436" sldId="306"/>
        </pc:sldMkLst>
      </pc:sldChg>
      <pc:sldChg chg="addSp delSp modSp del mod">
        <pc:chgData name="Mariana" userId="4a9ef5cd56d8b204" providerId="LiveId" clId="{FFD6C17B-78F6-4B5A-9690-6FBBF3CD4BFB}" dt="2020-09-11T11:57:36.255" v="752" actId="47"/>
        <pc:sldMkLst>
          <pc:docMk/>
          <pc:sldMk cId="3455164272" sldId="307"/>
        </pc:sldMkLst>
        <pc:spChg chg="mod">
          <ac:chgData name="Mariana" userId="4a9ef5cd56d8b204" providerId="LiveId" clId="{FFD6C17B-78F6-4B5A-9690-6FBBF3CD4BFB}" dt="2020-09-11T11:19:38.369" v="70" actId="20577"/>
          <ac:spMkLst>
            <pc:docMk/>
            <pc:sldMk cId="3455164272" sldId="307"/>
            <ac:spMk id="3" creationId="{00000000-0000-0000-0000-000000000000}"/>
          </ac:spMkLst>
        </pc:spChg>
        <pc:picChg chg="del">
          <ac:chgData name="Mariana" userId="4a9ef5cd56d8b204" providerId="LiveId" clId="{FFD6C17B-78F6-4B5A-9690-6FBBF3CD4BFB}" dt="2020-09-11T10:40:42.477" v="1" actId="478"/>
          <ac:picMkLst>
            <pc:docMk/>
            <pc:sldMk cId="3455164272" sldId="307"/>
            <ac:picMk id="9" creationId="{0EA1572F-66AD-47AD-8DDB-2C7448299A55}"/>
          </ac:picMkLst>
        </pc:picChg>
        <pc:picChg chg="del">
          <ac:chgData name="Mariana" userId="4a9ef5cd56d8b204" providerId="LiveId" clId="{FFD6C17B-78F6-4B5A-9690-6FBBF3CD4BFB}" dt="2020-09-11T10:40:44.092" v="2" actId="478"/>
          <ac:picMkLst>
            <pc:docMk/>
            <pc:sldMk cId="3455164272" sldId="307"/>
            <ac:picMk id="12" creationId="{3AA7C0C8-6A3E-465A-8F12-4E725B37AC74}"/>
          </ac:picMkLst>
        </pc:picChg>
        <pc:picChg chg="del">
          <ac:chgData name="Mariana" userId="4a9ef5cd56d8b204" providerId="LiveId" clId="{FFD6C17B-78F6-4B5A-9690-6FBBF3CD4BFB}" dt="2020-09-11T10:40:41.541" v="0" actId="478"/>
          <ac:picMkLst>
            <pc:docMk/>
            <pc:sldMk cId="3455164272" sldId="307"/>
            <ac:picMk id="25" creationId="{C81CD226-6AEA-479E-9CEF-3ECB6456EE8B}"/>
          </ac:picMkLst>
        </pc:picChg>
        <pc:picChg chg="add del mod">
          <ac:chgData name="Mariana" userId="4a9ef5cd56d8b204" providerId="LiveId" clId="{FFD6C17B-78F6-4B5A-9690-6FBBF3CD4BFB}" dt="2020-09-11T11:21:31.457" v="124" actId="478"/>
          <ac:picMkLst>
            <pc:docMk/>
            <pc:sldMk cId="3455164272" sldId="307"/>
            <ac:picMk id="1026" creationId="{C2AB9FA9-3679-4676-A447-695534CC7829}"/>
          </ac:picMkLst>
        </pc:picChg>
      </pc:sldChg>
      <pc:sldChg chg="addSp delSp modSp add mod ord">
        <pc:chgData name="Mariana" userId="4a9ef5cd56d8b204" providerId="LiveId" clId="{FFD6C17B-78F6-4B5A-9690-6FBBF3CD4BFB}" dt="2020-09-18T21:31:02.103" v="6516"/>
        <pc:sldMkLst>
          <pc:docMk/>
          <pc:sldMk cId="3385361969" sldId="308"/>
        </pc:sldMkLst>
        <pc:spChg chg="mod">
          <ac:chgData name="Mariana" userId="4a9ef5cd56d8b204" providerId="LiveId" clId="{FFD6C17B-78F6-4B5A-9690-6FBBF3CD4BFB}" dt="2020-09-18T20:32:00.868" v="6271" actId="20577"/>
          <ac:spMkLst>
            <pc:docMk/>
            <pc:sldMk cId="3385361969" sldId="308"/>
            <ac:spMk id="3" creationId="{A0EB9AC9-9967-4FF1-ACF5-924E21E7BDAE}"/>
          </ac:spMkLst>
        </pc:spChg>
        <pc:spChg chg="del">
          <ac:chgData name="Mariana" userId="4a9ef5cd56d8b204" providerId="LiveId" clId="{FFD6C17B-78F6-4B5A-9690-6FBBF3CD4BFB}" dt="2020-09-11T11:24:18.242" v="126" actId="478"/>
          <ac:spMkLst>
            <pc:docMk/>
            <pc:sldMk cId="3385361969" sldId="308"/>
            <ac:spMk id="5" creationId="{C7233956-F19E-4583-99B6-6934DF40E1F1}"/>
          </ac:spMkLst>
        </pc:spChg>
        <pc:spChg chg="add mod">
          <ac:chgData name="Mariana" userId="4a9ef5cd56d8b204" providerId="LiveId" clId="{FFD6C17B-78F6-4B5A-9690-6FBBF3CD4BFB}" dt="2020-09-11T11:35:33.907" v="316" actId="313"/>
          <ac:spMkLst>
            <pc:docMk/>
            <pc:sldMk cId="3385361969" sldId="308"/>
            <ac:spMk id="7" creationId="{3726D851-9489-43B9-81FA-A9A073FF4EC0}"/>
          </ac:spMkLst>
        </pc:spChg>
        <pc:spChg chg="add mod">
          <ac:chgData name="Mariana" userId="4a9ef5cd56d8b204" providerId="LiveId" clId="{FFD6C17B-78F6-4B5A-9690-6FBBF3CD4BFB}" dt="2020-09-11T11:35:36.238" v="320" actId="313"/>
          <ac:spMkLst>
            <pc:docMk/>
            <pc:sldMk cId="3385361969" sldId="308"/>
            <ac:spMk id="9" creationId="{C79339A5-8585-451F-8086-B8E3FD309B8D}"/>
          </ac:spMkLst>
        </pc:spChg>
        <pc:spChg chg="add mod">
          <ac:chgData name="Mariana" userId="4a9ef5cd56d8b204" providerId="LiveId" clId="{FFD6C17B-78F6-4B5A-9690-6FBBF3CD4BFB}" dt="2020-09-11T11:35:45.186" v="326" actId="313"/>
          <ac:spMkLst>
            <pc:docMk/>
            <pc:sldMk cId="3385361969" sldId="308"/>
            <ac:spMk id="10" creationId="{6AEFF349-FE99-4CB7-AAB6-5E10118ACA6A}"/>
          </ac:spMkLst>
        </pc:spChg>
        <pc:graphicFrameChg chg="add mod modGraphic">
          <ac:chgData name="Mariana" userId="4a9ef5cd56d8b204" providerId="LiveId" clId="{FFD6C17B-78F6-4B5A-9690-6FBBF3CD4BFB}" dt="2020-09-11T12:08:56.099" v="1985" actId="20577"/>
          <ac:graphicFrameMkLst>
            <pc:docMk/>
            <pc:sldMk cId="3385361969" sldId="308"/>
            <ac:graphicFrameMk id="21" creationId="{794B1598-28D3-4240-94D6-5E45DC9BFF52}"/>
          </ac:graphicFrameMkLst>
        </pc:graphicFrameChg>
        <pc:graphicFrameChg chg="add mod modGraphic">
          <ac:chgData name="Mariana" userId="4a9ef5cd56d8b204" providerId="LiveId" clId="{FFD6C17B-78F6-4B5A-9690-6FBBF3CD4BFB}" dt="2020-09-11T12:09:12.869" v="1986" actId="20577"/>
          <ac:graphicFrameMkLst>
            <pc:docMk/>
            <pc:sldMk cId="3385361969" sldId="308"/>
            <ac:graphicFrameMk id="22" creationId="{14464810-84F9-4300-9883-2BF33EC67660}"/>
          </ac:graphicFrameMkLst>
        </pc:graphicFrameChg>
        <pc:graphicFrameChg chg="add mod modGraphic">
          <ac:chgData name="Mariana" userId="4a9ef5cd56d8b204" providerId="LiveId" clId="{FFD6C17B-78F6-4B5A-9690-6FBBF3CD4BFB}" dt="2020-09-11T12:09:28.808" v="1989" actId="20577"/>
          <ac:graphicFrameMkLst>
            <pc:docMk/>
            <pc:sldMk cId="3385361969" sldId="308"/>
            <ac:graphicFrameMk id="23" creationId="{8A59F63B-969F-4282-85FF-D833FFC8179E}"/>
          </ac:graphicFrameMkLst>
        </pc:graphicFrameChg>
        <pc:picChg chg="del">
          <ac:chgData name="Mariana" userId="4a9ef5cd56d8b204" providerId="LiveId" clId="{FFD6C17B-78F6-4B5A-9690-6FBBF3CD4BFB}" dt="2020-09-11T11:26:19.289" v="202" actId="478"/>
          <ac:picMkLst>
            <pc:docMk/>
            <pc:sldMk cId="3385361969" sldId="308"/>
            <ac:picMk id="8" creationId="{1E39F271-F9E5-4C59-931D-52818BBFFAF4}"/>
          </ac:picMkLst>
        </pc:picChg>
        <pc:picChg chg="del">
          <ac:chgData name="Mariana" userId="4a9ef5cd56d8b204" providerId="LiveId" clId="{FFD6C17B-78F6-4B5A-9690-6FBBF3CD4BFB}" dt="2020-09-11T11:26:20.419" v="203" actId="478"/>
          <ac:picMkLst>
            <pc:docMk/>
            <pc:sldMk cId="3385361969" sldId="308"/>
            <ac:picMk id="11" creationId="{8C6AE62F-5778-4CA3-9EE6-5DD24AB5F769}"/>
          </ac:picMkLst>
        </pc:picChg>
        <pc:picChg chg="add mod">
          <ac:chgData name="Mariana" userId="4a9ef5cd56d8b204" providerId="LiveId" clId="{FFD6C17B-78F6-4B5A-9690-6FBBF3CD4BFB}" dt="2020-09-18T15:38:55.330" v="5611" actId="1582"/>
          <ac:picMkLst>
            <pc:docMk/>
            <pc:sldMk cId="3385361969" sldId="308"/>
            <ac:picMk id="14" creationId="{69D60C67-0628-42FF-8377-D140B58AEC9B}"/>
          </ac:picMkLst>
        </pc:picChg>
        <pc:picChg chg="add mod">
          <ac:chgData name="Mariana" userId="4a9ef5cd56d8b204" providerId="LiveId" clId="{FFD6C17B-78F6-4B5A-9690-6FBBF3CD4BFB}" dt="2020-09-18T15:39:07.473" v="5613" actId="1582"/>
          <ac:picMkLst>
            <pc:docMk/>
            <pc:sldMk cId="3385361969" sldId="308"/>
            <ac:picMk id="16" creationId="{315CF153-BA85-4902-874E-6CF97D6C5891}"/>
          </ac:picMkLst>
        </pc:picChg>
        <pc:picChg chg="add del mod">
          <ac:chgData name="Mariana" userId="4a9ef5cd56d8b204" providerId="LiveId" clId="{FFD6C17B-78F6-4B5A-9690-6FBBF3CD4BFB}" dt="2020-09-11T11:32:43.549" v="262" actId="478"/>
          <ac:picMkLst>
            <pc:docMk/>
            <pc:sldMk cId="3385361969" sldId="308"/>
            <ac:picMk id="19" creationId="{00E4B152-A259-4730-A4D9-8F81C5EF32A9}"/>
          </ac:picMkLst>
        </pc:picChg>
        <pc:picChg chg="add del mod">
          <ac:chgData name="Mariana" userId="4a9ef5cd56d8b204" providerId="LiveId" clId="{FFD6C17B-78F6-4B5A-9690-6FBBF3CD4BFB}" dt="2020-09-11T11:33:59.798" v="289" actId="478"/>
          <ac:picMkLst>
            <pc:docMk/>
            <pc:sldMk cId="3385361969" sldId="308"/>
            <ac:picMk id="20" creationId="{EE51C3B2-40B5-47B6-B90F-194355A1C020}"/>
          </ac:picMkLst>
        </pc:picChg>
        <pc:picChg chg="del mod">
          <ac:chgData name="Mariana" userId="4a9ef5cd56d8b204" providerId="LiveId" clId="{FFD6C17B-78F6-4B5A-9690-6FBBF3CD4BFB}" dt="2020-09-11T11:26:17.286" v="201" actId="478"/>
          <ac:picMkLst>
            <pc:docMk/>
            <pc:sldMk cId="3385361969" sldId="308"/>
            <ac:picMk id="2050" creationId="{021FF19C-C446-4B97-8637-4CF7516B479A}"/>
          </ac:picMkLst>
        </pc:picChg>
        <pc:picChg chg="add mod">
          <ac:chgData name="Mariana" userId="4a9ef5cd56d8b204" providerId="LiveId" clId="{FFD6C17B-78F6-4B5A-9690-6FBBF3CD4BFB}" dt="2020-09-18T15:39:23.657" v="5616" actId="1582"/>
          <ac:picMkLst>
            <pc:docMk/>
            <pc:sldMk cId="3385361969" sldId="308"/>
            <ac:picMk id="2052" creationId="{EFAFAF6F-6AAC-4BD7-8F1C-75F3D9DFF65F}"/>
          </ac:picMkLst>
        </pc:picChg>
      </pc:sldChg>
      <pc:sldChg chg="addSp delSp modSp add del mod ord modAnim">
        <pc:chgData name="Mariana" userId="4a9ef5cd56d8b204" providerId="LiveId" clId="{FFD6C17B-78F6-4B5A-9690-6FBBF3CD4BFB}" dt="2020-09-18T17:46:38.952" v="5863" actId="47"/>
        <pc:sldMkLst>
          <pc:docMk/>
          <pc:sldMk cId="3130815943" sldId="309"/>
        </pc:sldMkLst>
        <pc:spChg chg="mod">
          <ac:chgData name="Mariana" userId="4a9ef5cd56d8b204" providerId="LiveId" clId="{FFD6C17B-78F6-4B5A-9690-6FBBF3CD4BFB}" dt="2020-09-11T11:57:40.584" v="754" actId="20577"/>
          <ac:spMkLst>
            <pc:docMk/>
            <pc:sldMk cId="3130815943" sldId="309"/>
            <ac:spMk id="3" creationId="{A0EB9AC9-9967-4FF1-ACF5-924E21E7BDAE}"/>
          </ac:spMkLst>
        </pc:spChg>
        <pc:spChg chg="mod">
          <ac:chgData name="Mariana" userId="4a9ef5cd56d8b204" providerId="LiveId" clId="{FFD6C17B-78F6-4B5A-9690-6FBBF3CD4BFB}" dt="2020-09-18T17:43:33.688" v="5795" actId="1076"/>
          <ac:spMkLst>
            <pc:docMk/>
            <pc:sldMk cId="3130815943" sldId="309"/>
            <ac:spMk id="6" creationId="{402E5DF7-577F-4D38-93E8-6AE650E382E8}"/>
          </ac:spMkLst>
        </pc:spChg>
        <pc:spChg chg="add del mod">
          <ac:chgData name="Mariana" userId="4a9ef5cd56d8b204" providerId="LiveId" clId="{FFD6C17B-78F6-4B5A-9690-6FBBF3CD4BFB}" dt="2020-09-18T17:32:24.501" v="5681"/>
          <ac:spMkLst>
            <pc:docMk/>
            <pc:sldMk cId="3130815943" sldId="309"/>
            <ac:spMk id="48" creationId="{DA24650B-E135-4082-9940-7B18FD2B8A88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54" creationId="{3D53DC25-1F88-49C1-B452-45DE810AB0B2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55" creationId="{77807C2C-8B4F-4C0E-A544-F0815434FA0A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57" creationId="{6563C6EB-DA9C-4A14-8D29-552E2B0332D5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58" creationId="{9CCA3879-EC4F-452C-BFD5-048F547A1C79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60" creationId="{AC68CDFD-F7D0-44CE-8557-5798901A0B81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61" creationId="{E38524EC-1B0E-4203-82C1-4FE61ABF150E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63" creationId="{D8FC19C5-DF3A-4080-8BB6-9D483B9517E3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64" creationId="{FD503BEB-8734-4101-9B49-3EC054FA2233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73" creationId="{34E87C9C-C761-43AC-8979-49D8DAA2A6AF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75" creationId="{0BF10382-18A4-4759-B960-EB79CFA43167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76" creationId="{6B20B8BA-37E1-4015-A8FE-2AFC8535A4A9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79" creationId="{9BF8C503-4944-4973-A4B7-D2537AF66832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80" creationId="{BE64B6D9-7AC7-4298-A568-36DA41B4696C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83" creationId="{6932D817-0EB5-42B3-B24B-D529D6FFAB78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84" creationId="{D64FE667-5201-4B38-B5F3-FF58BAD78ACA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87" creationId="{19D4049D-A4D2-4EEE-8353-A743369B387B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88" creationId="{FCC524E5-1320-408E-8BC2-A6878AAF480B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91" creationId="{B2271CA4-AC96-4EC4-8C8F-BA50A9B70B2A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92" creationId="{1405C87F-0A9A-4CC8-9343-CB048A0881F5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95" creationId="{83B3922D-E0BE-4F8E-821F-ECA20250C44C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96" creationId="{108E30C3-72E7-4258-BA8A-95DCB39AE001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100" creationId="{BC6C8E03-8B83-4495-8CEB-16F578068E2E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101" creationId="{040A05AE-3E4A-4E02-AD74-F50986D2ABF5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103" creationId="{6194B4B3-863A-417F-A418-6A860808886E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05" creationId="{F056C8FC-3F7C-42A9-9B6B-D3CD92DEC5F6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06" creationId="{CCAB7826-3C6B-45BD-ADD4-618B8AB7F5B8}"/>
          </ac:spMkLst>
        </pc:spChg>
        <pc:spChg chg="mod">
          <ac:chgData name="Mariana" userId="4a9ef5cd56d8b204" providerId="LiveId" clId="{FFD6C17B-78F6-4B5A-9690-6FBBF3CD4BFB}" dt="2020-09-18T17:44:32.905" v="5812" actId="1076"/>
          <ac:spMkLst>
            <pc:docMk/>
            <pc:sldMk cId="3130815943" sldId="309"/>
            <ac:spMk id="108" creationId="{D867F0F9-8C93-485F-9360-FDA0337E6D11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10" creationId="{5F671F95-B5C5-4408-BA0C-DE5FC3FAA3AF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11" creationId="{9C33FFDA-9622-4A00-B52B-9259EDA3D0D3}"/>
          </ac:spMkLst>
        </pc:spChg>
        <pc:spChg chg="del mod">
          <ac:chgData name="Mariana" userId="4a9ef5cd56d8b204" providerId="LiveId" clId="{FFD6C17B-78F6-4B5A-9690-6FBBF3CD4BFB}" dt="2020-09-18T17:43:27.269" v="5791" actId="478"/>
          <ac:spMkLst>
            <pc:docMk/>
            <pc:sldMk cId="3130815943" sldId="309"/>
            <ac:spMk id="112" creationId="{51331B97-D26A-44A6-A9CD-557BF96E2300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14" creationId="{6A66A131-C11F-4D75-92AB-C42E78DD60DF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15" creationId="{6DAC9713-E90C-4157-AA32-34B78CA06C25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17" creationId="{67BE6210-9D20-42C5-986C-0D4A886194EF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18" creationId="{AFF63E9D-F488-43EF-B15C-5F2E81ACD722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20" creationId="{49693752-5754-4165-B290-08D35263D32B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21" creationId="{7AC61B50-3874-4D7A-8E3A-F19354CD877C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23" creationId="{4CF4FCC8-F216-45F6-8087-8795007BFC66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24" creationId="{A0D4F743-8226-45CD-A90D-88A57662DA49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26" creationId="{7BBCF212-C76A-4557-A8DE-3A79D1CBDE1F}"/>
          </ac:spMkLst>
        </pc:spChg>
        <pc:spChg chg="mod">
          <ac:chgData name="Mariana" userId="4a9ef5cd56d8b204" providerId="LiveId" clId="{FFD6C17B-78F6-4B5A-9690-6FBBF3CD4BFB}" dt="2020-09-18T17:32:13.390" v="5678"/>
          <ac:spMkLst>
            <pc:docMk/>
            <pc:sldMk cId="3130815943" sldId="309"/>
            <ac:spMk id="127" creationId="{2358B2B1-6A9E-4C85-9310-6BC330D4A97C}"/>
          </ac:spMkLst>
        </pc:spChg>
        <pc:spChg chg="add del mod">
          <ac:chgData name="Mariana" userId="4a9ef5cd56d8b204" providerId="LiveId" clId="{FFD6C17B-78F6-4B5A-9690-6FBBF3CD4BFB}" dt="2020-09-18T17:33:10.854" v="5683"/>
          <ac:spMkLst>
            <pc:docMk/>
            <pc:sldMk cId="3130815943" sldId="309"/>
            <ac:spMk id="128" creationId="{26E14774-5ED0-44DA-A915-74B0E2C7DAF1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34" creationId="{498942A6-7FCA-4279-BA19-3F0E8BC217C5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35" creationId="{981AE4F2-0430-4A49-B996-3933956036A0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37" creationId="{1514F2B9-FBE6-4F01-83C3-18E92A110C4D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38" creationId="{083C1204-E4EB-431F-9668-76F26428FA6D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40" creationId="{239910DD-14A1-4970-A54B-9596721ADB41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41" creationId="{ECAB6B9F-ACF2-43F4-ABD0-E89F7D5BBD34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43" creationId="{684D5D01-9117-4E77-A2EC-32217A034F86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44" creationId="{702F3CF2-F599-44D2-B6A1-2AA7ECCE8A5A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46" creationId="{EBD974EF-7714-4EBC-8C51-0632CA0C34C9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47" creationId="{39CF5214-EB15-4288-8A4C-0D93869EB1FC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49" creationId="{499605E1-EE85-4667-82FE-44C30A2A2F23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50" creationId="{78AED0F4-98D6-4BAE-ABC7-A82920F90FEA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52" creationId="{A7CAAF19-3DBC-454F-9A1B-E3393E733929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53" creationId="{25E8D02D-4DB6-44C2-AC20-004F5DD8B209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55" creationId="{43307520-C169-47C6-B96E-859A78A02825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56" creationId="{02DE2EFB-B06A-42CA-B952-17BAA83CB48A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58" creationId="{CB37C302-3C8D-4B1C-AC44-739470A60E18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59" creationId="{4E74F2C9-024B-402A-8EAD-11D7B9BB2408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61" creationId="{9F2C7579-D0DC-43A2-885B-B72B3FDBC9B4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62" creationId="{93F5BEAC-F03D-487B-AEB3-3EED4C89C171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64" creationId="{F120ECC6-BF23-4B84-9796-4A608DB90B26}"/>
          </ac:spMkLst>
        </pc:spChg>
        <pc:spChg chg="mod">
          <ac:chgData name="Mariana" userId="4a9ef5cd56d8b204" providerId="LiveId" clId="{FFD6C17B-78F6-4B5A-9690-6FBBF3CD4BFB}" dt="2020-09-18T17:33:06.949" v="5682"/>
          <ac:spMkLst>
            <pc:docMk/>
            <pc:sldMk cId="3130815943" sldId="309"/>
            <ac:spMk id="165" creationId="{CB4468B6-BFE6-47FD-8920-75DA81F55A76}"/>
          </ac:spMkLst>
        </pc:s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53" creationId="{9AF1139D-CB39-4E8B-AA17-FEF1262581DC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56" creationId="{9705FB90-BC58-41D2-9A48-B99D20167F78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59" creationId="{5A3F91DB-BC80-4C65-BBAA-543EDC33EB68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62" creationId="{DED88C3F-EBFF-4A86-8CAC-05A92F106B81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104" creationId="{54E33A92-9836-4B2B-ACAF-92546FA0B0C3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109" creationId="{39518BB0-8BBC-4909-ACB3-716D5FBFD4EC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113" creationId="{2448A3D1-1B12-49F9-8EBF-5DFDE621EC5D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116" creationId="{375CB3B6-0676-40E4-A135-57F17D0A3734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119" creationId="{6575EAE7-076A-4F18-8D81-7D86395900ED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122" creationId="{30C4A145-4369-44B0-92EF-5D179287CDD0}"/>
          </ac:grpSpMkLst>
        </pc:grpChg>
        <pc:grpChg chg="add del mod">
          <ac:chgData name="Mariana" userId="4a9ef5cd56d8b204" providerId="LiveId" clId="{FFD6C17B-78F6-4B5A-9690-6FBBF3CD4BFB}" dt="2020-09-18T17:32:24.501" v="5681"/>
          <ac:grpSpMkLst>
            <pc:docMk/>
            <pc:sldMk cId="3130815943" sldId="309"/>
            <ac:grpSpMk id="125" creationId="{BF8D808B-0951-4D11-9C20-37CC864E819F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33" creationId="{EE3BCCA2-26ED-4F3C-9100-E3EC50AED8A6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36" creationId="{9A60F044-5F68-49D1-899D-99ED88C7C9B8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39" creationId="{A19E655A-8DB3-47CA-9005-060AAB748CC3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42" creationId="{21EA5D8E-1EDF-45A0-A6AC-8BB96C944DCD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45" creationId="{A79CD3F9-C7F5-40AE-B5F8-003082DB51C7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48" creationId="{0A503D00-9D51-4A64-8C52-66FC85A15BEA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51" creationId="{4FA3979F-752D-4B08-A6E0-941619855F3B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54" creationId="{CFCB98F2-8CD1-4A08-81A9-6DA1531F620C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57" creationId="{8F0CE683-8D80-4785-AA29-FA0EB321C902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60" creationId="{EBDD3B8B-873F-4390-B537-1E6E42C57E9F}"/>
          </ac:grpSpMkLst>
        </pc:grpChg>
        <pc:grpChg chg="add del mod">
          <ac:chgData name="Mariana" userId="4a9ef5cd56d8b204" providerId="LiveId" clId="{FFD6C17B-78F6-4B5A-9690-6FBBF3CD4BFB}" dt="2020-09-18T17:33:10.854" v="5683"/>
          <ac:grpSpMkLst>
            <pc:docMk/>
            <pc:sldMk cId="3130815943" sldId="309"/>
            <ac:grpSpMk id="163" creationId="{DE9F452A-398A-48F1-ABC4-BD5EDA701D74}"/>
          </ac:grpSpMkLst>
        </pc:grpChg>
        <pc:graphicFrameChg chg="add mod">
          <ac:chgData name="Mariana" userId="4a9ef5cd56d8b204" providerId="LiveId" clId="{FFD6C17B-78F6-4B5A-9690-6FBBF3CD4BFB}" dt="2020-09-18T17:44:17.063" v="5811"/>
          <ac:graphicFrameMkLst>
            <pc:docMk/>
            <pc:sldMk cId="3130815943" sldId="309"/>
            <ac:graphicFrameMk id="48" creationId="{632F0FD2-33E1-462E-BFA1-5452B4A6848A}"/>
          </ac:graphicFrameMkLst>
        </pc:graphicFrameChg>
        <pc:graphicFrameChg chg="add del mod">
          <ac:chgData name="Mariana" userId="4a9ef5cd56d8b204" providerId="LiveId" clId="{FFD6C17B-78F6-4B5A-9690-6FBBF3CD4BFB}" dt="2020-09-18T17:32:24.501" v="5681"/>
          <ac:graphicFrameMkLst>
            <pc:docMk/>
            <pc:sldMk cId="3130815943" sldId="309"/>
            <ac:graphicFrameMk id="49" creationId="{272A7227-A2A8-45B0-9E34-211ED0A1F546}"/>
          </ac:graphicFrameMkLst>
        </pc:graphicFrameChg>
        <pc:graphicFrameChg chg="add mod">
          <ac:chgData name="Mariana" userId="4a9ef5cd56d8b204" providerId="LiveId" clId="{FFD6C17B-78F6-4B5A-9690-6FBBF3CD4BFB}" dt="2020-09-18T17:45:39.121" v="5852" actId="20577"/>
          <ac:graphicFrameMkLst>
            <pc:docMk/>
            <pc:sldMk cId="3130815943" sldId="309"/>
            <ac:graphicFrameMk id="49" creationId="{B7F3F335-ECA4-4473-81D8-C2A892BA3685}"/>
          </ac:graphicFrameMkLst>
        </pc:graphicFrameChg>
        <pc:graphicFrameChg chg="add del mod">
          <ac:chgData name="Mariana" userId="4a9ef5cd56d8b204" providerId="LiveId" clId="{FFD6C17B-78F6-4B5A-9690-6FBBF3CD4BFB}" dt="2020-09-18T17:32:24.501" v="5681"/>
          <ac:graphicFrameMkLst>
            <pc:docMk/>
            <pc:sldMk cId="3130815943" sldId="309"/>
            <ac:graphicFrameMk id="50" creationId="{93AACB8C-9033-4AE7-95F9-A3A33FFB115B}"/>
          </ac:graphicFrameMkLst>
        </pc:graphicFrameChg>
        <pc:graphicFrameChg chg="add del mod">
          <ac:chgData name="Mariana" userId="4a9ef5cd56d8b204" providerId="LiveId" clId="{FFD6C17B-78F6-4B5A-9690-6FBBF3CD4BFB}" dt="2020-09-18T17:32:24.501" v="5681"/>
          <ac:graphicFrameMkLst>
            <pc:docMk/>
            <pc:sldMk cId="3130815943" sldId="309"/>
            <ac:graphicFrameMk id="51" creationId="{0E0AF642-C865-4F63-9847-8C5DBD2D39F8}"/>
          </ac:graphicFrameMkLst>
        </pc:graphicFrameChg>
        <pc:graphicFrameChg chg="add del mod">
          <ac:chgData name="Mariana" userId="4a9ef5cd56d8b204" providerId="LiveId" clId="{FFD6C17B-78F6-4B5A-9690-6FBBF3CD4BFB}" dt="2020-09-18T17:32:24.501" v="5681"/>
          <ac:graphicFrameMkLst>
            <pc:docMk/>
            <pc:sldMk cId="3130815943" sldId="309"/>
            <ac:graphicFrameMk id="52" creationId="{BA85C617-EA2D-490E-991E-9926D682ED8D}"/>
          </ac:graphicFrameMkLst>
        </pc:graphicFrameChg>
        <pc:graphicFrameChg chg="add del mod">
          <ac:chgData name="Mariana" userId="4a9ef5cd56d8b204" providerId="LiveId" clId="{FFD6C17B-78F6-4B5A-9690-6FBBF3CD4BFB}" dt="2020-09-18T17:33:10.854" v="5683"/>
          <ac:graphicFrameMkLst>
            <pc:docMk/>
            <pc:sldMk cId="3130815943" sldId="309"/>
            <ac:graphicFrameMk id="129" creationId="{654D1408-F966-4EB7-AE60-54C6494F0D61}"/>
          </ac:graphicFrameMkLst>
        </pc:graphicFrameChg>
        <pc:graphicFrameChg chg="add del mod">
          <ac:chgData name="Mariana" userId="4a9ef5cd56d8b204" providerId="LiveId" clId="{FFD6C17B-78F6-4B5A-9690-6FBBF3CD4BFB}" dt="2020-09-18T17:33:10.854" v="5683"/>
          <ac:graphicFrameMkLst>
            <pc:docMk/>
            <pc:sldMk cId="3130815943" sldId="309"/>
            <ac:graphicFrameMk id="130" creationId="{BC073D93-24B5-4B40-8475-6EF4FF8C7A6C}"/>
          </ac:graphicFrameMkLst>
        </pc:graphicFrameChg>
        <pc:graphicFrameChg chg="add del mod">
          <ac:chgData name="Mariana" userId="4a9ef5cd56d8b204" providerId="LiveId" clId="{FFD6C17B-78F6-4B5A-9690-6FBBF3CD4BFB}" dt="2020-09-18T17:33:10.854" v="5683"/>
          <ac:graphicFrameMkLst>
            <pc:docMk/>
            <pc:sldMk cId="3130815943" sldId="309"/>
            <ac:graphicFrameMk id="131" creationId="{D64AF2E3-A9B9-4039-9A7C-46B774E5CACE}"/>
          </ac:graphicFrameMkLst>
        </pc:graphicFrameChg>
        <pc:graphicFrameChg chg="add del mod">
          <ac:chgData name="Mariana" userId="4a9ef5cd56d8b204" providerId="LiveId" clId="{FFD6C17B-78F6-4B5A-9690-6FBBF3CD4BFB}" dt="2020-09-18T17:33:10.854" v="5683"/>
          <ac:graphicFrameMkLst>
            <pc:docMk/>
            <pc:sldMk cId="3130815943" sldId="309"/>
            <ac:graphicFrameMk id="132" creationId="{DAC2B89F-3A19-447D-97FA-1028EBF9E374}"/>
          </ac:graphicFrameMkLst>
        </pc:graphicFrameChg>
        <pc:picChg chg="mod">
          <ac:chgData name="Mariana" userId="4a9ef5cd56d8b204" providerId="LiveId" clId="{FFD6C17B-78F6-4B5A-9690-6FBBF3CD4BFB}" dt="2020-09-18T17:44:32.905" v="5812" actId="1076"/>
          <ac:picMkLst>
            <pc:docMk/>
            <pc:sldMk cId="3130815943" sldId="309"/>
            <ac:picMk id="72" creationId="{23CAED17-5C05-4E2F-AA09-F33C31773872}"/>
          </ac:picMkLst>
        </pc:picChg>
        <pc:picChg chg="mod">
          <ac:chgData name="Mariana" userId="4a9ef5cd56d8b204" providerId="LiveId" clId="{FFD6C17B-78F6-4B5A-9690-6FBBF3CD4BFB}" dt="2020-09-18T17:44:32.905" v="5812" actId="1076"/>
          <ac:picMkLst>
            <pc:docMk/>
            <pc:sldMk cId="3130815943" sldId="309"/>
            <ac:picMk id="77" creationId="{EA6A3EA2-4DC9-49AA-8787-D25478EED17B}"/>
          </ac:picMkLst>
        </pc:picChg>
        <pc:picChg chg="mod">
          <ac:chgData name="Mariana" userId="4a9ef5cd56d8b204" providerId="LiveId" clId="{FFD6C17B-78F6-4B5A-9690-6FBBF3CD4BFB}" dt="2020-09-18T17:44:32.905" v="5812" actId="1076"/>
          <ac:picMkLst>
            <pc:docMk/>
            <pc:sldMk cId="3130815943" sldId="309"/>
            <ac:picMk id="81" creationId="{A4A354E2-7A83-4FFB-A186-D23B9F49D53B}"/>
          </ac:picMkLst>
        </pc:picChg>
        <pc:picChg chg="mod">
          <ac:chgData name="Mariana" userId="4a9ef5cd56d8b204" providerId="LiveId" clId="{FFD6C17B-78F6-4B5A-9690-6FBBF3CD4BFB}" dt="2020-09-18T17:44:32.905" v="5812" actId="1076"/>
          <ac:picMkLst>
            <pc:docMk/>
            <pc:sldMk cId="3130815943" sldId="309"/>
            <ac:picMk id="85" creationId="{940A2CB7-7E5B-435A-BE27-109FD4CDD423}"/>
          </ac:picMkLst>
        </pc:picChg>
        <pc:picChg chg="mod">
          <ac:chgData name="Mariana" userId="4a9ef5cd56d8b204" providerId="LiveId" clId="{FFD6C17B-78F6-4B5A-9690-6FBBF3CD4BFB}" dt="2020-09-18T17:44:32.905" v="5812" actId="1076"/>
          <ac:picMkLst>
            <pc:docMk/>
            <pc:sldMk cId="3130815943" sldId="309"/>
            <ac:picMk id="89" creationId="{98F5C78C-F8E8-4093-8751-3A4D99B1EF39}"/>
          </ac:picMkLst>
        </pc:picChg>
        <pc:picChg chg="mod">
          <ac:chgData name="Mariana" userId="4a9ef5cd56d8b204" providerId="LiveId" clId="{FFD6C17B-78F6-4B5A-9690-6FBBF3CD4BFB}" dt="2020-09-18T17:44:32.905" v="5812" actId="1076"/>
          <ac:picMkLst>
            <pc:docMk/>
            <pc:sldMk cId="3130815943" sldId="309"/>
            <ac:picMk id="93" creationId="{6F71046B-A125-42EE-88F2-804DAD0D5427}"/>
          </ac:picMkLst>
        </pc:picChg>
        <pc:picChg chg="mod">
          <ac:chgData name="Mariana" userId="4a9ef5cd56d8b204" providerId="LiveId" clId="{FFD6C17B-78F6-4B5A-9690-6FBBF3CD4BFB}" dt="2020-09-18T17:44:32.905" v="5812" actId="1076"/>
          <ac:picMkLst>
            <pc:docMk/>
            <pc:sldMk cId="3130815943" sldId="309"/>
            <ac:picMk id="97" creationId="{BC04B295-CD92-46B1-AF28-FAA5850B532C}"/>
          </ac:picMkLst>
        </pc:picChg>
        <pc:picChg chg="mod">
          <ac:chgData name="Mariana" userId="4a9ef5cd56d8b204" providerId="LiveId" clId="{FFD6C17B-78F6-4B5A-9690-6FBBF3CD4BFB}" dt="2020-09-18T17:44:32.905" v="5812" actId="1076"/>
          <ac:picMkLst>
            <pc:docMk/>
            <pc:sldMk cId="3130815943" sldId="309"/>
            <ac:picMk id="102" creationId="{9D033215-2E04-412E-A198-5CA2FAC318A3}"/>
          </ac:picMkLst>
        </pc:pic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65" creationId="{746E4C2E-3594-4233-9C5A-2F3A65018C9B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66" creationId="{F3034C90-B759-467C-AB3D-BB1F1AB1BCEF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67" creationId="{F13D3C58-4299-46D8-B5F7-A70118CEA944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68" creationId="{2F4952FE-6824-41F8-B804-98DF0380C79F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69" creationId="{71FD4B97-C136-4A37-BE87-9AF1D9C66B8F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70" creationId="{0A63CBAC-1863-4EF9-B8F2-E9AC40E3F0E7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71" creationId="{E3D47D22-13A4-413C-92CD-77835E5579C3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74" creationId="{B8261F9A-8588-436E-A4B5-FA76DE247DCE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78" creationId="{1A5FFF46-69A3-4F14-B62E-5FB6FFB35623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82" creationId="{7B8414CA-6F2F-4600-BF87-8081BCD5C2EE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86" creationId="{613F9676-1581-4296-8A74-455CB79ED592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90" creationId="{CC0710CA-1826-4D63-9B65-1ABD1A620E62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94" creationId="{63C811CD-BDA3-48C4-B9C1-4CFF1EB50899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98" creationId="{C675FB2B-9CD6-4CF2-B1B7-2DBE450E890B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99" creationId="{C58D15DE-7C45-43FB-AADF-6F9981986756}"/>
          </ac:cxnSpMkLst>
        </pc:cxnChg>
        <pc:cxnChg chg="mod">
          <ac:chgData name="Mariana" userId="4a9ef5cd56d8b204" providerId="LiveId" clId="{FFD6C17B-78F6-4B5A-9690-6FBBF3CD4BFB}" dt="2020-09-18T17:44:32.905" v="5812" actId="1076"/>
          <ac:cxnSpMkLst>
            <pc:docMk/>
            <pc:sldMk cId="3130815943" sldId="309"/>
            <ac:cxnSpMk id="107" creationId="{CDE443D4-0883-4BF7-86C7-04820DE4D26C}"/>
          </ac:cxnSpMkLst>
        </pc:cxnChg>
      </pc:sldChg>
      <pc:sldChg chg="add del">
        <pc:chgData name="Mariana" userId="4a9ef5cd56d8b204" providerId="LiveId" clId="{FFD6C17B-78F6-4B5A-9690-6FBBF3CD4BFB}" dt="2020-09-12T01:46:28.702" v="2798" actId="47"/>
        <pc:sldMkLst>
          <pc:docMk/>
          <pc:sldMk cId="1208579847" sldId="310"/>
        </pc:sldMkLst>
      </pc:sldChg>
      <pc:sldChg chg="modSp add mod">
        <pc:chgData name="Mariana" userId="4a9ef5cd56d8b204" providerId="LiveId" clId="{FFD6C17B-78F6-4B5A-9690-6FBBF3CD4BFB}" dt="2020-09-18T21:26:15.847" v="6514" actId="207"/>
        <pc:sldMkLst>
          <pc:docMk/>
          <pc:sldMk cId="3606097836" sldId="311"/>
        </pc:sldMkLst>
        <pc:spChg chg="mod">
          <ac:chgData name="Mariana" userId="4a9ef5cd56d8b204" providerId="LiveId" clId="{FFD6C17B-78F6-4B5A-9690-6FBBF3CD4BFB}" dt="2020-09-18T20:02:24.549" v="6265" actId="20577"/>
          <ac:spMkLst>
            <pc:docMk/>
            <pc:sldMk cId="3606097836" sldId="311"/>
            <ac:spMk id="3" creationId="{26E83B44-A100-449E-94F6-6E2601437AC0}"/>
          </ac:spMkLst>
        </pc:spChg>
        <pc:spChg chg="mod">
          <ac:chgData name="Mariana" userId="4a9ef5cd56d8b204" providerId="LiveId" clId="{FFD6C17B-78F6-4B5A-9690-6FBBF3CD4BFB}" dt="2020-09-18T21:26:15.847" v="6514" actId="207"/>
          <ac:spMkLst>
            <pc:docMk/>
            <pc:sldMk cId="3606097836" sldId="311"/>
            <ac:spMk id="4" creationId="{FAE5BF26-AA4D-4C30-AB42-F84EE4407879}"/>
          </ac:spMkLst>
        </pc:spChg>
        <pc:spChg chg="mod">
          <ac:chgData name="Mariana" userId="4a9ef5cd56d8b204" providerId="LiveId" clId="{FFD6C17B-78F6-4B5A-9690-6FBBF3CD4BFB}" dt="2020-09-18T20:02:57.113" v="6266" actId="114"/>
          <ac:spMkLst>
            <pc:docMk/>
            <pc:sldMk cId="3606097836" sldId="311"/>
            <ac:spMk id="5" creationId="{3594D8A6-D7EB-4F62-A0F9-EAEE991082CA}"/>
          </ac:spMkLst>
        </pc:spChg>
        <pc:spChg chg="mod">
          <ac:chgData name="Mariana" userId="4a9ef5cd56d8b204" providerId="LiveId" clId="{FFD6C17B-78F6-4B5A-9690-6FBBF3CD4BFB}" dt="2020-09-12T01:46:49.442" v="2821" actId="20577"/>
          <ac:spMkLst>
            <pc:docMk/>
            <pc:sldMk cId="3606097836" sldId="311"/>
            <ac:spMk id="9" creationId="{7894A8A1-F4C8-42F5-AF00-A3F29BC5C483}"/>
          </ac:spMkLst>
        </pc:spChg>
      </pc:sldChg>
      <pc:sldChg chg="addSp delSp modSp add mod">
        <pc:chgData name="Mariana" userId="4a9ef5cd56d8b204" providerId="LiveId" clId="{FFD6C17B-78F6-4B5A-9690-6FBBF3CD4BFB}" dt="2020-09-18T21:32:19.557" v="6538" actId="20577"/>
        <pc:sldMkLst>
          <pc:docMk/>
          <pc:sldMk cId="3879095340" sldId="312"/>
        </pc:sldMkLst>
        <pc:spChg chg="add del">
          <ac:chgData name="Mariana" userId="4a9ef5cd56d8b204" providerId="LiveId" clId="{FFD6C17B-78F6-4B5A-9690-6FBBF3CD4BFB}" dt="2020-09-18T17:26:36.625" v="5662" actId="22"/>
          <ac:spMkLst>
            <pc:docMk/>
            <pc:sldMk cId="3879095340" sldId="312"/>
            <ac:spMk id="3" creationId="{383AAD13-9BE6-4125-8B7A-092BDA6D64B1}"/>
          </ac:spMkLst>
        </pc:spChg>
        <pc:spChg chg="mod">
          <ac:chgData name="Mariana" userId="4a9ef5cd56d8b204" providerId="LiveId" clId="{FFD6C17B-78F6-4B5A-9690-6FBBF3CD4BFB}" dt="2020-09-18T20:43:51.374" v="6294" actId="1076"/>
          <ac:spMkLst>
            <pc:docMk/>
            <pc:sldMk cId="3879095340" sldId="312"/>
            <ac:spMk id="5" creationId="{00000000-0000-0000-0000-000000000000}"/>
          </ac:spMkLst>
        </pc:spChg>
        <pc:spChg chg="mod">
          <ac:chgData name="Mariana" userId="4a9ef5cd56d8b204" providerId="LiveId" clId="{FFD6C17B-78F6-4B5A-9690-6FBBF3CD4BFB}" dt="2020-09-12T01:54:21.044" v="2981" actId="20577"/>
          <ac:spMkLst>
            <pc:docMk/>
            <pc:sldMk cId="3879095340" sldId="312"/>
            <ac:spMk id="9" creationId="{538799F4-2628-47F6-891F-6C8BD2A267DA}"/>
          </ac:spMkLst>
        </pc:spChg>
        <pc:spChg chg="add mod">
          <ac:chgData name="Mariana" userId="4a9ef5cd56d8b204" providerId="LiveId" clId="{FFD6C17B-78F6-4B5A-9690-6FBBF3CD4BFB}" dt="2020-09-18T20:43:22.841" v="6276"/>
          <ac:spMkLst>
            <pc:docMk/>
            <pc:sldMk cId="3879095340" sldId="312"/>
            <ac:spMk id="10" creationId="{E8F2B43B-4D09-4AFB-822B-2866880C54CC}"/>
          </ac:spMkLst>
        </pc:spChg>
        <pc:spChg chg="add del mod">
          <ac:chgData name="Mariana" userId="4a9ef5cd56d8b204" providerId="LiveId" clId="{FFD6C17B-78F6-4B5A-9690-6FBBF3CD4BFB}" dt="2020-09-18T17:26:30.613" v="5660" actId="478"/>
          <ac:spMkLst>
            <pc:docMk/>
            <pc:sldMk cId="3879095340" sldId="312"/>
            <ac:spMk id="11" creationId="{EB6A55EA-269C-4A08-B140-7EB88BA590C9}"/>
          </ac:spMkLst>
        </pc:spChg>
        <pc:spChg chg="del mod">
          <ac:chgData name="Mariana" userId="4a9ef5cd56d8b204" providerId="LiveId" clId="{FFD6C17B-78F6-4B5A-9690-6FBBF3CD4BFB}" dt="2020-09-18T17:26:29.505" v="5658" actId="478"/>
          <ac:spMkLst>
            <pc:docMk/>
            <pc:sldMk cId="3879095340" sldId="312"/>
            <ac:spMk id="16" creationId="{CC9918FE-49AD-43E2-BDFD-026015755C8E}"/>
          </ac:spMkLst>
        </pc:spChg>
        <pc:graphicFrameChg chg="add mod">
          <ac:chgData name="Mariana" userId="4a9ef5cd56d8b204" providerId="LiveId" clId="{FFD6C17B-78F6-4B5A-9690-6FBBF3CD4BFB}" dt="2020-09-18T21:32:19.557" v="6538" actId="20577"/>
          <ac:graphicFrameMkLst>
            <pc:docMk/>
            <pc:sldMk cId="3879095340" sldId="312"/>
            <ac:graphicFrameMk id="4" creationId="{2E5A2297-6643-4CF7-A8ED-7226599F9533}"/>
          </ac:graphicFrameMkLst>
        </pc:graphicFrameChg>
        <pc:picChg chg="add del mod">
          <ac:chgData name="Mariana" userId="4a9ef5cd56d8b204" providerId="LiveId" clId="{FFD6C17B-78F6-4B5A-9690-6FBBF3CD4BFB}" dt="2020-09-12T01:55:26.645" v="2991" actId="478"/>
          <ac:picMkLst>
            <pc:docMk/>
            <pc:sldMk cId="3879095340" sldId="312"/>
            <ac:picMk id="3" creationId="{4593533F-2E9F-44C3-AD2D-A9AF2103E072}"/>
          </ac:picMkLst>
        </pc:picChg>
        <pc:picChg chg="del">
          <ac:chgData name="Mariana" userId="4a9ef5cd56d8b204" providerId="LiveId" clId="{FFD6C17B-78F6-4B5A-9690-6FBBF3CD4BFB}" dt="2020-09-12T01:54:16.691" v="2979" actId="478"/>
          <ac:picMkLst>
            <pc:docMk/>
            <pc:sldMk cId="3879095340" sldId="312"/>
            <ac:picMk id="4" creationId="{B4393C44-7663-42CC-803C-9E7CDD5261F1}"/>
          </ac:picMkLst>
        </pc:picChg>
        <pc:picChg chg="add del mod">
          <ac:chgData name="Mariana" userId="4a9ef5cd56d8b204" providerId="LiveId" clId="{FFD6C17B-78F6-4B5A-9690-6FBBF3CD4BFB}" dt="2020-09-18T17:26:30.053" v="5659" actId="478"/>
          <ac:picMkLst>
            <pc:docMk/>
            <pc:sldMk cId="3879095340" sldId="312"/>
            <ac:picMk id="6" creationId="{F24C8F8D-DE3B-45A9-98B6-01AAAE04595E}"/>
          </ac:picMkLst>
        </pc:picChg>
        <pc:picChg chg="add del mod">
          <ac:chgData name="Mariana" userId="4a9ef5cd56d8b204" providerId="LiveId" clId="{FFD6C17B-78F6-4B5A-9690-6FBBF3CD4BFB}" dt="2020-09-18T17:26:28.866" v="5657" actId="478"/>
          <ac:picMkLst>
            <pc:docMk/>
            <pc:sldMk cId="3879095340" sldId="312"/>
            <ac:picMk id="7" creationId="{6A0233A0-407F-44ED-9DC3-48C0503DB0FC}"/>
          </ac:picMkLst>
        </pc:picChg>
        <pc:picChg chg="del">
          <ac:chgData name="Mariana" userId="4a9ef5cd56d8b204" providerId="LiveId" clId="{FFD6C17B-78F6-4B5A-9690-6FBBF3CD4BFB}" dt="2020-09-12T01:54:22.657" v="2982" actId="478"/>
          <ac:picMkLst>
            <pc:docMk/>
            <pc:sldMk cId="3879095340" sldId="312"/>
            <ac:picMk id="10" creationId="{D93791D1-6814-4EF4-9226-3C8CC6AAF067}"/>
          </ac:picMkLst>
        </pc:picChg>
        <pc:picChg chg="del">
          <ac:chgData name="Mariana" userId="4a9ef5cd56d8b204" providerId="LiveId" clId="{FFD6C17B-78F6-4B5A-9690-6FBBF3CD4BFB}" dt="2020-09-12T01:54:25.512" v="2984" actId="478"/>
          <ac:picMkLst>
            <pc:docMk/>
            <pc:sldMk cId="3879095340" sldId="312"/>
            <ac:picMk id="12" creationId="{69B9A481-D5F1-4DE1-86E6-A4FEAC977FA8}"/>
          </ac:picMkLst>
        </pc:picChg>
        <pc:picChg chg="del">
          <ac:chgData name="Mariana" userId="4a9ef5cd56d8b204" providerId="LiveId" clId="{FFD6C17B-78F6-4B5A-9690-6FBBF3CD4BFB}" dt="2020-09-12T01:54:23.870" v="2983" actId="478"/>
          <ac:picMkLst>
            <pc:docMk/>
            <pc:sldMk cId="3879095340" sldId="312"/>
            <ac:picMk id="15" creationId="{98BD4828-9A06-4AAF-A295-C76210DA0949}"/>
          </ac:picMkLst>
        </pc:picChg>
      </pc:sldChg>
      <pc:sldChg chg="addSp delSp modSp add mod">
        <pc:chgData name="Mariana" userId="4a9ef5cd56d8b204" providerId="LiveId" clId="{FFD6C17B-78F6-4B5A-9690-6FBBF3CD4BFB}" dt="2020-09-18T17:50:56.502" v="6016" actId="20577"/>
        <pc:sldMkLst>
          <pc:docMk/>
          <pc:sldMk cId="562597695" sldId="313"/>
        </pc:sldMkLst>
        <pc:spChg chg="add mod">
          <ac:chgData name="Mariana" userId="4a9ef5cd56d8b204" providerId="LiveId" clId="{FFD6C17B-78F6-4B5A-9690-6FBBF3CD4BFB}" dt="2020-09-18T17:50:16.607" v="5923" actId="20577"/>
          <ac:spMkLst>
            <pc:docMk/>
            <pc:sldMk cId="562597695" sldId="313"/>
            <ac:spMk id="6" creationId="{2E8D96A8-8B42-41C9-BB55-FE671730CAF9}"/>
          </ac:spMkLst>
        </pc:spChg>
        <pc:spChg chg="add del mod">
          <ac:chgData name="Mariana" userId="4a9ef5cd56d8b204" providerId="LiveId" clId="{FFD6C17B-78F6-4B5A-9690-6FBBF3CD4BFB}" dt="2020-09-18T17:25:25.602" v="5630" actId="478"/>
          <ac:spMkLst>
            <pc:docMk/>
            <pc:sldMk cId="562597695" sldId="313"/>
            <ac:spMk id="6" creationId="{AFEB7A62-CEB7-4DC0-80C0-D77330DC2EC8}"/>
          </ac:spMkLst>
        </pc:spChg>
        <pc:spChg chg="add mod">
          <ac:chgData name="Mariana" userId="4a9ef5cd56d8b204" providerId="LiveId" clId="{FFD6C17B-78F6-4B5A-9690-6FBBF3CD4BFB}" dt="2020-09-18T17:25:32.833" v="5647" actId="20577"/>
          <ac:spMkLst>
            <pc:docMk/>
            <pc:sldMk cId="562597695" sldId="313"/>
            <ac:spMk id="7" creationId="{B57640A8-E325-444B-A6B7-356C1C6D8751}"/>
          </ac:spMkLst>
        </pc:spChg>
        <pc:spChg chg="add mod">
          <ac:chgData name="Mariana" userId="4a9ef5cd56d8b204" providerId="LiveId" clId="{FFD6C17B-78F6-4B5A-9690-6FBBF3CD4BFB}" dt="2020-09-18T17:50:56.502" v="6016" actId="20577"/>
          <ac:spMkLst>
            <pc:docMk/>
            <pc:sldMk cId="562597695" sldId="313"/>
            <ac:spMk id="8" creationId="{67E0191A-84FC-4CE9-B1EF-F899B8E17B9D}"/>
          </ac:spMkLst>
        </pc:spChg>
      </pc:sldChg>
      <pc:sldChg chg="addSp delSp modSp add del mod modClrScheme chgLayout">
        <pc:chgData name="Mariana" userId="4a9ef5cd56d8b204" providerId="LiveId" clId="{FFD6C17B-78F6-4B5A-9690-6FBBF3CD4BFB}" dt="2020-09-18T17:24:57.260" v="5625" actId="2696"/>
        <pc:sldMkLst>
          <pc:docMk/>
          <pc:sldMk cId="1203587374" sldId="313"/>
        </pc:sldMkLst>
        <pc:spChg chg="mod ord">
          <ac:chgData name="Mariana" userId="4a9ef5cd56d8b204" providerId="LiveId" clId="{FFD6C17B-78F6-4B5A-9690-6FBBF3CD4BFB}" dt="2020-09-18T14:35:22.349" v="5292" actId="700"/>
          <ac:spMkLst>
            <pc:docMk/>
            <pc:sldMk cId="1203587374" sldId="313"/>
            <ac:spMk id="2" creationId="{09E94009-C6A9-44BD-87F3-D79188A65588}"/>
          </ac:spMkLst>
        </pc:spChg>
        <pc:spChg chg="mod ord">
          <ac:chgData name="Mariana" userId="4a9ef5cd56d8b204" providerId="LiveId" clId="{FFD6C17B-78F6-4B5A-9690-6FBBF3CD4BFB}" dt="2020-09-18T14:35:22.349" v="5292" actId="700"/>
          <ac:spMkLst>
            <pc:docMk/>
            <pc:sldMk cId="1203587374" sldId="313"/>
            <ac:spMk id="3" creationId="{A0EB9AC9-9967-4FF1-ACF5-924E21E7BDAE}"/>
          </ac:spMkLst>
        </pc:spChg>
        <pc:spChg chg="mod ord">
          <ac:chgData name="Mariana" userId="4a9ef5cd56d8b204" providerId="LiveId" clId="{FFD6C17B-78F6-4B5A-9690-6FBBF3CD4BFB}" dt="2020-09-18T14:35:22.349" v="5292" actId="700"/>
          <ac:spMkLst>
            <pc:docMk/>
            <pc:sldMk cId="1203587374" sldId="313"/>
            <ac:spMk id="4" creationId="{18190967-5003-4331-998D-B59054EDA9DB}"/>
          </ac:spMkLst>
        </pc:spChg>
        <pc:spChg chg="del">
          <ac:chgData name="Mariana" userId="4a9ef5cd56d8b204" providerId="LiveId" clId="{FFD6C17B-78F6-4B5A-9690-6FBBF3CD4BFB}" dt="2020-09-18T17:24:48.205" v="5623" actId="478"/>
          <ac:spMkLst>
            <pc:docMk/>
            <pc:sldMk cId="1203587374" sldId="313"/>
            <ac:spMk id="6" creationId="{402E5DF7-577F-4D38-93E8-6AE650E382E8}"/>
          </ac:spMkLst>
        </pc:spChg>
        <pc:spChg chg="del mod">
          <ac:chgData name="Mariana" userId="4a9ef5cd56d8b204" providerId="LiveId" clId="{FFD6C17B-78F6-4B5A-9690-6FBBF3CD4BFB}" dt="2020-09-18T13:39:19.096" v="5227" actId="478"/>
          <ac:spMkLst>
            <pc:docMk/>
            <pc:sldMk cId="1203587374" sldId="313"/>
            <ac:spMk id="7" creationId="{3726D851-9489-43B9-81FA-A9A073FF4EC0}"/>
          </ac:spMkLst>
        </pc:spChg>
        <pc:spChg chg="add del mod ord">
          <ac:chgData name="Mariana" userId="4a9ef5cd56d8b204" providerId="LiveId" clId="{FFD6C17B-78F6-4B5A-9690-6FBBF3CD4BFB}" dt="2020-09-18T14:35:22.349" v="5292" actId="700"/>
          <ac:spMkLst>
            <pc:docMk/>
            <pc:sldMk cId="1203587374" sldId="313"/>
            <ac:spMk id="9" creationId="{9C045D5C-BE2B-4F99-B209-9AD344589B6F}"/>
          </ac:spMkLst>
        </pc:spChg>
        <pc:spChg chg="del mod">
          <ac:chgData name="Mariana" userId="4a9ef5cd56d8b204" providerId="LiveId" clId="{FFD6C17B-78F6-4B5A-9690-6FBBF3CD4BFB}" dt="2020-09-18T13:39:17.015" v="5226" actId="478"/>
          <ac:spMkLst>
            <pc:docMk/>
            <pc:sldMk cId="1203587374" sldId="313"/>
            <ac:spMk id="9" creationId="{C79339A5-8585-451F-8086-B8E3FD309B8D}"/>
          </ac:spMkLst>
        </pc:spChg>
        <pc:spChg chg="del mod">
          <ac:chgData name="Mariana" userId="4a9ef5cd56d8b204" providerId="LiveId" clId="{FFD6C17B-78F6-4B5A-9690-6FBBF3CD4BFB}" dt="2020-09-18T13:39:17.015" v="5226" actId="478"/>
          <ac:spMkLst>
            <pc:docMk/>
            <pc:sldMk cId="1203587374" sldId="313"/>
            <ac:spMk id="10" creationId="{6AEFF349-FE99-4CB7-AAB6-5E10118ACA6A}"/>
          </ac:spMkLst>
        </pc:spChg>
        <pc:spChg chg="add del">
          <ac:chgData name="Mariana" userId="4a9ef5cd56d8b204" providerId="LiveId" clId="{FFD6C17B-78F6-4B5A-9690-6FBBF3CD4BFB}" dt="2020-09-18T14:28:52.352" v="5259" actId="478"/>
          <ac:spMkLst>
            <pc:docMk/>
            <pc:sldMk cId="1203587374" sldId="313"/>
            <ac:spMk id="12" creationId="{24DB7938-5782-4834-8399-C57E0F65EFE6}"/>
          </ac:spMkLst>
        </pc:spChg>
        <pc:spChg chg="add del mod ord">
          <ac:chgData name="Mariana" userId="4a9ef5cd56d8b204" providerId="LiveId" clId="{FFD6C17B-78F6-4B5A-9690-6FBBF3CD4BFB}" dt="2020-09-18T14:35:22.349" v="5292" actId="700"/>
          <ac:spMkLst>
            <pc:docMk/>
            <pc:sldMk cId="1203587374" sldId="313"/>
            <ac:spMk id="13" creationId="{09459600-75BB-4653-A9E4-572B5538DBEF}"/>
          </ac:spMkLst>
        </pc:spChg>
        <pc:spChg chg="add mod">
          <ac:chgData name="Mariana" userId="4a9ef5cd56d8b204" providerId="LiveId" clId="{FFD6C17B-78F6-4B5A-9690-6FBBF3CD4BFB}" dt="2020-09-18T15:12:49.984" v="5499" actId="1076"/>
          <ac:spMkLst>
            <pc:docMk/>
            <pc:sldMk cId="1203587374" sldId="313"/>
            <ac:spMk id="25" creationId="{A0ECA6EA-C4FA-4724-9F2B-459A09EF69C6}"/>
          </ac:spMkLst>
        </pc:spChg>
        <pc:spChg chg="add mod">
          <ac:chgData name="Mariana" userId="4a9ef5cd56d8b204" providerId="LiveId" clId="{FFD6C17B-78F6-4B5A-9690-6FBBF3CD4BFB}" dt="2020-09-18T15:42:52.580" v="5622" actId="1076"/>
          <ac:spMkLst>
            <pc:docMk/>
            <pc:sldMk cId="1203587374" sldId="313"/>
            <ac:spMk id="42" creationId="{044BB457-6367-40E9-BEA8-8815A3F3F6B1}"/>
          </ac:spMkLst>
        </pc:spChg>
        <pc:graphicFrameChg chg="del">
          <ac:chgData name="Mariana" userId="4a9ef5cd56d8b204" providerId="LiveId" clId="{FFD6C17B-78F6-4B5A-9690-6FBBF3CD4BFB}" dt="2020-09-18T13:25:16.177" v="5186" actId="478"/>
          <ac:graphicFrameMkLst>
            <pc:docMk/>
            <pc:sldMk cId="1203587374" sldId="313"/>
            <ac:graphicFrameMk id="21" creationId="{794B1598-28D3-4240-94D6-5E45DC9BFF52}"/>
          </ac:graphicFrameMkLst>
        </pc:graphicFrameChg>
        <pc:graphicFrameChg chg="del">
          <ac:chgData name="Mariana" userId="4a9ef5cd56d8b204" providerId="LiveId" clId="{FFD6C17B-78F6-4B5A-9690-6FBBF3CD4BFB}" dt="2020-09-18T13:25:17.350" v="5187" actId="478"/>
          <ac:graphicFrameMkLst>
            <pc:docMk/>
            <pc:sldMk cId="1203587374" sldId="313"/>
            <ac:graphicFrameMk id="22" creationId="{14464810-84F9-4300-9883-2BF33EC67660}"/>
          </ac:graphicFrameMkLst>
        </pc:graphicFrameChg>
        <pc:graphicFrameChg chg="del">
          <ac:chgData name="Mariana" userId="4a9ef5cd56d8b204" providerId="LiveId" clId="{FFD6C17B-78F6-4B5A-9690-6FBBF3CD4BFB}" dt="2020-09-18T13:25:18.345" v="5188" actId="478"/>
          <ac:graphicFrameMkLst>
            <pc:docMk/>
            <pc:sldMk cId="1203587374" sldId="313"/>
            <ac:graphicFrameMk id="23" creationId="{8A59F63B-969F-4282-85FF-D833FFC8179E}"/>
          </ac:graphicFrameMkLst>
        </pc:graphicFrameChg>
        <pc:picChg chg="add mod">
          <ac:chgData name="Mariana" userId="4a9ef5cd56d8b204" providerId="LiveId" clId="{FFD6C17B-78F6-4B5A-9690-6FBBF3CD4BFB}" dt="2020-09-18T15:12:49.984" v="5499" actId="1076"/>
          <ac:picMkLst>
            <pc:docMk/>
            <pc:sldMk cId="1203587374" sldId="313"/>
            <ac:picMk id="5" creationId="{0956D03F-769D-419D-8B19-87819B96DA9D}"/>
          </ac:picMkLst>
        </pc:picChg>
        <pc:picChg chg="add del mod modCrop">
          <ac:chgData name="Mariana" userId="4a9ef5cd56d8b204" providerId="LiveId" clId="{FFD6C17B-78F6-4B5A-9690-6FBBF3CD4BFB}" dt="2020-09-18T15:02:46.751" v="5382" actId="478"/>
          <ac:picMkLst>
            <pc:docMk/>
            <pc:sldMk cId="1203587374" sldId="313"/>
            <ac:picMk id="7" creationId="{8C5140CB-3EBC-4431-B1A3-8A1FF1116491}"/>
          </ac:picMkLst>
        </pc:picChg>
        <pc:picChg chg="add del mod">
          <ac:chgData name="Mariana" userId="4a9ef5cd56d8b204" providerId="LiveId" clId="{FFD6C17B-78F6-4B5A-9690-6FBBF3CD4BFB}" dt="2020-09-18T15:42:35.874" v="5619" actId="478"/>
          <ac:picMkLst>
            <pc:docMk/>
            <pc:sldMk cId="1203587374" sldId="313"/>
            <ac:picMk id="8" creationId="{95CC9BFA-CDE0-47EB-BECE-FB01645982F4}"/>
          </ac:picMkLst>
        </pc:picChg>
        <pc:picChg chg="add del mod">
          <ac:chgData name="Mariana" userId="4a9ef5cd56d8b204" providerId="LiveId" clId="{FFD6C17B-78F6-4B5A-9690-6FBBF3CD4BFB}" dt="2020-09-18T15:03:37.099" v="5406" actId="478"/>
          <ac:picMkLst>
            <pc:docMk/>
            <pc:sldMk cId="1203587374" sldId="313"/>
            <ac:picMk id="11" creationId="{918104D0-9AAF-4B25-8FF5-AFF1A67B7885}"/>
          </ac:picMkLst>
        </pc:picChg>
        <pc:picChg chg="del mod">
          <ac:chgData name="Mariana" userId="4a9ef5cd56d8b204" providerId="LiveId" clId="{FFD6C17B-78F6-4B5A-9690-6FBBF3CD4BFB}" dt="2020-09-18T13:39:17.015" v="5226" actId="478"/>
          <ac:picMkLst>
            <pc:docMk/>
            <pc:sldMk cId="1203587374" sldId="313"/>
            <ac:picMk id="14" creationId="{69D60C67-0628-42FF-8377-D140B58AEC9B}"/>
          </ac:picMkLst>
        </pc:picChg>
        <pc:picChg chg="add mod">
          <ac:chgData name="Mariana" userId="4a9ef5cd56d8b204" providerId="LiveId" clId="{FFD6C17B-78F6-4B5A-9690-6FBBF3CD4BFB}" dt="2020-09-18T15:12:49.984" v="5499" actId="1076"/>
          <ac:picMkLst>
            <pc:docMk/>
            <pc:sldMk cId="1203587374" sldId="313"/>
            <ac:picMk id="15" creationId="{13CEF59C-1E3C-4ADF-9D82-2FAD65AA6602}"/>
          </ac:picMkLst>
        </pc:picChg>
        <pc:picChg chg="add del mod">
          <ac:chgData name="Mariana" userId="4a9ef5cd56d8b204" providerId="LiveId" clId="{FFD6C17B-78F6-4B5A-9690-6FBBF3CD4BFB}" dt="2020-09-18T13:39:09.628" v="5223" actId="478"/>
          <ac:picMkLst>
            <pc:docMk/>
            <pc:sldMk cId="1203587374" sldId="313"/>
            <ac:picMk id="15" creationId="{80A2F1D5-0308-46F8-8F07-399AFC6AC4A3}"/>
          </ac:picMkLst>
        </pc:picChg>
        <pc:picChg chg="del mod">
          <ac:chgData name="Mariana" userId="4a9ef5cd56d8b204" providerId="LiveId" clId="{FFD6C17B-78F6-4B5A-9690-6FBBF3CD4BFB}" dt="2020-09-18T13:39:17.015" v="5226" actId="478"/>
          <ac:picMkLst>
            <pc:docMk/>
            <pc:sldMk cId="1203587374" sldId="313"/>
            <ac:picMk id="16" creationId="{315CF153-BA85-4902-874E-6CF97D6C5891}"/>
          </ac:picMkLst>
        </pc:picChg>
        <pc:picChg chg="add del mod ord">
          <ac:chgData name="Mariana" userId="4a9ef5cd56d8b204" providerId="LiveId" clId="{FFD6C17B-78F6-4B5A-9690-6FBBF3CD4BFB}" dt="2020-09-18T15:07:28.785" v="5455" actId="478"/>
          <ac:picMkLst>
            <pc:docMk/>
            <pc:sldMk cId="1203587374" sldId="313"/>
            <ac:picMk id="17" creationId="{62D9F30B-E7A1-4D1F-BFD2-D42E38E602B4}"/>
          </ac:picMkLst>
        </pc:picChg>
        <pc:picChg chg="add del">
          <ac:chgData name="Mariana" userId="4a9ef5cd56d8b204" providerId="LiveId" clId="{FFD6C17B-78F6-4B5A-9690-6FBBF3CD4BFB}" dt="2020-09-18T14:54:57.495" v="5365" actId="22"/>
          <ac:picMkLst>
            <pc:docMk/>
            <pc:sldMk cId="1203587374" sldId="313"/>
            <ac:picMk id="18" creationId="{3497E896-66D5-4856-9014-6D7DF376FB46}"/>
          </ac:picMkLst>
        </pc:picChg>
        <pc:picChg chg="add del mod">
          <ac:chgData name="Mariana" userId="4a9ef5cd56d8b204" providerId="LiveId" clId="{FFD6C17B-78F6-4B5A-9690-6FBBF3CD4BFB}" dt="2020-09-18T15:03:36.475" v="5405" actId="478"/>
          <ac:picMkLst>
            <pc:docMk/>
            <pc:sldMk cId="1203587374" sldId="313"/>
            <ac:picMk id="19" creationId="{D8703082-6184-4BBE-B451-2A7461C5016D}"/>
          </ac:picMkLst>
        </pc:picChg>
        <pc:picChg chg="add del mod">
          <ac:chgData name="Mariana" userId="4a9ef5cd56d8b204" providerId="LiveId" clId="{FFD6C17B-78F6-4B5A-9690-6FBBF3CD4BFB}" dt="2020-09-18T15:02:42.410" v="5379" actId="478"/>
          <ac:picMkLst>
            <pc:docMk/>
            <pc:sldMk cId="1203587374" sldId="313"/>
            <ac:picMk id="20" creationId="{00000000-0008-0000-0E00-000005000000}"/>
          </ac:picMkLst>
        </pc:picChg>
        <pc:picChg chg="add del">
          <ac:chgData name="Mariana" userId="4a9ef5cd56d8b204" providerId="LiveId" clId="{FFD6C17B-78F6-4B5A-9690-6FBBF3CD4BFB}" dt="2020-09-18T15:03:25.715" v="5401" actId="22"/>
          <ac:picMkLst>
            <pc:docMk/>
            <pc:sldMk cId="1203587374" sldId="313"/>
            <ac:picMk id="22" creationId="{8F20C887-EED5-4B9E-9943-59C6B123D431}"/>
          </ac:picMkLst>
        </pc:picChg>
        <pc:picChg chg="add del">
          <ac:chgData name="Mariana" userId="4a9ef5cd56d8b204" providerId="LiveId" clId="{FFD6C17B-78F6-4B5A-9690-6FBBF3CD4BFB}" dt="2020-09-18T15:03:25.715" v="5401" actId="22"/>
          <ac:picMkLst>
            <pc:docMk/>
            <pc:sldMk cId="1203587374" sldId="313"/>
            <ac:picMk id="24" creationId="{416EE202-0C15-4526-A6CE-EE0A8CCA3381}"/>
          </ac:picMkLst>
        </pc:picChg>
        <pc:picChg chg="add mod">
          <ac:chgData name="Mariana" userId="4a9ef5cd56d8b204" providerId="LiveId" clId="{FFD6C17B-78F6-4B5A-9690-6FBBF3CD4BFB}" dt="2020-09-18T15:11:42.193" v="5493" actId="1076"/>
          <ac:picMkLst>
            <pc:docMk/>
            <pc:sldMk cId="1203587374" sldId="313"/>
            <ac:picMk id="35" creationId="{53F8AA68-5DF9-4749-82E3-111BB1E9113A}"/>
          </ac:picMkLst>
        </pc:picChg>
        <pc:picChg chg="add mod">
          <ac:chgData name="Mariana" userId="4a9ef5cd56d8b204" providerId="LiveId" clId="{FFD6C17B-78F6-4B5A-9690-6FBBF3CD4BFB}" dt="2020-09-18T15:11:19.364" v="5477" actId="1076"/>
          <ac:picMkLst>
            <pc:docMk/>
            <pc:sldMk cId="1203587374" sldId="313"/>
            <ac:picMk id="37" creationId="{01846451-CA21-4913-B1EB-BA34C4636F6E}"/>
          </ac:picMkLst>
        </pc:picChg>
        <pc:picChg chg="add mod">
          <ac:chgData name="Mariana" userId="4a9ef5cd56d8b204" providerId="LiveId" clId="{FFD6C17B-78F6-4B5A-9690-6FBBF3CD4BFB}" dt="2020-09-18T15:42:46.697" v="5621" actId="14100"/>
          <ac:picMkLst>
            <pc:docMk/>
            <pc:sldMk cId="1203587374" sldId="313"/>
            <ac:picMk id="44" creationId="{D774FD8C-D027-4B14-9B29-F254AB914E29}"/>
          </ac:picMkLst>
        </pc:picChg>
        <pc:picChg chg="del mod">
          <ac:chgData name="Mariana" userId="4a9ef5cd56d8b204" providerId="LiveId" clId="{FFD6C17B-78F6-4B5A-9690-6FBBF3CD4BFB}" dt="2020-09-18T13:39:17.015" v="5226" actId="478"/>
          <ac:picMkLst>
            <pc:docMk/>
            <pc:sldMk cId="1203587374" sldId="313"/>
            <ac:picMk id="2052" creationId="{EFAFAF6F-6AAC-4BD7-8F1C-75F3D9DFF65F}"/>
          </ac:picMkLst>
        </pc:picChg>
        <pc:cxnChg chg="add del mod">
          <ac:chgData name="Mariana" userId="4a9ef5cd56d8b204" providerId="LiveId" clId="{FFD6C17B-78F6-4B5A-9690-6FBBF3CD4BFB}" dt="2020-09-18T15:04:24.376" v="5433" actId="478"/>
          <ac:cxnSpMkLst>
            <pc:docMk/>
            <pc:sldMk cId="1203587374" sldId="313"/>
            <ac:cxnSpMk id="27" creationId="{57370B83-17C0-491B-B81E-290AF9D7EF64}"/>
          </ac:cxnSpMkLst>
        </pc:cxnChg>
        <pc:cxnChg chg="add mod">
          <ac:chgData name="Mariana" userId="4a9ef5cd56d8b204" providerId="LiveId" clId="{FFD6C17B-78F6-4B5A-9690-6FBBF3CD4BFB}" dt="2020-09-18T15:12:49.984" v="5499" actId="1076"/>
          <ac:cxnSpMkLst>
            <pc:docMk/>
            <pc:sldMk cId="1203587374" sldId="313"/>
            <ac:cxnSpMk id="30" creationId="{29A67FF1-FFF4-47A9-A3BA-B97650034448}"/>
          </ac:cxnSpMkLst>
        </pc:cxnChg>
      </pc:sldChg>
      <pc:sldChg chg="addSp delSp modSp add del mod">
        <pc:chgData name="Mariana" userId="4a9ef5cd56d8b204" providerId="LiveId" clId="{FFD6C17B-78F6-4B5A-9690-6FBBF3CD4BFB}" dt="2020-09-17T03:03:49.905" v="5105" actId="47"/>
        <pc:sldMkLst>
          <pc:docMk/>
          <pc:sldMk cId="3419156415" sldId="313"/>
        </pc:sldMkLst>
        <pc:spChg chg="add mod">
          <ac:chgData name="Mariana" userId="4a9ef5cd56d8b204" providerId="LiveId" clId="{FFD6C17B-78F6-4B5A-9690-6FBBF3CD4BFB}" dt="2020-09-16T17:54:33.268" v="4910" actId="20577"/>
          <ac:spMkLst>
            <pc:docMk/>
            <pc:sldMk cId="3419156415" sldId="313"/>
            <ac:spMk id="3" creationId="{D4F3E7C6-76EB-403E-8451-799A1BB19C84}"/>
          </ac:spMkLst>
        </pc:spChg>
        <pc:spChg chg="add del mod">
          <ac:chgData name="Mariana" userId="4a9ef5cd56d8b204" providerId="LiveId" clId="{FFD6C17B-78F6-4B5A-9690-6FBBF3CD4BFB}" dt="2020-09-16T18:00:14.524" v="5011" actId="478"/>
          <ac:spMkLst>
            <pc:docMk/>
            <pc:sldMk cId="3419156415" sldId="313"/>
            <ac:spMk id="11" creationId="{3F6F15DA-BB7A-4699-AFDD-9F73B3E16539}"/>
          </ac:spMkLst>
        </pc:spChg>
        <pc:spChg chg="del">
          <ac:chgData name="Mariana" userId="4a9ef5cd56d8b204" providerId="LiveId" clId="{FFD6C17B-78F6-4B5A-9690-6FBBF3CD4BFB}" dt="2020-09-16T17:59:29.488" v="5008" actId="478"/>
          <ac:spMkLst>
            <pc:docMk/>
            <pc:sldMk cId="3419156415" sldId="313"/>
            <ac:spMk id="13" creationId="{304C590F-AA69-4B37-A5DD-33F76CF3E03B}"/>
          </ac:spMkLst>
        </pc:spChg>
        <pc:graphicFrameChg chg="del modGraphic">
          <ac:chgData name="Mariana" userId="4a9ef5cd56d8b204" providerId="LiveId" clId="{FFD6C17B-78F6-4B5A-9690-6FBBF3CD4BFB}" dt="2020-09-16T17:53:52.555" v="4875" actId="478"/>
          <ac:graphicFrameMkLst>
            <pc:docMk/>
            <pc:sldMk cId="3419156415" sldId="313"/>
            <ac:graphicFrameMk id="12" creationId="{A4A20563-AECF-4491-A42D-E9F43E9310EB}"/>
          </ac:graphicFrameMkLst>
        </pc:graphicFrameChg>
        <pc:picChg chg="add mod">
          <ac:chgData name="Mariana" userId="4a9ef5cd56d8b204" providerId="LiveId" clId="{FFD6C17B-78F6-4B5A-9690-6FBBF3CD4BFB}" dt="2020-09-17T02:26:46.964" v="5093" actId="1076"/>
          <ac:picMkLst>
            <pc:docMk/>
            <pc:sldMk cId="3419156415" sldId="313"/>
            <ac:picMk id="7" creationId="{19EB5604-56B0-4666-8354-DA5D3F0951B2}"/>
          </ac:picMkLst>
        </pc:picChg>
      </pc:sldChg>
      <pc:sldChg chg="addSp delSp modSp add mod">
        <pc:chgData name="Mariana" userId="4a9ef5cd56d8b204" providerId="LiveId" clId="{FFD6C17B-78F6-4B5A-9690-6FBBF3CD4BFB}" dt="2020-09-18T17:26:01.502" v="5656" actId="20577"/>
        <pc:sldMkLst>
          <pc:docMk/>
          <pc:sldMk cId="2929580785" sldId="314"/>
        </pc:sldMkLst>
        <pc:spChg chg="del">
          <ac:chgData name="Mariana" userId="4a9ef5cd56d8b204" providerId="LiveId" clId="{FFD6C17B-78F6-4B5A-9690-6FBBF3CD4BFB}" dt="2020-09-18T14:51:57.072" v="5355" actId="478"/>
          <ac:spMkLst>
            <pc:docMk/>
            <pc:sldMk cId="2929580785" sldId="314"/>
            <ac:spMk id="6" creationId="{402E5DF7-577F-4D38-93E8-6AE650E382E8}"/>
          </ac:spMkLst>
        </pc:spChg>
        <pc:spChg chg="add mod">
          <ac:chgData name="Mariana" userId="4a9ef5cd56d8b204" providerId="LiveId" clId="{FFD6C17B-78F6-4B5A-9690-6FBBF3CD4BFB}" dt="2020-09-18T17:26:01.502" v="5656" actId="20577"/>
          <ac:spMkLst>
            <pc:docMk/>
            <pc:sldMk cId="2929580785" sldId="314"/>
            <ac:spMk id="16" creationId="{A936D8B3-33F3-4AD9-896C-25C0A65167DA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22" creationId="{00000000-0008-0000-0D00-000004000000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23" creationId="{00000000-0008-0000-0D00-000005000000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24" creationId="{00000000-0008-0000-0D00-000006000000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25" creationId="{00000000-0008-0000-0D00-000007000000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26" creationId="{00000000-0008-0000-0D00-000008000000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27" creationId="{00000000-0008-0000-0D00-000009000000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28" creationId="{00000000-0008-0000-0D00-00000A000000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29" creationId="{00000000-0008-0000-0D00-00000B000000}"/>
          </ac:spMkLst>
        </pc:spChg>
        <pc:spChg chg="add mod">
          <ac:chgData name="Mariana" userId="4a9ef5cd56d8b204" providerId="LiveId" clId="{FFD6C17B-78F6-4B5A-9690-6FBBF3CD4BFB}" dt="2020-09-18T15:14:37.648" v="5505"/>
          <ac:spMkLst>
            <pc:docMk/>
            <pc:sldMk cId="2929580785" sldId="314"/>
            <ac:spMk id="30" creationId="{00000000-0008-0000-0D00-00000C000000}"/>
          </ac:spMkLst>
        </pc:spChg>
        <pc:grpChg chg="add mod">
          <ac:chgData name="Mariana" userId="4a9ef5cd56d8b204" providerId="LiveId" clId="{FFD6C17B-78F6-4B5A-9690-6FBBF3CD4BFB}" dt="2020-09-18T15:14:37.648" v="5505"/>
          <ac:grpSpMkLst>
            <pc:docMk/>
            <pc:sldMk cId="2929580785" sldId="314"/>
            <ac:grpSpMk id="20" creationId="{00000000-0008-0000-0D00-00000D000000}"/>
          </ac:grpSpMkLst>
        </pc:grpChg>
        <pc:graphicFrameChg chg="add mod">
          <ac:chgData name="Mariana" userId="4a9ef5cd56d8b204" providerId="LiveId" clId="{FFD6C17B-78F6-4B5A-9690-6FBBF3CD4BFB}" dt="2020-09-18T14:54:31.394" v="5363"/>
          <ac:graphicFrameMkLst>
            <pc:docMk/>
            <pc:sldMk cId="2929580785" sldId="314"/>
            <ac:graphicFrameMk id="9" creationId="{D1B88785-0F6D-47A2-B2DC-AC2B53887E23}"/>
          </ac:graphicFrameMkLst>
        </pc:graphicFrameChg>
        <pc:picChg chg="del">
          <ac:chgData name="Mariana" userId="4a9ef5cd56d8b204" providerId="LiveId" clId="{FFD6C17B-78F6-4B5A-9690-6FBBF3CD4BFB}" dt="2020-09-18T14:50:03.639" v="5320" actId="478"/>
          <ac:picMkLst>
            <pc:docMk/>
            <pc:sldMk cId="2929580785" sldId="314"/>
            <ac:picMk id="5" creationId="{0956D03F-769D-419D-8B19-87819B96DA9D}"/>
          </ac:picMkLst>
        </pc:picChg>
        <pc:picChg chg="del">
          <ac:chgData name="Mariana" userId="4a9ef5cd56d8b204" providerId="LiveId" clId="{FFD6C17B-78F6-4B5A-9690-6FBBF3CD4BFB}" dt="2020-09-18T14:50:07.156" v="5325" actId="478"/>
          <ac:picMkLst>
            <pc:docMk/>
            <pc:sldMk cId="2929580785" sldId="314"/>
            <ac:picMk id="7" creationId="{8C5140CB-3EBC-4431-B1A3-8A1FF1116491}"/>
          </ac:picMkLst>
        </pc:picChg>
        <pc:picChg chg="del">
          <ac:chgData name="Mariana" userId="4a9ef5cd56d8b204" providerId="LiveId" clId="{FFD6C17B-78F6-4B5A-9690-6FBBF3CD4BFB}" dt="2020-09-18T14:50:05.195" v="5322" actId="478"/>
          <ac:picMkLst>
            <pc:docMk/>
            <pc:sldMk cId="2929580785" sldId="314"/>
            <ac:picMk id="8" creationId="{95CC9BFA-CDE0-47EB-BECE-FB01645982F4}"/>
          </ac:picMkLst>
        </pc:picChg>
        <pc:picChg chg="del">
          <ac:chgData name="Mariana" userId="4a9ef5cd56d8b204" providerId="LiveId" clId="{FFD6C17B-78F6-4B5A-9690-6FBBF3CD4BFB}" dt="2020-09-18T14:50:03.227" v="5319" actId="478"/>
          <ac:picMkLst>
            <pc:docMk/>
            <pc:sldMk cId="2929580785" sldId="314"/>
            <ac:picMk id="11" creationId="{918104D0-9AAF-4B25-8FF5-AFF1A67B7885}"/>
          </ac:picMkLst>
        </pc:picChg>
        <pc:picChg chg="add mod ord">
          <ac:chgData name="Mariana" userId="4a9ef5cd56d8b204" providerId="LiveId" clId="{FFD6C17B-78F6-4B5A-9690-6FBBF3CD4BFB}" dt="2020-09-18T14:52:07.798" v="5361" actId="1076"/>
          <ac:picMkLst>
            <pc:docMk/>
            <pc:sldMk cId="2929580785" sldId="314"/>
            <ac:picMk id="12" creationId="{F9C4867A-A799-47F1-9AAC-064E0EE37C1C}"/>
          </ac:picMkLst>
        </pc:picChg>
        <pc:picChg chg="add mod">
          <ac:chgData name="Mariana" userId="4a9ef5cd56d8b204" providerId="LiveId" clId="{FFD6C17B-78F6-4B5A-9690-6FBBF3CD4BFB}" dt="2020-09-18T15:16:31.418" v="5520" actId="1076"/>
          <ac:picMkLst>
            <pc:docMk/>
            <pc:sldMk cId="2929580785" sldId="314"/>
            <ac:picMk id="14" creationId="{2E9DEB15-D17A-41DE-8969-6928B2B97FFA}"/>
          </ac:picMkLst>
        </pc:picChg>
        <pc:picChg chg="del">
          <ac:chgData name="Mariana" userId="4a9ef5cd56d8b204" providerId="LiveId" clId="{FFD6C17B-78F6-4B5A-9690-6FBBF3CD4BFB}" dt="2020-09-18T14:50:06.044" v="5324" actId="478"/>
          <ac:picMkLst>
            <pc:docMk/>
            <pc:sldMk cId="2929580785" sldId="314"/>
            <ac:picMk id="15" creationId="{13CEF59C-1E3C-4ADF-9D82-2FAD65AA6602}"/>
          </ac:picMkLst>
        </pc:picChg>
        <pc:picChg chg="del">
          <ac:chgData name="Mariana" userId="4a9ef5cd56d8b204" providerId="LiveId" clId="{FFD6C17B-78F6-4B5A-9690-6FBBF3CD4BFB}" dt="2020-09-18T14:50:05.585" v="5323" actId="478"/>
          <ac:picMkLst>
            <pc:docMk/>
            <pc:sldMk cId="2929580785" sldId="314"/>
            <ac:picMk id="17" creationId="{62D9F30B-E7A1-4D1F-BFD2-D42E38E602B4}"/>
          </ac:picMkLst>
        </pc:picChg>
        <pc:picChg chg="del">
          <ac:chgData name="Mariana" userId="4a9ef5cd56d8b204" providerId="LiveId" clId="{FFD6C17B-78F6-4B5A-9690-6FBBF3CD4BFB}" dt="2020-09-18T14:50:04.318" v="5321" actId="478"/>
          <ac:picMkLst>
            <pc:docMk/>
            <pc:sldMk cId="2929580785" sldId="314"/>
            <ac:picMk id="19" creationId="{D8703082-6184-4BBE-B451-2A7461C5016D}"/>
          </ac:picMkLst>
        </pc:picChg>
        <pc:picChg chg="add mod">
          <ac:chgData name="Mariana" userId="4a9ef5cd56d8b204" providerId="LiveId" clId="{FFD6C17B-78F6-4B5A-9690-6FBBF3CD4BFB}" dt="2020-09-18T15:14:37.648" v="5505"/>
          <ac:picMkLst>
            <pc:docMk/>
            <pc:sldMk cId="2929580785" sldId="314"/>
            <ac:picMk id="21" creationId="{00000000-0008-0000-0D00-000003000000}"/>
          </ac:picMkLst>
        </pc:picChg>
        <pc:picChg chg="add del mod">
          <ac:chgData name="Mariana" userId="4a9ef5cd56d8b204" providerId="LiveId" clId="{FFD6C17B-78F6-4B5A-9690-6FBBF3CD4BFB}" dt="2020-09-18T15:16:36.474" v="5521" actId="478"/>
          <ac:picMkLst>
            <pc:docMk/>
            <pc:sldMk cId="2929580785" sldId="314"/>
            <ac:picMk id="31" creationId="{00000000-0008-0000-1600-000003000000}"/>
          </ac:picMkLst>
        </pc:picChg>
        <pc:picChg chg="add mod">
          <ac:chgData name="Mariana" userId="4a9ef5cd56d8b204" providerId="LiveId" clId="{FFD6C17B-78F6-4B5A-9690-6FBBF3CD4BFB}" dt="2020-09-18T15:16:50.589" v="5530" actId="14100"/>
          <ac:picMkLst>
            <pc:docMk/>
            <pc:sldMk cId="2929580785" sldId="314"/>
            <ac:picMk id="32" creationId="{D332A0B6-3A49-4F7C-8B3F-F8F9CAE342E5}"/>
          </ac:picMkLst>
        </pc:picChg>
      </pc:sldChg>
      <pc:sldChg chg="addSp delSp modSp add mod">
        <pc:chgData name="Mariana" userId="4a9ef5cd56d8b204" providerId="LiveId" clId="{FFD6C17B-78F6-4B5A-9690-6FBBF3CD4BFB}" dt="2020-09-18T17:25:43.277" v="5651" actId="20577"/>
        <pc:sldMkLst>
          <pc:docMk/>
          <pc:sldMk cId="3594876047" sldId="315"/>
        </pc:sldMkLst>
        <pc:spChg chg="del">
          <ac:chgData name="Mariana" userId="4a9ef5cd56d8b204" providerId="LiveId" clId="{FFD6C17B-78F6-4B5A-9690-6FBBF3CD4BFB}" dt="2020-09-18T17:24:52.819" v="5624" actId="478"/>
          <ac:spMkLst>
            <pc:docMk/>
            <pc:sldMk cId="3594876047" sldId="315"/>
            <ac:spMk id="6" creationId="{402E5DF7-577F-4D38-93E8-6AE650E382E8}"/>
          </ac:spMkLst>
        </pc:spChg>
        <pc:spChg chg="add del">
          <ac:chgData name="Mariana" userId="4a9ef5cd56d8b204" providerId="LiveId" clId="{FFD6C17B-78F6-4B5A-9690-6FBBF3CD4BFB}" dt="2020-09-18T17:25:40.633" v="5648" actId="478"/>
          <ac:spMkLst>
            <pc:docMk/>
            <pc:sldMk cId="3594876047" sldId="315"/>
            <ac:spMk id="16" creationId="{987A544E-CF22-4225-84D3-91A211F7CB2F}"/>
          </ac:spMkLst>
        </pc:spChg>
        <pc:spChg chg="add mod">
          <ac:chgData name="Mariana" userId="4a9ef5cd56d8b204" providerId="LiveId" clId="{FFD6C17B-78F6-4B5A-9690-6FBBF3CD4BFB}" dt="2020-09-18T17:25:43.277" v="5651" actId="20577"/>
          <ac:spMkLst>
            <pc:docMk/>
            <pc:sldMk cId="3594876047" sldId="315"/>
            <ac:spMk id="21" creationId="{EBA2E2EE-442A-4CA6-9C9D-B79461A5AC73}"/>
          </ac:spMkLst>
        </pc:spChg>
        <pc:picChg chg="del">
          <ac:chgData name="Mariana" userId="4a9ef5cd56d8b204" providerId="LiveId" clId="{FFD6C17B-78F6-4B5A-9690-6FBBF3CD4BFB}" dt="2020-09-18T15:03:30.941" v="5402" actId="478"/>
          <ac:picMkLst>
            <pc:docMk/>
            <pc:sldMk cId="3594876047" sldId="315"/>
            <ac:picMk id="5" creationId="{0956D03F-769D-419D-8B19-87819B96DA9D}"/>
          </ac:picMkLst>
        </pc:picChg>
        <pc:picChg chg="del">
          <ac:chgData name="Mariana" userId="4a9ef5cd56d8b204" providerId="LiveId" clId="{FFD6C17B-78F6-4B5A-9690-6FBBF3CD4BFB}" dt="2020-09-18T15:03:13.448" v="5399" actId="21"/>
          <ac:picMkLst>
            <pc:docMk/>
            <pc:sldMk cId="3594876047" sldId="315"/>
            <ac:picMk id="8" creationId="{95CC9BFA-CDE0-47EB-BECE-FB01645982F4}"/>
          </ac:picMkLst>
        </pc:picChg>
        <pc:picChg chg="add mod">
          <ac:chgData name="Mariana" userId="4a9ef5cd56d8b204" providerId="LiveId" clId="{FFD6C17B-78F6-4B5A-9690-6FBBF3CD4BFB}" dt="2020-09-18T15:38:18.390" v="5607" actId="1076"/>
          <ac:picMkLst>
            <pc:docMk/>
            <pc:sldMk cId="3594876047" sldId="315"/>
            <ac:picMk id="9" creationId="{6C981003-357E-46DA-84E6-B010E3A84E0B}"/>
          </ac:picMkLst>
        </pc:picChg>
        <pc:picChg chg="mod">
          <ac:chgData name="Mariana" userId="4a9ef5cd56d8b204" providerId="LiveId" clId="{FFD6C17B-78F6-4B5A-9690-6FBBF3CD4BFB}" dt="2020-09-18T15:37:00.736" v="5593" actId="1076"/>
          <ac:picMkLst>
            <pc:docMk/>
            <pc:sldMk cId="3594876047" sldId="315"/>
            <ac:picMk id="11" creationId="{918104D0-9AAF-4B25-8FF5-AFF1A67B7885}"/>
          </ac:picMkLst>
        </pc:picChg>
        <pc:picChg chg="add mod">
          <ac:chgData name="Mariana" userId="4a9ef5cd56d8b204" providerId="LiveId" clId="{FFD6C17B-78F6-4B5A-9690-6FBBF3CD4BFB}" dt="2020-09-18T15:38:20.554" v="5608" actId="1076"/>
          <ac:picMkLst>
            <pc:docMk/>
            <pc:sldMk cId="3594876047" sldId="315"/>
            <ac:picMk id="12" creationId="{6DBB8303-5721-44FF-B549-57612C2B4E95}"/>
          </ac:picMkLst>
        </pc:picChg>
        <pc:picChg chg="add del mod modCrop">
          <ac:chgData name="Mariana" userId="4a9ef5cd56d8b204" providerId="LiveId" clId="{FFD6C17B-78F6-4B5A-9690-6FBBF3CD4BFB}" dt="2020-09-18T15:38:15.580" v="5606" actId="1076"/>
          <ac:picMkLst>
            <pc:docMk/>
            <pc:sldMk cId="3594876047" sldId="315"/>
            <ac:picMk id="14" creationId="{2645A75C-CA42-402A-9761-62415C7A481C}"/>
          </ac:picMkLst>
        </pc:picChg>
        <pc:picChg chg="del">
          <ac:chgData name="Mariana" userId="4a9ef5cd56d8b204" providerId="LiveId" clId="{FFD6C17B-78F6-4B5A-9690-6FBBF3CD4BFB}" dt="2020-09-18T15:03:10.251" v="5398" actId="478"/>
          <ac:picMkLst>
            <pc:docMk/>
            <pc:sldMk cId="3594876047" sldId="315"/>
            <ac:picMk id="15" creationId="{13CEF59C-1E3C-4ADF-9D82-2FAD65AA6602}"/>
          </ac:picMkLst>
        </pc:picChg>
        <pc:picChg chg="del">
          <ac:chgData name="Mariana" userId="4a9ef5cd56d8b204" providerId="LiveId" clId="{FFD6C17B-78F6-4B5A-9690-6FBBF3CD4BFB}" dt="2020-09-18T15:03:13.448" v="5399" actId="21"/>
          <ac:picMkLst>
            <pc:docMk/>
            <pc:sldMk cId="3594876047" sldId="315"/>
            <ac:picMk id="17" creationId="{62D9F30B-E7A1-4D1F-BFD2-D42E38E602B4}"/>
          </ac:picMkLst>
        </pc:picChg>
        <pc:picChg chg="mod">
          <ac:chgData name="Mariana" userId="4a9ef5cd56d8b204" providerId="LiveId" clId="{FFD6C17B-78F6-4B5A-9690-6FBBF3CD4BFB}" dt="2020-09-18T15:37:05.947" v="5595" actId="14100"/>
          <ac:picMkLst>
            <pc:docMk/>
            <pc:sldMk cId="3594876047" sldId="315"/>
            <ac:picMk id="19" creationId="{D8703082-6184-4BBE-B451-2A7461C5016D}"/>
          </ac:picMkLst>
        </pc:picChg>
      </pc:sldChg>
      <pc:sldChg chg="addSp modSp new del mod modAnim">
        <pc:chgData name="Mariana" userId="4a9ef5cd56d8b204" providerId="LiveId" clId="{FFD6C17B-78F6-4B5A-9690-6FBBF3CD4BFB}" dt="2020-09-18T17:46:40.779" v="5864" actId="47"/>
        <pc:sldMkLst>
          <pc:docMk/>
          <pc:sldMk cId="1190832930" sldId="316"/>
        </pc:sldMkLst>
        <pc:graphicFrameChg chg="add mod">
          <ac:chgData name="Mariana" userId="4a9ef5cd56d8b204" providerId="LiveId" clId="{FFD6C17B-78F6-4B5A-9690-6FBBF3CD4BFB}" dt="2020-09-18T17:43:08.488" v="5787" actId="14100"/>
          <ac:graphicFrameMkLst>
            <pc:docMk/>
            <pc:sldMk cId="1190832930" sldId="316"/>
            <ac:graphicFrameMk id="5" creationId="{F1D61EDA-21BA-4308-8F27-DF28A186B522}"/>
          </ac:graphicFrameMkLst>
        </pc:graphicFrameChg>
        <pc:graphicFrameChg chg="add mod">
          <ac:chgData name="Mariana" userId="4a9ef5cd56d8b204" providerId="LiveId" clId="{FFD6C17B-78F6-4B5A-9690-6FBBF3CD4BFB}" dt="2020-09-18T17:43:18.554" v="5790" actId="404"/>
          <ac:graphicFrameMkLst>
            <pc:docMk/>
            <pc:sldMk cId="1190832930" sldId="316"/>
            <ac:graphicFrameMk id="6" creationId="{C5E225CC-6C62-4668-85A3-7B0C31BD4918}"/>
          </ac:graphicFrameMkLst>
        </pc:graphicFrameChg>
      </pc:sldChg>
      <pc:sldChg chg="addSp modSp new del modAnim">
        <pc:chgData name="Mariana" userId="4a9ef5cd56d8b204" providerId="LiveId" clId="{FFD6C17B-78F6-4B5A-9690-6FBBF3CD4BFB}" dt="2020-09-18T17:33:45.134" v="5694" actId="47"/>
        <pc:sldMkLst>
          <pc:docMk/>
          <pc:sldMk cId="1834377238" sldId="316"/>
        </pc:sldMkLst>
        <pc:spChg chg="add mod">
          <ac:chgData name="Mariana" userId="4a9ef5cd56d8b204" providerId="LiveId" clId="{FFD6C17B-78F6-4B5A-9690-6FBBF3CD4BFB}" dt="2020-09-18T17:33:17.110" v="5685"/>
          <ac:spMkLst>
            <pc:docMk/>
            <pc:sldMk cId="1834377238" sldId="316"/>
            <ac:spMk id="5" creationId="{D697DD8F-44F0-4614-8861-45F1875AE950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11" creationId="{265C926D-C983-4979-BC7C-464AD5EC131C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12" creationId="{E5B000D4-7EFA-4EA5-936D-AC8776FFCF92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14" creationId="{9D5579C4-A6F3-456D-8B79-88B1C7C0BCC3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15" creationId="{3022CF89-6D75-49AD-BFF0-5FE00453F4D8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17" creationId="{B1B03B4C-4C5C-49FE-8E5E-202681CD396E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18" creationId="{56AD6D85-4953-40E6-8063-4EEA6FFD1FC7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20" creationId="{6BD1DB1E-6CFA-407B-B85A-E215D8C77047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21" creationId="{436B2820-BA65-4087-A3BE-DAC70B91404E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23" creationId="{017891C7-CCD4-4D7D-BCA2-3EC3F94E73AC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24" creationId="{057ABA0D-F5BF-4F29-BA0C-0F03A28E041F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26" creationId="{4C97B50B-1170-445E-BD2D-51421A143429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27" creationId="{E4FA9891-428B-4A13-88EB-DD83A0BCBF57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29" creationId="{BFCD499F-8B03-4F58-9CAB-0607886FACDF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30" creationId="{6E0F8067-543A-450A-BE4C-85E5219EDD7A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32" creationId="{FEA2E5C5-39CC-4F08-8452-C06C34AC23DB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33" creationId="{79532DC3-1A84-4BC5-9516-4066FF400C60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35" creationId="{DA4FE39F-05AF-4012-9024-689FCF298DD5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36" creationId="{209549E8-2663-4E26-94FF-0C73F2167AEE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38" creationId="{50D64678-5A39-471A-830E-F619EA217F12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39" creationId="{30CCF39C-C544-4576-B89E-08405965FDB4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41" creationId="{CF369818-0DEF-4EA6-B400-96BB1AFE8B2A}"/>
          </ac:spMkLst>
        </pc:spChg>
        <pc:spChg chg="mod">
          <ac:chgData name="Mariana" userId="4a9ef5cd56d8b204" providerId="LiveId" clId="{FFD6C17B-78F6-4B5A-9690-6FBBF3CD4BFB}" dt="2020-09-18T17:33:37.811" v="5693" actId="14100"/>
          <ac:spMkLst>
            <pc:docMk/>
            <pc:sldMk cId="1834377238" sldId="316"/>
            <ac:spMk id="42" creationId="{81C15679-08A1-4100-8183-DC77D246A8DB}"/>
          </ac:spMkLst>
        </pc:s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10" creationId="{69CF220B-A3A6-4D58-91DD-2A498236D51D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13" creationId="{55497F2B-6F12-49C6-9946-4EA5819CCA6A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16" creationId="{B736C432-7AEF-4192-A53E-8E344E7BBA7C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19" creationId="{FD88E216-E572-4C1D-9801-084672CE4FB8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22" creationId="{8F0972A9-B257-4CAA-9EE3-2C35B237003F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25" creationId="{F2D15509-6F91-4C86-A143-81AC698B5B3A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28" creationId="{3318AC41-28BA-4371-B76C-4D008A61141D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31" creationId="{BA2240F2-36A7-47D9-AFEA-0F53EF1EA200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34" creationId="{372EFFA4-5B1E-4141-90FD-10A800636CD8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37" creationId="{351309BC-24FA-4B7C-A694-B50F754CBA5C}"/>
          </ac:grpSpMkLst>
        </pc:grpChg>
        <pc:grpChg chg="add mod">
          <ac:chgData name="Mariana" userId="4a9ef5cd56d8b204" providerId="LiveId" clId="{FFD6C17B-78F6-4B5A-9690-6FBBF3CD4BFB}" dt="2020-09-18T17:33:37.811" v="5693" actId="14100"/>
          <ac:grpSpMkLst>
            <pc:docMk/>
            <pc:sldMk cId="1834377238" sldId="316"/>
            <ac:grpSpMk id="40" creationId="{4327BB83-EEB9-46BB-B459-B64B2C5C3048}"/>
          </ac:grpSpMkLst>
        </pc:grpChg>
        <pc:graphicFrameChg chg="add mod">
          <ac:chgData name="Mariana" userId="4a9ef5cd56d8b204" providerId="LiveId" clId="{FFD6C17B-78F6-4B5A-9690-6FBBF3CD4BFB}" dt="2020-09-18T17:33:37.811" v="5693" actId="14100"/>
          <ac:graphicFrameMkLst>
            <pc:docMk/>
            <pc:sldMk cId="1834377238" sldId="316"/>
            <ac:graphicFrameMk id="6" creationId="{FCED66F0-0A55-44E7-B7B1-656A97B7C0FD}"/>
          </ac:graphicFrameMkLst>
        </pc:graphicFrameChg>
        <pc:graphicFrameChg chg="add mod">
          <ac:chgData name="Mariana" userId="4a9ef5cd56d8b204" providerId="LiveId" clId="{FFD6C17B-78F6-4B5A-9690-6FBBF3CD4BFB}" dt="2020-09-18T17:33:37.811" v="5693" actId="14100"/>
          <ac:graphicFrameMkLst>
            <pc:docMk/>
            <pc:sldMk cId="1834377238" sldId="316"/>
            <ac:graphicFrameMk id="7" creationId="{7A46CDE7-6912-4B25-80CA-8B3AB1D14466}"/>
          </ac:graphicFrameMkLst>
        </pc:graphicFrameChg>
        <pc:graphicFrameChg chg="add mod">
          <ac:chgData name="Mariana" userId="4a9ef5cd56d8b204" providerId="LiveId" clId="{FFD6C17B-78F6-4B5A-9690-6FBBF3CD4BFB}" dt="2020-09-18T17:33:37.811" v="5693" actId="14100"/>
          <ac:graphicFrameMkLst>
            <pc:docMk/>
            <pc:sldMk cId="1834377238" sldId="316"/>
            <ac:graphicFrameMk id="8" creationId="{4F103BF6-ADDC-4C2C-846E-EA9D12C92DD0}"/>
          </ac:graphicFrameMkLst>
        </pc:graphicFrameChg>
        <pc:graphicFrameChg chg="add mod">
          <ac:chgData name="Mariana" userId="4a9ef5cd56d8b204" providerId="LiveId" clId="{FFD6C17B-78F6-4B5A-9690-6FBBF3CD4BFB}" dt="2020-09-18T17:33:37.811" v="5693" actId="14100"/>
          <ac:graphicFrameMkLst>
            <pc:docMk/>
            <pc:sldMk cId="1834377238" sldId="316"/>
            <ac:graphicFrameMk id="9" creationId="{C85783CA-B4FB-42AF-BF93-F68440BCBF44}"/>
          </ac:graphicFrameMkLst>
        </pc:graphicFrameChg>
      </pc:sldChg>
      <pc:sldChg chg="addSp delSp modSp add mod delAnim modAnim">
        <pc:chgData name="Mariana" userId="4a9ef5cd56d8b204" providerId="LiveId" clId="{FFD6C17B-78F6-4B5A-9690-6FBBF3CD4BFB}" dt="2020-09-18T20:59:39.032" v="6319" actId="1076"/>
        <pc:sldMkLst>
          <pc:docMk/>
          <pc:sldMk cId="3741863668" sldId="317"/>
        </pc:sldMkLst>
        <pc:spChg chg="add del mod">
          <ac:chgData name="Mariana" userId="4a9ef5cd56d8b204" providerId="LiveId" clId="{FFD6C17B-78F6-4B5A-9690-6FBBF3CD4BFB}" dt="2020-09-18T17:48:36.587" v="5878" actId="478"/>
          <ac:spMkLst>
            <pc:docMk/>
            <pc:sldMk cId="3741863668" sldId="317"/>
            <ac:spMk id="5" creationId="{677CE0FD-CB5C-4F0F-BBBD-965AE537CCE6}"/>
          </ac:spMkLst>
        </pc:spChg>
        <pc:spChg chg="del">
          <ac:chgData name="Mariana" userId="4a9ef5cd56d8b204" providerId="LiveId" clId="{FFD6C17B-78F6-4B5A-9690-6FBBF3CD4BFB}" dt="2020-09-18T20:58:15.421" v="6303" actId="478"/>
          <ac:spMkLst>
            <pc:docMk/>
            <pc:sldMk cId="3741863668" sldId="317"/>
            <ac:spMk id="6" creationId="{402E5DF7-577F-4D38-93E8-6AE650E382E8}"/>
          </ac:spMkLst>
        </pc:spChg>
        <pc:spChg chg="add">
          <ac:chgData name="Mariana" userId="4a9ef5cd56d8b204" providerId="LiveId" clId="{FFD6C17B-78F6-4B5A-9690-6FBBF3CD4BFB}" dt="2020-09-18T20:59:26.763" v="6318" actId="22"/>
          <ac:spMkLst>
            <pc:docMk/>
            <pc:sldMk cId="3741863668" sldId="317"/>
            <ac:spMk id="7" creationId="{26E1889F-2F07-4B85-BB76-9B56EB09E5F0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57" creationId="{BC964A0B-3327-4AB2-8EB6-46E5AA365D92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58" creationId="{6CC44D52-3CB4-4866-9F0D-FE75E03C778C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60" creationId="{655ED581-AF99-4CFF-B940-3D92B5795DB3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61" creationId="{8B08468B-B853-459F-B93A-42F00FFE96EF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63" creationId="{E7D11A38-DBF4-423E-8FF9-3F846C6D16AD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64" creationId="{F5A6768A-F4AB-4FB2-B777-A14B27B05866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73" creationId="{34E87C9C-C761-43AC-8979-49D8DAA2A6AF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75" creationId="{0BF10382-18A4-4759-B960-EB79CFA43167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76" creationId="{6B20B8BA-37E1-4015-A8FE-2AFC8535A4A9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79" creationId="{9BF8C503-4944-4973-A4B7-D2537AF66832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80" creationId="{BE64B6D9-7AC7-4298-A568-36DA41B4696C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83" creationId="{6932D817-0EB5-42B3-B24B-D529D6FFAB78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84" creationId="{D64FE667-5201-4B38-B5F3-FF58BAD78ACA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87" creationId="{19D4049D-A4D2-4EEE-8353-A743369B387B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88" creationId="{FCC524E5-1320-408E-8BC2-A6878AAF480B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91" creationId="{B2271CA4-AC96-4EC4-8C8F-BA50A9B70B2A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92" creationId="{1405C87F-0A9A-4CC8-9343-CB048A0881F5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95" creationId="{83B3922D-E0BE-4F8E-821F-ECA20250C44C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96" creationId="{108E30C3-72E7-4258-BA8A-95DCB39AE001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100" creationId="{BC6C8E03-8B83-4495-8CEB-16F578068E2E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101" creationId="{040A05AE-3E4A-4E02-AD74-F50986D2ABF5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103" creationId="{6194B4B3-863A-417F-A418-6A860808886E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05" creationId="{A0D07245-3279-4C2E-8999-51486CD092E0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06" creationId="{C6FE7833-2B67-43EC-B6B4-F99A04E117A3}"/>
          </ac:spMkLst>
        </pc:spChg>
        <pc:spChg chg="del mod">
          <ac:chgData name="Mariana" userId="4a9ef5cd56d8b204" providerId="LiveId" clId="{FFD6C17B-78F6-4B5A-9690-6FBBF3CD4BFB}" dt="2020-09-18T20:57:55.901" v="6295" actId="478"/>
          <ac:spMkLst>
            <pc:docMk/>
            <pc:sldMk cId="3741863668" sldId="317"/>
            <ac:spMk id="108" creationId="{D867F0F9-8C93-485F-9360-FDA0337E6D11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10" creationId="{CE372A37-16A9-410C-A564-F64639242888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11" creationId="{1288E05B-9B03-47EC-9E36-922667FCD682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13" creationId="{1C659483-81BD-4574-B798-7A37D6C9CE28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14" creationId="{EF842021-2B0F-4C2C-8784-991ECEF0881B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16" creationId="{1A0C84DE-56C6-4774-B38E-99C7187F8D8F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17" creationId="{81AF7C39-BA52-4A0C-813D-71032BF8F410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19" creationId="{B0C7FB76-018E-4A02-BDFB-FB29A657AA89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20" creationId="{581D1409-34C9-4EEA-BA8D-270398FA0342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22" creationId="{43275E4F-2096-47BC-AC45-795B0E06A214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23" creationId="{F47848CC-84C6-4177-B8BB-30EF62AA4C4D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25" creationId="{0BF1BC93-F4FC-4B52-B159-CBBC8E818693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26" creationId="{3FFBF4B5-37E6-48A6-AC3D-5DBD1AB258EC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28" creationId="{4222A695-F65D-48C8-8BDF-5F323607527E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29" creationId="{A66FA107-5916-469F-896D-0AB4A6F16004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31" creationId="{8977183A-955E-4B54-9958-B2A15A399C21}"/>
          </ac:spMkLst>
        </pc:spChg>
        <pc:spChg chg="mod">
          <ac:chgData name="Mariana" userId="4a9ef5cd56d8b204" providerId="LiveId" clId="{FFD6C17B-78F6-4B5A-9690-6FBBF3CD4BFB}" dt="2020-09-18T20:58:09.457" v="6301"/>
          <ac:spMkLst>
            <pc:docMk/>
            <pc:sldMk cId="3741863668" sldId="317"/>
            <ac:spMk id="132" creationId="{CCE0849A-004C-4201-8320-F966CE779CE0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38" creationId="{269B028B-10EC-4EC4-90BB-D7BB99879940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39" creationId="{A58E7C7F-DDF9-4E2C-9228-617C6977B8B6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41" creationId="{466F9B3A-D987-4EE7-BCE8-C6AB695C11DE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42" creationId="{FE55B96E-196C-416D-8093-6B62ADD21781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44" creationId="{FA7B30D8-AADA-47DB-806F-78016BEE3DE4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45" creationId="{88709A69-2B0E-4913-B595-54447A0817A2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47" creationId="{92901228-2FBA-423F-8ED0-BA73E62EC30E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48" creationId="{0A6E0D76-9267-478A-860D-77B651AD0B22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50" creationId="{D4CBBACD-5E6D-4434-9921-5006DB35265F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51" creationId="{6CC12611-04BE-43D6-9E06-8386F3956F38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53" creationId="{E88D8FBA-315A-441C-AAD0-BB8553A7C3C4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54" creationId="{21ED7612-5714-4F51-9AD9-7560321E5F2E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56" creationId="{2D4F3707-C28F-4959-8802-0B2752C41145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57" creationId="{5DAA866E-CBBF-4959-8716-7C4FE1E19A28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59" creationId="{B70A488A-83C7-4378-872F-2DF7CDB1A60E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60" creationId="{26155B47-50CA-42C4-95F0-F5A160C86485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62" creationId="{159051D3-9362-42ED-B5BE-44BB177D0D9C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63" creationId="{B7837667-166D-4277-80D4-CA12520CD44C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65" creationId="{3A4F91F9-C042-453E-9273-8B3E0132AA1E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66" creationId="{3CF97D70-FB44-429A-A492-62E88B0EE123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68" creationId="{E399E3A9-0B8F-47A4-97C2-8F7D76581DB1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69" creationId="{7923A96F-1D52-466C-877F-8D139C20B553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71" creationId="{E2964B68-CDF3-4A3D-958E-E4F82C76C574}"/>
          </ac:spMkLst>
        </pc:spChg>
        <pc:spChg chg="mod">
          <ac:chgData name="Mariana" userId="4a9ef5cd56d8b204" providerId="LiveId" clId="{FFD6C17B-78F6-4B5A-9690-6FBBF3CD4BFB}" dt="2020-09-18T20:58:18.802" v="6304"/>
          <ac:spMkLst>
            <pc:docMk/>
            <pc:sldMk cId="3741863668" sldId="317"/>
            <ac:spMk id="172" creationId="{AF25CE27-1A52-454B-8F93-17E9144A2EFA}"/>
          </ac:spMkLst>
        </pc:s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56" creationId="{C0E81EA5-7E0B-4348-95B1-17EEB83E93E8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59" creationId="{0AE79C1A-D421-4A37-8E05-15F584E091EB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62" creationId="{659A33F0-2F9A-469D-BD34-48BD7E4CDF98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04" creationId="{6B7A5DD8-6913-428D-BB90-5F30CD826F0D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09" creationId="{5F83C2BC-2E1E-41A1-9B92-0FF51EF0954E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12" creationId="{E425AA54-AEC2-4E33-B4A7-0D2231C0EFDC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15" creationId="{1FBCD903-B0FC-47C9-892B-DD9DD2F87907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18" creationId="{91B669DB-72EF-4974-AB4F-C39E415EF62B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21" creationId="{9D2D00E5-34FA-471C-A277-20F87CB257FE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24" creationId="{8AF3A9B6-FDEE-426A-9B34-3CE3925B7BEC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27" creationId="{62EBC626-7FAE-439B-973B-56855C6C6117}"/>
          </ac:grpSpMkLst>
        </pc:grpChg>
        <pc:grpChg chg="add del mod">
          <ac:chgData name="Mariana" userId="4a9ef5cd56d8b204" providerId="LiveId" clId="{FFD6C17B-78F6-4B5A-9690-6FBBF3CD4BFB}" dt="2020-09-18T20:58:13.906" v="6302"/>
          <ac:grpSpMkLst>
            <pc:docMk/>
            <pc:sldMk cId="3741863668" sldId="317"/>
            <ac:grpSpMk id="130" creationId="{620483CB-3AD5-465C-B98E-688090AB51E9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37" creationId="{3C697A6E-919D-44A9-B6B8-8A135CE948C1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40" creationId="{9DAAD32A-70A9-4446-96AD-961E1B20A569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43" creationId="{C1A7FE8A-A2EE-4709-8994-F7052B7E86B8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46" creationId="{0009AEBA-32D5-4BC1-934C-322310D38851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49" creationId="{02D14B80-7347-4DED-8B68-42B14CECDC5F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52" creationId="{6C2E3524-8D89-40A1-8792-708D4F313E94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55" creationId="{9A77CCF3-E510-42CF-AE29-9B2A16F0B7B2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58" creationId="{655C8ECA-7660-49DB-A112-9274609576D4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61" creationId="{A0BCC323-5C5E-4EA6-B148-25097B76BD2E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64" creationId="{F3F3A2DC-91D1-413C-ADB2-6C840BE3F47F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67" creationId="{08D0B5B2-AC4D-48EA-80FF-05884EB7455B}"/>
          </ac:grpSpMkLst>
        </pc:grpChg>
        <pc:grpChg chg="add mod">
          <ac:chgData name="Mariana" userId="4a9ef5cd56d8b204" providerId="LiveId" clId="{FFD6C17B-78F6-4B5A-9690-6FBBF3CD4BFB}" dt="2020-09-18T20:59:39.032" v="6319" actId="1076"/>
          <ac:grpSpMkLst>
            <pc:docMk/>
            <pc:sldMk cId="3741863668" sldId="317"/>
            <ac:grpSpMk id="170" creationId="{90AB60A5-22B0-451B-BD53-4AE6AAF76661}"/>
          </ac:grpSpMkLst>
        </pc:grpChg>
        <pc:graphicFrameChg chg="del">
          <ac:chgData name="Mariana" userId="4a9ef5cd56d8b204" providerId="LiveId" clId="{FFD6C17B-78F6-4B5A-9690-6FBBF3CD4BFB}" dt="2020-09-18T17:45:54.706" v="5854" actId="478"/>
          <ac:graphicFrameMkLst>
            <pc:docMk/>
            <pc:sldMk cId="3741863668" sldId="317"/>
            <ac:graphicFrameMk id="48" creationId="{632F0FD2-33E1-462E-BFA1-5452B4A6848A}"/>
          </ac:graphicFrameMkLst>
        </pc:graphicFrameChg>
        <pc:graphicFrameChg chg="del">
          <ac:chgData name="Mariana" userId="4a9ef5cd56d8b204" providerId="LiveId" clId="{FFD6C17B-78F6-4B5A-9690-6FBBF3CD4BFB}" dt="2020-09-18T17:45:55.413" v="5855" actId="478"/>
          <ac:graphicFrameMkLst>
            <pc:docMk/>
            <pc:sldMk cId="3741863668" sldId="317"/>
            <ac:graphicFrameMk id="49" creationId="{B7F3F335-ECA4-4473-81D8-C2A892BA3685}"/>
          </ac:graphicFrameMkLst>
        </pc:graphicFrameChg>
        <pc:graphicFrameChg chg="add mod">
          <ac:chgData name="Mariana" userId="4a9ef5cd56d8b204" providerId="LiveId" clId="{FFD6C17B-78F6-4B5A-9690-6FBBF3CD4BFB}" dt="2020-09-18T20:59:17.433" v="6317" actId="14100"/>
          <ac:graphicFrameMkLst>
            <pc:docMk/>
            <pc:sldMk cId="3741863668" sldId="317"/>
            <ac:graphicFrameMk id="50" creationId="{567297A6-89BF-404F-97A4-154394215430}"/>
          </ac:graphicFrameMkLst>
        </pc:graphicFrameChg>
        <pc:graphicFrameChg chg="add mod">
          <ac:chgData name="Mariana" userId="4a9ef5cd56d8b204" providerId="LiveId" clId="{FFD6C17B-78F6-4B5A-9690-6FBBF3CD4BFB}" dt="2020-09-18T20:59:15.175" v="6316" actId="14100"/>
          <ac:graphicFrameMkLst>
            <pc:docMk/>
            <pc:sldMk cId="3741863668" sldId="317"/>
            <ac:graphicFrameMk id="51" creationId="{26DECDD2-53A7-4A49-AFAE-F2DD20D7F303}"/>
          </ac:graphicFrameMkLst>
        </pc:graphicFrameChg>
        <pc:graphicFrameChg chg="add del mod">
          <ac:chgData name="Mariana" userId="4a9ef5cd56d8b204" providerId="LiveId" clId="{FFD6C17B-78F6-4B5A-9690-6FBBF3CD4BFB}" dt="2020-09-18T20:58:13.906" v="6302"/>
          <ac:graphicFrameMkLst>
            <pc:docMk/>
            <pc:sldMk cId="3741863668" sldId="317"/>
            <ac:graphicFrameMk id="52" creationId="{7E9993DE-19A5-481D-952A-5588DE761655}"/>
          </ac:graphicFrameMkLst>
        </pc:graphicFrameChg>
        <pc:graphicFrameChg chg="add del mod">
          <ac:chgData name="Mariana" userId="4a9ef5cd56d8b204" providerId="LiveId" clId="{FFD6C17B-78F6-4B5A-9690-6FBBF3CD4BFB}" dt="2020-09-18T20:58:13.906" v="6302"/>
          <ac:graphicFrameMkLst>
            <pc:docMk/>
            <pc:sldMk cId="3741863668" sldId="317"/>
            <ac:graphicFrameMk id="53" creationId="{D169B105-E08F-41EA-A806-E1B17C64BB6C}"/>
          </ac:graphicFrameMkLst>
        </pc:graphicFrameChg>
        <pc:graphicFrameChg chg="add del mod">
          <ac:chgData name="Mariana" userId="4a9ef5cd56d8b204" providerId="LiveId" clId="{FFD6C17B-78F6-4B5A-9690-6FBBF3CD4BFB}" dt="2020-09-18T20:58:13.906" v="6302"/>
          <ac:graphicFrameMkLst>
            <pc:docMk/>
            <pc:sldMk cId="3741863668" sldId="317"/>
            <ac:graphicFrameMk id="54" creationId="{6C0BFEC0-C9E8-4B8C-92E6-CECAB4D7CEB1}"/>
          </ac:graphicFrameMkLst>
        </pc:graphicFrameChg>
        <pc:graphicFrameChg chg="add del mod">
          <ac:chgData name="Mariana" userId="4a9ef5cd56d8b204" providerId="LiveId" clId="{FFD6C17B-78F6-4B5A-9690-6FBBF3CD4BFB}" dt="2020-09-18T20:58:13.906" v="6302"/>
          <ac:graphicFrameMkLst>
            <pc:docMk/>
            <pc:sldMk cId="3741863668" sldId="317"/>
            <ac:graphicFrameMk id="55" creationId="{2626105F-12B9-4B54-A4DE-7F63829AB96C}"/>
          </ac:graphicFrameMkLst>
        </pc:graphicFrameChg>
        <pc:graphicFrameChg chg="add mod">
          <ac:chgData name="Mariana" userId="4a9ef5cd56d8b204" providerId="LiveId" clId="{FFD6C17B-78F6-4B5A-9690-6FBBF3CD4BFB}" dt="2020-09-18T20:59:39.032" v="6319" actId="1076"/>
          <ac:graphicFrameMkLst>
            <pc:docMk/>
            <pc:sldMk cId="3741863668" sldId="317"/>
            <ac:graphicFrameMk id="133" creationId="{4EACB0AA-325F-4387-A2E9-BDFBFB3285C7}"/>
          </ac:graphicFrameMkLst>
        </pc:graphicFrameChg>
        <pc:graphicFrameChg chg="add mod">
          <ac:chgData name="Mariana" userId="4a9ef5cd56d8b204" providerId="LiveId" clId="{FFD6C17B-78F6-4B5A-9690-6FBBF3CD4BFB}" dt="2020-09-18T20:59:39.032" v="6319" actId="1076"/>
          <ac:graphicFrameMkLst>
            <pc:docMk/>
            <pc:sldMk cId="3741863668" sldId="317"/>
            <ac:graphicFrameMk id="134" creationId="{F406C170-B041-4F97-8AE6-2F11B974CD26}"/>
          </ac:graphicFrameMkLst>
        </pc:graphicFrameChg>
        <pc:graphicFrameChg chg="add mod">
          <ac:chgData name="Mariana" userId="4a9ef5cd56d8b204" providerId="LiveId" clId="{FFD6C17B-78F6-4B5A-9690-6FBBF3CD4BFB}" dt="2020-09-18T20:59:39.032" v="6319" actId="1076"/>
          <ac:graphicFrameMkLst>
            <pc:docMk/>
            <pc:sldMk cId="3741863668" sldId="317"/>
            <ac:graphicFrameMk id="135" creationId="{F9898AE9-D523-4349-9E8C-E97E9E926F4B}"/>
          </ac:graphicFrameMkLst>
        </pc:graphicFrameChg>
        <pc:graphicFrameChg chg="add mod">
          <ac:chgData name="Mariana" userId="4a9ef5cd56d8b204" providerId="LiveId" clId="{FFD6C17B-78F6-4B5A-9690-6FBBF3CD4BFB}" dt="2020-09-18T20:59:39.032" v="6319" actId="1076"/>
          <ac:graphicFrameMkLst>
            <pc:docMk/>
            <pc:sldMk cId="3741863668" sldId="317"/>
            <ac:graphicFrameMk id="136" creationId="{82EDC4A6-59BA-446F-A77F-A9DD22185099}"/>
          </ac:graphicFrameMkLst>
        </pc:graphicFrameChg>
        <pc:picChg chg="del mod">
          <ac:chgData name="Mariana" userId="4a9ef5cd56d8b204" providerId="LiveId" clId="{FFD6C17B-78F6-4B5A-9690-6FBBF3CD4BFB}" dt="2020-09-18T20:58:02.685" v="6297" actId="478"/>
          <ac:picMkLst>
            <pc:docMk/>
            <pc:sldMk cId="3741863668" sldId="317"/>
            <ac:picMk id="72" creationId="{23CAED17-5C05-4E2F-AA09-F33C31773872}"/>
          </ac:picMkLst>
        </pc:picChg>
        <pc:picChg chg="del mod">
          <ac:chgData name="Mariana" userId="4a9ef5cd56d8b204" providerId="LiveId" clId="{FFD6C17B-78F6-4B5A-9690-6FBBF3CD4BFB}" dt="2020-09-18T20:58:04.608" v="6300" actId="478"/>
          <ac:picMkLst>
            <pc:docMk/>
            <pc:sldMk cId="3741863668" sldId="317"/>
            <ac:picMk id="77" creationId="{EA6A3EA2-4DC9-49AA-8787-D25478EED17B}"/>
          </ac:picMkLst>
        </pc:picChg>
        <pc:picChg chg="del mod">
          <ac:chgData name="Mariana" userId="4a9ef5cd56d8b204" providerId="LiveId" clId="{FFD6C17B-78F6-4B5A-9690-6FBBF3CD4BFB}" dt="2020-09-18T20:57:55.901" v="6295" actId="478"/>
          <ac:picMkLst>
            <pc:docMk/>
            <pc:sldMk cId="3741863668" sldId="317"/>
            <ac:picMk id="81" creationId="{A4A354E2-7A83-4FFB-A186-D23B9F49D53B}"/>
          </ac:picMkLst>
        </pc:picChg>
        <pc:picChg chg="del mod">
          <ac:chgData name="Mariana" userId="4a9ef5cd56d8b204" providerId="LiveId" clId="{FFD6C17B-78F6-4B5A-9690-6FBBF3CD4BFB}" dt="2020-09-18T20:57:58.555" v="6296" actId="478"/>
          <ac:picMkLst>
            <pc:docMk/>
            <pc:sldMk cId="3741863668" sldId="317"/>
            <ac:picMk id="85" creationId="{940A2CB7-7E5B-435A-BE27-109FD4CDD423}"/>
          </ac:picMkLst>
        </pc:picChg>
        <pc:picChg chg="del mod">
          <ac:chgData name="Mariana" userId="4a9ef5cd56d8b204" providerId="LiveId" clId="{FFD6C17B-78F6-4B5A-9690-6FBBF3CD4BFB}" dt="2020-09-18T20:58:03.231" v="6298" actId="478"/>
          <ac:picMkLst>
            <pc:docMk/>
            <pc:sldMk cId="3741863668" sldId="317"/>
            <ac:picMk id="89" creationId="{98F5C78C-F8E8-4093-8751-3A4D99B1EF39}"/>
          </ac:picMkLst>
        </pc:picChg>
        <pc:picChg chg="del mod">
          <ac:chgData name="Mariana" userId="4a9ef5cd56d8b204" providerId="LiveId" clId="{FFD6C17B-78F6-4B5A-9690-6FBBF3CD4BFB}" dt="2020-09-18T20:57:58.555" v="6296" actId="478"/>
          <ac:picMkLst>
            <pc:docMk/>
            <pc:sldMk cId="3741863668" sldId="317"/>
            <ac:picMk id="93" creationId="{6F71046B-A125-42EE-88F2-804DAD0D5427}"/>
          </ac:picMkLst>
        </pc:picChg>
        <pc:picChg chg="del mod">
          <ac:chgData name="Mariana" userId="4a9ef5cd56d8b204" providerId="LiveId" clId="{FFD6C17B-78F6-4B5A-9690-6FBBF3CD4BFB}" dt="2020-09-18T20:57:55.901" v="6295" actId="478"/>
          <ac:picMkLst>
            <pc:docMk/>
            <pc:sldMk cId="3741863668" sldId="317"/>
            <ac:picMk id="97" creationId="{BC04B295-CD92-46B1-AF28-FAA5850B532C}"/>
          </ac:picMkLst>
        </pc:picChg>
        <pc:picChg chg="del mod">
          <ac:chgData name="Mariana" userId="4a9ef5cd56d8b204" providerId="LiveId" clId="{FFD6C17B-78F6-4B5A-9690-6FBBF3CD4BFB}" dt="2020-09-18T20:58:03.979" v="6299" actId="478"/>
          <ac:picMkLst>
            <pc:docMk/>
            <pc:sldMk cId="3741863668" sldId="317"/>
            <ac:picMk id="102" creationId="{9D033215-2E04-412E-A198-5CA2FAC318A3}"/>
          </ac:picMkLst>
        </pc:pic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65" creationId="{746E4C2E-3594-4233-9C5A-2F3A65018C9B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66" creationId="{F3034C90-B759-467C-AB3D-BB1F1AB1BCEF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67" creationId="{F13D3C58-4299-46D8-B5F7-A70118CEA944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68" creationId="{2F4952FE-6824-41F8-B804-98DF0380C79F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69" creationId="{71FD4B97-C136-4A37-BE87-9AF1D9C66B8F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70" creationId="{0A63CBAC-1863-4EF9-B8F2-E9AC40E3F0E7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71" creationId="{E3D47D22-13A4-413C-92CD-77835E5579C3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74" creationId="{B8261F9A-8588-436E-A4B5-FA76DE247DCE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78" creationId="{1A5FFF46-69A3-4F14-B62E-5FB6FFB35623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82" creationId="{7B8414CA-6F2F-4600-BF87-8081BCD5C2EE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86" creationId="{613F9676-1581-4296-8A74-455CB79ED592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90" creationId="{CC0710CA-1826-4D63-9B65-1ABD1A620E62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94" creationId="{63C811CD-BDA3-48C4-B9C1-4CFF1EB50899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98" creationId="{C675FB2B-9CD6-4CF2-B1B7-2DBE450E890B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99" creationId="{C58D15DE-7C45-43FB-AADF-6F9981986756}"/>
          </ac:cxnSpMkLst>
        </pc:cxnChg>
        <pc:cxnChg chg="del mod">
          <ac:chgData name="Mariana" userId="4a9ef5cd56d8b204" providerId="LiveId" clId="{FFD6C17B-78F6-4B5A-9690-6FBBF3CD4BFB}" dt="2020-09-18T20:57:55.901" v="6295" actId="478"/>
          <ac:cxnSpMkLst>
            <pc:docMk/>
            <pc:sldMk cId="3741863668" sldId="317"/>
            <ac:cxnSpMk id="107" creationId="{CDE443D4-0883-4BF7-86C7-04820DE4D26C}"/>
          </ac:cxnSpMkLst>
        </pc:cxnChg>
      </pc:sldChg>
      <pc:sldChg chg="addSp modSp new del mod modAnim">
        <pc:chgData name="Mariana" userId="4a9ef5cd56d8b204" providerId="LiveId" clId="{FFD6C17B-78F6-4B5A-9690-6FBBF3CD4BFB}" dt="2020-09-18T20:59:57.346" v="6320" actId="47"/>
        <pc:sldMkLst>
          <pc:docMk/>
          <pc:sldMk cId="1203156575" sldId="318"/>
        </pc:sldMkLst>
        <pc:spChg chg="mod">
          <ac:chgData name="Mariana" userId="4a9ef5cd56d8b204" providerId="LiveId" clId="{FFD6C17B-78F6-4B5A-9690-6FBBF3CD4BFB}" dt="2020-09-18T20:31:53.340" v="6269" actId="20577"/>
          <ac:spMkLst>
            <pc:docMk/>
            <pc:sldMk cId="1203156575" sldId="318"/>
            <ac:spMk id="3" creationId="{1913A4B2-9DEA-43E8-8133-0BCF4B313D20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10" creationId="{457A919B-F9AF-4908-8A9A-34B06F8CD47B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11" creationId="{7225391C-0694-499B-8CC2-5D3A7E7B0ED7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13" creationId="{C073151E-85AF-4773-8301-ED8963E74E46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14" creationId="{D8802F4C-538F-46B3-BC5E-3F8CA41640C6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16" creationId="{9312D95D-4334-437B-BCEC-1ABB907C02C7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17" creationId="{3FB5EE4A-EB6D-4FE8-A726-216F10EC07AD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19" creationId="{6F0EE607-A3C5-4036-AFF6-4C5E2E8AD01A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20" creationId="{7FC5FC16-C281-43E6-887E-8D34A9459E6D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22" creationId="{C60360A3-E366-4350-9FDC-3E3D1C4EA734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23" creationId="{59460B0A-58A7-4CAD-B57F-13B323CF68F2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25" creationId="{4F816E1A-1341-493B-B123-9E81E42116E7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26" creationId="{6EED62C1-AD54-4A6C-9179-C132A98795B0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28" creationId="{797B3DC2-57AD-4367-9AE4-A9F08FBCBF82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29" creationId="{98A611AD-2C2B-48ED-90D4-4FF7E97CF67B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31" creationId="{343FC62C-13A0-4485-8F75-92EC8B6E25AE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32" creationId="{C78D4C1D-E9EF-482F-940B-700068241CC5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34" creationId="{E59A763D-5020-47D2-A0B8-82FDF5516D47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35" creationId="{2DAEC7D0-1E32-49D6-91F6-1D2AADC81027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37" creationId="{E9382C41-4104-48E2-9D8E-93D81E860332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38" creationId="{B79A0BF4-4C7A-4173-A5E3-D68919EF5945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40" creationId="{DEC565AE-6E3B-4D4B-A676-ED35F5CBF1CF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41" creationId="{AA366E30-8CD1-4EA9-ABCC-4CF8DC973479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43" creationId="{24DBD047-023F-4A73-A657-E61B275006CB}"/>
          </ac:spMkLst>
        </pc:spChg>
        <pc:spChg chg="mod">
          <ac:chgData name="Mariana" userId="4a9ef5cd56d8b204" providerId="LiveId" clId="{FFD6C17B-78F6-4B5A-9690-6FBBF3CD4BFB}" dt="2020-09-18T20:32:03.714" v="6272"/>
          <ac:spMkLst>
            <pc:docMk/>
            <pc:sldMk cId="1203156575" sldId="318"/>
            <ac:spMk id="44" creationId="{19A97B5A-D2B3-4979-B5BA-6699A94C7353}"/>
          </ac:spMkLst>
        </pc:spChg>
        <pc:spChg chg="add">
          <ac:chgData name="Mariana" userId="4a9ef5cd56d8b204" providerId="LiveId" clId="{FFD6C17B-78F6-4B5A-9690-6FBBF3CD4BFB}" dt="2020-09-18T20:32:14.398" v="6274" actId="22"/>
          <ac:spMkLst>
            <pc:docMk/>
            <pc:sldMk cId="1203156575" sldId="318"/>
            <ac:spMk id="46" creationId="{ED739714-849C-4228-9FEE-1E544EFDFE5C}"/>
          </ac:spMkLst>
        </pc:s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9" creationId="{0F9B0CD1-6533-46FC-A539-AEB4D7A727EF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12" creationId="{E086D103-DA45-462F-9727-482154512891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15" creationId="{B56D2554-C9E3-49A0-A86C-EEB7F7B57A1E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18" creationId="{3A2CA248-3452-4C92-82E6-3EE26D52F099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21" creationId="{4AFCC4D3-AA2A-4CA6-BC83-68FF998F2C75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24" creationId="{7D3EFBEF-F195-4327-B5A6-A3EC8D52FE17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27" creationId="{F7FEC93C-6FAD-40B0-9CBD-6225D642217F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30" creationId="{F1FB851B-58D8-41B5-A48A-B6D34E90A518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33" creationId="{4EB28CCF-DEB8-4957-BE19-B95D52AED4F5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36" creationId="{269CD77B-15FD-4239-B00D-CCADC06BBBAF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39" creationId="{A57BD52D-B6ED-42F0-9B98-B6EFD40E6D7D}"/>
          </ac:grpSpMkLst>
        </pc:grpChg>
        <pc:grpChg chg="add mod">
          <ac:chgData name="Mariana" userId="4a9ef5cd56d8b204" providerId="LiveId" clId="{FFD6C17B-78F6-4B5A-9690-6FBBF3CD4BFB}" dt="2020-09-18T20:32:08.751" v="6273" actId="1076"/>
          <ac:grpSpMkLst>
            <pc:docMk/>
            <pc:sldMk cId="1203156575" sldId="318"/>
            <ac:grpSpMk id="42" creationId="{FA339E53-8BA0-4BF1-85BA-C03DCB179DDC}"/>
          </ac:grpSpMkLst>
        </pc:grpChg>
        <pc:graphicFrameChg chg="add mod">
          <ac:chgData name="Mariana" userId="4a9ef5cd56d8b204" providerId="LiveId" clId="{FFD6C17B-78F6-4B5A-9690-6FBBF3CD4BFB}" dt="2020-09-18T20:32:08.751" v="6273" actId="1076"/>
          <ac:graphicFrameMkLst>
            <pc:docMk/>
            <pc:sldMk cId="1203156575" sldId="318"/>
            <ac:graphicFrameMk id="5" creationId="{50DD06D2-CF2B-4B6A-912A-F8D90CD2B14A}"/>
          </ac:graphicFrameMkLst>
        </pc:graphicFrameChg>
        <pc:graphicFrameChg chg="add mod">
          <ac:chgData name="Mariana" userId="4a9ef5cd56d8b204" providerId="LiveId" clId="{FFD6C17B-78F6-4B5A-9690-6FBBF3CD4BFB}" dt="2020-09-18T20:32:08.751" v="6273" actId="1076"/>
          <ac:graphicFrameMkLst>
            <pc:docMk/>
            <pc:sldMk cId="1203156575" sldId="318"/>
            <ac:graphicFrameMk id="6" creationId="{07601753-0F82-4FA8-B786-83B37B0E6B20}"/>
          </ac:graphicFrameMkLst>
        </pc:graphicFrameChg>
        <pc:graphicFrameChg chg="add mod">
          <ac:chgData name="Mariana" userId="4a9ef5cd56d8b204" providerId="LiveId" clId="{FFD6C17B-78F6-4B5A-9690-6FBBF3CD4BFB}" dt="2020-09-18T20:32:08.751" v="6273" actId="1076"/>
          <ac:graphicFrameMkLst>
            <pc:docMk/>
            <pc:sldMk cId="1203156575" sldId="318"/>
            <ac:graphicFrameMk id="7" creationId="{B14A48A7-6EEC-45F4-9A4C-C99D2C032125}"/>
          </ac:graphicFrameMkLst>
        </pc:graphicFrameChg>
        <pc:graphicFrameChg chg="add mod">
          <ac:chgData name="Mariana" userId="4a9ef5cd56d8b204" providerId="LiveId" clId="{FFD6C17B-78F6-4B5A-9690-6FBBF3CD4BFB}" dt="2020-09-18T20:32:08.751" v="6273" actId="1076"/>
          <ac:graphicFrameMkLst>
            <pc:docMk/>
            <pc:sldMk cId="1203156575" sldId="318"/>
            <ac:graphicFrameMk id="8" creationId="{6DB04066-26F2-4454-A9D7-E8F7CA424F0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DORES</a:t>
            </a:r>
          </a:p>
        </c:rich>
      </c:tx>
      <c:layout>
        <c:manualLayout>
          <c:xMode val="edge"/>
          <c:yMode val="edge"/>
          <c:x val="0.34121231925204543"/>
          <c:y val="0.5063026353063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1EB-4A8F-B7FF-E2EECF769E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EB-4A8F-B7FF-E2EECF769E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EB-4A8F-B7FF-E2EECF769E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31EB-4A8F-B7FF-E2EECF769E66}"/>
              </c:ext>
            </c:extLst>
          </c:dPt>
          <c:dLbls>
            <c:dLbl>
              <c:idx val="0"/>
              <c:layout>
                <c:manualLayout>
                  <c:x val="0.10393714191162204"/>
                  <c:y val="-0.125086533428637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EB-4A8F-B7FF-E2EECF769E66}"/>
                </c:ext>
              </c:extLst>
            </c:dLbl>
            <c:dLbl>
              <c:idx val="1"/>
              <c:layout>
                <c:manualLayout>
                  <c:x val="0.15307106354257063"/>
                  <c:y val="-9.82822762653579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EB-4A8F-B7FF-E2EECF769E66}"/>
                </c:ext>
              </c:extLst>
            </c:dLbl>
            <c:dLbl>
              <c:idx val="2"/>
              <c:layout>
                <c:manualLayout>
                  <c:x val="0.18519708922434464"/>
                  <c:y val="5.0630263530638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EB-4A8F-B7FF-E2EECF769E66}"/>
                </c:ext>
              </c:extLst>
            </c:dLbl>
            <c:dLbl>
              <c:idx val="3"/>
              <c:layout>
                <c:manualLayout>
                  <c:x val="-9.8267843261897192E-2"/>
                  <c:y val="-0.169760295367436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EB-4A8F-B7FF-E2EECF769E6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Pessoas</c:v>
                </c:pt>
                <c:pt idx="1">
                  <c:v>Tecnologias</c:v>
                </c:pt>
                <c:pt idx="2">
                  <c:v>Processos</c:v>
                </c:pt>
                <c:pt idx="3">
                  <c:v>Políticas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41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B-4A8F-B7FF-E2EECF769E6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6178F-9202-4E80-BF7D-1C7CE4E9D46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5172-FC8E-4906-8537-5120A0754A72}">
      <dgm:prSet phldrT="[Texto]"/>
      <dgm:spPr/>
      <dgm:t>
        <a:bodyPr/>
        <a:lstStyle/>
        <a:p>
          <a:r>
            <a:rPr lang="pt-BR" dirty="0"/>
            <a:t>1</a:t>
          </a:r>
        </a:p>
      </dgm:t>
    </dgm:pt>
    <dgm:pt modelId="{FE40CFBA-A989-461F-9F09-0CF509BF9F5F}" type="parTrans" cxnId="{694B9B19-FADB-4740-8233-549C3DA5D0D9}">
      <dgm:prSet/>
      <dgm:spPr/>
      <dgm:t>
        <a:bodyPr/>
        <a:lstStyle/>
        <a:p>
          <a:endParaRPr lang="pt-BR"/>
        </a:p>
      </dgm:t>
    </dgm:pt>
    <dgm:pt modelId="{8F60F4EB-BBAA-4C55-9615-9D0BBA6AAB12}" type="sibTrans" cxnId="{694B9B19-FADB-4740-8233-549C3DA5D0D9}">
      <dgm:prSet/>
      <dgm:spPr/>
      <dgm:t>
        <a:bodyPr/>
        <a:lstStyle/>
        <a:p>
          <a:endParaRPr lang="pt-BR"/>
        </a:p>
      </dgm:t>
    </dgm:pt>
    <dgm:pt modelId="{9B0918ED-ED77-45C1-9CA6-8889E5B8EA98}">
      <dgm:prSet phldrT="[Texto]"/>
      <dgm:spPr/>
      <dgm:t>
        <a:bodyPr/>
        <a:lstStyle/>
        <a:p>
          <a:r>
            <a:rPr lang="pt-BR" b="1" dirty="0"/>
            <a:t>Identificação e conscientização do problema</a:t>
          </a:r>
          <a:r>
            <a:rPr lang="pt-BR" dirty="0"/>
            <a:t>: falta de diretrizes para o uso do BIM na cadeia produtiva</a:t>
          </a:r>
        </a:p>
      </dgm:t>
    </dgm:pt>
    <dgm:pt modelId="{A2449340-7CF9-4545-8311-091BC8257008}" type="parTrans" cxnId="{65A44FE4-2DD6-431F-998F-AF0FCE6D5625}">
      <dgm:prSet/>
      <dgm:spPr/>
      <dgm:t>
        <a:bodyPr/>
        <a:lstStyle/>
        <a:p>
          <a:endParaRPr lang="pt-BR"/>
        </a:p>
      </dgm:t>
    </dgm:pt>
    <dgm:pt modelId="{C0E359E4-09FC-455D-9CB9-9C3EE309BEB6}" type="sibTrans" cxnId="{65A44FE4-2DD6-431F-998F-AF0FCE6D5625}">
      <dgm:prSet/>
      <dgm:spPr/>
      <dgm:t>
        <a:bodyPr/>
        <a:lstStyle/>
        <a:p>
          <a:endParaRPr lang="pt-BR"/>
        </a:p>
      </dgm:t>
    </dgm:pt>
    <dgm:pt modelId="{17B7BA0D-D2A8-4B29-9D4A-D87AD6205FDF}">
      <dgm:prSet phldrT="[Texto]"/>
      <dgm:spPr/>
      <dgm:t>
        <a:bodyPr/>
        <a:lstStyle/>
        <a:p>
          <a:r>
            <a:rPr lang="pt-BR" b="1" dirty="0"/>
            <a:t>Exemplo de problema específico: </a:t>
          </a:r>
          <a:r>
            <a:rPr lang="pt-BR" b="0" dirty="0"/>
            <a:t>Qual o método/processo de implementação em obras publicas e privadas ?</a:t>
          </a:r>
        </a:p>
      </dgm:t>
    </dgm:pt>
    <dgm:pt modelId="{BBDAE721-99DA-4551-9F52-9ECDCC3956E8}" type="parTrans" cxnId="{DE65262C-755C-4B86-9D7C-5497E1F85952}">
      <dgm:prSet/>
      <dgm:spPr/>
      <dgm:t>
        <a:bodyPr/>
        <a:lstStyle/>
        <a:p>
          <a:endParaRPr lang="pt-BR"/>
        </a:p>
      </dgm:t>
    </dgm:pt>
    <dgm:pt modelId="{256E8577-9F23-4525-A51C-13DE78083C34}" type="sibTrans" cxnId="{DE65262C-755C-4B86-9D7C-5497E1F85952}">
      <dgm:prSet/>
      <dgm:spPr/>
      <dgm:t>
        <a:bodyPr/>
        <a:lstStyle/>
        <a:p>
          <a:endParaRPr lang="pt-BR"/>
        </a:p>
      </dgm:t>
    </dgm:pt>
    <dgm:pt modelId="{F4933571-B8F1-4923-8754-723157EE3CD9}">
      <dgm:prSet phldrT="[Texto]"/>
      <dgm:spPr/>
      <dgm:t>
        <a:bodyPr/>
        <a:lstStyle/>
        <a:p>
          <a:r>
            <a:rPr lang="pt-BR" dirty="0"/>
            <a:t>2</a:t>
          </a:r>
        </a:p>
      </dgm:t>
    </dgm:pt>
    <dgm:pt modelId="{351E5047-9A71-4105-8AA2-307ECE5A5B26}" type="parTrans" cxnId="{40C0087B-BE75-4990-B12E-F2A941858D52}">
      <dgm:prSet/>
      <dgm:spPr/>
      <dgm:t>
        <a:bodyPr/>
        <a:lstStyle/>
        <a:p>
          <a:endParaRPr lang="pt-BR"/>
        </a:p>
      </dgm:t>
    </dgm:pt>
    <dgm:pt modelId="{21A6FD1C-2717-4608-8C80-C68A7CEC6A41}" type="sibTrans" cxnId="{40C0087B-BE75-4990-B12E-F2A941858D52}">
      <dgm:prSet/>
      <dgm:spPr/>
      <dgm:t>
        <a:bodyPr/>
        <a:lstStyle/>
        <a:p>
          <a:endParaRPr lang="pt-BR"/>
        </a:p>
      </dgm:t>
    </dgm:pt>
    <dgm:pt modelId="{6DE7BF4E-2B6F-4E27-9B4E-281F81B37810}">
      <dgm:prSet phldrT="[Texto]"/>
      <dgm:spPr/>
      <dgm:t>
        <a:bodyPr/>
        <a:lstStyle/>
        <a:p>
          <a:r>
            <a:rPr lang="pt-BR" b="1" dirty="0"/>
            <a:t>Revisão sistemática da literatura: </a:t>
          </a:r>
          <a:r>
            <a:rPr lang="pt-BR" dirty="0"/>
            <a:t>Processos de projeto, modalidades de contratação de projeto e construção.</a:t>
          </a:r>
        </a:p>
      </dgm:t>
    </dgm:pt>
    <dgm:pt modelId="{DE487151-A858-4A9F-9727-673A0195D1F5}" type="parTrans" cxnId="{897BE066-884F-450D-88F6-5749420022CB}">
      <dgm:prSet/>
      <dgm:spPr/>
      <dgm:t>
        <a:bodyPr/>
        <a:lstStyle/>
        <a:p>
          <a:endParaRPr lang="pt-BR"/>
        </a:p>
      </dgm:t>
    </dgm:pt>
    <dgm:pt modelId="{4B917371-FDD9-4D54-B308-ECCB5BEFD856}" type="sibTrans" cxnId="{897BE066-884F-450D-88F6-5749420022CB}">
      <dgm:prSet/>
      <dgm:spPr/>
      <dgm:t>
        <a:bodyPr/>
        <a:lstStyle/>
        <a:p>
          <a:endParaRPr lang="pt-BR"/>
        </a:p>
      </dgm:t>
    </dgm:pt>
    <dgm:pt modelId="{7A17C14D-6EAC-4483-B692-A201E30A8546}">
      <dgm:prSet phldrT="[Texto]"/>
      <dgm:spPr/>
      <dgm:t>
        <a:bodyPr/>
        <a:lstStyle/>
        <a:p>
          <a:r>
            <a:rPr lang="pt-BR" dirty="0"/>
            <a:t>3</a:t>
          </a:r>
        </a:p>
      </dgm:t>
    </dgm:pt>
    <dgm:pt modelId="{AF14A456-DDC7-4C91-A1C8-F84E14FA3480}" type="parTrans" cxnId="{736C1F90-ED1F-4A3A-9FFE-D6F68FA9528C}">
      <dgm:prSet/>
      <dgm:spPr/>
      <dgm:t>
        <a:bodyPr/>
        <a:lstStyle/>
        <a:p>
          <a:endParaRPr lang="pt-BR"/>
        </a:p>
      </dgm:t>
    </dgm:pt>
    <dgm:pt modelId="{4658444F-B3E2-4B41-ADAC-D699B7935B0A}" type="sibTrans" cxnId="{736C1F90-ED1F-4A3A-9FFE-D6F68FA9528C}">
      <dgm:prSet/>
      <dgm:spPr/>
      <dgm:t>
        <a:bodyPr/>
        <a:lstStyle/>
        <a:p>
          <a:endParaRPr lang="pt-BR"/>
        </a:p>
      </dgm:t>
    </dgm:pt>
    <dgm:pt modelId="{B67A5B3C-22E5-4BAA-9EBE-9F31F700F294}">
      <dgm:prSet phldrT="[Texto]"/>
      <dgm:spPr/>
      <dgm:t>
        <a:bodyPr/>
        <a:lstStyle/>
        <a:p>
          <a:r>
            <a:rPr lang="pt-BR" b="1" dirty="0"/>
            <a:t>Processo de implantação nos atuantes da cadeia produtiva.</a:t>
          </a:r>
          <a:endParaRPr lang="pt-BR" dirty="0"/>
        </a:p>
      </dgm:t>
    </dgm:pt>
    <dgm:pt modelId="{E0FCC832-68B5-458A-BCF8-28C76660D7AE}" type="parTrans" cxnId="{924CFE40-223C-4DB4-85E9-62E417C5810F}">
      <dgm:prSet/>
      <dgm:spPr/>
      <dgm:t>
        <a:bodyPr/>
        <a:lstStyle/>
        <a:p>
          <a:endParaRPr lang="pt-BR"/>
        </a:p>
      </dgm:t>
    </dgm:pt>
    <dgm:pt modelId="{82F0DCD0-4DF2-418F-A0DC-BC164C684017}" type="sibTrans" cxnId="{924CFE40-223C-4DB4-85E9-62E417C5810F}">
      <dgm:prSet/>
      <dgm:spPr/>
      <dgm:t>
        <a:bodyPr/>
        <a:lstStyle/>
        <a:p>
          <a:endParaRPr lang="pt-BR"/>
        </a:p>
      </dgm:t>
    </dgm:pt>
    <dgm:pt modelId="{7E911A87-81DC-441E-80B7-1EA9317A6167}">
      <dgm:prSet/>
      <dgm:spPr/>
      <dgm:t>
        <a:bodyPr/>
        <a:lstStyle/>
        <a:p>
          <a:r>
            <a:rPr lang="pt-BR" dirty="0"/>
            <a:t>4</a:t>
          </a:r>
        </a:p>
      </dgm:t>
    </dgm:pt>
    <dgm:pt modelId="{EC9A25CF-4773-4EC2-B030-AD7C9D1D5725}" type="parTrans" cxnId="{893BB980-E90E-4E42-91EA-8715A6A5FFF0}">
      <dgm:prSet/>
      <dgm:spPr/>
      <dgm:t>
        <a:bodyPr/>
        <a:lstStyle/>
        <a:p>
          <a:endParaRPr lang="pt-BR"/>
        </a:p>
      </dgm:t>
    </dgm:pt>
    <dgm:pt modelId="{3806E314-0139-4F04-BF41-6618E4552B56}" type="sibTrans" cxnId="{893BB980-E90E-4E42-91EA-8715A6A5FFF0}">
      <dgm:prSet/>
      <dgm:spPr/>
      <dgm:t>
        <a:bodyPr/>
        <a:lstStyle/>
        <a:p>
          <a:endParaRPr lang="pt-BR"/>
        </a:p>
      </dgm:t>
    </dgm:pt>
    <dgm:pt modelId="{B65F7BFB-14E8-4D5F-A009-235FDA5A2B99}">
      <dgm:prSet/>
      <dgm:spPr/>
      <dgm:t>
        <a:bodyPr/>
        <a:lstStyle/>
        <a:p>
          <a:r>
            <a:rPr lang="pt-BR" b="1" dirty="0"/>
            <a:t>Análises dos resultados</a:t>
          </a:r>
          <a:r>
            <a:rPr lang="pt-BR" b="0" dirty="0"/>
            <a:t>. </a:t>
          </a:r>
        </a:p>
      </dgm:t>
    </dgm:pt>
    <dgm:pt modelId="{748B603E-204C-451D-97FC-31ED03851A88}" type="parTrans" cxnId="{F14FA7BF-BE82-4EA2-8195-313F2119BFC3}">
      <dgm:prSet/>
      <dgm:spPr/>
      <dgm:t>
        <a:bodyPr/>
        <a:lstStyle/>
        <a:p>
          <a:endParaRPr lang="pt-BR"/>
        </a:p>
      </dgm:t>
    </dgm:pt>
    <dgm:pt modelId="{FC63FA54-C730-488A-953A-F69376CCD58A}" type="sibTrans" cxnId="{F14FA7BF-BE82-4EA2-8195-313F2119BFC3}">
      <dgm:prSet/>
      <dgm:spPr/>
      <dgm:t>
        <a:bodyPr/>
        <a:lstStyle/>
        <a:p>
          <a:endParaRPr lang="pt-BR"/>
        </a:p>
      </dgm:t>
    </dgm:pt>
    <dgm:pt modelId="{EE70E37A-4C6A-46EE-8982-EB9CF021D5F7}">
      <dgm:prSet/>
      <dgm:spPr/>
      <dgm:t>
        <a:bodyPr/>
        <a:lstStyle/>
        <a:p>
          <a:r>
            <a:rPr lang="pt-BR" dirty="0"/>
            <a:t>5</a:t>
          </a:r>
        </a:p>
      </dgm:t>
    </dgm:pt>
    <dgm:pt modelId="{FFE0991E-B25B-4F64-9539-BCB42494B89A}" type="parTrans" cxnId="{7E3D15CB-646F-40FB-8CB8-1D417458EED4}">
      <dgm:prSet/>
      <dgm:spPr/>
      <dgm:t>
        <a:bodyPr/>
        <a:lstStyle/>
        <a:p>
          <a:endParaRPr lang="pt-BR"/>
        </a:p>
      </dgm:t>
    </dgm:pt>
    <dgm:pt modelId="{4AF51A3C-FA67-4DC6-8A15-06578C163B0B}" type="sibTrans" cxnId="{7E3D15CB-646F-40FB-8CB8-1D417458EED4}">
      <dgm:prSet/>
      <dgm:spPr/>
      <dgm:t>
        <a:bodyPr/>
        <a:lstStyle/>
        <a:p>
          <a:endParaRPr lang="pt-BR"/>
        </a:p>
      </dgm:t>
    </dgm:pt>
    <dgm:pt modelId="{A431E1D4-4586-4DC5-AB00-4B439A8B2E0F}">
      <dgm:prSet/>
      <dgm:spPr/>
      <dgm:t>
        <a:bodyPr/>
        <a:lstStyle/>
        <a:p>
          <a:r>
            <a:rPr lang="pt-BR" b="1" dirty="0"/>
            <a:t>Avaliação e explicitação dos resultados. </a:t>
          </a:r>
          <a:endParaRPr lang="pt-BR" dirty="0"/>
        </a:p>
      </dgm:t>
    </dgm:pt>
    <dgm:pt modelId="{9AD625E5-E10D-456C-AD0F-9C1DCA12FD99}" type="parTrans" cxnId="{7FBEC4FF-A3C2-44D8-B55A-731C16F716A8}">
      <dgm:prSet/>
      <dgm:spPr/>
      <dgm:t>
        <a:bodyPr/>
        <a:lstStyle/>
        <a:p>
          <a:endParaRPr lang="pt-BR"/>
        </a:p>
      </dgm:t>
    </dgm:pt>
    <dgm:pt modelId="{00A060BD-EF9D-452A-B99F-C0250212F9DD}" type="sibTrans" cxnId="{7FBEC4FF-A3C2-44D8-B55A-731C16F716A8}">
      <dgm:prSet/>
      <dgm:spPr/>
      <dgm:t>
        <a:bodyPr/>
        <a:lstStyle/>
        <a:p>
          <a:endParaRPr lang="pt-BR"/>
        </a:p>
      </dgm:t>
    </dgm:pt>
    <dgm:pt modelId="{8D3291BA-2A80-43D2-A1E8-66CBF06A5B86}" type="pres">
      <dgm:prSet presAssocID="{8EB6178F-9202-4E80-BF7D-1C7CE4E9D46B}" presName="linearFlow" presStyleCnt="0">
        <dgm:presLayoutVars>
          <dgm:dir/>
          <dgm:animLvl val="lvl"/>
          <dgm:resizeHandles val="exact"/>
        </dgm:presLayoutVars>
      </dgm:prSet>
      <dgm:spPr/>
    </dgm:pt>
    <dgm:pt modelId="{37E5D78E-4226-4D7F-B676-4B1C1053DC95}" type="pres">
      <dgm:prSet presAssocID="{04D55172-FC8E-4906-8537-5120A0754A72}" presName="composite" presStyleCnt="0"/>
      <dgm:spPr/>
    </dgm:pt>
    <dgm:pt modelId="{4013C0F4-D581-4E0C-AF59-2BC5CBB5D191}" type="pres">
      <dgm:prSet presAssocID="{04D55172-FC8E-4906-8537-5120A0754A72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E621B4C-FE82-47A1-90BF-BBEE6DE0D8A8}" type="pres">
      <dgm:prSet presAssocID="{04D55172-FC8E-4906-8537-5120A0754A72}" presName="descendantText" presStyleLbl="alignAcc1" presStyleIdx="0" presStyleCnt="5" custLinFactNeighborX="1076" custLinFactNeighborY="-43072">
        <dgm:presLayoutVars>
          <dgm:bulletEnabled val="1"/>
        </dgm:presLayoutVars>
      </dgm:prSet>
      <dgm:spPr/>
    </dgm:pt>
    <dgm:pt modelId="{352B51FE-A9A7-4642-9DC4-71444DE6D7DE}" type="pres">
      <dgm:prSet presAssocID="{8F60F4EB-BBAA-4C55-9615-9D0BBA6AAB12}" presName="sp" presStyleCnt="0"/>
      <dgm:spPr/>
    </dgm:pt>
    <dgm:pt modelId="{D85B46A5-3637-4EAB-8568-C5B1C884FA98}" type="pres">
      <dgm:prSet presAssocID="{F4933571-B8F1-4923-8754-723157EE3CD9}" presName="composite" presStyleCnt="0"/>
      <dgm:spPr/>
    </dgm:pt>
    <dgm:pt modelId="{482CBB5F-58C1-4AE8-84DA-04E5C26F8099}" type="pres">
      <dgm:prSet presAssocID="{F4933571-B8F1-4923-8754-723157EE3CD9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73CD900F-C0C3-4FF2-BE64-8174800D5352}" type="pres">
      <dgm:prSet presAssocID="{F4933571-B8F1-4923-8754-723157EE3CD9}" presName="descendantText" presStyleLbl="alignAcc1" presStyleIdx="1" presStyleCnt="5" custLinFactNeighborX="0">
        <dgm:presLayoutVars>
          <dgm:bulletEnabled val="1"/>
        </dgm:presLayoutVars>
      </dgm:prSet>
      <dgm:spPr/>
    </dgm:pt>
    <dgm:pt modelId="{BBD774B9-A18E-4D30-9D8D-E9E8D4B285BF}" type="pres">
      <dgm:prSet presAssocID="{21A6FD1C-2717-4608-8C80-C68A7CEC6A41}" presName="sp" presStyleCnt="0"/>
      <dgm:spPr/>
    </dgm:pt>
    <dgm:pt modelId="{348CBF33-1C95-4AE2-949D-4B3D0D19DBE2}" type="pres">
      <dgm:prSet presAssocID="{7A17C14D-6EAC-4483-B692-A201E30A8546}" presName="composite" presStyleCnt="0"/>
      <dgm:spPr/>
    </dgm:pt>
    <dgm:pt modelId="{1EC86517-150B-4945-91C1-DF1894AC6102}" type="pres">
      <dgm:prSet presAssocID="{7A17C14D-6EAC-4483-B692-A201E30A8546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09AFE19-F5D9-408F-BC9F-5118E05992A0}" type="pres">
      <dgm:prSet presAssocID="{7A17C14D-6EAC-4483-B692-A201E30A8546}" presName="descendantText" presStyleLbl="alignAcc1" presStyleIdx="2" presStyleCnt="5">
        <dgm:presLayoutVars>
          <dgm:bulletEnabled val="1"/>
        </dgm:presLayoutVars>
      </dgm:prSet>
      <dgm:spPr/>
    </dgm:pt>
    <dgm:pt modelId="{F9BE8A2B-CF1E-4B1C-8F6C-46B089974A57}" type="pres">
      <dgm:prSet presAssocID="{4658444F-B3E2-4B41-ADAC-D699B7935B0A}" presName="sp" presStyleCnt="0"/>
      <dgm:spPr/>
    </dgm:pt>
    <dgm:pt modelId="{C206563D-5191-4061-BA97-73E12D4A4A0E}" type="pres">
      <dgm:prSet presAssocID="{7E911A87-81DC-441E-80B7-1EA9317A6167}" presName="composite" presStyleCnt="0"/>
      <dgm:spPr/>
    </dgm:pt>
    <dgm:pt modelId="{C70BAA1F-38FE-4916-B89E-EBDCAA9F03BF}" type="pres">
      <dgm:prSet presAssocID="{7E911A87-81DC-441E-80B7-1EA9317A616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36BE169-42D5-4176-8181-FA0B90F561FC}" type="pres">
      <dgm:prSet presAssocID="{7E911A87-81DC-441E-80B7-1EA9317A6167}" presName="descendantText" presStyleLbl="alignAcc1" presStyleIdx="3" presStyleCnt="5">
        <dgm:presLayoutVars>
          <dgm:bulletEnabled val="1"/>
        </dgm:presLayoutVars>
      </dgm:prSet>
      <dgm:spPr/>
    </dgm:pt>
    <dgm:pt modelId="{3E42A2DC-72F4-4399-A200-7318EBF0AA89}" type="pres">
      <dgm:prSet presAssocID="{3806E314-0139-4F04-BF41-6618E4552B56}" presName="sp" presStyleCnt="0"/>
      <dgm:spPr/>
    </dgm:pt>
    <dgm:pt modelId="{B24EDBA7-AD01-41C5-B257-FC41241F85ED}" type="pres">
      <dgm:prSet presAssocID="{EE70E37A-4C6A-46EE-8982-EB9CF021D5F7}" presName="composite" presStyleCnt="0"/>
      <dgm:spPr/>
    </dgm:pt>
    <dgm:pt modelId="{A8153C2F-FC59-4410-AF81-E31FFC7FE132}" type="pres">
      <dgm:prSet presAssocID="{EE70E37A-4C6A-46EE-8982-EB9CF021D5F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1BFB93D4-232A-4375-8A8E-B3366F7F047A}" type="pres">
      <dgm:prSet presAssocID="{EE70E37A-4C6A-46EE-8982-EB9CF021D5F7}" presName="descendantText" presStyleLbl="alignAcc1" presStyleIdx="4" presStyleCnt="5" custLinFactNeighborY="0">
        <dgm:presLayoutVars>
          <dgm:bulletEnabled val="1"/>
        </dgm:presLayoutVars>
      </dgm:prSet>
      <dgm:spPr/>
    </dgm:pt>
  </dgm:ptLst>
  <dgm:cxnLst>
    <dgm:cxn modelId="{CD10A114-4D4B-4EFA-92D5-C0A06BE71DD3}" type="presOf" srcId="{17B7BA0D-D2A8-4B29-9D4A-D87AD6205FDF}" destId="{1E621B4C-FE82-47A1-90BF-BBEE6DE0D8A8}" srcOrd="0" destOrd="1" presId="urn:microsoft.com/office/officeart/2005/8/layout/chevron2"/>
    <dgm:cxn modelId="{694B9B19-FADB-4740-8233-549C3DA5D0D9}" srcId="{8EB6178F-9202-4E80-BF7D-1C7CE4E9D46B}" destId="{04D55172-FC8E-4906-8537-5120A0754A72}" srcOrd="0" destOrd="0" parTransId="{FE40CFBA-A989-461F-9F09-0CF509BF9F5F}" sibTransId="{8F60F4EB-BBAA-4C55-9615-9D0BBA6AAB12}"/>
    <dgm:cxn modelId="{E03AD61F-8828-4466-932F-DF93CA2D0CD4}" type="presOf" srcId="{B67A5B3C-22E5-4BAA-9EBE-9F31F700F294}" destId="{909AFE19-F5D9-408F-BC9F-5118E05992A0}" srcOrd="0" destOrd="0" presId="urn:microsoft.com/office/officeart/2005/8/layout/chevron2"/>
    <dgm:cxn modelId="{2D11A82B-7169-4E6B-B72F-A5E70A7CCAAE}" type="presOf" srcId="{9B0918ED-ED77-45C1-9CA6-8889E5B8EA98}" destId="{1E621B4C-FE82-47A1-90BF-BBEE6DE0D8A8}" srcOrd="0" destOrd="0" presId="urn:microsoft.com/office/officeart/2005/8/layout/chevron2"/>
    <dgm:cxn modelId="{DE65262C-755C-4B86-9D7C-5497E1F85952}" srcId="{04D55172-FC8E-4906-8537-5120A0754A72}" destId="{17B7BA0D-D2A8-4B29-9D4A-D87AD6205FDF}" srcOrd="1" destOrd="0" parTransId="{BBDAE721-99DA-4551-9F52-9ECDCC3956E8}" sibTransId="{256E8577-9F23-4525-A51C-13DE78083C34}"/>
    <dgm:cxn modelId="{6B8F4F37-01C3-4010-915F-E2DC607DA244}" type="presOf" srcId="{04D55172-FC8E-4906-8537-5120A0754A72}" destId="{4013C0F4-D581-4E0C-AF59-2BC5CBB5D191}" srcOrd="0" destOrd="0" presId="urn:microsoft.com/office/officeart/2005/8/layout/chevron2"/>
    <dgm:cxn modelId="{924CFE40-223C-4DB4-85E9-62E417C5810F}" srcId="{7A17C14D-6EAC-4483-B692-A201E30A8546}" destId="{B67A5B3C-22E5-4BAA-9EBE-9F31F700F294}" srcOrd="0" destOrd="0" parTransId="{E0FCC832-68B5-458A-BCF8-28C76660D7AE}" sibTransId="{82F0DCD0-4DF2-418F-A0DC-BC164C684017}"/>
    <dgm:cxn modelId="{897BE066-884F-450D-88F6-5749420022CB}" srcId="{F4933571-B8F1-4923-8754-723157EE3CD9}" destId="{6DE7BF4E-2B6F-4E27-9B4E-281F81B37810}" srcOrd="0" destOrd="0" parTransId="{DE487151-A858-4A9F-9727-673A0195D1F5}" sibTransId="{4B917371-FDD9-4D54-B308-ECCB5BEFD856}"/>
    <dgm:cxn modelId="{75AAEE49-427A-4ED2-AC22-889694136C9C}" type="presOf" srcId="{7A17C14D-6EAC-4483-B692-A201E30A8546}" destId="{1EC86517-150B-4945-91C1-DF1894AC6102}" srcOrd="0" destOrd="0" presId="urn:microsoft.com/office/officeart/2005/8/layout/chevron2"/>
    <dgm:cxn modelId="{CCA8824E-6D64-4C8D-A5A0-B28BE24F8FB2}" type="presOf" srcId="{7E911A87-81DC-441E-80B7-1EA9317A6167}" destId="{C70BAA1F-38FE-4916-B89E-EBDCAA9F03BF}" srcOrd="0" destOrd="0" presId="urn:microsoft.com/office/officeart/2005/8/layout/chevron2"/>
    <dgm:cxn modelId="{40C0087B-BE75-4990-B12E-F2A941858D52}" srcId="{8EB6178F-9202-4E80-BF7D-1C7CE4E9D46B}" destId="{F4933571-B8F1-4923-8754-723157EE3CD9}" srcOrd="1" destOrd="0" parTransId="{351E5047-9A71-4105-8AA2-307ECE5A5B26}" sibTransId="{21A6FD1C-2717-4608-8C80-C68A7CEC6A41}"/>
    <dgm:cxn modelId="{893BB980-E90E-4E42-91EA-8715A6A5FFF0}" srcId="{8EB6178F-9202-4E80-BF7D-1C7CE4E9D46B}" destId="{7E911A87-81DC-441E-80B7-1EA9317A6167}" srcOrd="3" destOrd="0" parTransId="{EC9A25CF-4773-4EC2-B030-AD7C9D1D5725}" sibTransId="{3806E314-0139-4F04-BF41-6618E4552B56}"/>
    <dgm:cxn modelId="{736C1F90-ED1F-4A3A-9FFE-D6F68FA9528C}" srcId="{8EB6178F-9202-4E80-BF7D-1C7CE4E9D46B}" destId="{7A17C14D-6EAC-4483-B692-A201E30A8546}" srcOrd="2" destOrd="0" parTransId="{AF14A456-DDC7-4C91-A1C8-F84E14FA3480}" sibTransId="{4658444F-B3E2-4B41-ADAC-D699B7935B0A}"/>
    <dgm:cxn modelId="{DDC97A95-FEF9-40C7-A24E-149C7E142E29}" type="presOf" srcId="{B65F7BFB-14E8-4D5F-A009-235FDA5A2B99}" destId="{A36BE169-42D5-4176-8181-FA0B90F561FC}" srcOrd="0" destOrd="0" presId="urn:microsoft.com/office/officeart/2005/8/layout/chevron2"/>
    <dgm:cxn modelId="{4A739E9C-AF20-43D1-900F-822713F5986A}" type="presOf" srcId="{A431E1D4-4586-4DC5-AB00-4B439A8B2E0F}" destId="{1BFB93D4-232A-4375-8A8E-B3366F7F047A}" srcOrd="0" destOrd="0" presId="urn:microsoft.com/office/officeart/2005/8/layout/chevron2"/>
    <dgm:cxn modelId="{ED9242AA-005C-4583-BB64-E917BE64449C}" type="presOf" srcId="{F4933571-B8F1-4923-8754-723157EE3CD9}" destId="{482CBB5F-58C1-4AE8-84DA-04E5C26F8099}" srcOrd="0" destOrd="0" presId="urn:microsoft.com/office/officeart/2005/8/layout/chevron2"/>
    <dgm:cxn modelId="{F14FA7BF-BE82-4EA2-8195-313F2119BFC3}" srcId="{7E911A87-81DC-441E-80B7-1EA9317A6167}" destId="{B65F7BFB-14E8-4D5F-A009-235FDA5A2B99}" srcOrd="0" destOrd="0" parTransId="{748B603E-204C-451D-97FC-31ED03851A88}" sibTransId="{FC63FA54-C730-488A-953A-F69376CCD58A}"/>
    <dgm:cxn modelId="{7E3D15CB-646F-40FB-8CB8-1D417458EED4}" srcId="{8EB6178F-9202-4E80-BF7D-1C7CE4E9D46B}" destId="{EE70E37A-4C6A-46EE-8982-EB9CF021D5F7}" srcOrd="4" destOrd="0" parTransId="{FFE0991E-B25B-4F64-9539-BCB42494B89A}" sibTransId="{4AF51A3C-FA67-4DC6-8A15-06578C163B0B}"/>
    <dgm:cxn modelId="{65A44FE4-2DD6-431F-998F-AF0FCE6D5625}" srcId="{04D55172-FC8E-4906-8537-5120A0754A72}" destId="{9B0918ED-ED77-45C1-9CA6-8889E5B8EA98}" srcOrd="0" destOrd="0" parTransId="{A2449340-7CF9-4545-8311-091BC8257008}" sibTransId="{C0E359E4-09FC-455D-9CB9-9C3EE309BEB6}"/>
    <dgm:cxn modelId="{98C444EE-8612-4C64-B562-CC4CA9BF9E8F}" type="presOf" srcId="{EE70E37A-4C6A-46EE-8982-EB9CF021D5F7}" destId="{A8153C2F-FC59-4410-AF81-E31FFC7FE132}" srcOrd="0" destOrd="0" presId="urn:microsoft.com/office/officeart/2005/8/layout/chevron2"/>
    <dgm:cxn modelId="{DDC33AF7-498A-4FD9-A994-2B21FD4E791C}" type="presOf" srcId="{6DE7BF4E-2B6F-4E27-9B4E-281F81B37810}" destId="{73CD900F-C0C3-4FF2-BE64-8174800D5352}" srcOrd="0" destOrd="0" presId="urn:microsoft.com/office/officeart/2005/8/layout/chevron2"/>
    <dgm:cxn modelId="{2FF0D6FB-03B3-4D78-A05F-E410895662E2}" type="presOf" srcId="{8EB6178F-9202-4E80-BF7D-1C7CE4E9D46B}" destId="{8D3291BA-2A80-43D2-A1E8-66CBF06A5B86}" srcOrd="0" destOrd="0" presId="urn:microsoft.com/office/officeart/2005/8/layout/chevron2"/>
    <dgm:cxn modelId="{7FBEC4FF-A3C2-44D8-B55A-731C16F716A8}" srcId="{EE70E37A-4C6A-46EE-8982-EB9CF021D5F7}" destId="{A431E1D4-4586-4DC5-AB00-4B439A8B2E0F}" srcOrd="0" destOrd="0" parTransId="{9AD625E5-E10D-456C-AD0F-9C1DCA12FD99}" sibTransId="{00A060BD-EF9D-452A-B99F-C0250212F9DD}"/>
    <dgm:cxn modelId="{EBE2C983-D8B3-43C9-A54B-6812BAB4EA42}" type="presParOf" srcId="{8D3291BA-2A80-43D2-A1E8-66CBF06A5B86}" destId="{37E5D78E-4226-4D7F-B676-4B1C1053DC95}" srcOrd="0" destOrd="0" presId="urn:microsoft.com/office/officeart/2005/8/layout/chevron2"/>
    <dgm:cxn modelId="{6EE05FF1-AD2B-4239-90ED-9E98C4DD9CA6}" type="presParOf" srcId="{37E5D78E-4226-4D7F-B676-4B1C1053DC95}" destId="{4013C0F4-D581-4E0C-AF59-2BC5CBB5D191}" srcOrd="0" destOrd="0" presId="urn:microsoft.com/office/officeart/2005/8/layout/chevron2"/>
    <dgm:cxn modelId="{A378E568-7895-4F57-A8D4-C332E39E3886}" type="presParOf" srcId="{37E5D78E-4226-4D7F-B676-4B1C1053DC95}" destId="{1E621B4C-FE82-47A1-90BF-BBEE6DE0D8A8}" srcOrd="1" destOrd="0" presId="urn:microsoft.com/office/officeart/2005/8/layout/chevron2"/>
    <dgm:cxn modelId="{D82EFAD7-4AE2-4151-B597-09F3E4F6301E}" type="presParOf" srcId="{8D3291BA-2A80-43D2-A1E8-66CBF06A5B86}" destId="{352B51FE-A9A7-4642-9DC4-71444DE6D7DE}" srcOrd="1" destOrd="0" presId="urn:microsoft.com/office/officeart/2005/8/layout/chevron2"/>
    <dgm:cxn modelId="{775F8C52-09A3-4262-A28C-26AFCF1AD8AD}" type="presParOf" srcId="{8D3291BA-2A80-43D2-A1E8-66CBF06A5B86}" destId="{D85B46A5-3637-4EAB-8568-C5B1C884FA98}" srcOrd="2" destOrd="0" presId="urn:microsoft.com/office/officeart/2005/8/layout/chevron2"/>
    <dgm:cxn modelId="{5DF7C020-3575-4219-9485-2C2FC1C838D5}" type="presParOf" srcId="{D85B46A5-3637-4EAB-8568-C5B1C884FA98}" destId="{482CBB5F-58C1-4AE8-84DA-04E5C26F8099}" srcOrd="0" destOrd="0" presId="urn:microsoft.com/office/officeart/2005/8/layout/chevron2"/>
    <dgm:cxn modelId="{060BA23B-F135-4AB0-A46E-039075D75FEA}" type="presParOf" srcId="{D85B46A5-3637-4EAB-8568-C5B1C884FA98}" destId="{73CD900F-C0C3-4FF2-BE64-8174800D5352}" srcOrd="1" destOrd="0" presId="urn:microsoft.com/office/officeart/2005/8/layout/chevron2"/>
    <dgm:cxn modelId="{CE0491F7-378F-45BD-ACEF-606670AB0CE6}" type="presParOf" srcId="{8D3291BA-2A80-43D2-A1E8-66CBF06A5B86}" destId="{BBD774B9-A18E-4D30-9D8D-E9E8D4B285BF}" srcOrd="3" destOrd="0" presId="urn:microsoft.com/office/officeart/2005/8/layout/chevron2"/>
    <dgm:cxn modelId="{75000E81-AA8B-4266-872C-91B2E07D72A7}" type="presParOf" srcId="{8D3291BA-2A80-43D2-A1E8-66CBF06A5B86}" destId="{348CBF33-1C95-4AE2-949D-4B3D0D19DBE2}" srcOrd="4" destOrd="0" presId="urn:microsoft.com/office/officeart/2005/8/layout/chevron2"/>
    <dgm:cxn modelId="{8F7E1928-E8F6-4C68-BE1D-536855536AF4}" type="presParOf" srcId="{348CBF33-1C95-4AE2-949D-4B3D0D19DBE2}" destId="{1EC86517-150B-4945-91C1-DF1894AC6102}" srcOrd="0" destOrd="0" presId="urn:microsoft.com/office/officeart/2005/8/layout/chevron2"/>
    <dgm:cxn modelId="{2BA259E8-657E-435B-A59D-F75237126425}" type="presParOf" srcId="{348CBF33-1C95-4AE2-949D-4B3D0D19DBE2}" destId="{909AFE19-F5D9-408F-BC9F-5118E05992A0}" srcOrd="1" destOrd="0" presId="urn:microsoft.com/office/officeart/2005/8/layout/chevron2"/>
    <dgm:cxn modelId="{B3FFC65C-6810-4EAF-880B-72BB42FB84C2}" type="presParOf" srcId="{8D3291BA-2A80-43D2-A1E8-66CBF06A5B86}" destId="{F9BE8A2B-CF1E-4B1C-8F6C-46B089974A57}" srcOrd="5" destOrd="0" presId="urn:microsoft.com/office/officeart/2005/8/layout/chevron2"/>
    <dgm:cxn modelId="{577F491E-EC50-40B1-81F7-FF60689FC9CE}" type="presParOf" srcId="{8D3291BA-2A80-43D2-A1E8-66CBF06A5B86}" destId="{C206563D-5191-4061-BA97-73E12D4A4A0E}" srcOrd="6" destOrd="0" presId="urn:microsoft.com/office/officeart/2005/8/layout/chevron2"/>
    <dgm:cxn modelId="{AA1F11B3-BEC4-43F8-B02C-494461D97172}" type="presParOf" srcId="{C206563D-5191-4061-BA97-73E12D4A4A0E}" destId="{C70BAA1F-38FE-4916-B89E-EBDCAA9F03BF}" srcOrd="0" destOrd="0" presId="urn:microsoft.com/office/officeart/2005/8/layout/chevron2"/>
    <dgm:cxn modelId="{C6D8C402-23F3-4D9F-9275-DEBEA829C6E5}" type="presParOf" srcId="{C206563D-5191-4061-BA97-73E12D4A4A0E}" destId="{A36BE169-42D5-4176-8181-FA0B90F561FC}" srcOrd="1" destOrd="0" presId="urn:microsoft.com/office/officeart/2005/8/layout/chevron2"/>
    <dgm:cxn modelId="{7D7DFEF7-75F1-4255-99B1-512CA56911C0}" type="presParOf" srcId="{8D3291BA-2A80-43D2-A1E8-66CBF06A5B86}" destId="{3E42A2DC-72F4-4399-A200-7318EBF0AA89}" srcOrd="7" destOrd="0" presId="urn:microsoft.com/office/officeart/2005/8/layout/chevron2"/>
    <dgm:cxn modelId="{B767AFD5-EE9B-40D4-A1E4-888E7C2BC960}" type="presParOf" srcId="{8D3291BA-2A80-43D2-A1E8-66CBF06A5B86}" destId="{B24EDBA7-AD01-41C5-B257-FC41241F85ED}" srcOrd="8" destOrd="0" presId="urn:microsoft.com/office/officeart/2005/8/layout/chevron2"/>
    <dgm:cxn modelId="{6AF3A335-7A47-4AD3-9233-D78528AE62FB}" type="presParOf" srcId="{B24EDBA7-AD01-41C5-B257-FC41241F85ED}" destId="{A8153C2F-FC59-4410-AF81-E31FFC7FE132}" srcOrd="0" destOrd="0" presId="urn:microsoft.com/office/officeart/2005/8/layout/chevron2"/>
    <dgm:cxn modelId="{7C28276B-0171-416B-A1F2-E874D2806DD5}" type="presParOf" srcId="{B24EDBA7-AD01-41C5-B257-FC41241F85ED}" destId="{1BFB93D4-232A-4375-8A8E-B3366F7F04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3C0F4-D581-4E0C-AF59-2BC5CBB5D191}">
      <dsp:nvSpPr>
        <dsp:cNvPr id="0" name=""/>
        <dsp:cNvSpPr/>
      </dsp:nvSpPr>
      <dsp:spPr>
        <a:xfrm rot="5400000">
          <a:off x="-141736" y="141977"/>
          <a:ext cx="944911" cy="661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1</a:t>
          </a:r>
        </a:p>
      </dsp:txBody>
      <dsp:txXfrm rot="-5400000">
        <a:off x="1" y="330959"/>
        <a:ext cx="661438" cy="283473"/>
      </dsp:txXfrm>
    </dsp:sp>
    <dsp:sp modelId="{1E621B4C-FE82-47A1-90BF-BBEE6DE0D8A8}">
      <dsp:nvSpPr>
        <dsp:cNvPr id="0" name=""/>
        <dsp:cNvSpPr/>
      </dsp:nvSpPr>
      <dsp:spPr>
        <a:xfrm rot="5400000">
          <a:off x="4434112" y="-3772674"/>
          <a:ext cx="614192" cy="8159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/>
            <a:t>Identificação e conscientização do problema</a:t>
          </a:r>
          <a:r>
            <a:rPr lang="pt-BR" sz="1400" kern="1200" dirty="0"/>
            <a:t>: falta de diretrizes para o uso do BIM na cadeia produtiva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/>
            <a:t>Exemplo de problema específico: </a:t>
          </a:r>
          <a:r>
            <a:rPr lang="pt-BR" sz="1400" b="0" kern="1200" dirty="0"/>
            <a:t>Qual o método/processo de implementação em obras publicas e privadas ?</a:t>
          </a:r>
        </a:p>
      </dsp:txBody>
      <dsp:txXfrm rot="-5400000">
        <a:off x="661438" y="29982"/>
        <a:ext cx="8129559" cy="554228"/>
      </dsp:txXfrm>
    </dsp:sp>
    <dsp:sp modelId="{482CBB5F-58C1-4AE8-84DA-04E5C26F8099}">
      <dsp:nvSpPr>
        <dsp:cNvPr id="0" name=""/>
        <dsp:cNvSpPr/>
      </dsp:nvSpPr>
      <dsp:spPr>
        <a:xfrm rot="5400000">
          <a:off x="-141736" y="967747"/>
          <a:ext cx="944911" cy="661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</a:t>
          </a:r>
        </a:p>
      </dsp:txBody>
      <dsp:txXfrm rot="-5400000">
        <a:off x="1" y="1156729"/>
        <a:ext cx="661438" cy="283473"/>
      </dsp:txXfrm>
    </dsp:sp>
    <dsp:sp modelId="{73CD900F-C0C3-4FF2-BE64-8174800D5352}">
      <dsp:nvSpPr>
        <dsp:cNvPr id="0" name=""/>
        <dsp:cNvSpPr/>
      </dsp:nvSpPr>
      <dsp:spPr>
        <a:xfrm rot="5400000">
          <a:off x="4434112" y="-2946664"/>
          <a:ext cx="614192" cy="8159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/>
            <a:t>Revisão sistemática da literatura: </a:t>
          </a:r>
          <a:r>
            <a:rPr lang="pt-BR" sz="1400" kern="1200" dirty="0"/>
            <a:t>Processos de projeto, modalidades de contratação de projeto e construção.</a:t>
          </a:r>
        </a:p>
      </dsp:txBody>
      <dsp:txXfrm rot="-5400000">
        <a:off x="661438" y="855992"/>
        <a:ext cx="8129559" cy="554228"/>
      </dsp:txXfrm>
    </dsp:sp>
    <dsp:sp modelId="{1EC86517-150B-4945-91C1-DF1894AC6102}">
      <dsp:nvSpPr>
        <dsp:cNvPr id="0" name=""/>
        <dsp:cNvSpPr/>
      </dsp:nvSpPr>
      <dsp:spPr>
        <a:xfrm rot="5400000">
          <a:off x="-141736" y="1793516"/>
          <a:ext cx="944911" cy="661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3</a:t>
          </a:r>
        </a:p>
      </dsp:txBody>
      <dsp:txXfrm rot="-5400000">
        <a:off x="1" y="1982498"/>
        <a:ext cx="661438" cy="283473"/>
      </dsp:txXfrm>
    </dsp:sp>
    <dsp:sp modelId="{909AFE19-F5D9-408F-BC9F-5118E05992A0}">
      <dsp:nvSpPr>
        <dsp:cNvPr id="0" name=""/>
        <dsp:cNvSpPr/>
      </dsp:nvSpPr>
      <dsp:spPr>
        <a:xfrm rot="5400000">
          <a:off x="4434112" y="-2120894"/>
          <a:ext cx="614192" cy="8159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/>
            <a:t>Processo de implantação nos atuantes da cadeia produtiva.</a:t>
          </a:r>
          <a:endParaRPr lang="pt-BR" sz="1400" kern="1200" dirty="0"/>
        </a:p>
      </dsp:txBody>
      <dsp:txXfrm rot="-5400000">
        <a:off x="661438" y="1681762"/>
        <a:ext cx="8129559" cy="554228"/>
      </dsp:txXfrm>
    </dsp:sp>
    <dsp:sp modelId="{C70BAA1F-38FE-4916-B89E-EBDCAA9F03BF}">
      <dsp:nvSpPr>
        <dsp:cNvPr id="0" name=""/>
        <dsp:cNvSpPr/>
      </dsp:nvSpPr>
      <dsp:spPr>
        <a:xfrm rot="5400000">
          <a:off x="-141736" y="2619286"/>
          <a:ext cx="944911" cy="661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4</a:t>
          </a:r>
        </a:p>
      </dsp:txBody>
      <dsp:txXfrm rot="-5400000">
        <a:off x="1" y="2808268"/>
        <a:ext cx="661438" cy="283473"/>
      </dsp:txXfrm>
    </dsp:sp>
    <dsp:sp modelId="{A36BE169-42D5-4176-8181-FA0B90F561FC}">
      <dsp:nvSpPr>
        <dsp:cNvPr id="0" name=""/>
        <dsp:cNvSpPr/>
      </dsp:nvSpPr>
      <dsp:spPr>
        <a:xfrm rot="5400000">
          <a:off x="4434112" y="-1295124"/>
          <a:ext cx="614192" cy="8159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/>
            <a:t>Análises dos resultados</a:t>
          </a:r>
          <a:r>
            <a:rPr lang="pt-BR" sz="1400" b="0" kern="1200" dirty="0"/>
            <a:t>. </a:t>
          </a:r>
        </a:p>
      </dsp:txBody>
      <dsp:txXfrm rot="-5400000">
        <a:off x="661438" y="2507532"/>
        <a:ext cx="8129559" cy="554228"/>
      </dsp:txXfrm>
    </dsp:sp>
    <dsp:sp modelId="{A8153C2F-FC59-4410-AF81-E31FFC7FE132}">
      <dsp:nvSpPr>
        <dsp:cNvPr id="0" name=""/>
        <dsp:cNvSpPr/>
      </dsp:nvSpPr>
      <dsp:spPr>
        <a:xfrm rot="5400000">
          <a:off x="-141736" y="3445056"/>
          <a:ext cx="944911" cy="6614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5</a:t>
          </a:r>
        </a:p>
      </dsp:txBody>
      <dsp:txXfrm rot="-5400000">
        <a:off x="1" y="3634038"/>
        <a:ext cx="661438" cy="283473"/>
      </dsp:txXfrm>
    </dsp:sp>
    <dsp:sp modelId="{1BFB93D4-232A-4375-8A8E-B3366F7F047A}">
      <dsp:nvSpPr>
        <dsp:cNvPr id="0" name=""/>
        <dsp:cNvSpPr/>
      </dsp:nvSpPr>
      <dsp:spPr>
        <a:xfrm rot="5400000">
          <a:off x="4434112" y="-469354"/>
          <a:ext cx="614192" cy="81595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/>
            <a:t>Avaliação e explicitação dos resultados. </a:t>
          </a:r>
          <a:endParaRPr lang="pt-BR" sz="1400" kern="1200" dirty="0"/>
        </a:p>
      </dsp:txBody>
      <dsp:txXfrm rot="-5400000">
        <a:off x="661438" y="3333302"/>
        <a:ext cx="8129559" cy="55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3F09-9536-4866-A52F-4400CBB23740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dirty="0"/>
              <a:t>Relatório 2 - Reapresentação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63E95-F2B6-4DD0-8663-E7F914EC83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24602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DB05-0BFC-4333-A93A-63C2AD30FD73}" type="datetimeFigureOut">
              <a:rPr lang="pt-BR" smtClean="0"/>
              <a:pPr/>
              <a:t>02/12/2020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dirty="0"/>
              <a:t>Relatório 2 - Reapresentação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723DD-CCAF-428A-B35C-28E1B113A1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154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BBE6F-3401-4721-8FA1-A8834786D912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50279"/>
            <a:ext cx="2617760" cy="546952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40" y="838199"/>
            <a:ext cx="7877120" cy="518160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5A0E-5213-49A4-BB09-CB2336307819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97994"/>
            <a:ext cx="1072191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754403"/>
            <a:ext cx="99568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A8B8-15EE-422D-A0C2-601E5FECC12C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FEAA-2BA6-4621-9588-EE18A1CE9C2A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4" y="2038389"/>
            <a:ext cx="402336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54788" y="2038387"/>
            <a:ext cx="4019611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590A-F8B2-462B-A2DD-21C91295AD2A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5244850" y="4281003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5234482" y="3316841"/>
            <a:ext cx="1717993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121664" y="2743199"/>
            <a:ext cx="402336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7059168" y="2743200"/>
            <a:ext cx="4023360" cy="32461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0BD3-DD0C-4817-BF5B-76CD15794F83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1" y="1487082"/>
            <a:ext cx="4011084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1133" y="835428"/>
            <a:ext cx="6265827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041" y="3408421"/>
            <a:ext cx="4011084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67AD-A648-47F9-A060-F358C8B8F6F4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5600" y="191206"/>
            <a:ext cx="37084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669655"/>
            <a:ext cx="1072192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840736" y="594360"/>
            <a:ext cx="6498336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5600" y="5416153"/>
            <a:ext cx="89408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624D3-DBE8-41D5-8A26-52B838D542D9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40" y="436563"/>
            <a:ext cx="10721920" cy="1442674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FB64-62CD-492E-8C11-418279D9120C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Relatório 2 - Reapresentação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038388"/>
            <a:ext cx="99568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328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fld id="{91C16AA9-7AB5-400B-AED9-B5D4C9E729FC}" type="datetime1">
              <a:rPr lang="pt-BR" smtClean="0"/>
              <a:pPr/>
              <a:t>02/12/2020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r>
              <a:rPr lang="pt-BR" dirty="0"/>
              <a:t>Relatório 2 - Reapresentação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9872" y="65253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Rage Italic" pitchFamily="66" charset="0"/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11513" r="15742" b="10649"/>
          <a:stretch/>
        </p:blipFill>
        <p:spPr>
          <a:xfrm>
            <a:off x="8448939" y="44625"/>
            <a:ext cx="3695733" cy="7380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2.nemetschek.net/www_misc/2010/IPD_workflow_for_BIM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2564904"/>
            <a:ext cx="12192000" cy="26642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5"/>
          <p:cNvSpPr txBox="1"/>
          <p:nvPr/>
        </p:nvSpPr>
        <p:spPr>
          <a:xfrm>
            <a:off x="-56922" y="2730042"/>
            <a:ext cx="1178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b="1" dirty="0">
                <a:solidFill>
                  <a:schemeClr val="bg1"/>
                </a:solidFill>
              </a:rPr>
              <a:t>Estudo de diretrizes e requisitos da cadeia produtiva para facilitar a contratação e uso de serviços em BIM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4" name="Retângulo 3"/>
          <p:cNvSpPr/>
          <p:nvPr/>
        </p:nvSpPr>
        <p:spPr>
          <a:xfrm>
            <a:off x="-22315" y="5315982"/>
            <a:ext cx="5076056" cy="432048"/>
          </a:xfrm>
          <a:prstGeom prst="homePlate">
            <a:avLst/>
          </a:prstGeom>
          <a:solidFill>
            <a:schemeClr val="tx2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Professor: </a:t>
            </a:r>
            <a:r>
              <a:rPr lang="pt-BR" dirty="0">
                <a:solidFill>
                  <a:schemeClr val="tx1"/>
                </a:solidFill>
              </a:rPr>
              <a:t>Francisco Ferreira Cardoso</a:t>
            </a:r>
          </a:p>
        </p:txBody>
      </p:sp>
      <p:sp>
        <p:nvSpPr>
          <p:cNvPr id="9" name="Retângulo 3"/>
          <p:cNvSpPr/>
          <p:nvPr/>
        </p:nvSpPr>
        <p:spPr>
          <a:xfrm>
            <a:off x="0" y="2085083"/>
            <a:ext cx="8676456" cy="432048"/>
          </a:xfrm>
          <a:prstGeom prst="homePlate">
            <a:avLst/>
          </a:prstGeom>
          <a:solidFill>
            <a:srgbClr val="CF1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</a:rPr>
              <a:t>Mariana Braga Araújo Rodrigues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1" name="Espaço Reservado para Rodapé 2">
            <a:extLst>
              <a:ext uri="{FF2B5EF4-FFF2-40B4-BE49-F238E27FC236}">
                <a16:creationId xmlns:a16="http://schemas.microsoft.com/office/drawing/2014/main" id="{929DC9B7-F6C2-47A7-A4C3-B978F538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</p:spTree>
    <p:extLst>
      <p:ext uri="{BB962C8B-B14F-4D97-AF65-F5344CB8AC3E}">
        <p14:creationId xmlns:p14="http://schemas.microsoft.com/office/powerpoint/2010/main" val="1937909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Retângulo 3"/>
          <p:cNvSpPr/>
          <p:nvPr/>
        </p:nvSpPr>
        <p:spPr>
          <a:xfrm>
            <a:off x="62186" y="158045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1" name="Espaço Reservado para Rodapé 2">
            <a:extLst>
              <a:ext uri="{FF2B5EF4-FFF2-40B4-BE49-F238E27FC236}">
                <a16:creationId xmlns:a16="http://schemas.microsoft.com/office/drawing/2014/main" id="{EEA04CA7-9679-44BC-827E-A42135FC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78B16A4-B3B0-4247-8B6B-36B5C039D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159210"/>
            <a:ext cx="8907855" cy="453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4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27624" y="84214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F1D8C61-30AE-46BA-BB7E-C3EE21EB6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5" t="17216" r="52858" b="51570"/>
          <a:stretch/>
        </p:blipFill>
        <p:spPr>
          <a:xfrm>
            <a:off x="335360" y="887758"/>
            <a:ext cx="3785116" cy="280831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EF97D6F-BE6E-473F-90AC-B996BAC6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422" y="1158245"/>
            <a:ext cx="1476375" cy="457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504F79-BB74-4DDD-AB09-9EBD3658B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662" y="1983857"/>
            <a:ext cx="1285875" cy="42862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C3DE2B2-012C-4E21-A1CB-422D1691B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154" y="1901779"/>
            <a:ext cx="3048000" cy="4953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D827D1E-BFCC-4797-9130-5B551B358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174" y="732214"/>
            <a:ext cx="2114550" cy="6572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FFDB53D-AD62-4BB9-96CD-12771C67F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7697" y="2633589"/>
            <a:ext cx="2148318" cy="90455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F495DAB-5109-4581-BD7B-7A48BF72FB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351" y="1065019"/>
            <a:ext cx="1914525" cy="51435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27F2BDA-8110-462A-B25B-432E1BDDF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22" t="78286" r="52057" b="1357"/>
          <a:stretch/>
        </p:blipFill>
        <p:spPr>
          <a:xfrm>
            <a:off x="7176120" y="4171800"/>
            <a:ext cx="3528392" cy="2117035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4DF7525-A413-4B1D-95A7-F956BB992C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16" y="4050053"/>
            <a:ext cx="1664150" cy="791344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4C207346-391E-445A-A114-E24496B365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1219" y="4583451"/>
            <a:ext cx="2419350" cy="762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EFB8CCF9-D599-4E34-81BB-76FA21EDEB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9456" y="5615118"/>
            <a:ext cx="2419350" cy="581025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A1918A20-BE99-400A-A7F2-25321665B7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0861" y="2917470"/>
            <a:ext cx="10382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24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-20847" y="233666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F1D8C61-30AE-46BA-BB7E-C3EE21EB6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6" t="47074" r="53489" b="21712"/>
          <a:stretch/>
        </p:blipFill>
        <p:spPr>
          <a:xfrm>
            <a:off x="143579" y="1124744"/>
            <a:ext cx="4188775" cy="239583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5F543C-93D2-47A6-9F57-6770DC39B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711" y="1065331"/>
            <a:ext cx="3096344" cy="1050687"/>
          </a:xfrm>
          <a:prstGeom prst="rect">
            <a:avLst/>
          </a:prstGeom>
        </p:spPr>
      </p:pic>
      <p:pic>
        <p:nvPicPr>
          <p:cNvPr id="1026" name="Picture 2" descr="Trata Brasil - Trata Brasil">
            <a:extLst>
              <a:ext uri="{FF2B5EF4-FFF2-40B4-BE49-F238E27FC236}">
                <a16:creationId xmlns:a16="http://schemas.microsoft.com/office/drawing/2014/main" id="{1CB8E1BE-CC17-472D-BA7D-97344826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24" y="2081334"/>
            <a:ext cx="2627808" cy="126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66C287A-0052-42D5-BC19-7AEE641C2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4" t="71248" r="75173" b="5682"/>
          <a:stretch/>
        </p:blipFill>
        <p:spPr>
          <a:xfrm>
            <a:off x="7104112" y="3798826"/>
            <a:ext cx="3888432" cy="244827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451965C-FC78-4402-BB06-D2362B470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979" y="3969760"/>
            <a:ext cx="1857375" cy="7715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A5386A4-EB51-49C3-81EE-755C177751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4061" y="5276462"/>
            <a:ext cx="2152650" cy="6191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15720D9-3636-4574-A3E0-12AA8979D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8486" y="2877642"/>
            <a:ext cx="10382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2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7220" y="143118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/>
              <a:t>PCC-5963</a:t>
            </a:r>
            <a:r>
              <a:rPr lang="pt-BR" sz="1800">
                <a:latin typeface="Arial" panose="020B0604020202020204" pitchFamily="34" charset="0"/>
              </a:rPr>
              <a:t> - </a:t>
            </a:r>
            <a:r>
              <a:rPr lang="pt-BR"/>
              <a:t>Cadeia Produtiva</a:t>
            </a:r>
            <a:endParaRPr lang="pt-BR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2AA306E7-775C-4BF5-899C-4452E82A6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90" y="2010644"/>
            <a:ext cx="2190809" cy="108012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AEBF96A-E595-4F7F-9C12-98C648D91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7" y="908720"/>
            <a:ext cx="2257425" cy="78105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15ADDDCF-E09D-4232-A2E5-28644D72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3555974"/>
            <a:ext cx="4919087" cy="2504161"/>
          </a:xfrm>
          <a:prstGeom prst="rect">
            <a:avLst/>
          </a:prstGeom>
        </p:spPr>
      </p:pic>
      <p:pic>
        <p:nvPicPr>
          <p:cNvPr id="26" name="Imagem 25" descr="Uma imagem contendo azul, mesa, rua, placa&#10;&#10;Descrição gerada automaticamente">
            <a:extLst>
              <a:ext uri="{FF2B5EF4-FFF2-40B4-BE49-F238E27FC236}">
                <a16:creationId xmlns:a16="http://schemas.microsoft.com/office/drawing/2014/main" id="{41E60EBB-A44A-42B0-874B-563A9D5D95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8" b="16685"/>
          <a:stretch/>
        </p:blipFill>
        <p:spPr>
          <a:xfrm>
            <a:off x="9635158" y="765163"/>
            <a:ext cx="2035154" cy="3095134"/>
          </a:xfrm>
          <a:prstGeom prst="rect">
            <a:avLst/>
          </a:prstGeom>
        </p:spPr>
      </p:pic>
      <p:pic>
        <p:nvPicPr>
          <p:cNvPr id="28" name="Imagem 27" descr="Uma imagem contendo no interior, brinquedo, mesa, pequeno&#10;&#10;Descrição gerada automaticamente">
            <a:extLst>
              <a:ext uri="{FF2B5EF4-FFF2-40B4-BE49-F238E27FC236}">
                <a16:creationId xmlns:a16="http://schemas.microsoft.com/office/drawing/2014/main" id="{F30CB568-4772-44F7-B118-F0E45D0B37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8500"/>
          <a:stretch/>
        </p:blipFill>
        <p:spPr>
          <a:xfrm>
            <a:off x="9635158" y="3933056"/>
            <a:ext cx="2035154" cy="2734165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DAA908DC-CA96-4F75-8B87-38F5FD14CF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92" y="1207174"/>
            <a:ext cx="3523199" cy="46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6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>
            <a:extLst>
              <a:ext uri="{FF2B5EF4-FFF2-40B4-BE49-F238E27FC236}">
                <a16:creationId xmlns:a16="http://schemas.microsoft.com/office/drawing/2014/main" id="{AB8717F3-7A5E-4234-857F-D7B41B340254}"/>
              </a:ext>
            </a:extLst>
          </p:cNvPr>
          <p:cNvSpPr/>
          <p:nvPr/>
        </p:nvSpPr>
        <p:spPr>
          <a:xfrm>
            <a:off x="1449568" y="1160175"/>
            <a:ext cx="6312024" cy="31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59CC2215-48AE-470D-8021-998AF8D6BFC5}"/>
              </a:ext>
            </a:extLst>
          </p:cNvPr>
          <p:cNvSpPr/>
          <p:nvPr/>
        </p:nvSpPr>
        <p:spPr>
          <a:xfrm>
            <a:off x="0" y="4300394"/>
            <a:ext cx="6312024" cy="31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-22808" y="175185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E1EDEC-FC11-4D38-8D00-329268387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212"/>
            <a:ext cx="1371600" cy="15621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55A5E97-16E1-4B73-88F9-7D7AB9C2B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893" y="2709580"/>
            <a:ext cx="2009166" cy="102690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CC5A125-2E71-4947-B675-CCA60D0DC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42"/>
          <a:stretch/>
        </p:blipFill>
        <p:spPr>
          <a:xfrm>
            <a:off x="1336842" y="1524003"/>
            <a:ext cx="2085975" cy="105311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E5B3EC1-238F-481B-878C-A6B8A603863C}"/>
              </a:ext>
            </a:extLst>
          </p:cNvPr>
          <p:cNvSpPr txBox="1"/>
          <p:nvPr/>
        </p:nvSpPr>
        <p:spPr>
          <a:xfrm>
            <a:off x="1503503" y="1138310"/>
            <a:ext cx="6204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Agentes que incentivam as inovações: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A74C51A-E1BB-457B-8974-AAF212538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217" y="3029201"/>
            <a:ext cx="2552700" cy="9906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663DD5E-4F24-4B6F-9095-A86F2FFCBE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16" y="2609339"/>
            <a:ext cx="1619250" cy="77152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557353F2-F415-43A3-B037-106DE59B1C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4533"/>
          <a:stretch/>
        </p:blipFill>
        <p:spPr>
          <a:xfrm>
            <a:off x="1142694" y="3506800"/>
            <a:ext cx="1838325" cy="68382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C3CFAC2-E736-4732-B2F1-5AD20D5FE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4522" y="5475457"/>
            <a:ext cx="1885950" cy="904875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49B7A289-1CFA-4860-9F10-E7864B684D25}"/>
              </a:ext>
            </a:extLst>
          </p:cNvPr>
          <p:cNvSpPr txBox="1"/>
          <p:nvPr/>
        </p:nvSpPr>
        <p:spPr>
          <a:xfrm>
            <a:off x="-52995" y="4284033"/>
            <a:ext cx="6418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Empresas que surgiram de incentivadores de inovação: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607060E-36F9-426B-A2B4-CD883C16C519}"/>
              </a:ext>
            </a:extLst>
          </p:cNvPr>
          <p:cNvSpPr txBox="1"/>
          <p:nvPr/>
        </p:nvSpPr>
        <p:spPr>
          <a:xfrm>
            <a:off x="2353456" y="4805254"/>
            <a:ext cx="1588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Fluxo de canteiro de obras</a:t>
            </a:r>
            <a:endParaRPr lang="pt-BR" sz="1400" dirty="0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76C31E0F-B2B4-4723-96A7-10932F17D6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6556" y="5537369"/>
            <a:ext cx="2590800" cy="78105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C8291BE-CD7E-49C0-937A-65163BA0BBD6}"/>
              </a:ext>
            </a:extLst>
          </p:cNvPr>
          <p:cNvSpPr txBox="1"/>
          <p:nvPr/>
        </p:nvSpPr>
        <p:spPr>
          <a:xfrm>
            <a:off x="4399556" y="4790289"/>
            <a:ext cx="284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Medição e análise de projetos com integração a modelos BIM</a:t>
            </a:r>
            <a:endParaRPr lang="pt-BR" sz="140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5CACF225-D50B-4F74-B8E0-EE531A7F1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817" y="1574564"/>
            <a:ext cx="2515629" cy="1155136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7981C990-B41B-4A1F-AA68-3D4B91AC4ECC}"/>
              </a:ext>
            </a:extLst>
          </p:cNvPr>
          <p:cNvSpPr txBox="1"/>
          <p:nvPr/>
        </p:nvSpPr>
        <p:spPr>
          <a:xfrm>
            <a:off x="7330069" y="4773438"/>
            <a:ext cx="284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Gestão remota e avanço de obra com R.A</a:t>
            </a:r>
            <a:endParaRPr lang="pt-BR" sz="1400" dirty="0"/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E0BB6307-BF25-493F-8E06-3C6152633A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1499" y="5392759"/>
            <a:ext cx="2362200" cy="914400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D22036E6-4183-4048-A68B-462CE03170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247" t="14457" r="2247" b="1206"/>
          <a:stretch/>
        </p:blipFill>
        <p:spPr>
          <a:xfrm>
            <a:off x="7421784" y="1673493"/>
            <a:ext cx="4722887" cy="2361957"/>
          </a:xfrm>
          <a:prstGeom prst="rect">
            <a:avLst/>
          </a:prstGeom>
        </p:spPr>
      </p:pic>
      <p:sp>
        <p:nvSpPr>
          <p:cNvPr id="48" name="Retângulo 47">
            <a:extLst>
              <a:ext uri="{FF2B5EF4-FFF2-40B4-BE49-F238E27FC236}">
                <a16:creationId xmlns:a16="http://schemas.microsoft.com/office/drawing/2014/main" id="{66FEBE34-4338-45CC-A5F2-FF033769BE1A}"/>
              </a:ext>
            </a:extLst>
          </p:cNvPr>
          <p:cNvSpPr/>
          <p:nvPr/>
        </p:nvSpPr>
        <p:spPr>
          <a:xfrm>
            <a:off x="8975858" y="4036734"/>
            <a:ext cx="16147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FINEP, 2020</a:t>
            </a:r>
          </a:p>
        </p:txBody>
      </p:sp>
    </p:spTree>
    <p:extLst>
      <p:ext uri="{BB962C8B-B14F-4D97-AF65-F5344CB8AC3E}">
        <p14:creationId xmlns:p14="http://schemas.microsoft.com/office/powerpoint/2010/main" val="1260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0" y="44624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A519CF-8900-416A-BC42-22F81CFA9F45}"/>
              </a:ext>
            </a:extLst>
          </p:cNvPr>
          <p:cNvSpPr/>
          <p:nvPr/>
        </p:nvSpPr>
        <p:spPr>
          <a:xfrm>
            <a:off x="9182009" y="3828367"/>
            <a:ext cx="1695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SEHAB,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D244F5-0E4A-4785-8173-2E25EBF8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074" y="1041870"/>
            <a:ext cx="1978352" cy="277123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3B65964-F08E-4031-9C97-463C3529D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0197"/>
            <a:ext cx="1381125" cy="1809750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60B27008-D61C-4B27-A078-19BBA66E50AB}"/>
              </a:ext>
            </a:extLst>
          </p:cNvPr>
          <p:cNvSpPr txBox="1"/>
          <p:nvPr/>
        </p:nvSpPr>
        <p:spPr>
          <a:xfrm>
            <a:off x="1618289" y="1469509"/>
            <a:ext cx="61894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0" i="0" u="none" strike="noStrike" baseline="0" dirty="0">
                <a:latin typeface="TimesNewRoman"/>
              </a:rPr>
              <a:t>- Fornecer </a:t>
            </a:r>
            <a:r>
              <a:rPr lang="pt-BR" sz="1800" b="0" i="0" u="none" strike="noStrike" baseline="0" dirty="0" err="1">
                <a:latin typeface="TimesNewRoman"/>
              </a:rPr>
              <a:t>templates</a:t>
            </a:r>
            <a:r>
              <a:rPr lang="pt-BR" sz="1800" b="0" i="0" u="none" strike="noStrike" baseline="0" dirty="0">
                <a:latin typeface="TimesNewRoman"/>
              </a:rPr>
              <a:t> e bibliotecas para as diversas disciplinas;</a:t>
            </a:r>
          </a:p>
          <a:p>
            <a:pPr algn="l"/>
            <a:r>
              <a:rPr lang="pt-BR" sz="1800" b="0" i="0" u="none" strike="noStrike" baseline="0" dirty="0">
                <a:latin typeface="TimesNewRoman"/>
              </a:rPr>
              <a:t>- Elaboração do BEP;</a:t>
            </a:r>
          </a:p>
          <a:p>
            <a:pPr algn="l"/>
            <a:r>
              <a:rPr lang="pt-BR" sz="1800" b="0" i="0" u="none" strike="noStrike" baseline="0" dirty="0">
                <a:latin typeface="TimesNewRoman"/>
              </a:rPr>
              <a:t>- Fornecer o BIM </a:t>
            </a:r>
            <a:r>
              <a:rPr lang="pt-BR" dirty="0">
                <a:latin typeface="TimesNewRoman"/>
              </a:rPr>
              <a:t>Mandate </a:t>
            </a:r>
          </a:p>
          <a:p>
            <a:pPr algn="l"/>
            <a:r>
              <a:rPr lang="pt-BR" dirty="0">
                <a:latin typeface="TimesNewRoman"/>
              </a:rPr>
              <a:t>- Apresentar o </a:t>
            </a:r>
            <a:r>
              <a:rPr lang="pt-BR" sz="1800" b="0" i="0" u="none" strike="noStrike" baseline="0" dirty="0">
                <a:latin typeface="TimesNewRoman"/>
              </a:rPr>
              <a:t>mapa de processo;</a:t>
            </a:r>
          </a:p>
          <a:p>
            <a:pPr algn="l"/>
            <a:endParaRPr lang="pt-BR" dirty="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FBBFCAE-4267-4EA8-81E0-6339E55AC27F}"/>
              </a:ext>
            </a:extLst>
          </p:cNvPr>
          <p:cNvSpPr txBox="1"/>
          <p:nvPr/>
        </p:nvSpPr>
        <p:spPr>
          <a:xfrm>
            <a:off x="1657825" y="998239"/>
            <a:ext cx="2926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latin typeface="TimesNewRoman"/>
              </a:rPr>
              <a:t>Diretrizes da contratante: </a:t>
            </a:r>
            <a:endParaRPr lang="pt-BR" dirty="0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BDC3CED8-B116-432D-9968-D0AD706D9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618" y="4430514"/>
            <a:ext cx="1857375" cy="2000250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A0A50485-0A80-43CB-A995-40F38C475405}"/>
              </a:ext>
            </a:extLst>
          </p:cNvPr>
          <p:cNvSpPr/>
          <p:nvPr/>
        </p:nvSpPr>
        <p:spPr>
          <a:xfrm>
            <a:off x="9314529" y="6430764"/>
            <a:ext cx="11208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ABDI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58DE1A7-FE2E-4582-843C-0EE018386B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780" y="3289897"/>
            <a:ext cx="2219325" cy="3143250"/>
          </a:xfrm>
          <a:prstGeom prst="rect">
            <a:avLst/>
          </a:prstGeom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76E614A9-678D-43A0-B8DC-4C5D3BD4A70A}"/>
              </a:ext>
            </a:extLst>
          </p:cNvPr>
          <p:cNvSpPr/>
          <p:nvPr/>
        </p:nvSpPr>
        <p:spPr>
          <a:xfrm>
            <a:off x="3735676" y="6217568"/>
            <a:ext cx="13411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GOV. SC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D6902618-5F30-4075-A67B-8B51C88CA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785" y="2018357"/>
            <a:ext cx="2641600" cy="3143250"/>
          </a:xfrm>
          <a:prstGeom prst="rect">
            <a:avLst/>
          </a:prstGeom>
        </p:spPr>
      </p:pic>
      <p:sp>
        <p:nvSpPr>
          <p:cNvPr id="37" name="Retângulo 36">
            <a:extLst>
              <a:ext uri="{FF2B5EF4-FFF2-40B4-BE49-F238E27FC236}">
                <a16:creationId xmlns:a16="http://schemas.microsoft.com/office/drawing/2014/main" id="{7269BF29-9AD7-4917-B331-5DE964C7E737}"/>
              </a:ext>
            </a:extLst>
          </p:cNvPr>
          <p:cNvSpPr/>
          <p:nvPr/>
        </p:nvSpPr>
        <p:spPr>
          <a:xfrm>
            <a:off x="6606195" y="5047383"/>
            <a:ext cx="1454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Bookfield</a:t>
            </a:r>
            <a:endParaRPr lang="pt-BR" sz="1400" dirty="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FB1E7919-13EE-4CE5-9A35-7E0474825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800" y="2857520"/>
            <a:ext cx="2261074" cy="3239840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7AD7ECCD-F9A1-436C-BA83-18EC51EBDE2A}"/>
              </a:ext>
            </a:extLst>
          </p:cNvPr>
          <p:cNvSpPr/>
          <p:nvPr/>
        </p:nvSpPr>
        <p:spPr>
          <a:xfrm>
            <a:off x="633911" y="6084125"/>
            <a:ext cx="1943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Camargo Corrêa</a:t>
            </a:r>
          </a:p>
        </p:txBody>
      </p:sp>
    </p:spTree>
    <p:extLst>
      <p:ext uri="{BB962C8B-B14F-4D97-AF65-F5344CB8AC3E}">
        <p14:creationId xmlns:p14="http://schemas.microsoft.com/office/powerpoint/2010/main" val="344994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0" y="44624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9A519CF-8900-416A-BC42-22F81CFA9F45}"/>
              </a:ext>
            </a:extLst>
          </p:cNvPr>
          <p:cNvSpPr/>
          <p:nvPr/>
        </p:nvSpPr>
        <p:spPr>
          <a:xfrm>
            <a:off x="4400536" y="6298803"/>
            <a:ext cx="1695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SEHAB, 2020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FA0D2BA-566A-4AE1-BBF7-CD0579E7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2114550" cy="9810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3D85C61-CB9B-48B1-BCF1-5A8F10BD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971200"/>
            <a:ext cx="4528328" cy="5408837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04485E5-87E9-47D1-8477-6873A9A45CB1}"/>
              </a:ext>
            </a:extLst>
          </p:cNvPr>
          <p:cNvSpPr/>
          <p:nvPr/>
        </p:nvSpPr>
        <p:spPr>
          <a:xfrm>
            <a:off x="8744840" y="4481737"/>
            <a:ext cx="1695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SEHAB, 2020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CF13154-AE1B-4DC9-BCC5-AAC720B08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1052736"/>
            <a:ext cx="24479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1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0" y="44624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FA0D2BA-566A-4AE1-BBF7-CD0579E7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2114550" cy="981075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71C3C0E6-80BB-44E5-83E4-A49A855BBD4C}"/>
              </a:ext>
            </a:extLst>
          </p:cNvPr>
          <p:cNvSpPr/>
          <p:nvPr/>
        </p:nvSpPr>
        <p:spPr>
          <a:xfrm>
            <a:off x="2634643" y="6310018"/>
            <a:ext cx="2556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Toledo e Catelani, 2016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9DA2BF6-7873-4DD8-8790-56A9849A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484784"/>
            <a:ext cx="7728636" cy="44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0" y="44624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FA0D2BA-566A-4AE1-BBF7-CD0579E7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2114550" cy="9810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D4BC62D-E592-47F7-989C-9C3A3F5E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1068741"/>
            <a:ext cx="3508463" cy="18362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3C9AB2F-FE9E-4D95-A624-302E4CF14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59" y="919759"/>
            <a:ext cx="5022097" cy="367240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FC1FF04-CC17-4845-9382-002CE7A06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2" y="3195392"/>
            <a:ext cx="6431199" cy="312824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63FAF4D-297B-46DD-88A6-653A769FAE50}"/>
              </a:ext>
            </a:extLst>
          </p:cNvPr>
          <p:cNvSpPr txBox="1"/>
          <p:nvPr/>
        </p:nvSpPr>
        <p:spPr>
          <a:xfrm>
            <a:off x="6694551" y="4911301"/>
            <a:ext cx="2160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Ilustração de um possível uso prático da Tabela 4U da ABNT NBR 15965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C3C0E6-80BB-44E5-83E4-A49A855BBD4C}"/>
              </a:ext>
            </a:extLst>
          </p:cNvPr>
          <p:cNvSpPr/>
          <p:nvPr/>
        </p:nvSpPr>
        <p:spPr>
          <a:xfrm>
            <a:off x="2634643" y="6310018"/>
            <a:ext cx="25567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Toledo e Catelani, 2016</a:t>
            </a:r>
          </a:p>
        </p:txBody>
      </p:sp>
    </p:spTree>
    <p:extLst>
      <p:ext uri="{BB962C8B-B14F-4D97-AF65-F5344CB8AC3E}">
        <p14:creationId xmlns:p14="http://schemas.microsoft.com/office/powerpoint/2010/main" val="341781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0" y="44624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5. </a:t>
            </a:r>
            <a:r>
              <a:rPr lang="en-US" sz="3600" b="1" dirty="0" err="1">
                <a:solidFill>
                  <a:schemeClr val="bg1"/>
                </a:solidFill>
              </a:rPr>
              <a:t>Desenvolvimento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FA0D2BA-566A-4AE1-BBF7-CD0579E74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2114550" cy="9810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1A9304-2415-452D-9325-2E041116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560416"/>
            <a:ext cx="4700934" cy="396492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6EF65C-BF58-4D3F-A852-473178A8C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6" y="3695575"/>
            <a:ext cx="5819775" cy="25431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718ED65-B232-4522-81E8-EF55D9E6F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196" y="763814"/>
            <a:ext cx="3148396" cy="16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02/12/2020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0" y="163506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bg1"/>
                </a:solidFill>
              </a:rPr>
              <a:t>Súmario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ECE3789-9676-45A8-AD51-C742B6343B54}"/>
              </a:ext>
            </a:extLst>
          </p:cNvPr>
          <p:cNvSpPr/>
          <p:nvPr/>
        </p:nvSpPr>
        <p:spPr>
          <a:xfrm>
            <a:off x="5087888" y="6217568"/>
            <a:ext cx="1639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gartner.com</a:t>
            </a: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F6B71440-8D8A-48B7-89C8-1A1BA75E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01FEA24-38A4-4D44-AF26-5DAC6915AB9E}"/>
              </a:ext>
            </a:extLst>
          </p:cNvPr>
          <p:cNvSpPr txBox="1"/>
          <p:nvPr/>
        </p:nvSpPr>
        <p:spPr>
          <a:xfrm>
            <a:off x="387991" y="1366252"/>
            <a:ext cx="46652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Introdução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Justificativa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Objetivos</a:t>
            </a:r>
            <a:r>
              <a:rPr lang="en-US" b="1" dirty="0"/>
              <a:t> Gerais e </a:t>
            </a:r>
            <a:r>
              <a:rPr lang="en-US" b="1" dirty="0" err="1"/>
              <a:t>Específicos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Metodologia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err="1"/>
              <a:t>Desenvolvimento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pt-BR" b="1" dirty="0"/>
              <a:t>Conclusão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1672471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0" y="44624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4. </a:t>
            </a:r>
            <a:r>
              <a:rPr lang="en-US" sz="3600" b="1" dirty="0" err="1">
                <a:solidFill>
                  <a:schemeClr val="bg1"/>
                </a:solidFill>
              </a:rPr>
              <a:t>Conclusão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C7089F25-8D90-4975-AFC6-C4676012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1316E0-6C50-4372-9BC2-0DA26E74A848}"/>
              </a:ext>
            </a:extLst>
          </p:cNvPr>
          <p:cNvSpPr txBox="1"/>
          <p:nvPr/>
        </p:nvSpPr>
        <p:spPr>
          <a:xfrm>
            <a:off x="407368" y="2505670"/>
            <a:ext cx="10153128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spcBef>
                <a:spcPts val="300"/>
              </a:spcBef>
              <a:spcAft>
                <a:spcPts val="3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resultado esperado tem-se:</a:t>
            </a:r>
          </a:p>
          <a:p>
            <a:pPr marL="180340" algn="just">
              <a:spcBef>
                <a:spcPts val="300"/>
              </a:spcBef>
              <a:spcAft>
                <a:spcPts val="300"/>
              </a:spcAft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6609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nálise d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influência dos agentes na configuração da cadeia produtiva para a adaptação ao BIM;</a:t>
            </a:r>
          </a:p>
          <a:p>
            <a:pPr marL="46609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6609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Identificar as iniciativas adotadas e a eficácia de suas diretrizes;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609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6609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Identificar os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possíveis facilitadores, barreiras, oportunidades e ameaças.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19F800F-FA86-49DF-9B0B-1692F100CE69}"/>
              </a:ext>
            </a:extLst>
          </p:cNvPr>
          <p:cNvSpPr txBox="1"/>
          <p:nvPr/>
        </p:nvSpPr>
        <p:spPr>
          <a:xfrm>
            <a:off x="396885" y="1120676"/>
            <a:ext cx="101531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spcBef>
                <a:spcPts val="300"/>
              </a:spcBef>
              <a:spcAft>
                <a:spcPts val="3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Perce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be-se um amplo movimento dos agentes para desenvolver um cenário favorável ao uso de processos BIM, entretanto, ainda existes barreiras processuais e jurídicas devido a falta de especificações e diretrizes que façam as interligações entre os envolvidos.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02/12/2020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0" y="224489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7. </a:t>
            </a:r>
            <a:r>
              <a:rPr lang="en-US" sz="3600" b="1" dirty="0" err="1">
                <a:solidFill>
                  <a:schemeClr val="bg1"/>
                </a:solidFill>
              </a:rPr>
              <a:t>Referências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9967" y="1124744"/>
            <a:ext cx="118566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Times-Roman"/>
              </a:rPr>
              <a:t>ANDERSON, R. </a:t>
            </a:r>
            <a:r>
              <a:rPr lang="en-US" sz="1100" dirty="0">
                <a:latin typeface="Times-Bold"/>
              </a:rPr>
              <a:t>An Introduction to the IPD Workflow for </a:t>
            </a:r>
            <a:r>
              <a:rPr lang="en-US" sz="1100" dirty="0" err="1">
                <a:latin typeface="Times-Bold"/>
              </a:rPr>
              <a:t>Vectorworks</a:t>
            </a:r>
            <a:r>
              <a:rPr lang="en-US" sz="1100" dirty="0">
                <a:latin typeface="Times-Bold"/>
              </a:rPr>
              <a:t> BIM Users</a:t>
            </a:r>
            <a:r>
              <a:rPr lang="en-US" sz="1100" dirty="0">
                <a:latin typeface="Times-Roman"/>
              </a:rPr>
              <a:t>. 2010. </a:t>
            </a:r>
            <a:r>
              <a:rPr lang="pt-BR" sz="1100" dirty="0">
                <a:latin typeface="Times-Roman"/>
              </a:rPr>
              <a:t>Disponível em: </a:t>
            </a:r>
            <a:r>
              <a:rPr lang="pt-BR" sz="1100" dirty="0">
                <a:latin typeface="Times-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http://download2.nemetschek.net/</a:t>
            </a:r>
            <a:r>
              <a:rPr lang="pt-BR" sz="1100" dirty="0" err="1">
                <a:latin typeface="Times-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www_misc</a:t>
            </a:r>
            <a:r>
              <a:rPr lang="pt-BR" sz="1100" dirty="0">
                <a:latin typeface="Times-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/2010/IPD_workflow_for_BIM.pdf</a:t>
            </a:r>
            <a:r>
              <a:rPr lang="pt-BR" sz="1100" dirty="0">
                <a:latin typeface="Times-Roman"/>
              </a:rPr>
              <a:t>&gt;. Acesso em: 21 Jun. 2011.</a:t>
            </a:r>
          </a:p>
          <a:p>
            <a:pPr algn="just"/>
            <a:r>
              <a:rPr lang="en-US" sz="1100" dirty="0">
                <a:latin typeface="Times-Roman"/>
              </a:rPr>
              <a:t>AUTODESK, INC. </a:t>
            </a:r>
            <a:r>
              <a:rPr lang="en-US" sz="1100" dirty="0">
                <a:latin typeface="Times-Bold"/>
              </a:rPr>
              <a:t>Autodesk BIM Deployment Plan: A Practical Framework for Implementing </a:t>
            </a:r>
            <a:r>
              <a:rPr lang="pt-BR" sz="1100" dirty="0">
                <a:latin typeface="Times-Bold"/>
              </a:rPr>
              <a:t>BIM. </a:t>
            </a:r>
            <a:r>
              <a:rPr lang="pt-BR" sz="1100" dirty="0">
                <a:latin typeface="Times-Roman"/>
              </a:rPr>
              <a:t>2010. Disponível em: &lt;http://usa.autodesk.com/</a:t>
            </a:r>
            <a:r>
              <a:rPr lang="pt-BR" sz="1100" dirty="0" err="1">
                <a:latin typeface="Times-Roman"/>
              </a:rPr>
              <a:t>adsk</a:t>
            </a:r>
            <a:r>
              <a:rPr lang="pt-BR" sz="1100" dirty="0">
                <a:latin typeface="Times-Roman"/>
              </a:rPr>
              <a:t>/</a:t>
            </a:r>
            <a:r>
              <a:rPr lang="pt-BR" sz="1100" dirty="0" err="1">
                <a:latin typeface="Times-Roman"/>
              </a:rPr>
              <a:t>servlet</a:t>
            </a:r>
            <a:r>
              <a:rPr lang="pt-BR" sz="1100" dirty="0">
                <a:latin typeface="Times-Roman"/>
              </a:rPr>
              <a:t>/</a:t>
            </a:r>
            <a:r>
              <a:rPr lang="pt-BR" sz="1100" dirty="0" err="1">
                <a:latin typeface="Times-Roman"/>
              </a:rPr>
              <a:t>item?id</a:t>
            </a:r>
            <a:r>
              <a:rPr lang="pt-BR" sz="1100" dirty="0">
                <a:latin typeface="Times-Roman"/>
              </a:rPr>
              <a:t>=14652957&amp;siteID=123112&gt;. Acesso em: 21 Set. 2010.</a:t>
            </a:r>
          </a:p>
          <a:p>
            <a:pPr algn="just"/>
            <a:r>
              <a:rPr lang="en-US" sz="1100" dirty="0">
                <a:latin typeface="Times-Roman"/>
              </a:rPr>
              <a:t>BARISON, M. B.; SANTOS, E. T. An overview of BIM specialists. In: INTERNATIONAL CONFERENCE ON COMPUTING IN CIVIL AND BUILDING ENGINEERING, 2010, Nottingham. </a:t>
            </a:r>
            <a:r>
              <a:rPr lang="pt-BR" sz="1100" dirty="0" err="1">
                <a:latin typeface="Times-Bold"/>
              </a:rPr>
              <a:t>Proceedings</a:t>
            </a:r>
            <a:r>
              <a:rPr lang="pt-BR" sz="1100" dirty="0">
                <a:latin typeface="Times-Bold"/>
              </a:rPr>
              <a:t>…</a:t>
            </a:r>
            <a:r>
              <a:rPr lang="pt-BR" sz="1100" dirty="0">
                <a:latin typeface="Times-Roman"/>
              </a:rPr>
              <a:t>Nottingham: Nottingham </a:t>
            </a:r>
            <a:r>
              <a:rPr lang="pt-BR" sz="1100" dirty="0" err="1">
                <a:latin typeface="Times-Roman"/>
              </a:rPr>
              <a:t>University</a:t>
            </a:r>
            <a:r>
              <a:rPr lang="pt-BR" sz="1100" dirty="0">
                <a:latin typeface="Times-Roman"/>
              </a:rPr>
              <a:t> Press, 2010. p. 141. Disponível em: &lt;http://www.engineering.nottingham.ac.uk/</a:t>
            </a:r>
            <a:r>
              <a:rPr lang="pt-BR" sz="1100" dirty="0" err="1">
                <a:latin typeface="Times-Roman"/>
              </a:rPr>
              <a:t>icccbe</a:t>
            </a:r>
            <a:r>
              <a:rPr lang="pt-BR" sz="1100" dirty="0">
                <a:latin typeface="Times-Roman"/>
              </a:rPr>
              <a:t>/</a:t>
            </a:r>
            <a:r>
              <a:rPr lang="pt-BR" sz="1100" dirty="0" err="1">
                <a:latin typeface="Times-Roman"/>
              </a:rPr>
              <a:t>proceedings</a:t>
            </a:r>
            <a:r>
              <a:rPr lang="pt-BR" sz="1100" dirty="0">
                <a:latin typeface="Times-Roman"/>
              </a:rPr>
              <a:t>/</a:t>
            </a:r>
            <a:r>
              <a:rPr lang="pt-BR" sz="1100" dirty="0" err="1">
                <a:latin typeface="Times-Roman"/>
              </a:rPr>
              <a:t>pdf</a:t>
            </a:r>
            <a:r>
              <a:rPr lang="pt-BR" sz="1100" dirty="0">
                <a:latin typeface="Times-Roman"/>
              </a:rPr>
              <a:t>/pf71.pdf&gt;. Acesso em: 21 Jun.</a:t>
            </a:r>
            <a:br>
              <a:rPr lang="pt-BR" sz="1100" dirty="0">
                <a:latin typeface="Times-Roman"/>
              </a:rPr>
            </a:br>
            <a:r>
              <a:rPr lang="pt-BR" sz="1100" dirty="0">
                <a:latin typeface="Times-Roman"/>
              </a:rPr>
              <a:t>NASCIMENTO, L. A.; SANTOS, E. T. A contribuição da Tecnologia da Informação ao Processo de Projeto na Construção Civil. In: Workshop Nacional Gestão do Processo de Projetos na Construção de Edifícios, 1.,2001, São Carlos. Anais.</a:t>
            </a:r>
          </a:p>
          <a:p>
            <a:pPr algn="just"/>
            <a:r>
              <a:rPr lang="pt-BR" sz="1100" dirty="0">
                <a:latin typeface="Times-Roman"/>
              </a:rPr>
              <a:t>CBIC- CÂMARA BRASILEIRA DA INDÚSTRIA DA CONSTRUÇÃO. Coletânea Implementação do BIM para Construtoras e Incorporadoras, Formas de contratação BIM - Parte 5. Brasília: CBIC, 2016. </a:t>
            </a:r>
          </a:p>
          <a:p>
            <a:pPr algn="just"/>
            <a:r>
              <a:rPr lang="pt-BR" sz="1100" dirty="0">
                <a:latin typeface="Times-Roman"/>
              </a:rPr>
              <a:t>EASTMAN, CHUCK; TEICHOLZ, PAUL; SACKS, RAFAEL; LISTON, KATHLEEN. Manual de BIM - Um guia de modelagem da informação da construção para arquitetos, engenheiros, gerentes, construtores e incorporadores. Porto Alegre: Bookman, 2014. </a:t>
            </a:r>
            <a:br>
              <a:rPr lang="pt-BR" sz="1100" dirty="0">
                <a:latin typeface="Times-Roman"/>
              </a:rPr>
            </a:br>
            <a:r>
              <a:rPr lang="pt-BR" sz="1100" dirty="0">
                <a:latin typeface="Times-Roman"/>
              </a:rPr>
              <a:t>VASCONCELOS, Tiago Miguel Nunes Rolo Ferreira de. </a:t>
            </a:r>
            <a:r>
              <a:rPr lang="pt-BR" sz="1100" dirty="0" err="1">
                <a:latin typeface="Times-Roman"/>
              </a:rPr>
              <a:t>building</a:t>
            </a:r>
            <a:r>
              <a:rPr lang="pt-BR" sz="1100" dirty="0">
                <a:latin typeface="Times-Roman"/>
              </a:rPr>
              <a:t> </a:t>
            </a:r>
            <a:r>
              <a:rPr lang="pt-BR" sz="1100" dirty="0" err="1">
                <a:latin typeface="Times-Roman"/>
              </a:rPr>
              <a:t>Information</a:t>
            </a:r>
            <a:r>
              <a:rPr lang="pt-BR" sz="1100" dirty="0">
                <a:latin typeface="Times-Roman"/>
              </a:rPr>
              <a:t> </a:t>
            </a:r>
            <a:r>
              <a:rPr lang="pt-BR" sz="1100" dirty="0" err="1">
                <a:latin typeface="Times-Roman"/>
              </a:rPr>
              <a:t>Model</a:t>
            </a:r>
            <a:r>
              <a:rPr lang="pt-BR" sz="1100" dirty="0">
                <a:latin typeface="Times-Roman"/>
              </a:rPr>
              <a:t> - Avaliação do seu potencial como solução para os principais atrasos e </a:t>
            </a:r>
            <a:r>
              <a:rPr lang="pt-BR" sz="1100" dirty="0" err="1">
                <a:latin typeface="Times-Roman"/>
              </a:rPr>
              <a:t>desperdicios</a:t>
            </a:r>
            <a:r>
              <a:rPr lang="pt-BR" sz="1100" dirty="0">
                <a:latin typeface="Times-Roman"/>
              </a:rPr>
              <a:t> na construção Portuguesa. Dissertação para obtenção do grau de Mestre em Engenharia Civil – perfil de Construção, Lisboa: Faculdade de Ciências e Tecnologia da Universidade Nova de Lisboa, 2010.</a:t>
            </a:r>
          </a:p>
          <a:p>
            <a:pPr algn="just"/>
            <a:r>
              <a:rPr lang="pt-BR" sz="1100" dirty="0">
                <a:latin typeface="Times-Roman"/>
              </a:rPr>
              <a:t>RIBEIRO, David Correia. Avaliação da Aplicabilidade do IPD em Portugal. Tese de Mestrado, Porto, Portugal: Faculdade de Engenharia da Universidade do Porto, 2012.</a:t>
            </a:r>
            <a:br>
              <a:rPr lang="pt-BR" sz="1100" dirty="0">
                <a:latin typeface="Times-Roman"/>
              </a:rPr>
            </a:br>
            <a:r>
              <a:rPr lang="pt-BR" sz="1100" dirty="0">
                <a:latin typeface="Times-Roman"/>
              </a:rPr>
              <a:t>PARREIRA, João Pedro de Castro. Implementação BIM nos processos organizacionais em empresas de construção – um caso de estudo. Dissertação para obtenção do Grau Mestre em Engenharia Civil – Perfil de Construção, Universidade Nova de Lisboa, 2013.</a:t>
            </a:r>
          </a:p>
          <a:p>
            <a:pPr algn="just"/>
            <a:r>
              <a:rPr lang="pt-BR" sz="1100" dirty="0">
                <a:latin typeface="Times-Roman"/>
              </a:rPr>
              <a:t>BIOTTO, Clarissa </a:t>
            </a:r>
            <a:r>
              <a:rPr lang="pt-BR" sz="1100" dirty="0" err="1">
                <a:latin typeface="Times-Roman"/>
              </a:rPr>
              <a:t>Notariano</a:t>
            </a:r>
            <a:r>
              <a:rPr lang="pt-BR" sz="1100" dirty="0">
                <a:latin typeface="Times-Roman"/>
              </a:rPr>
              <a:t>, Carlos Torres Formoso, e Eduardo </a:t>
            </a:r>
            <a:r>
              <a:rPr lang="pt-BR" sz="1100" dirty="0" err="1">
                <a:latin typeface="Times-Roman"/>
              </a:rPr>
              <a:t>Luis</a:t>
            </a:r>
            <a:r>
              <a:rPr lang="pt-BR" sz="1100" dirty="0">
                <a:latin typeface="Times-Roman"/>
              </a:rPr>
              <a:t> </a:t>
            </a:r>
            <a:r>
              <a:rPr lang="pt-BR" sz="1100" dirty="0" err="1">
                <a:latin typeface="Times-Roman"/>
              </a:rPr>
              <a:t>Isatto</a:t>
            </a:r>
            <a:r>
              <a:rPr lang="pt-BR" sz="1100" dirty="0">
                <a:latin typeface="Times-Roman"/>
              </a:rPr>
              <a:t>. “O Uso da Modelagem BIM 4D no projeto e gestão de sistemas de produção em empreendimentos de construção.” ENTAC juiz de fora - XIV encontro nacional de tecnologia do ambiente </a:t>
            </a:r>
            <a:r>
              <a:rPr lang="pt-BR" sz="1100" dirty="0" err="1">
                <a:latin typeface="Times-Roman"/>
              </a:rPr>
              <a:t>construido</a:t>
            </a:r>
            <a:r>
              <a:rPr lang="pt-BR" sz="1100" dirty="0">
                <a:latin typeface="Times-Roman"/>
              </a:rPr>
              <a:t>, 2012.</a:t>
            </a:r>
            <a:br>
              <a:rPr lang="pt-BR" sz="1100" dirty="0">
                <a:latin typeface="Times-Roman"/>
              </a:rPr>
            </a:br>
            <a:r>
              <a:rPr lang="pt-BR" sz="1100" dirty="0">
                <a:latin typeface="Times-Roman"/>
              </a:rPr>
              <a:t>COELHO, Sérgio Salles, e Celso Carlos Novaes. “Modelagem de Informações para Construção (BIM) e ambientes colaborativos para gestão de projetos na construção civil.” Centro Universitário Metodista </a:t>
            </a:r>
            <a:r>
              <a:rPr lang="pt-BR" sz="1100" dirty="0" err="1">
                <a:latin typeface="Times-Roman"/>
              </a:rPr>
              <a:t>Izabela</a:t>
            </a:r>
            <a:r>
              <a:rPr lang="pt-BR" sz="1100" dirty="0">
                <a:latin typeface="Times-Roman"/>
              </a:rPr>
              <a:t> Hendrix, Brasil, 2008.</a:t>
            </a:r>
            <a:br>
              <a:rPr lang="pt-BR" sz="1100" dirty="0">
                <a:latin typeface="Times-Roman"/>
              </a:rPr>
            </a:br>
            <a:r>
              <a:rPr lang="en-US" sz="1100" dirty="0">
                <a:latin typeface="Times-Roman"/>
              </a:rPr>
              <a:t>Peter </a:t>
            </a:r>
            <a:r>
              <a:rPr lang="en-US" sz="1100" dirty="0" err="1">
                <a:latin typeface="Times-Roman"/>
              </a:rPr>
              <a:t>Raisbeck</a:t>
            </a:r>
            <a:r>
              <a:rPr lang="en-US" sz="1100" dirty="0">
                <a:latin typeface="Times-Roman"/>
              </a:rPr>
              <a:t>, Ramsay Millie, Andrew Maher, ASSESSING INTEGRATED PROJECT DELIVERY: A COMPARATIVE ANALYSIS OF IPD AND ALLIANCE </a:t>
            </a:r>
            <a:r>
              <a:rPr lang="pt-BR" sz="1100" dirty="0">
                <a:latin typeface="Times-Roman"/>
              </a:rPr>
              <a:t>CONTRACTING PROCUREMENT ROUTES. </a:t>
            </a:r>
            <a:r>
              <a:rPr lang="en-US" sz="1100" dirty="0">
                <a:latin typeface="Times-Roman"/>
              </a:rPr>
              <a:t>Faculty of Architecture Building and Planning, University of Melbourne, Australia,</a:t>
            </a:r>
            <a:r>
              <a:rPr lang="pt-BR" sz="1100" dirty="0">
                <a:latin typeface="Times-Roman"/>
              </a:rPr>
              <a:t> </a:t>
            </a:r>
            <a:r>
              <a:rPr lang="pt-BR" sz="1100" dirty="0" err="1">
                <a:latin typeface="Times-Roman"/>
              </a:rPr>
              <a:t>Arup</a:t>
            </a:r>
            <a:r>
              <a:rPr lang="pt-BR" sz="1100" dirty="0">
                <a:latin typeface="Times-Roman"/>
              </a:rPr>
              <a:t> </a:t>
            </a:r>
            <a:r>
              <a:rPr lang="pt-BR" sz="1100" dirty="0" err="1">
                <a:latin typeface="Times-Roman"/>
              </a:rPr>
              <a:t>Australasia</a:t>
            </a:r>
            <a:endParaRPr lang="pt-BR" sz="1100" dirty="0">
              <a:latin typeface="Times-Roman"/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41918DD9-5DC4-42AF-BE76-D2F83ED6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</p:spTree>
    <p:extLst>
      <p:ext uri="{BB962C8B-B14F-4D97-AF65-F5344CB8AC3E}">
        <p14:creationId xmlns:p14="http://schemas.microsoft.com/office/powerpoint/2010/main" val="91023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E94009-C6A9-44BD-87F3-D79188A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190967-5003-4331-998D-B59054ED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6" name="Retângulo 3">
            <a:extLst>
              <a:ext uri="{FF2B5EF4-FFF2-40B4-BE49-F238E27FC236}">
                <a16:creationId xmlns:a16="http://schemas.microsoft.com/office/drawing/2014/main" id="{402E5DF7-577F-4D38-93E8-6AE650E382E8}"/>
              </a:ext>
            </a:extLst>
          </p:cNvPr>
          <p:cNvSpPr/>
          <p:nvPr/>
        </p:nvSpPr>
        <p:spPr>
          <a:xfrm>
            <a:off x="-21950" y="274343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1. </a:t>
            </a:r>
            <a:r>
              <a:rPr lang="en-US" sz="3600" b="1" dirty="0" err="1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4C40D008-0B47-4F5F-BE64-BF07A390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D62F53-2CAC-4753-A22F-42C865C9A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7" y="1219103"/>
            <a:ext cx="73628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5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E94009-C6A9-44BD-87F3-D79188A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190967-5003-4331-998D-B59054ED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6" name="Retângulo 3">
            <a:extLst>
              <a:ext uri="{FF2B5EF4-FFF2-40B4-BE49-F238E27FC236}">
                <a16:creationId xmlns:a16="http://schemas.microsoft.com/office/drawing/2014/main" id="{402E5DF7-577F-4D38-93E8-6AE650E382E8}"/>
              </a:ext>
            </a:extLst>
          </p:cNvPr>
          <p:cNvSpPr/>
          <p:nvPr/>
        </p:nvSpPr>
        <p:spPr>
          <a:xfrm>
            <a:off x="0" y="18864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1. </a:t>
            </a:r>
            <a:r>
              <a:rPr lang="en-US" sz="3600" b="1" dirty="0" err="1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DFB2AA9-8384-4ECC-8297-CD319CC1E9DA}"/>
              </a:ext>
            </a:extLst>
          </p:cNvPr>
          <p:cNvSpPr txBox="1"/>
          <p:nvPr/>
        </p:nvSpPr>
        <p:spPr>
          <a:xfrm>
            <a:off x="611560" y="1033503"/>
            <a:ext cx="4665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Cenário</a:t>
            </a:r>
            <a:endParaRPr lang="pt-BR" b="1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151C0B54-C5F0-4A36-B1D4-FD1E9D410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6353423"/>
              </p:ext>
            </p:extLst>
          </p:nvPr>
        </p:nvGraphicFramePr>
        <p:xfrm>
          <a:off x="2735796" y="1585199"/>
          <a:ext cx="6720408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4C40D008-0B47-4F5F-BE64-BF07A390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BC6F00C-7D9E-4AAA-91B7-2ECC7E8F9AD2}"/>
              </a:ext>
            </a:extLst>
          </p:cNvPr>
          <p:cNvSpPr/>
          <p:nvPr/>
        </p:nvSpPr>
        <p:spPr>
          <a:xfrm>
            <a:off x="4871865" y="5874148"/>
            <a:ext cx="20681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FONTE: MARCIA CODECCO, 2020</a:t>
            </a:r>
          </a:p>
        </p:txBody>
      </p:sp>
    </p:spTree>
    <p:extLst>
      <p:ext uri="{BB962C8B-B14F-4D97-AF65-F5344CB8AC3E}">
        <p14:creationId xmlns:p14="http://schemas.microsoft.com/office/powerpoint/2010/main" val="338536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9E94009-C6A9-44BD-87F3-D79188A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34CF-1344-479A-9F03-8BD8CA94E30A}" type="datetime1">
              <a:rPr lang="pt-BR" smtClean="0"/>
              <a:pPr/>
              <a:t>03/12/2020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EB9AC9-9967-4FF1-ACF5-924E21E7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190967-5003-4331-998D-B59054ED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7" name="Retângulo 3">
            <a:extLst>
              <a:ext uri="{FF2B5EF4-FFF2-40B4-BE49-F238E27FC236}">
                <a16:creationId xmlns:a16="http://schemas.microsoft.com/office/drawing/2014/main" id="{26E1889F-2F07-4B85-BB76-9B56EB09E5F0}"/>
              </a:ext>
            </a:extLst>
          </p:cNvPr>
          <p:cNvSpPr/>
          <p:nvPr/>
        </p:nvSpPr>
        <p:spPr>
          <a:xfrm>
            <a:off x="0" y="293095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1. </a:t>
            </a:r>
            <a:r>
              <a:rPr lang="en-US" sz="3600" b="1" dirty="0" err="1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12D5C6-C014-43DD-B74A-B01816BFBCED}"/>
              </a:ext>
            </a:extLst>
          </p:cNvPr>
          <p:cNvSpPr txBox="1"/>
          <p:nvPr/>
        </p:nvSpPr>
        <p:spPr>
          <a:xfrm>
            <a:off x="723675" y="1747444"/>
            <a:ext cx="18002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projetos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DB32BB-AED4-4277-8DAD-DCA37C54E518}"/>
              </a:ext>
            </a:extLst>
          </p:cNvPr>
          <p:cNvSpPr txBox="1"/>
          <p:nvPr/>
        </p:nvSpPr>
        <p:spPr>
          <a:xfrm>
            <a:off x="2771295" y="2936495"/>
            <a:ext cx="18002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recursos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557BB0-BD42-4F2F-A47A-6DCE3D8B0E7A}"/>
              </a:ext>
            </a:extLst>
          </p:cNvPr>
          <p:cNvSpPr txBox="1"/>
          <p:nvPr/>
        </p:nvSpPr>
        <p:spPr>
          <a:xfrm>
            <a:off x="5233180" y="3499195"/>
            <a:ext cx="220979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Alteração de projetos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2C1230D-167C-40E0-B2EF-D26D354689B4}"/>
              </a:ext>
            </a:extLst>
          </p:cNvPr>
          <p:cNvSpPr txBox="1"/>
          <p:nvPr/>
        </p:nvSpPr>
        <p:spPr>
          <a:xfrm>
            <a:off x="1623775" y="4063812"/>
            <a:ext cx="2209799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Papéis e responsabilidades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2D090FF-48D1-43B2-9566-589B30EA6A6A}"/>
              </a:ext>
            </a:extLst>
          </p:cNvPr>
          <p:cNvSpPr txBox="1"/>
          <p:nvPr/>
        </p:nvSpPr>
        <p:spPr>
          <a:xfrm>
            <a:off x="4261122" y="1631800"/>
            <a:ext cx="220979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desmotivada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7FF2B71-9AD6-4173-B29B-DBE19F640A90}"/>
              </a:ext>
            </a:extLst>
          </p:cNvPr>
          <p:cNvSpPr txBox="1"/>
          <p:nvPr/>
        </p:nvSpPr>
        <p:spPr>
          <a:xfrm>
            <a:off x="4753904" y="2432938"/>
            <a:ext cx="158417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Armazenagem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19F1022-43F0-454D-A011-5C068ADF3C24}"/>
              </a:ext>
            </a:extLst>
          </p:cNvPr>
          <p:cNvSpPr txBox="1"/>
          <p:nvPr/>
        </p:nvSpPr>
        <p:spPr>
          <a:xfrm>
            <a:off x="8686751" y="1668102"/>
            <a:ext cx="166554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Planejamento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467402C-445E-48EC-8EB5-106E6111F045}"/>
              </a:ext>
            </a:extLst>
          </p:cNvPr>
          <p:cNvSpPr txBox="1"/>
          <p:nvPr/>
        </p:nvSpPr>
        <p:spPr>
          <a:xfrm>
            <a:off x="8409572" y="2740393"/>
            <a:ext cx="158417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Racionalização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2792D84-25DE-4319-902A-4D97B0A39374}"/>
              </a:ext>
            </a:extLst>
          </p:cNvPr>
          <p:cNvSpPr txBox="1"/>
          <p:nvPr/>
        </p:nvSpPr>
        <p:spPr>
          <a:xfrm>
            <a:off x="497135" y="3801917"/>
            <a:ext cx="108848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Diretrizes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54E386F-3E7F-4EA6-AAC9-34A02F5E3AAA}"/>
              </a:ext>
            </a:extLst>
          </p:cNvPr>
          <p:cNvSpPr txBox="1"/>
          <p:nvPr/>
        </p:nvSpPr>
        <p:spPr>
          <a:xfrm>
            <a:off x="466553" y="5119087"/>
            <a:ext cx="120883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1BBCA15-6769-414E-AB2E-A987AD4D5CE9}"/>
              </a:ext>
            </a:extLst>
          </p:cNvPr>
          <p:cNvSpPr txBox="1"/>
          <p:nvPr/>
        </p:nvSpPr>
        <p:spPr>
          <a:xfrm>
            <a:off x="4257083" y="4584807"/>
            <a:ext cx="208527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Sobra de materiais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5FC9403-EA46-4588-881B-6A42338D0DD0}"/>
              </a:ext>
            </a:extLst>
          </p:cNvPr>
          <p:cNvSpPr txBox="1"/>
          <p:nvPr/>
        </p:nvSpPr>
        <p:spPr>
          <a:xfrm>
            <a:off x="5057259" y="5526065"/>
            <a:ext cx="220706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desmotivada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51DD6AB-334E-4697-9402-FBC411BC1BFD}"/>
              </a:ext>
            </a:extLst>
          </p:cNvPr>
          <p:cNvSpPr txBox="1"/>
          <p:nvPr/>
        </p:nvSpPr>
        <p:spPr>
          <a:xfrm>
            <a:off x="9519525" y="3876036"/>
            <a:ext cx="151216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Comunicação 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AFE0334-893F-41E2-98DC-446598DB905F}"/>
              </a:ext>
            </a:extLst>
          </p:cNvPr>
          <p:cNvSpPr txBox="1"/>
          <p:nvPr/>
        </p:nvSpPr>
        <p:spPr>
          <a:xfrm>
            <a:off x="8200463" y="4940882"/>
            <a:ext cx="239070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 organizacional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FD971062-BB43-4759-B2A1-4451ABC7C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202" y="4012265"/>
            <a:ext cx="400050" cy="371475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7FBBC439-4E2B-4213-88A7-4DFC6C6C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13" y="4399768"/>
            <a:ext cx="495300" cy="457200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75029B43-AD5A-4D9C-9424-DE09F27CE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862" y="2573679"/>
            <a:ext cx="542925" cy="409575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0DE59198-92B0-4C6C-B75C-866223394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128" y="1796508"/>
            <a:ext cx="371475" cy="409575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D435253-8E6C-4474-82FD-7F175F66A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847" y="5079557"/>
            <a:ext cx="371475" cy="409575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7F6930F7-793D-40C9-9EB0-35E0B099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602" y="1640980"/>
            <a:ext cx="400050" cy="371475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6B4FA7DC-B69F-4AD4-AB56-031CA1C8E0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1660" y="5480775"/>
            <a:ext cx="371475" cy="409575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1463471B-0189-441C-98DD-7C423073A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227" y="2907620"/>
            <a:ext cx="495300" cy="457200"/>
          </a:xfrm>
          <a:prstGeom prst="rect">
            <a:avLst/>
          </a:prstGeom>
        </p:spPr>
      </p:pic>
      <p:sp>
        <p:nvSpPr>
          <p:cNvPr id="49" name="Retângulo 48">
            <a:extLst>
              <a:ext uri="{FF2B5EF4-FFF2-40B4-BE49-F238E27FC236}">
                <a16:creationId xmlns:a16="http://schemas.microsoft.com/office/drawing/2014/main" id="{D7C669E2-2DA5-48F2-A7AD-F6303402A3FD}"/>
              </a:ext>
            </a:extLst>
          </p:cNvPr>
          <p:cNvSpPr/>
          <p:nvPr/>
        </p:nvSpPr>
        <p:spPr>
          <a:xfrm>
            <a:off x="4979282" y="6035385"/>
            <a:ext cx="20681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FONTE: MARCIA CODECCO, 2020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526A7DC0-660F-4330-9880-5D2D29825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317" y="5094127"/>
            <a:ext cx="371475" cy="409575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F9A40F7F-5369-4147-8FE7-3E5C65204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1807" y="3620960"/>
            <a:ext cx="495300" cy="457200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F6CB8D68-7ED7-4724-9EE8-0B98A3A54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564" y="2699919"/>
            <a:ext cx="495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Retângulo 3"/>
          <p:cNvSpPr/>
          <p:nvPr/>
        </p:nvSpPr>
        <p:spPr>
          <a:xfrm>
            <a:off x="0" y="202482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2. </a:t>
            </a:r>
            <a:r>
              <a:rPr lang="en-US" sz="3600" b="1" dirty="0" err="1">
                <a:solidFill>
                  <a:schemeClr val="bg1"/>
                </a:solidFill>
              </a:rPr>
              <a:t>Justificativa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1" name="Espaço Reservado para Rodapé 2">
            <a:extLst>
              <a:ext uri="{FF2B5EF4-FFF2-40B4-BE49-F238E27FC236}">
                <a16:creationId xmlns:a16="http://schemas.microsoft.com/office/drawing/2014/main" id="{EEA04CA7-9679-44BC-827E-A42135FC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DDC690-06DE-4421-9DFA-662CF0C667CA}"/>
              </a:ext>
            </a:extLst>
          </p:cNvPr>
          <p:cNvSpPr txBox="1"/>
          <p:nvPr/>
        </p:nvSpPr>
        <p:spPr>
          <a:xfrm>
            <a:off x="47328" y="1052736"/>
            <a:ext cx="11809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Identificar e analisar as inter-relações necessárias entre os agentes ou elos atuantes da cadeia produtiva da construção civil para que o BIM consiga de fato ter uso aplicável. Verificar as inciativas de órgãos públicos e privados para criar processos concretos que viabilizem o uso da metodologia, identificar os diversos agentes envolvidos para que a integração das informações aconteça. </a:t>
            </a:r>
            <a:endParaRPr lang="pt-BR" dirty="0"/>
          </a:p>
        </p:txBody>
      </p:sp>
      <p:pic>
        <p:nvPicPr>
          <p:cNvPr id="23" name="Imagem 22" descr="Gráfico, Diagrama&#10;&#10;Descrição gerada automaticamente">
            <a:extLst>
              <a:ext uri="{FF2B5EF4-FFF2-40B4-BE49-F238E27FC236}">
                <a16:creationId xmlns:a16="http://schemas.microsoft.com/office/drawing/2014/main" id="{B9408008-1B0B-41EE-933D-23B8C4991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8" y="2343523"/>
            <a:ext cx="4330839" cy="407608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B73D0564-061A-4A9E-9DA8-24E2B524B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271" y="2792090"/>
            <a:ext cx="6423568" cy="32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8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6" name="Retângulo 3"/>
          <p:cNvSpPr/>
          <p:nvPr/>
        </p:nvSpPr>
        <p:spPr>
          <a:xfrm>
            <a:off x="4611" y="152671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2. </a:t>
            </a:r>
            <a:r>
              <a:rPr lang="en-US" sz="3600" b="1" dirty="0" err="1">
                <a:solidFill>
                  <a:schemeClr val="bg1"/>
                </a:solidFill>
              </a:rPr>
              <a:t>Justificativa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1" name="Espaço Reservado para Rodapé 2">
            <a:extLst>
              <a:ext uri="{FF2B5EF4-FFF2-40B4-BE49-F238E27FC236}">
                <a16:creationId xmlns:a16="http://schemas.microsoft.com/office/drawing/2014/main" id="{EEA04CA7-9679-44BC-827E-A42135FC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5C12F19-6305-405F-9978-41BD0968B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009998"/>
            <a:ext cx="8991179" cy="530601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C7E9364-AF0F-457A-8189-BC3074D1B7A0}"/>
              </a:ext>
            </a:extLst>
          </p:cNvPr>
          <p:cNvSpPr/>
          <p:nvPr/>
        </p:nvSpPr>
        <p:spPr>
          <a:xfrm>
            <a:off x="4991329" y="6219502"/>
            <a:ext cx="11079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val="356476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4" name="Retângulo 3"/>
          <p:cNvSpPr/>
          <p:nvPr/>
        </p:nvSpPr>
        <p:spPr>
          <a:xfrm>
            <a:off x="11339" y="200850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3. </a:t>
            </a:r>
            <a:r>
              <a:rPr lang="en-US" sz="3600" b="1" dirty="0" err="1">
                <a:solidFill>
                  <a:schemeClr val="bg1"/>
                </a:solidFill>
              </a:rPr>
              <a:t>Objetivos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CE112215-89CE-495D-9C7D-2CBCBE466AC7}"/>
              </a:ext>
            </a:extLst>
          </p:cNvPr>
          <p:cNvSpPr txBox="1">
            <a:spLocks/>
          </p:cNvSpPr>
          <p:nvPr/>
        </p:nvSpPr>
        <p:spPr>
          <a:xfrm>
            <a:off x="4712992" y="64307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4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Rage Italic" pitchFamily="66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PCC-5963</a:t>
            </a:r>
            <a:r>
              <a:rPr lang="pt-BR" sz="1800">
                <a:latin typeface="Arial" panose="020B0604020202020204" pitchFamily="34" charset="0"/>
              </a:rPr>
              <a:t> - </a:t>
            </a:r>
            <a:r>
              <a:rPr lang="pt-BR"/>
              <a:t>Cadeia Produtiva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76BA92-E450-4F9E-A396-23EAD743F2E5}"/>
              </a:ext>
            </a:extLst>
          </p:cNvPr>
          <p:cNvSpPr txBox="1"/>
          <p:nvPr/>
        </p:nvSpPr>
        <p:spPr>
          <a:xfrm>
            <a:off x="191344" y="1090644"/>
            <a:ext cx="10751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Geral: </a:t>
            </a:r>
          </a:p>
          <a:p>
            <a:pPr algn="just"/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Identificar o conjunto de ações voltadas às inter-relações entre os diferentes agentes da cadeia produtiva que devem ser tomadas para a integração e uso efetivo de processos BIM.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63DB219-3863-4AAE-9EE5-BC4972BF048A}"/>
              </a:ext>
            </a:extLst>
          </p:cNvPr>
          <p:cNvSpPr txBox="1"/>
          <p:nvPr/>
        </p:nvSpPr>
        <p:spPr>
          <a:xfrm>
            <a:off x="241358" y="2802470"/>
            <a:ext cx="10751185" cy="3285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457200" algn="l"/>
              </a:tabLs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Específicos: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457200" algn="l"/>
              </a:tabLs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Analisar a cadeia produtiva e iniciativas tomadas para integração das informações necessárias ao BIM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Analisar legislações/decretos/incentivos vigentes para o uso do BIM, no que se relacionam com os papéis dos diferentes agentes e suas inter-relações.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457200" algn="l"/>
              </a:tabLs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Analisar casos de empresas e órgãos públicos que já iniciaram contratos em BIM e descrever quais processos foram definidos, com foco nos papéis dos diferentes agentes e suas inter-relações.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9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224F7-1D51-4EAE-BB4A-FF281A523155}" type="datetime1">
              <a:rPr lang="pt-BR" smtClean="0"/>
              <a:pPr/>
              <a:t>03/12/2020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Retângulo 3"/>
          <p:cNvSpPr/>
          <p:nvPr/>
        </p:nvSpPr>
        <p:spPr>
          <a:xfrm>
            <a:off x="62186" y="158045"/>
            <a:ext cx="4752528" cy="64800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</a:rPr>
              <a:t>4. </a:t>
            </a:r>
            <a:r>
              <a:rPr lang="en-US" sz="3600" b="1" dirty="0" err="1">
                <a:solidFill>
                  <a:schemeClr val="bg1"/>
                </a:solidFill>
              </a:rPr>
              <a:t>Metodologia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1" name="Espaço Reservado para Rodapé 2">
            <a:extLst>
              <a:ext uri="{FF2B5EF4-FFF2-40B4-BE49-F238E27FC236}">
                <a16:creationId xmlns:a16="http://schemas.microsoft.com/office/drawing/2014/main" id="{EEA04CA7-9679-44BC-827E-A42135FC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2992" y="6430764"/>
            <a:ext cx="2895600" cy="365125"/>
          </a:xfrm>
        </p:spPr>
        <p:txBody>
          <a:bodyPr/>
          <a:lstStyle/>
          <a:p>
            <a:r>
              <a:rPr lang="pt-BR" dirty="0"/>
              <a:t>PCC-5963</a:t>
            </a:r>
            <a:r>
              <a:rPr lang="pt-BR" sz="1800" dirty="0">
                <a:latin typeface="Arial" panose="020B0604020202020204" pitchFamily="34" charset="0"/>
              </a:rPr>
              <a:t> - </a:t>
            </a:r>
            <a:r>
              <a:rPr lang="pt-BR" dirty="0"/>
              <a:t>Cadeia Produtiva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5B552C9-4A81-4D4B-8307-9670C58B6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578452"/>
              </p:ext>
            </p:extLst>
          </p:nvPr>
        </p:nvGraphicFramePr>
        <p:xfrm>
          <a:off x="1271464" y="1304764"/>
          <a:ext cx="882098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275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9518</TotalTime>
  <Words>1318</Words>
  <Application>Microsoft Office PowerPoint</Application>
  <PresentationFormat>Widescreen</PresentationFormat>
  <Paragraphs>175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Rage Italic</vt:lpstr>
      <vt:lpstr>Times New Roman</vt:lpstr>
      <vt:lpstr>Times-Bold</vt:lpstr>
      <vt:lpstr>TimesNewRoman</vt:lpstr>
      <vt:lpstr>Times-Roman</vt:lpstr>
      <vt:lpstr>Sketchbook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Bernardo</dc:creator>
  <cp:lastModifiedBy>Mariana Rodrigues</cp:lastModifiedBy>
  <cp:revision>110</cp:revision>
  <cp:lastPrinted>2020-08-30T01:15:01Z</cp:lastPrinted>
  <dcterms:created xsi:type="dcterms:W3CDTF">2015-03-25T02:51:34Z</dcterms:created>
  <dcterms:modified xsi:type="dcterms:W3CDTF">2020-12-03T19:31:52Z</dcterms:modified>
</cp:coreProperties>
</file>