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7" y="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1337-95F1-4785-9ED7-353813AB257E}" type="datetimeFigureOut">
              <a:rPr lang="pt-BR" smtClean="0"/>
              <a:pPr/>
              <a:t>24/02/2020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D5DA-9380-42A8-8E30-3F90BBC802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-5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-5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-6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-8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0</Words>
  <Application>Microsoft Office PowerPoint</Application>
  <PresentationFormat>Apresentação na tela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Station</dc:creator>
  <cp:lastModifiedBy>PaulaYun</cp:lastModifiedBy>
  <cp:revision>35</cp:revision>
  <dcterms:created xsi:type="dcterms:W3CDTF">2014-05-08T22:28:28Z</dcterms:created>
  <dcterms:modified xsi:type="dcterms:W3CDTF">2020-02-24T13:05:51Z</dcterms:modified>
</cp:coreProperties>
</file>