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7139" autoAdjust="0"/>
  </p:normalViewPr>
  <p:slideViewPr>
    <p:cSldViewPr snapToGrid="0">
      <p:cViewPr varScale="1">
        <p:scale>
          <a:sx n="54" d="100"/>
          <a:sy n="54" d="100"/>
        </p:scale>
        <p:origin x="10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77D97-3342-47F1-ACEE-F4F96F5D96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224CBB8-B04B-4E13-B07E-E9F22F1040B0}">
      <dgm:prSet phldrT="[文本]" custT="1"/>
      <dgm:spPr/>
      <dgm:t>
        <a:bodyPr/>
        <a:lstStyle/>
        <a:p>
          <a:r>
            <a:rPr lang="en-US" altLang="zh-CN" sz="1800" dirty="0"/>
            <a:t>Earliest Innovation firms</a:t>
          </a:r>
          <a:endParaRPr lang="zh-CN" altLang="en-US" sz="1800" dirty="0"/>
        </a:p>
      </dgm:t>
    </dgm:pt>
    <dgm:pt modelId="{12DE2EB1-48E0-4170-8DE6-5A3FC360CB8F}" type="parTrans" cxnId="{1141EB16-9AED-4DDE-992D-4B7CDF6B44D2}">
      <dgm:prSet/>
      <dgm:spPr/>
      <dgm:t>
        <a:bodyPr/>
        <a:lstStyle/>
        <a:p>
          <a:endParaRPr lang="zh-CN" altLang="en-US"/>
        </a:p>
      </dgm:t>
    </dgm:pt>
    <dgm:pt modelId="{623F33F7-15B6-4BA9-B7A3-998114D95303}" type="sibTrans" cxnId="{1141EB16-9AED-4DDE-992D-4B7CDF6B44D2}">
      <dgm:prSet/>
      <dgm:spPr/>
      <dgm:t>
        <a:bodyPr/>
        <a:lstStyle/>
        <a:p>
          <a:endParaRPr lang="zh-CN" altLang="en-US"/>
        </a:p>
      </dgm:t>
    </dgm:pt>
    <dgm:pt modelId="{AA138205-2B44-48D2-B335-E3025C303D8A}">
      <dgm:prSet phldrT="[文本]" custT="1"/>
      <dgm:spPr/>
      <dgm:t>
        <a:bodyPr/>
        <a:lstStyle/>
        <a:p>
          <a:r>
            <a:rPr lang="en-US" sz="1800" b="0" dirty="0"/>
            <a:t>Highly research intensive </a:t>
          </a:r>
          <a:r>
            <a:rPr lang="en-US" altLang="zh-CN" sz="1800" b="0" dirty="0"/>
            <a:t>and </a:t>
          </a:r>
        </a:p>
        <a:p>
          <a:r>
            <a:rPr lang="en-US" altLang="zh-CN" sz="1800" b="0" dirty="0"/>
            <a:t>education intensive</a:t>
          </a:r>
          <a:endParaRPr lang="zh-CN" altLang="en-US" sz="1800" b="0" dirty="0"/>
        </a:p>
      </dgm:t>
    </dgm:pt>
    <dgm:pt modelId="{EBAC3A4C-7014-4073-A83A-A1629471CCF1}" type="parTrans" cxnId="{78BBD63C-D7D8-4B18-A3CE-C9E1AB90A6CB}">
      <dgm:prSet/>
      <dgm:spPr/>
      <dgm:t>
        <a:bodyPr/>
        <a:lstStyle/>
        <a:p>
          <a:endParaRPr lang="zh-CN" altLang="en-US"/>
        </a:p>
      </dgm:t>
    </dgm:pt>
    <dgm:pt modelId="{C0ECBFE9-A013-4513-9D8D-10E0BAE0C993}" type="sibTrans" cxnId="{78BBD63C-D7D8-4B18-A3CE-C9E1AB90A6CB}">
      <dgm:prSet/>
      <dgm:spPr/>
      <dgm:t>
        <a:bodyPr/>
        <a:lstStyle/>
        <a:p>
          <a:endParaRPr lang="zh-CN" altLang="en-US"/>
        </a:p>
      </dgm:t>
    </dgm:pt>
    <dgm:pt modelId="{04B5A4F1-CBCE-407F-8CCE-E0BB7BCF1A68}">
      <dgm:prSet phldrT="[文本]" custT="1"/>
      <dgm:spPr/>
      <dgm:t>
        <a:bodyPr/>
        <a:lstStyle/>
        <a:p>
          <a:r>
            <a:rPr lang="en-US" altLang="zh-CN" sz="1800" dirty="0"/>
            <a:t>Heavy cost and High risk</a:t>
          </a:r>
          <a:endParaRPr lang="zh-CN" altLang="en-US" sz="1800" dirty="0"/>
        </a:p>
      </dgm:t>
    </dgm:pt>
    <dgm:pt modelId="{D47F7593-4FAF-40B9-A67F-EB6869297F92}" type="parTrans" cxnId="{DD2DBDCD-0814-4A9F-99E2-19B18E360EF0}">
      <dgm:prSet/>
      <dgm:spPr/>
      <dgm:t>
        <a:bodyPr/>
        <a:lstStyle/>
        <a:p>
          <a:endParaRPr lang="zh-CN" altLang="en-US"/>
        </a:p>
      </dgm:t>
    </dgm:pt>
    <dgm:pt modelId="{C1908E86-8E0D-4629-8417-C5F7DA36C86D}" type="sibTrans" cxnId="{DD2DBDCD-0814-4A9F-99E2-19B18E360EF0}">
      <dgm:prSet/>
      <dgm:spPr/>
      <dgm:t>
        <a:bodyPr/>
        <a:lstStyle/>
        <a:p>
          <a:endParaRPr lang="zh-CN" altLang="en-US"/>
        </a:p>
      </dgm:t>
    </dgm:pt>
    <dgm:pt modelId="{6F529735-A6E7-455D-8826-25AEC808F642}">
      <dgm:prSet phldrT="[文本]" custT="1"/>
      <dgm:spPr/>
      <dgm:t>
        <a:bodyPr/>
        <a:lstStyle/>
        <a:p>
          <a:r>
            <a:rPr lang="en-US" altLang="zh-CN" sz="1800" dirty="0"/>
            <a:t>Monopoly market(pioneer patents)</a:t>
          </a:r>
          <a:endParaRPr lang="zh-CN" altLang="en-US" sz="1800" dirty="0"/>
        </a:p>
      </dgm:t>
    </dgm:pt>
    <dgm:pt modelId="{172044BC-4FD3-4AD1-B8B6-2FBEF824634E}" type="parTrans" cxnId="{105ED79D-1AD4-426B-B382-C3F54ADED7AA}">
      <dgm:prSet/>
      <dgm:spPr/>
      <dgm:t>
        <a:bodyPr/>
        <a:lstStyle/>
        <a:p>
          <a:endParaRPr lang="zh-CN" altLang="en-US"/>
        </a:p>
      </dgm:t>
    </dgm:pt>
    <dgm:pt modelId="{D2B56545-85F3-4A4B-B911-349BFDD871D9}" type="sibTrans" cxnId="{105ED79D-1AD4-426B-B382-C3F54ADED7AA}">
      <dgm:prSet/>
      <dgm:spPr/>
      <dgm:t>
        <a:bodyPr/>
        <a:lstStyle/>
        <a:p>
          <a:endParaRPr lang="zh-CN" altLang="en-US"/>
        </a:p>
      </dgm:t>
    </dgm:pt>
    <dgm:pt modelId="{B5ADFBF3-456E-4468-B0ED-4B37A154CED8}" type="pres">
      <dgm:prSet presAssocID="{33C77D97-3342-47F1-ACEE-F4F96F5D9675}" presName="vert0" presStyleCnt="0">
        <dgm:presLayoutVars>
          <dgm:dir/>
          <dgm:animOne val="branch"/>
          <dgm:animLvl val="lvl"/>
        </dgm:presLayoutVars>
      </dgm:prSet>
      <dgm:spPr/>
      <dgm:t>
        <a:bodyPr/>
        <a:lstStyle/>
        <a:p>
          <a:endParaRPr lang="pt-BR"/>
        </a:p>
      </dgm:t>
    </dgm:pt>
    <dgm:pt modelId="{7B2224E6-0A54-4647-B78D-70ECD086EDCD}" type="pres">
      <dgm:prSet presAssocID="{D224CBB8-B04B-4E13-B07E-E9F22F1040B0}" presName="thickLine" presStyleLbl="alignNode1" presStyleIdx="0" presStyleCnt="1"/>
      <dgm:spPr/>
    </dgm:pt>
    <dgm:pt modelId="{7345BC2E-816B-4BE1-87D2-B186DB1A03FB}" type="pres">
      <dgm:prSet presAssocID="{D224CBB8-B04B-4E13-B07E-E9F22F1040B0}" presName="horz1" presStyleCnt="0"/>
      <dgm:spPr/>
    </dgm:pt>
    <dgm:pt modelId="{D6A3D24F-7E34-4D5D-9670-BD4FE70499E4}" type="pres">
      <dgm:prSet presAssocID="{D224CBB8-B04B-4E13-B07E-E9F22F1040B0}" presName="tx1" presStyleLbl="revTx" presStyleIdx="0" presStyleCnt="4" custScaleX="118966"/>
      <dgm:spPr/>
      <dgm:t>
        <a:bodyPr/>
        <a:lstStyle/>
        <a:p>
          <a:endParaRPr lang="pt-BR"/>
        </a:p>
      </dgm:t>
    </dgm:pt>
    <dgm:pt modelId="{8F50D62E-6428-4A59-88DD-DC914B90746D}" type="pres">
      <dgm:prSet presAssocID="{D224CBB8-B04B-4E13-B07E-E9F22F1040B0}" presName="vert1" presStyleCnt="0"/>
      <dgm:spPr/>
    </dgm:pt>
    <dgm:pt modelId="{186FFDF4-36B1-4604-B5B8-CF4D24FC095A}" type="pres">
      <dgm:prSet presAssocID="{AA138205-2B44-48D2-B335-E3025C303D8A}" presName="vertSpace2a" presStyleCnt="0"/>
      <dgm:spPr/>
    </dgm:pt>
    <dgm:pt modelId="{73E17307-EFB5-4E94-8387-2D116AA70722}" type="pres">
      <dgm:prSet presAssocID="{AA138205-2B44-48D2-B335-E3025C303D8A}" presName="horz2" presStyleCnt="0"/>
      <dgm:spPr/>
    </dgm:pt>
    <dgm:pt modelId="{C841DEB7-0E71-43EE-98F5-59E86BF533E7}" type="pres">
      <dgm:prSet presAssocID="{AA138205-2B44-48D2-B335-E3025C303D8A}" presName="horzSpace2" presStyleCnt="0"/>
      <dgm:spPr/>
    </dgm:pt>
    <dgm:pt modelId="{49E7190E-0400-433E-99EF-52363242AFE7}" type="pres">
      <dgm:prSet presAssocID="{AA138205-2B44-48D2-B335-E3025C303D8A}" presName="tx2" presStyleLbl="revTx" presStyleIdx="1" presStyleCnt="4"/>
      <dgm:spPr/>
      <dgm:t>
        <a:bodyPr/>
        <a:lstStyle/>
        <a:p>
          <a:endParaRPr lang="pt-BR"/>
        </a:p>
      </dgm:t>
    </dgm:pt>
    <dgm:pt modelId="{CD5F7A88-191B-49DF-BA9C-F2E40B553D83}" type="pres">
      <dgm:prSet presAssocID="{AA138205-2B44-48D2-B335-E3025C303D8A}" presName="vert2" presStyleCnt="0"/>
      <dgm:spPr/>
    </dgm:pt>
    <dgm:pt modelId="{21198D36-0D9C-4015-B2D1-03A83D3314C1}" type="pres">
      <dgm:prSet presAssocID="{AA138205-2B44-48D2-B335-E3025C303D8A}" presName="thinLine2b" presStyleLbl="callout" presStyleIdx="0" presStyleCnt="3"/>
      <dgm:spPr/>
    </dgm:pt>
    <dgm:pt modelId="{4B994A96-0683-4D3E-9940-76E097AC816A}" type="pres">
      <dgm:prSet presAssocID="{AA138205-2B44-48D2-B335-E3025C303D8A}" presName="vertSpace2b" presStyleCnt="0"/>
      <dgm:spPr/>
    </dgm:pt>
    <dgm:pt modelId="{2BDDD17F-0AD1-4D26-8C05-54DFF867962E}" type="pres">
      <dgm:prSet presAssocID="{04B5A4F1-CBCE-407F-8CCE-E0BB7BCF1A68}" presName="horz2" presStyleCnt="0"/>
      <dgm:spPr/>
    </dgm:pt>
    <dgm:pt modelId="{BB8EC5C4-63CC-4A39-86FF-BCB30FBF22E5}" type="pres">
      <dgm:prSet presAssocID="{04B5A4F1-CBCE-407F-8CCE-E0BB7BCF1A68}" presName="horzSpace2" presStyleCnt="0"/>
      <dgm:spPr/>
    </dgm:pt>
    <dgm:pt modelId="{BE0A5397-8C2F-4B97-9399-46420D22A104}" type="pres">
      <dgm:prSet presAssocID="{04B5A4F1-CBCE-407F-8CCE-E0BB7BCF1A68}" presName="tx2" presStyleLbl="revTx" presStyleIdx="2" presStyleCnt="4"/>
      <dgm:spPr/>
      <dgm:t>
        <a:bodyPr/>
        <a:lstStyle/>
        <a:p>
          <a:endParaRPr lang="pt-BR"/>
        </a:p>
      </dgm:t>
    </dgm:pt>
    <dgm:pt modelId="{6C3E5892-C916-47F9-8FBB-E79160177628}" type="pres">
      <dgm:prSet presAssocID="{04B5A4F1-CBCE-407F-8CCE-E0BB7BCF1A68}" presName="vert2" presStyleCnt="0"/>
      <dgm:spPr/>
    </dgm:pt>
    <dgm:pt modelId="{FD1AC858-7445-4F32-B32F-C65F5EFCAD30}" type="pres">
      <dgm:prSet presAssocID="{04B5A4F1-CBCE-407F-8CCE-E0BB7BCF1A68}" presName="thinLine2b" presStyleLbl="callout" presStyleIdx="1" presStyleCnt="3"/>
      <dgm:spPr/>
    </dgm:pt>
    <dgm:pt modelId="{3BC5D694-D5B7-45D7-9619-24FEC84378EC}" type="pres">
      <dgm:prSet presAssocID="{04B5A4F1-CBCE-407F-8CCE-E0BB7BCF1A68}" presName="vertSpace2b" presStyleCnt="0"/>
      <dgm:spPr/>
    </dgm:pt>
    <dgm:pt modelId="{95251AA6-B4AD-4858-9319-BBAE4C8A9B94}" type="pres">
      <dgm:prSet presAssocID="{6F529735-A6E7-455D-8826-25AEC808F642}" presName="horz2" presStyleCnt="0"/>
      <dgm:spPr/>
    </dgm:pt>
    <dgm:pt modelId="{46CA4ADD-0E6F-4B3A-841E-19FC3772C3E3}" type="pres">
      <dgm:prSet presAssocID="{6F529735-A6E7-455D-8826-25AEC808F642}" presName="horzSpace2" presStyleCnt="0"/>
      <dgm:spPr/>
    </dgm:pt>
    <dgm:pt modelId="{CABD7F78-2EAA-470B-A5B1-B8EA05C21018}" type="pres">
      <dgm:prSet presAssocID="{6F529735-A6E7-455D-8826-25AEC808F642}" presName="tx2" presStyleLbl="revTx" presStyleIdx="3" presStyleCnt="4"/>
      <dgm:spPr/>
      <dgm:t>
        <a:bodyPr/>
        <a:lstStyle/>
        <a:p>
          <a:endParaRPr lang="pt-BR"/>
        </a:p>
      </dgm:t>
    </dgm:pt>
    <dgm:pt modelId="{0C9FAED1-023F-4271-B55E-05A6CBA89374}" type="pres">
      <dgm:prSet presAssocID="{6F529735-A6E7-455D-8826-25AEC808F642}" presName="vert2" presStyleCnt="0"/>
      <dgm:spPr/>
    </dgm:pt>
    <dgm:pt modelId="{35A9158C-2B26-4272-A7FE-9C132EDB0BF3}" type="pres">
      <dgm:prSet presAssocID="{6F529735-A6E7-455D-8826-25AEC808F642}" presName="thinLine2b" presStyleLbl="callout" presStyleIdx="2" presStyleCnt="3"/>
      <dgm:spPr/>
    </dgm:pt>
    <dgm:pt modelId="{029F4C18-87D7-4444-8272-2AA23623A1D7}" type="pres">
      <dgm:prSet presAssocID="{6F529735-A6E7-455D-8826-25AEC808F642}" presName="vertSpace2b" presStyleCnt="0"/>
      <dgm:spPr/>
    </dgm:pt>
  </dgm:ptLst>
  <dgm:cxnLst>
    <dgm:cxn modelId="{DD2DBDCD-0814-4A9F-99E2-19B18E360EF0}" srcId="{D224CBB8-B04B-4E13-B07E-E9F22F1040B0}" destId="{04B5A4F1-CBCE-407F-8CCE-E0BB7BCF1A68}" srcOrd="1" destOrd="0" parTransId="{D47F7593-4FAF-40B9-A67F-EB6869297F92}" sibTransId="{C1908E86-8E0D-4629-8417-C5F7DA36C86D}"/>
    <dgm:cxn modelId="{E19681DF-8779-4278-B605-94F26FFD1A5F}" type="presOf" srcId="{AA138205-2B44-48D2-B335-E3025C303D8A}" destId="{49E7190E-0400-433E-99EF-52363242AFE7}" srcOrd="0" destOrd="0" presId="urn:microsoft.com/office/officeart/2008/layout/LinedList"/>
    <dgm:cxn modelId="{105ED79D-1AD4-426B-B382-C3F54ADED7AA}" srcId="{D224CBB8-B04B-4E13-B07E-E9F22F1040B0}" destId="{6F529735-A6E7-455D-8826-25AEC808F642}" srcOrd="2" destOrd="0" parTransId="{172044BC-4FD3-4AD1-B8B6-2FBEF824634E}" sibTransId="{D2B56545-85F3-4A4B-B911-349BFDD871D9}"/>
    <dgm:cxn modelId="{1141EB16-9AED-4DDE-992D-4B7CDF6B44D2}" srcId="{33C77D97-3342-47F1-ACEE-F4F96F5D9675}" destId="{D224CBB8-B04B-4E13-B07E-E9F22F1040B0}" srcOrd="0" destOrd="0" parTransId="{12DE2EB1-48E0-4170-8DE6-5A3FC360CB8F}" sibTransId="{623F33F7-15B6-4BA9-B7A3-998114D95303}"/>
    <dgm:cxn modelId="{78BBD63C-D7D8-4B18-A3CE-C9E1AB90A6CB}" srcId="{D224CBB8-B04B-4E13-B07E-E9F22F1040B0}" destId="{AA138205-2B44-48D2-B335-E3025C303D8A}" srcOrd="0" destOrd="0" parTransId="{EBAC3A4C-7014-4073-A83A-A1629471CCF1}" sibTransId="{C0ECBFE9-A013-4513-9D8D-10E0BAE0C993}"/>
    <dgm:cxn modelId="{9A885212-4DD2-428D-9E6E-C06F693624DD}" type="presOf" srcId="{33C77D97-3342-47F1-ACEE-F4F96F5D9675}" destId="{B5ADFBF3-456E-4468-B0ED-4B37A154CED8}" srcOrd="0" destOrd="0" presId="urn:microsoft.com/office/officeart/2008/layout/LinedList"/>
    <dgm:cxn modelId="{F1BA4E26-7EF3-4EA5-8D76-AC1170499232}" type="presOf" srcId="{D224CBB8-B04B-4E13-B07E-E9F22F1040B0}" destId="{D6A3D24F-7E34-4D5D-9670-BD4FE70499E4}" srcOrd="0" destOrd="0" presId="urn:microsoft.com/office/officeart/2008/layout/LinedList"/>
    <dgm:cxn modelId="{D0944F90-FE1B-4DF6-AFBF-A8EB50179724}" type="presOf" srcId="{6F529735-A6E7-455D-8826-25AEC808F642}" destId="{CABD7F78-2EAA-470B-A5B1-B8EA05C21018}" srcOrd="0" destOrd="0" presId="urn:microsoft.com/office/officeart/2008/layout/LinedList"/>
    <dgm:cxn modelId="{EA13CA80-9755-479E-A007-2A6EAABADBF6}" type="presOf" srcId="{04B5A4F1-CBCE-407F-8CCE-E0BB7BCF1A68}" destId="{BE0A5397-8C2F-4B97-9399-46420D22A104}" srcOrd="0" destOrd="0" presId="urn:microsoft.com/office/officeart/2008/layout/LinedList"/>
    <dgm:cxn modelId="{1D2802D7-7BD4-47E7-8CCE-724EEBEB52DE}" type="presParOf" srcId="{B5ADFBF3-456E-4468-B0ED-4B37A154CED8}" destId="{7B2224E6-0A54-4647-B78D-70ECD086EDCD}" srcOrd="0" destOrd="0" presId="urn:microsoft.com/office/officeart/2008/layout/LinedList"/>
    <dgm:cxn modelId="{0C6F2879-1AEB-4721-A950-B1A2BC256647}" type="presParOf" srcId="{B5ADFBF3-456E-4468-B0ED-4B37A154CED8}" destId="{7345BC2E-816B-4BE1-87D2-B186DB1A03FB}" srcOrd="1" destOrd="0" presId="urn:microsoft.com/office/officeart/2008/layout/LinedList"/>
    <dgm:cxn modelId="{641CF13E-6CED-45B6-B930-1C39C1E12384}" type="presParOf" srcId="{7345BC2E-816B-4BE1-87D2-B186DB1A03FB}" destId="{D6A3D24F-7E34-4D5D-9670-BD4FE70499E4}" srcOrd="0" destOrd="0" presId="urn:microsoft.com/office/officeart/2008/layout/LinedList"/>
    <dgm:cxn modelId="{DB458974-D9FB-4130-B0E7-CE5A8A8AD581}" type="presParOf" srcId="{7345BC2E-816B-4BE1-87D2-B186DB1A03FB}" destId="{8F50D62E-6428-4A59-88DD-DC914B90746D}" srcOrd="1" destOrd="0" presId="urn:microsoft.com/office/officeart/2008/layout/LinedList"/>
    <dgm:cxn modelId="{EC163018-E833-47B7-AC99-91362B9355E7}" type="presParOf" srcId="{8F50D62E-6428-4A59-88DD-DC914B90746D}" destId="{186FFDF4-36B1-4604-B5B8-CF4D24FC095A}" srcOrd="0" destOrd="0" presId="urn:microsoft.com/office/officeart/2008/layout/LinedList"/>
    <dgm:cxn modelId="{29B44638-3DF5-48C7-8EF9-FA34FC8CC766}" type="presParOf" srcId="{8F50D62E-6428-4A59-88DD-DC914B90746D}" destId="{73E17307-EFB5-4E94-8387-2D116AA70722}" srcOrd="1" destOrd="0" presId="urn:microsoft.com/office/officeart/2008/layout/LinedList"/>
    <dgm:cxn modelId="{131B1174-9841-4DB2-801B-FA1928A459BD}" type="presParOf" srcId="{73E17307-EFB5-4E94-8387-2D116AA70722}" destId="{C841DEB7-0E71-43EE-98F5-59E86BF533E7}" srcOrd="0" destOrd="0" presId="urn:microsoft.com/office/officeart/2008/layout/LinedList"/>
    <dgm:cxn modelId="{461F8F44-FD59-4E72-9411-89D82EE061CE}" type="presParOf" srcId="{73E17307-EFB5-4E94-8387-2D116AA70722}" destId="{49E7190E-0400-433E-99EF-52363242AFE7}" srcOrd="1" destOrd="0" presId="urn:microsoft.com/office/officeart/2008/layout/LinedList"/>
    <dgm:cxn modelId="{C6C1FBA3-E158-401B-8EE1-63042DF422AF}" type="presParOf" srcId="{73E17307-EFB5-4E94-8387-2D116AA70722}" destId="{CD5F7A88-191B-49DF-BA9C-F2E40B553D83}" srcOrd="2" destOrd="0" presId="urn:microsoft.com/office/officeart/2008/layout/LinedList"/>
    <dgm:cxn modelId="{34733142-C04C-4733-8D67-0A2393CFC050}" type="presParOf" srcId="{8F50D62E-6428-4A59-88DD-DC914B90746D}" destId="{21198D36-0D9C-4015-B2D1-03A83D3314C1}" srcOrd="2" destOrd="0" presId="urn:microsoft.com/office/officeart/2008/layout/LinedList"/>
    <dgm:cxn modelId="{543F1827-9CB8-4382-B620-92E6584A01C8}" type="presParOf" srcId="{8F50D62E-6428-4A59-88DD-DC914B90746D}" destId="{4B994A96-0683-4D3E-9940-76E097AC816A}" srcOrd="3" destOrd="0" presId="urn:microsoft.com/office/officeart/2008/layout/LinedList"/>
    <dgm:cxn modelId="{D4F3AF29-5002-4D50-AECE-82FF866A60BE}" type="presParOf" srcId="{8F50D62E-6428-4A59-88DD-DC914B90746D}" destId="{2BDDD17F-0AD1-4D26-8C05-54DFF867962E}" srcOrd="4" destOrd="0" presId="urn:microsoft.com/office/officeart/2008/layout/LinedList"/>
    <dgm:cxn modelId="{8C8BC605-4374-44FD-B4F1-BBB378CCB4E9}" type="presParOf" srcId="{2BDDD17F-0AD1-4D26-8C05-54DFF867962E}" destId="{BB8EC5C4-63CC-4A39-86FF-BCB30FBF22E5}" srcOrd="0" destOrd="0" presId="urn:microsoft.com/office/officeart/2008/layout/LinedList"/>
    <dgm:cxn modelId="{956C2675-2ECF-43CD-AEB4-0355FA5BE4DB}" type="presParOf" srcId="{2BDDD17F-0AD1-4D26-8C05-54DFF867962E}" destId="{BE0A5397-8C2F-4B97-9399-46420D22A104}" srcOrd="1" destOrd="0" presId="urn:microsoft.com/office/officeart/2008/layout/LinedList"/>
    <dgm:cxn modelId="{D61C3E61-B903-4178-86DB-AFA9BE361259}" type="presParOf" srcId="{2BDDD17F-0AD1-4D26-8C05-54DFF867962E}" destId="{6C3E5892-C916-47F9-8FBB-E79160177628}" srcOrd="2" destOrd="0" presId="urn:microsoft.com/office/officeart/2008/layout/LinedList"/>
    <dgm:cxn modelId="{9429B565-ACF9-4B99-B6B2-EB55092E743A}" type="presParOf" srcId="{8F50D62E-6428-4A59-88DD-DC914B90746D}" destId="{FD1AC858-7445-4F32-B32F-C65F5EFCAD30}" srcOrd="5" destOrd="0" presId="urn:microsoft.com/office/officeart/2008/layout/LinedList"/>
    <dgm:cxn modelId="{1F4A7B0D-24AE-4C21-9D45-4A15A0F59AE7}" type="presParOf" srcId="{8F50D62E-6428-4A59-88DD-DC914B90746D}" destId="{3BC5D694-D5B7-45D7-9619-24FEC84378EC}" srcOrd="6" destOrd="0" presId="urn:microsoft.com/office/officeart/2008/layout/LinedList"/>
    <dgm:cxn modelId="{B605F997-5FE3-4F99-B63B-2B2045BBF0D9}" type="presParOf" srcId="{8F50D62E-6428-4A59-88DD-DC914B90746D}" destId="{95251AA6-B4AD-4858-9319-BBAE4C8A9B94}" srcOrd="7" destOrd="0" presId="urn:microsoft.com/office/officeart/2008/layout/LinedList"/>
    <dgm:cxn modelId="{08F32F66-D093-4CE2-A124-600AA8B1E291}" type="presParOf" srcId="{95251AA6-B4AD-4858-9319-BBAE4C8A9B94}" destId="{46CA4ADD-0E6F-4B3A-841E-19FC3772C3E3}" srcOrd="0" destOrd="0" presId="urn:microsoft.com/office/officeart/2008/layout/LinedList"/>
    <dgm:cxn modelId="{9648E92A-41B5-4834-ABCB-B51AFEA2F77A}" type="presParOf" srcId="{95251AA6-B4AD-4858-9319-BBAE4C8A9B94}" destId="{CABD7F78-2EAA-470B-A5B1-B8EA05C21018}" srcOrd="1" destOrd="0" presId="urn:microsoft.com/office/officeart/2008/layout/LinedList"/>
    <dgm:cxn modelId="{7FB5C1FE-0E08-42CE-BD66-2E0E000B9C88}" type="presParOf" srcId="{95251AA6-B4AD-4858-9319-BBAE4C8A9B94}" destId="{0C9FAED1-023F-4271-B55E-05A6CBA89374}" srcOrd="2" destOrd="0" presId="urn:microsoft.com/office/officeart/2008/layout/LinedList"/>
    <dgm:cxn modelId="{C04EA352-0A70-4844-BD27-EBCF6C47D5CA}" type="presParOf" srcId="{8F50D62E-6428-4A59-88DD-DC914B90746D}" destId="{35A9158C-2B26-4272-A7FE-9C132EDB0BF3}" srcOrd="8" destOrd="0" presId="urn:microsoft.com/office/officeart/2008/layout/LinedList"/>
    <dgm:cxn modelId="{C49370E8-40D5-46D7-AAD6-5B7FC1CB510D}" type="presParOf" srcId="{8F50D62E-6428-4A59-88DD-DC914B90746D}" destId="{029F4C18-87D7-4444-8272-2AA23623A1D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77D97-3342-47F1-ACEE-F4F96F5D96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224CBB8-B04B-4E13-B07E-E9F22F1040B0}">
      <dgm:prSet phldrT="[文本]" custT="1"/>
      <dgm:spPr/>
      <dgm:t>
        <a:bodyPr/>
        <a:lstStyle/>
        <a:p>
          <a:r>
            <a:rPr lang="en-US" altLang="zh-CN" sz="1600" dirty="0"/>
            <a:t>Second Innovation firms</a:t>
          </a:r>
          <a:endParaRPr lang="zh-CN" altLang="en-US" sz="1600" dirty="0"/>
        </a:p>
      </dgm:t>
    </dgm:pt>
    <dgm:pt modelId="{12DE2EB1-48E0-4170-8DE6-5A3FC360CB8F}" type="parTrans" cxnId="{1141EB16-9AED-4DDE-992D-4B7CDF6B44D2}">
      <dgm:prSet/>
      <dgm:spPr/>
      <dgm:t>
        <a:bodyPr/>
        <a:lstStyle/>
        <a:p>
          <a:endParaRPr lang="zh-CN" altLang="en-US"/>
        </a:p>
      </dgm:t>
    </dgm:pt>
    <dgm:pt modelId="{623F33F7-15B6-4BA9-B7A3-998114D95303}" type="sibTrans" cxnId="{1141EB16-9AED-4DDE-992D-4B7CDF6B44D2}">
      <dgm:prSet/>
      <dgm:spPr/>
      <dgm:t>
        <a:bodyPr/>
        <a:lstStyle/>
        <a:p>
          <a:endParaRPr lang="zh-CN" altLang="en-US"/>
        </a:p>
      </dgm:t>
    </dgm:pt>
    <dgm:pt modelId="{AA138205-2B44-48D2-B335-E3025C303D8A}">
      <dgm:prSet phldrT="[文本]" custT="1"/>
      <dgm:spPr/>
      <dgm:t>
        <a:bodyPr/>
        <a:lstStyle/>
        <a:p>
          <a:r>
            <a:rPr lang="en-US" altLang="zh-CN" sz="1600" b="0" dirty="0"/>
            <a:t>Take advantage from earlier innovator</a:t>
          </a:r>
          <a:endParaRPr lang="zh-CN" altLang="en-US" sz="1600" b="0" dirty="0"/>
        </a:p>
      </dgm:t>
    </dgm:pt>
    <dgm:pt modelId="{EBAC3A4C-7014-4073-A83A-A1629471CCF1}" type="parTrans" cxnId="{78BBD63C-D7D8-4B18-A3CE-C9E1AB90A6CB}">
      <dgm:prSet/>
      <dgm:spPr/>
      <dgm:t>
        <a:bodyPr/>
        <a:lstStyle/>
        <a:p>
          <a:endParaRPr lang="zh-CN" altLang="en-US"/>
        </a:p>
      </dgm:t>
    </dgm:pt>
    <dgm:pt modelId="{C0ECBFE9-A013-4513-9D8D-10E0BAE0C993}" type="sibTrans" cxnId="{78BBD63C-D7D8-4B18-A3CE-C9E1AB90A6CB}">
      <dgm:prSet/>
      <dgm:spPr/>
      <dgm:t>
        <a:bodyPr/>
        <a:lstStyle/>
        <a:p>
          <a:endParaRPr lang="zh-CN" altLang="en-US"/>
        </a:p>
      </dgm:t>
    </dgm:pt>
    <dgm:pt modelId="{04B5A4F1-CBCE-407F-8CCE-E0BB7BCF1A68}">
      <dgm:prSet phldrT="[文本]" custT="1"/>
      <dgm:spPr/>
      <dgm:t>
        <a:bodyPr/>
        <a:lstStyle/>
        <a:p>
          <a:r>
            <a:rPr lang="en-US" altLang="zh-CN" sz="1600" dirty="0"/>
            <a:t>Improve production</a:t>
          </a:r>
          <a:r>
            <a:rPr lang="zh-CN" altLang="en-US" sz="1600" dirty="0"/>
            <a:t>（</a:t>
          </a:r>
          <a:r>
            <a:rPr lang="en-US" altLang="zh-CN" sz="1600" dirty="0"/>
            <a:t>Technical </a:t>
          </a:r>
          <a:r>
            <a:rPr lang="en-US" altLang="zh-CN" sz="1600" dirty="0" err="1"/>
            <a:t>Strenth</a:t>
          </a:r>
          <a:r>
            <a:rPr lang="zh-CN" altLang="en-US" sz="1600" dirty="0"/>
            <a:t>）</a:t>
          </a:r>
        </a:p>
      </dgm:t>
    </dgm:pt>
    <dgm:pt modelId="{D47F7593-4FAF-40B9-A67F-EB6869297F92}" type="parTrans" cxnId="{DD2DBDCD-0814-4A9F-99E2-19B18E360EF0}">
      <dgm:prSet/>
      <dgm:spPr/>
      <dgm:t>
        <a:bodyPr/>
        <a:lstStyle/>
        <a:p>
          <a:endParaRPr lang="zh-CN" altLang="en-US"/>
        </a:p>
      </dgm:t>
    </dgm:pt>
    <dgm:pt modelId="{C1908E86-8E0D-4629-8417-C5F7DA36C86D}" type="sibTrans" cxnId="{DD2DBDCD-0814-4A9F-99E2-19B18E360EF0}">
      <dgm:prSet/>
      <dgm:spPr/>
      <dgm:t>
        <a:bodyPr/>
        <a:lstStyle/>
        <a:p>
          <a:endParaRPr lang="zh-CN" altLang="en-US"/>
        </a:p>
      </dgm:t>
    </dgm:pt>
    <dgm:pt modelId="{6F529735-A6E7-455D-8826-25AEC808F642}">
      <dgm:prSet phldrT="[文本]" custT="1"/>
      <dgm:spPr/>
      <dgm:t>
        <a:bodyPr/>
        <a:lstStyle/>
        <a:p>
          <a:r>
            <a:rPr lang="en-US" altLang="zh-CN" sz="1600" dirty="0"/>
            <a:t>Weaken monopoly market</a:t>
          </a:r>
          <a:endParaRPr lang="zh-CN" altLang="en-US" sz="1600" dirty="0"/>
        </a:p>
      </dgm:t>
    </dgm:pt>
    <dgm:pt modelId="{172044BC-4FD3-4AD1-B8B6-2FBEF824634E}" type="parTrans" cxnId="{105ED79D-1AD4-426B-B382-C3F54ADED7AA}">
      <dgm:prSet/>
      <dgm:spPr/>
      <dgm:t>
        <a:bodyPr/>
        <a:lstStyle/>
        <a:p>
          <a:endParaRPr lang="zh-CN" altLang="en-US"/>
        </a:p>
      </dgm:t>
    </dgm:pt>
    <dgm:pt modelId="{D2B56545-85F3-4A4B-B911-349BFDD871D9}" type="sibTrans" cxnId="{105ED79D-1AD4-426B-B382-C3F54ADED7AA}">
      <dgm:prSet/>
      <dgm:spPr/>
      <dgm:t>
        <a:bodyPr/>
        <a:lstStyle/>
        <a:p>
          <a:endParaRPr lang="zh-CN" altLang="en-US"/>
        </a:p>
      </dgm:t>
    </dgm:pt>
    <dgm:pt modelId="{B0AE0377-9967-49AD-A8BB-6E839E163F5E}">
      <dgm:prSet phldrT="[文本]" custT="1"/>
      <dgm:spPr/>
      <dgm:t>
        <a:bodyPr/>
        <a:lstStyle/>
        <a:p>
          <a:r>
            <a:rPr lang="en-US" altLang="zh-CN" sz="1600" dirty="0"/>
            <a:t>Hope to get an independent patent rather than licensing</a:t>
          </a:r>
          <a:endParaRPr lang="zh-CN" altLang="en-US" sz="1600" dirty="0"/>
        </a:p>
      </dgm:t>
    </dgm:pt>
    <dgm:pt modelId="{811DA59B-6F59-46BB-A75A-AC8BED0F61F9}" type="parTrans" cxnId="{B3950832-AA8E-49CE-8C30-22EF0B773A2C}">
      <dgm:prSet/>
      <dgm:spPr/>
      <dgm:t>
        <a:bodyPr/>
        <a:lstStyle/>
        <a:p>
          <a:endParaRPr lang="zh-CN" altLang="en-US"/>
        </a:p>
      </dgm:t>
    </dgm:pt>
    <dgm:pt modelId="{2BA072B2-449E-4E27-B785-FB4536D5F0FF}" type="sibTrans" cxnId="{B3950832-AA8E-49CE-8C30-22EF0B773A2C}">
      <dgm:prSet/>
      <dgm:spPr/>
      <dgm:t>
        <a:bodyPr/>
        <a:lstStyle/>
        <a:p>
          <a:endParaRPr lang="zh-CN" altLang="en-US"/>
        </a:p>
      </dgm:t>
    </dgm:pt>
    <dgm:pt modelId="{C55D8946-538B-4D1B-8583-3C85DBBAD81A}">
      <dgm:prSet phldrT="[文本]" custT="1"/>
      <dgm:spPr/>
      <dgm:t>
        <a:bodyPr/>
        <a:lstStyle/>
        <a:p>
          <a:r>
            <a:rPr lang="en-US" altLang="zh-CN" sz="1600" dirty="0"/>
            <a:t>Research intensive and highly experimental development and design</a:t>
          </a:r>
          <a:endParaRPr lang="zh-CN" altLang="en-US" sz="1600" dirty="0"/>
        </a:p>
      </dgm:t>
    </dgm:pt>
    <dgm:pt modelId="{E4A1526A-E9CF-4CC7-8549-B5E81245DB27}" type="parTrans" cxnId="{E4C4623C-D740-48CA-8795-4B97153440C7}">
      <dgm:prSet/>
      <dgm:spPr/>
      <dgm:t>
        <a:bodyPr/>
        <a:lstStyle/>
        <a:p>
          <a:endParaRPr lang="zh-CN" altLang="en-US"/>
        </a:p>
      </dgm:t>
    </dgm:pt>
    <dgm:pt modelId="{544A0734-7F16-4667-BAF9-C348B205EEBD}" type="sibTrans" cxnId="{E4C4623C-D740-48CA-8795-4B97153440C7}">
      <dgm:prSet/>
      <dgm:spPr/>
      <dgm:t>
        <a:bodyPr/>
        <a:lstStyle/>
        <a:p>
          <a:endParaRPr lang="zh-CN" altLang="en-US"/>
        </a:p>
      </dgm:t>
    </dgm:pt>
    <dgm:pt modelId="{B5ADFBF3-456E-4468-B0ED-4B37A154CED8}" type="pres">
      <dgm:prSet presAssocID="{33C77D97-3342-47F1-ACEE-F4F96F5D9675}" presName="vert0" presStyleCnt="0">
        <dgm:presLayoutVars>
          <dgm:dir/>
          <dgm:animOne val="branch"/>
          <dgm:animLvl val="lvl"/>
        </dgm:presLayoutVars>
      </dgm:prSet>
      <dgm:spPr/>
      <dgm:t>
        <a:bodyPr/>
        <a:lstStyle/>
        <a:p>
          <a:endParaRPr lang="pt-BR"/>
        </a:p>
      </dgm:t>
    </dgm:pt>
    <dgm:pt modelId="{7B2224E6-0A54-4647-B78D-70ECD086EDCD}" type="pres">
      <dgm:prSet presAssocID="{D224CBB8-B04B-4E13-B07E-E9F22F1040B0}" presName="thickLine" presStyleLbl="alignNode1" presStyleIdx="0" presStyleCnt="1"/>
      <dgm:spPr/>
    </dgm:pt>
    <dgm:pt modelId="{7345BC2E-816B-4BE1-87D2-B186DB1A03FB}" type="pres">
      <dgm:prSet presAssocID="{D224CBB8-B04B-4E13-B07E-E9F22F1040B0}" presName="horz1" presStyleCnt="0"/>
      <dgm:spPr/>
    </dgm:pt>
    <dgm:pt modelId="{D6A3D24F-7E34-4D5D-9670-BD4FE70499E4}" type="pres">
      <dgm:prSet presAssocID="{D224CBB8-B04B-4E13-B07E-E9F22F1040B0}" presName="tx1" presStyleLbl="revTx" presStyleIdx="0" presStyleCnt="6" custScaleX="118966"/>
      <dgm:spPr/>
      <dgm:t>
        <a:bodyPr/>
        <a:lstStyle/>
        <a:p>
          <a:endParaRPr lang="pt-BR"/>
        </a:p>
      </dgm:t>
    </dgm:pt>
    <dgm:pt modelId="{8F50D62E-6428-4A59-88DD-DC914B90746D}" type="pres">
      <dgm:prSet presAssocID="{D224CBB8-B04B-4E13-B07E-E9F22F1040B0}" presName="vert1" presStyleCnt="0"/>
      <dgm:spPr/>
    </dgm:pt>
    <dgm:pt modelId="{1BC212AE-C864-4404-94F8-2A36A7D69077}" type="pres">
      <dgm:prSet presAssocID="{C55D8946-538B-4D1B-8583-3C85DBBAD81A}" presName="vertSpace2a" presStyleCnt="0"/>
      <dgm:spPr/>
    </dgm:pt>
    <dgm:pt modelId="{2E749ACC-FFDF-4D18-9E93-85212A85EDCB}" type="pres">
      <dgm:prSet presAssocID="{C55D8946-538B-4D1B-8583-3C85DBBAD81A}" presName="horz2" presStyleCnt="0"/>
      <dgm:spPr/>
    </dgm:pt>
    <dgm:pt modelId="{8741CA90-A816-40F9-B91C-43FFB27B7A60}" type="pres">
      <dgm:prSet presAssocID="{C55D8946-538B-4D1B-8583-3C85DBBAD81A}" presName="horzSpace2" presStyleCnt="0"/>
      <dgm:spPr/>
    </dgm:pt>
    <dgm:pt modelId="{A7958495-A6EF-4F36-BB1C-35677AF5C2E5}" type="pres">
      <dgm:prSet presAssocID="{C55D8946-538B-4D1B-8583-3C85DBBAD81A}" presName="tx2" presStyleLbl="revTx" presStyleIdx="1" presStyleCnt="6"/>
      <dgm:spPr/>
      <dgm:t>
        <a:bodyPr/>
        <a:lstStyle/>
        <a:p>
          <a:endParaRPr lang="pt-BR"/>
        </a:p>
      </dgm:t>
    </dgm:pt>
    <dgm:pt modelId="{D52A84DC-5C26-4E01-96A7-3C90E9B47CCB}" type="pres">
      <dgm:prSet presAssocID="{C55D8946-538B-4D1B-8583-3C85DBBAD81A}" presName="vert2" presStyleCnt="0"/>
      <dgm:spPr/>
    </dgm:pt>
    <dgm:pt modelId="{49150EEE-E4D0-4DF9-B3FF-16A7A77687FD}" type="pres">
      <dgm:prSet presAssocID="{C55D8946-538B-4D1B-8583-3C85DBBAD81A}" presName="thinLine2b" presStyleLbl="callout" presStyleIdx="0" presStyleCnt="5"/>
      <dgm:spPr/>
    </dgm:pt>
    <dgm:pt modelId="{28CF1983-A7CF-47B0-A643-E41A0F23CFC7}" type="pres">
      <dgm:prSet presAssocID="{C55D8946-538B-4D1B-8583-3C85DBBAD81A}" presName="vertSpace2b" presStyleCnt="0"/>
      <dgm:spPr/>
    </dgm:pt>
    <dgm:pt modelId="{1D2C0491-02D9-41CB-9867-6C0C9C7614D6}" type="pres">
      <dgm:prSet presAssocID="{AA138205-2B44-48D2-B335-E3025C303D8A}" presName="horz2" presStyleCnt="0"/>
      <dgm:spPr/>
    </dgm:pt>
    <dgm:pt modelId="{2EE0BAAB-E8F9-4910-AEF4-FFBDF88E5DE8}" type="pres">
      <dgm:prSet presAssocID="{AA138205-2B44-48D2-B335-E3025C303D8A}" presName="horzSpace2" presStyleCnt="0"/>
      <dgm:spPr/>
    </dgm:pt>
    <dgm:pt modelId="{8ACAEF22-3809-464D-8874-F480042D6971}" type="pres">
      <dgm:prSet presAssocID="{AA138205-2B44-48D2-B335-E3025C303D8A}" presName="tx2" presStyleLbl="revTx" presStyleIdx="2" presStyleCnt="6"/>
      <dgm:spPr/>
      <dgm:t>
        <a:bodyPr/>
        <a:lstStyle/>
        <a:p>
          <a:endParaRPr lang="pt-BR"/>
        </a:p>
      </dgm:t>
    </dgm:pt>
    <dgm:pt modelId="{98386D4E-3571-40C8-B497-E893DBFA547D}" type="pres">
      <dgm:prSet presAssocID="{AA138205-2B44-48D2-B335-E3025C303D8A}" presName="vert2" presStyleCnt="0"/>
      <dgm:spPr/>
    </dgm:pt>
    <dgm:pt modelId="{954065DC-5DE9-4195-AE8D-236DCE21DEDE}" type="pres">
      <dgm:prSet presAssocID="{AA138205-2B44-48D2-B335-E3025C303D8A}" presName="thinLine2b" presStyleLbl="callout" presStyleIdx="1" presStyleCnt="5"/>
      <dgm:spPr/>
    </dgm:pt>
    <dgm:pt modelId="{289AAEDA-4E8F-464D-A309-D5625340F6B7}" type="pres">
      <dgm:prSet presAssocID="{AA138205-2B44-48D2-B335-E3025C303D8A}" presName="vertSpace2b" presStyleCnt="0"/>
      <dgm:spPr/>
    </dgm:pt>
    <dgm:pt modelId="{2BDDD17F-0AD1-4D26-8C05-54DFF867962E}" type="pres">
      <dgm:prSet presAssocID="{04B5A4F1-CBCE-407F-8CCE-E0BB7BCF1A68}" presName="horz2" presStyleCnt="0"/>
      <dgm:spPr/>
    </dgm:pt>
    <dgm:pt modelId="{BB8EC5C4-63CC-4A39-86FF-BCB30FBF22E5}" type="pres">
      <dgm:prSet presAssocID="{04B5A4F1-CBCE-407F-8CCE-E0BB7BCF1A68}" presName="horzSpace2" presStyleCnt="0"/>
      <dgm:spPr/>
    </dgm:pt>
    <dgm:pt modelId="{BE0A5397-8C2F-4B97-9399-46420D22A104}" type="pres">
      <dgm:prSet presAssocID="{04B5A4F1-CBCE-407F-8CCE-E0BB7BCF1A68}" presName="tx2" presStyleLbl="revTx" presStyleIdx="3" presStyleCnt="6"/>
      <dgm:spPr/>
      <dgm:t>
        <a:bodyPr/>
        <a:lstStyle/>
        <a:p>
          <a:endParaRPr lang="pt-BR"/>
        </a:p>
      </dgm:t>
    </dgm:pt>
    <dgm:pt modelId="{6C3E5892-C916-47F9-8FBB-E79160177628}" type="pres">
      <dgm:prSet presAssocID="{04B5A4F1-CBCE-407F-8CCE-E0BB7BCF1A68}" presName="vert2" presStyleCnt="0"/>
      <dgm:spPr/>
    </dgm:pt>
    <dgm:pt modelId="{FD1AC858-7445-4F32-B32F-C65F5EFCAD30}" type="pres">
      <dgm:prSet presAssocID="{04B5A4F1-CBCE-407F-8CCE-E0BB7BCF1A68}" presName="thinLine2b" presStyleLbl="callout" presStyleIdx="2" presStyleCnt="5"/>
      <dgm:spPr/>
    </dgm:pt>
    <dgm:pt modelId="{3BC5D694-D5B7-45D7-9619-24FEC84378EC}" type="pres">
      <dgm:prSet presAssocID="{04B5A4F1-CBCE-407F-8CCE-E0BB7BCF1A68}" presName="vertSpace2b" presStyleCnt="0"/>
      <dgm:spPr/>
    </dgm:pt>
    <dgm:pt modelId="{A1BD0DFB-AC5E-4AD6-9B00-176119D0D622}" type="pres">
      <dgm:prSet presAssocID="{6F529735-A6E7-455D-8826-25AEC808F642}" presName="horz2" presStyleCnt="0"/>
      <dgm:spPr/>
    </dgm:pt>
    <dgm:pt modelId="{DAB060AA-D120-4ACA-AA40-6A250D3F41D7}" type="pres">
      <dgm:prSet presAssocID="{6F529735-A6E7-455D-8826-25AEC808F642}" presName="horzSpace2" presStyleCnt="0"/>
      <dgm:spPr/>
    </dgm:pt>
    <dgm:pt modelId="{FC0AC7D3-27F7-48FF-900E-70AC813109F7}" type="pres">
      <dgm:prSet presAssocID="{6F529735-A6E7-455D-8826-25AEC808F642}" presName="tx2" presStyleLbl="revTx" presStyleIdx="4" presStyleCnt="6"/>
      <dgm:spPr/>
      <dgm:t>
        <a:bodyPr/>
        <a:lstStyle/>
        <a:p>
          <a:endParaRPr lang="pt-BR"/>
        </a:p>
      </dgm:t>
    </dgm:pt>
    <dgm:pt modelId="{A036A5C7-A076-4B95-A519-F002D91C63C5}" type="pres">
      <dgm:prSet presAssocID="{6F529735-A6E7-455D-8826-25AEC808F642}" presName="vert2" presStyleCnt="0"/>
      <dgm:spPr/>
    </dgm:pt>
    <dgm:pt modelId="{81122F88-9639-4056-9342-43B39C581E46}" type="pres">
      <dgm:prSet presAssocID="{6F529735-A6E7-455D-8826-25AEC808F642}" presName="thinLine2b" presStyleLbl="callout" presStyleIdx="3" presStyleCnt="5"/>
      <dgm:spPr/>
    </dgm:pt>
    <dgm:pt modelId="{668C5137-179D-4D4E-A6C5-61A3EADF31EF}" type="pres">
      <dgm:prSet presAssocID="{6F529735-A6E7-455D-8826-25AEC808F642}" presName="vertSpace2b" presStyleCnt="0"/>
      <dgm:spPr/>
    </dgm:pt>
    <dgm:pt modelId="{6B1BBABB-B258-433F-BD18-A9B05797BE67}" type="pres">
      <dgm:prSet presAssocID="{B0AE0377-9967-49AD-A8BB-6E839E163F5E}" presName="horz2" presStyleCnt="0"/>
      <dgm:spPr/>
    </dgm:pt>
    <dgm:pt modelId="{1619F328-7C3E-4529-844F-D59CA8784BDD}" type="pres">
      <dgm:prSet presAssocID="{B0AE0377-9967-49AD-A8BB-6E839E163F5E}" presName="horzSpace2" presStyleCnt="0"/>
      <dgm:spPr/>
    </dgm:pt>
    <dgm:pt modelId="{0E2AF45B-49F6-462F-ABC0-D0CD43BDFF92}" type="pres">
      <dgm:prSet presAssocID="{B0AE0377-9967-49AD-A8BB-6E839E163F5E}" presName="tx2" presStyleLbl="revTx" presStyleIdx="5" presStyleCnt="6"/>
      <dgm:spPr/>
      <dgm:t>
        <a:bodyPr/>
        <a:lstStyle/>
        <a:p>
          <a:endParaRPr lang="pt-BR"/>
        </a:p>
      </dgm:t>
    </dgm:pt>
    <dgm:pt modelId="{3A4D3672-ECDC-421B-8543-8DFA2F62CE20}" type="pres">
      <dgm:prSet presAssocID="{B0AE0377-9967-49AD-A8BB-6E839E163F5E}" presName="vert2" presStyleCnt="0"/>
      <dgm:spPr/>
    </dgm:pt>
    <dgm:pt modelId="{0EDE68AD-3780-4550-8EB9-3C2BA3C2108A}" type="pres">
      <dgm:prSet presAssocID="{B0AE0377-9967-49AD-A8BB-6E839E163F5E}" presName="thinLine2b" presStyleLbl="callout" presStyleIdx="4" presStyleCnt="5"/>
      <dgm:spPr/>
    </dgm:pt>
    <dgm:pt modelId="{A6645A10-B1C8-41A9-B9CE-F5FFDB542A2E}" type="pres">
      <dgm:prSet presAssocID="{B0AE0377-9967-49AD-A8BB-6E839E163F5E}" presName="vertSpace2b" presStyleCnt="0"/>
      <dgm:spPr/>
    </dgm:pt>
  </dgm:ptLst>
  <dgm:cxnLst>
    <dgm:cxn modelId="{C27EE0B7-83DC-4A8A-831D-E769D6EFD340}" type="presOf" srcId="{6F529735-A6E7-455D-8826-25AEC808F642}" destId="{FC0AC7D3-27F7-48FF-900E-70AC813109F7}" srcOrd="0" destOrd="0" presId="urn:microsoft.com/office/officeart/2008/layout/LinedList"/>
    <dgm:cxn modelId="{B3950832-AA8E-49CE-8C30-22EF0B773A2C}" srcId="{D224CBB8-B04B-4E13-B07E-E9F22F1040B0}" destId="{B0AE0377-9967-49AD-A8BB-6E839E163F5E}" srcOrd="4" destOrd="0" parTransId="{811DA59B-6F59-46BB-A75A-AC8BED0F61F9}" sibTransId="{2BA072B2-449E-4E27-B785-FB4536D5F0FF}"/>
    <dgm:cxn modelId="{182249CB-99FC-4D60-B498-D59668F61FBE}" type="presOf" srcId="{04B5A4F1-CBCE-407F-8CCE-E0BB7BCF1A68}" destId="{BE0A5397-8C2F-4B97-9399-46420D22A104}" srcOrd="0" destOrd="0" presId="urn:microsoft.com/office/officeart/2008/layout/LinedList"/>
    <dgm:cxn modelId="{1141EB16-9AED-4DDE-992D-4B7CDF6B44D2}" srcId="{33C77D97-3342-47F1-ACEE-F4F96F5D9675}" destId="{D224CBB8-B04B-4E13-B07E-E9F22F1040B0}" srcOrd="0" destOrd="0" parTransId="{12DE2EB1-48E0-4170-8DE6-5A3FC360CB8F}" sibTransId="{623F33F7-15B6-4BA9-B7A3-998114D95303}"/>
    <dgm:cxn modelId="{B84CA34C-BB7F-4EF1-8BDD-A2E3E964ACEA}" type="presOf" srcId="{AA138205-2B44-48D2-B335-E3025C303D8A}" destId="{8ACAEF22-3809-464D-8874-F480042D6971}" srcOrd="0" destOrd="0" presId="urn:microsoft.com/office/officeart/2008/layout/LinedList"/>
    <dgm:cxn modelId="{78BBD63C-D7D8-4B18-A3CE-C9E1AB90A6CB}" srcId="{D224CBB8-B04B-4E13-B07E-E9F22F1040B0}" destId="{AA138205-2B44-48D2-B335-E3025C303D8A}" srcOrd="1" destOrd="0" parTransId="{EBAC3A4C-7014-4073-A83A-A1629471CCF1}" sibTransId="{C0ECBFE9-A013-4513-9D8D-10E0BAE0C993}"/>
    <dgm:cxn modelId="{9677AA3F-FAEA-4F22-8F76-25DD0FE2D0F7}" type="presOf" srcId="{B0AE0377-9967-49AD-A8BB-6E839E163F5E}" destId="{0E2AF45B-49F6-462F-ABC0-D0CD43BDFF92}" srcOrd="0" destOrd="0" presId="urn:microsoft.com/office/officeart/2008/layout/LinedList"/>
    <dgm:cxn modelId="{105ED79D-1AD4-426B-B382-C3F54ADED7AA}" srcId="{D224CBB8-B04B-4E13-B07E-E9F22F1040B0}" destId="{6F529735-A6E7-455D-8826-25AEC808F642}" srcOrd="3" destOrd="0" parTransId="{172044BC-4FD3-4AD1-B8B6-2FBEF824634E}" sibTransId="{D2B56545-85F3-4A4B-B911-349BFDD871D9}"/>
    <dgm:cxn modelId="{9A885212-4DD2-428D-9E6E-C06F693624DD}" type="presOf" srcId="{33C77D97-3342-47F1-ACEE-F4F96F5D9675}" destId="{B5ADFBF3-456E-4468-B0ED-4B37A154CED8}" srcOrd="0" destOrd="0" presId="urn:microsoft.com/office/officeart/2008/layout/LinedList"/>
    <dgm:cxn modelId="{F1BA4E26-7EF3-4EA5-8D76-AC1170499232}" type="presOf" srcId="{D224CBB8-B04B-4E13-B07E-E9F22F1040B0}" destId="{D6A3D24F-7E34-4D5D-9670-BD4FE70499E4}" srcOrd="0" destOrd="0" presId="urn:microsoft.com/office/officeart/2008/layout/LinedList"/>
    <dgm:cxn modelId="{5661600D-6695-40D7-AFED-69D5FF587936}" type="presOf" srcId="{C55D8946-538B-4D1B-8583-3C85DBBAD81A}" destId="{A7958495-A6EF-4F36-BB1C-35677AF5C2E5}" srcOrd="0" destOrd="0" presId="urn:microsoft.com/office/officeart/2008/layout/LinedList"/>
    <dgm:cxn modelId="{E4C4623C-D740-48CA-8795-4B97153440C7}" srcId="{D224CBB8-B04B-4E13-B07E-E9F22F1040B0}" destId="{C55D8946-538B-4D1B-8583-3C85DBBAD81A}" srcOrd="0" destOrd="0" parTransId="{E4A1526A-E9CF-4CC7-8549-B5E81245DB27}" sibTransId="{544A0734-7F16-4667-BAF9-C348B205EEBD}"/>
    <dgm:cxn modelId="{DD2DBDCD-0814-4A9F-99E2-19B18E360EF0}" srcId="{D224CBB8-B04B-4E13-B07E-E9F22F1040B0}" destId="{04B5A4F1-CBCE-407F-8CCE-E0BB7BCF1A68}" srcOrd="2" destOrd="0" parTransId="{D47F7593-4FAF-40B9-A67F-EB6869297F92}" sibTransId="{C1908E86-8E0D-4629-8417-C5F7DA36C86D}"/>
    <dgm:cxn modelId="{1D2802D7-7BD4-47E7-8CCE-724EEBEB52DE}" type="presParOf" srcId="{B5ADFBF3-456E-4468-B0ED-4B37A154CED8}" destId="{7B2224E6-0A54-4647-B78D-70ECD086EDCD}" srcOrd="0" destOrd="0" presId="urn:microsoft.com/office/officeart/2008/layout/LinedList"/>
    <dgm:cxn modelId="{0C6F2879-1AEB-4721-A950-B1A2BC256647}" type="presParOf" srcId="{B5ADFBF3-456E-4468-B0ED-4B37A154CED8}" destId="{7345BC2E-816B-4BE1-87D2-B186DB1A03FB}" srcOrd="1" destOrd="0" presId="urn:microsoft.com/office/officeart/2008/layout/LinedList"/>
    <dgm:cxn modelId="{641CF13E-6CED-45B6-B930-1C39C1E12384}" type="presParOf" srcId="{7345BC2E-816B-4BE1-87D2-B186DB1A03FB}" destId="{D6A3D24F-7E34-4D5D-9670-BD4FE70499E4}" srcOrd="0" destOrd="0" presId="urn:microsoft.com/office/officeart/2008/layout/LinedList"/>
    <dgm:cxn modelId="{DB458974-D9FB-4130-B0E7-CE5A8A8AD581}" type="presParOf" srcId="{7345BC2E-816B-4BE1-87D2-B186DB1A03FB}" destId="{8F50D62E-6428-4A59-88DD-DC914B90746D}" srcOrd="1" destOrd="0" presId="urn:microsoft.com/office/officeart/2008/layout/LinedList"/>
    <dgm:cxn modelId="{BEABF8C9-F9A1-413B-96B1-6C52FC285820}" type="presParOf" srcId="{8F50D62E-6428-4A59-88DD-DC914B90746D}" destId="{1BC212AE-C864-4404-94F8-2A36A7D69077}" srcOrd="0" destOrd="0" presId="urn:microsoft.com/office/officeart/2008/layout/LinedList"/>
    <dgm:cxn modelId="{BBA32398-000B-4FB8-99EF-E593D7901A6A}" type="presParOf" srcId="{8F50D62E-6428-4A59-88DD-DC914B90746D}" destId="{2E749ACC-FFDF-4D18-9E93-85212A85EDCB}" srcOrd="1" destOrd="0" presId="urn:microsoft.com/office/officeart/2008/layout/LinedList"/>
    <dgm:cxn modelId="{2B9E60B1-A810-436C-98C9-4A5725E98BA6}" type="presParOf" srcId="{2E749ACC-FFDF-4D18-9E93-85212A85EDCB}" destId="{8741CA90-A816-40F9-B91C-43FFB27B7A60}" srcOrd="0" destOrd="0" presId="urn:microsoft.com/office/officeart/2008/layout/LinedList"/>
    <dgm:cxn modelId="{0AB81843-5D3B-47D2-9E85-9F197E05BD4A}" type="presParOf" srcId="{2E749ACC-FFDF-4D18-9E93-85212A85EDCB}" destId="{A7958495-A6EF-4F36-BB1C-35677AF5C2E5}" srcOrd="1" destOrd="0" presId="urn:microsoft.com/office/officeart/2008/layout/LinedList"/>
    <dgm:cxn modelId="{EDD8E364-B592-493C-B4AA-0F362D3A0729}" type="presParOf" srcId="{2E749ACC-FFDF-4D18-9E93-85212A85EDCB}" destId="{D52A84DC-5C26-4E01-96A7-3C90E9B47CCB}" srcOrd="2" destOrd="0" presId="urn:microsoft.com/office/officeart/2008/layout/LinedList"/>
    <dgm:cxn modelId="{DCE33EC4-5A7D-4452-8A3A-D0E4362795B4}" type="presParOf" srcId="{8F50D62E-6428-4A59-88DD-DC914B90746D}" destId="{49150EEE-E4D0-4DF9-B3FF-16A7A77687FD}" srcOrd="2" destOrd="0" presId="urn:microsoft.com/office/officeart/2008/layout/LinedList"/>
    <dgm:cxn modelId="{96AA4C22-F253-4C66-855F-AF8366117084}" type="presParOf" srcId="{8F50D62E-6428-4A59-88DD-DC914B90746D}" destId="{28CF1983-A7CF-47B0-A643-E41A0F23CFC7}" srcOrd="3" destOrd="0" presId="urn:microsoft.com/office/officeart/2008/layout/LinedList"/>
    <dgm:cxn modelId="{B46481AF-9F32-4818-AAEB-8EE14470FD5A}" type="presParOf" srcId="{8F50D62E-6428-4A59-88DD-DC914B90746D}" destId="{1D2C0491-02D9-41CB-9867-6C0C9C7614D6}" srcOrd="4" destOrd="0" presId="urn:microsoft.com/office/officeart/2008/layout/LinedList"/>
    <dgm:cxn modelId="{A68C9F9E-6EAE-4E20-9703-3C51BF010186}" type="presParOf" srcId="{1D2C0491-02D9-41CB-9867-6C0C9C7614D6}" destId="{2EE0BAAB-E8F9-4910-AEF4-FFBDF88E5DE8}" srcOrd="0" destOrd="0" presId="urn:microsoft.com/office/officeart/2008/layout/LinedList"/>
    <dgm:cxn modelId="{1105B2CF-634C-4D69-B05A-9F645E0D23D8}" type="presParOf" srcId="{1D2C0491-02D9-41CB-9867-6C0C9C7614D6}" destId="{8ACAEF22-3809-464D-8874-F480042D6971}" srcOrd="1" destOrd="0" presId="urn:microsoft.com/office/officeart/2008/layout/LinedList"/>
    <dgm:cxn modelId="{94DFA9BA-C050-446F-BD3F-F30EA3BBAEA9}" type="presParOf" srcId="{1D2C0491-02D9-41CB-9867-6C0C9C7614D6}" destId="{98386D4E-3571-40C8-B497-E893DBFA547D}" srcOrd="2" destOrd="0" presId="urn:microsoft.com/office/officeart/2008/layout/LinedList"/>
    <dgm:cxn modelId="{907495BE-7F6D-402A-BB12-8B9DBD0C6B7F}" type="presParOf" srcId="{8F50D62E-6428-4A59-88DD-DC914B90746D}" destId="{954065DC-5DE9-4195-AE8D-236DCE21DEDE}" srcOrd="5" destOrd="0" presId="urn:microsoft.com/office/officeart/2008/layout/LinedList"/>
    <dgm:cxn modelId="{9B64307E-90FB-41B4-9FE0-2B68D686169E}" type="presParOf" srcId="{8F50D62E-6428-4A59-88DD-DC914B90746D}" destId="{289AAEDA-4E8F-464D-A309-D5625340F6B7}" srcOrd="6" destOrd="0" presId="urn:microsoft.com/office/officeart/2008/layout/LinedList"/>
    <dgm:cxn modelId="{E751862C-C30C-4585-8679-335D15EC0C5A}" type="presParOf" srcId="{8F50D62E-6428-4A59-88DD-DC914B90746D}" destId="{2BDDD17F-0AD1-4D26-8C05-54DFF867962E}" srcOrd="7" destOrd="0" presId="urn:microsoft.com/office/officeart/2008/layout/LinedList"/>
    <dgm:cxn modelId="{6FE80D64-FF7C-4946-B9F3-264CCBFBD600}" type="presParOf" srcId="{2BDDD17F-0AD1-4D26-8C05-54DFF867962E}" destId="{BB8EC5C4-63CC-4A39-86FF-BCB30FBF22E5}" srcOrd="0" destOrd="0" presId="urn:microsoft.com/office/officeart/2008/layout/LinedList"/>
    <dgm:cxn modelId="{16591130-C9D6-44AC-833E-56406C9519FB}" type="presParOf" srcId="{2BDDD17F-0AD1-4D26-8C05-54DFF867962E}" destId="{BE0A5397-8C2F-4B97-9399-46420D22A104}" srcOrd="1" destOrd="0" presId="urn:microsoft.com/office/officeart/2008/layout/LinedList"/>
    <dgm:cxn modelId="{1F1A7852-71A4-47B2-BF43-AF900B42EF43}" type="presParOf" srcId="{2BDDD17F-0AD1-4D26-8C05-54DFF867962E}" destId="{6C3E5892-C916-47F9-8FBB-E79160177628}" srcOrd="2" destOrd="0" presId="urn:microsoft.com/office/officeart/2008/layout/LinedList"/>
    <dgm:cxn modelId="{31F9D1E7-5E64-4609-9D23-81E1AD543CA1}" type="presParOf" srcId="{8F50D62E-6428-4A59-88DD-DC914B90746D}" destId="{FD1AC858-7445-4F32-B32F-C65F5EFCAD30}" srcOrd="8" destOrd="0" presId="urn:microsoft.com/office/officeart/2008/layout/LinedList"/>
    <dgm:cxn modelId="{41576196-2E50-4DA4-88CD-DAFD6C994322}" type="presParOf" srcId="{8F50D62E-6428-4A59-88DD-DC914B90746D}" destId="{3BC5D694-D5B7-45D7-9619-24FEC84378EC}" srcOrd="9" destOrd="0" presId="urn:microsoft.com/office/officeart/2008/layout/LinedList"/>
    <dgm:cxn modelId="{7084E69F-299E-40FC-BF8A-4B740CD988EF}" type="presParOf" srcId="{8F50D62E-6428-4A59-88DD-DC914B90746D}" destId="{A1BD0DFB-AC5E-4AD6-9B00-176119D0D622}" srcOrd="10" destOrd="0" presId="urn:microsoft.com/office/officeart/2008/layout/LinedList"/>
    <dgm:cxn modelId="{86BE9838-1C53-4D78-8407-1C050FF598C2}" type="presParOf" srcId="{A1BD0DFB-AC5E-4AD6-9B00-176119D0D622}" destId="{DAB060AA-D120-4ACA-AA40-6A250D3F41D7}" srcOrd="0" destOrd="0" presId="urn:microsoft.com/office/officeart/2008/layout/LinedList"/>
    <dgm:cxn modelId="{A066E0D2-9437-458D-B2C9-95B4C67D8A9E}" type="presParOf" srcId="{A1BD0DFB-AC5E-4AD6-9B00-176119D0D622}" destId="{FC0AC7D3-27F7-48FF-900E-70AC813109F7}" srcOrd="1" destOrd="0" presId="urn:microsoft.com/office/officeart/2008/layout/LinedList"/>
    <dgm:cxn modelId="{379A6994-E01A-4B89-A562-21DB67B9195D}" type="presParOf" srcId="{A1BD0DFB-AC5E-4AD6-9B00-176119D0D622}" destId="{A036A5C7-A076-4B95-A519-F002D91C63C5}" srcOrd="2" destOrd="0" presId="urn:microsoft.com/office/officeart/2008/layout/LinedList"/>
    <dgm:cxn modelId="{25EB5F5C-43D3-4322-AC59-B6E3BB780C37}" type="presParOf" srcId="{8F50D62E-6428-4A59-88DD-DC914B90746D}" destId="{81122F88-9639-4056-9342-43B39C581E46}" srcOrd="11" destOrd="0" presId="urn:microsoft.com/office/officeart/2008/layout/LinedList"/>
    <dgm:cxn modelId="{91FF09E1-7623-4356-AEB0-2DB40BCAF952}" type="presParOf" srcId="{8F50D62E-6428-4A59-88DD-DC914B90746D}" destId="{668C5137-179D-4D4E-A6C5-61A3EADF31EF}" srcOrd="12" destOrd="0" presId="urn:microsoft.com/office/officeart/2008/layout/LinedList"/>
    <dgm:cxn modelId="{7105EF0E-E99D-4CE9-B1A1-39C21BF899D0}" type="presParOf" srcId="{8F50D62E-6428-4A59-88DD-DC914B90746D}" destId="{6B1BBABB-B258-433F-BD18-A9B05797BE67}" srcOrd="13" destOrd="0" presId="urn:microsoft.com/office/officeart/2008/layout/LinedList"/>
    <dgm:cxn modelId="{258796AB-0645-4239-ACF2-05C27209DCDF}" type="presParOf" srcId="{6B1BBABB-B258-433F-BD18-A9B05797BE67}" destId="{1619F328-7C3E-4529-844F-D59CA8784BDD}" srcOrd="0" destOrd="0" presId="urn:microsoft.com/office/officeart/2008/layout/LinedList"/>
    <dgm:cxn modelId="{54940D03-F67F-4F2F-B95F-F55478DF78EC}" type="presParOf" srcId="{6B1BBABB-B258-433F-BD18-A9B05797BE67}" destId="{0E2AF45B-49F6-462F-ABC0-D0CD43BDFF92}" srcOrd="1" destOrd="0" presId="urn:microsoft.com/office/officeart/2008/layout/LinedList"/>
    <dgm:cxn modelId="{77DC7B10-8D49-43AB-9CB0-264149F5A63F}" type="presParOf" srcId="{6B1BBABB-B258-433F-BD18-A9B05797BE67}" destId="{3A4D3672-ECDC-421B-8543-8DFA2F62CE20}" srcOrd="2" destOrd="0" presId="urn:microsoft.com/office/officeart/2008/layout/LinedList"/>
    <dgm:cxn modelId="{ED1F4D8C-7E48-4BFB-BFEB-413E870FB35F}" type="presParOf" srcId="{8F50D62E-6428-4A59-88DD-DC914B90746D}" destId="{0EDE68AD-3780-4550-8EB9-3C2BA3C2108A}" srcOrd="14" destOrd="0" presId="urn:microsoft.com/office/officeart/2008/layout/LinedList"/>
    <dgm:cxn modelId="{84398D7A-B6C5-4E4A-81DA-29BF423014E2}" type="presParOf" srcId="{8F50D62E-6428-4A59-88DD-DC914B90746D}" destId="{A6645A10-B1C8-41A9-B9CE-F5FFDB542A2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EA125-0D81-40AF-AE47-47E4D1356D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20E9AF3-12DA-4C9B-B07B-CFC11A3A7F22}">
      <dgm:prSet phldrT="[文本]" custT="1"/>
      <dgm:spPr/>
      <dgm:t>
        <a:bodyPr/>
        <a:lstStyle/>
        <a:p>
          <a:r>
            <a:rPr lang="en-US" altLang="zh-CN" sz="1800" dirty="0"/>
            <a:t>Imitative strategy</a:t>
          </a:r>
          <a:endParaRPr lang="zh-CN" altLang="en-US" sz="1800" dirty="0"/>
        </a:p>
      </dgm:t>
    </dgm:pt>
    <dgm:pt modelId="{CAA0C811-FA0A-4FB0-AF92-8849CADC0090}" type="parTrans" cxnId="{80CAC38D-1F37-4300-B321-5CE4E880DF62}">
      <dgm:prSet/>
      <dgm:spPr/>
      <dgm:t>
        <a:bodyPr/>
        <a:lstStyle/>
        <a:p>
          <a:endParaRPr lang="zh-CN" altLang="en-US"/>
        </a:p>
      </dgm:t>
    </dgm:pt>
    <dgm:pt modelId="{3B001CCD-3186-40BA-905A-72A2FF79818E}" type="sibTrans" cxnId="{80CAC38D-1F37-4300-B321-5CE4E880DF62}">
      <dgm:prSet/>
      <dgm:spPr/>
      <dgm:t>
        <a:bodyPr/>
        <a:lstStyle/>
        <a:p>
          <a:endParaRPr lang="zh-CN" altLang="en-US"/>
        </a:p>
      </dgm:t>
    </dgm:pt>
    <dgm:pt modelId="{5A4C5174-507B-4E06-8D69-F2D51C169531}">
      <dgm:prSet phldrT="[文本]" custT="1"/>
      <dgm:spPr/>
      <dgm:t>
        <a:bodyPr/>
        <a:lstStyle/>
        <a:p>
          <a:r>
            <a:rPr lang="en-US" altLang="zh-CN" sz="1800" dirty="0"/>
            <a:t>Captive market advantage: Geographical ad., tariff protection, subsidy, import substitution..</a:t>
          </a:r>
          <a:endParaRPr lang="zh-CN" altLang="en-US" sz="1800" dirty="0"/>
        </a:p>
      </dgm:t>
    </dgm:pt>
    <dgm:pt modelId="{090DFAC8-7663-42CE-ACF2-3CBD44FD702D}" type="parTrans" cxnId="{1F9A9294-AA3E-42BB-9CDE-3982B206BA13}">
      <dgm:prSet/>
      <dgm:spPr/>
      <dgm:t>
        <a:bodyPr/>
        <a:lstStyle/>
        <a:p>
          <a:endParaRPr lang="zh-CN" altLang="en-US"/>
        </a:p>
      </dgm:t>
    </dgm:pt>
    <dgm:pt modelId="{60589088-33E7-4F9F-90DC-6E036746C60B}" type="sibTrans" cxnId="{1F9A9294-AA3E-42BB-9CDE-3982B206BA13}">
      <dgm:prSet/>
      <dgm:spPr/>
      <dgm:t>
        <a:bodyPr/>
        <a:lstStyle/>
        <a:p>
          <a:endParaRPr lang="zh-CN" altLang="en-US"/>
        </a:p>
      </dgm:t>
    </dgm:pt>
    <dgm:pt modelId="{059820C5-F970-48A8-887B-A7F8F470F50C}">
      <dgm:prSet phldrT="[文本]" custT="1"/>
      <dgm:spPr/>
      <dgm:t>
        <a:bodyPr/>
        <a:lstStyle/>
        <a:p>
          <a:r>
            <a:rPr lang="en-US" sz="1800" dirty="0"/>
            <a:t>Decisive cost advantage: lower labor cost, plant investment cost, energy supplies or material cost..</a:t>
          </a:r>
          <a:endParaRPr lang="zh-CN" altLang="en-US" sz="1800" dirty="0"/>
        </a:p>
      </dgm:t>
    </dgm:pt>
    <dgm:pt modelId="{0F338CDB-6EC6-489A-85C4-66BDCBC54C80}" type="parTrans" cxnId="{6D0EF673-F398-47C2-B2B7-38DFADB99A26}">
      <dgm:prSet/>
      <dgm:spPr/>
      <dgm:t>
        <a:bodyPr/>
        <a:lstStyle/>
        <a:p>
          <a:endParaRPr lang="zh-CN" altLang="en-US"/>
        </a:p>
      </dgm:t>
    </dgm:pt>
    <dgm:pt modelId="{486B6A3B-40D5-4FD8-9F04-60D8D2B22462}" type="sibTrans" cxnId="{6D0EF673-F398-47C2-B2B7-38DFADB99A26}">
      <dgm:prSet/>
      <dgm:spPr/>
      <dgm:t>
        <a:bodyPr/>
        <a:lstStyle/>
        <a:p>
          <a:endParaRPr lang="zh-CN" altLang="en-US"/>
        </a:p>
      </dgm:t>
    </dgm:pt>
    <dgm:pt modelId="{B420D9CC-E167-4283-95E3-43FCDDA7A288}">
      <dgm:prSet phldrT="[文本]" custT="1"/>
      <dgm:spPr/>
      <dgm:t>
        <a:bodyPr/>
        <a:lstStyle/>
        <a:p>
          <a:r>
            <a:rPr lang="en-US" altLang="zh-CN" sz="1800" dirty="0"/>
            <a:t>Will not pay much on R&amp;D</a:t>
          </a:r>
          <a:endParaRPr lang="zh-CN" altLang="en-US" sz="1800" dirty="0"/>
        </a:p>
      </dgm:t>
    </dgm:pt>
    <dgm:pt modelId="{DB6314D1-13AA-4E2A-ACC2-5F10B195D1F9}" type="parTrans" cxnId="{8F4751C3-FD81-4102-918C-CD814CD02165}">
      <dgm:prSet/>
      <dgm:spPr/>
      <dgm:t>
        <a:bodyPr/>
        <a:lstStyle/>
        <a:p>
          <a:endParaRPr lang="zh-CN" altLang="en-US"/>
        </a:p>
      </dgm:t>
    </dgm:pt>
    <dgm:pt modelId="{624539F8-47AC-4AC6-A723-E42D0111F26B}" type="sibTrans" cxnId="{8F4751C3-FD81-4102-918C-CD814CD02165}">
      <dgm:prSet/>
      <dgm:spPr/>
      <dgm:t>
        <a:bodyPr/>
        <a:lstStyle/>
        <a:p>
          <a:endParaRPr lang="zh-CN" altLang="en-US"/>
        </a:p>
      </dgm:t>
    </dgm:pt>
    <dgm:pt modelId="{AC483709-E2EC-4ECB-AB68-FED69C37D531}" type="pres">
      <dgm:prSet presAssocID="{387EA125-0D81-40AF-AE47-47E4D1356D0A}" presName="vert0" presStyleCnt="0">
        <dgm:presLayoutVars>
          <dgm:dir/>
          <dgm:animOne val="branch"/>
          <dgm:animLvl val="lvl"/>
        </dgm:presLayoutVars>
      </dgm:prSet>
      <dgm:spPr/>
      <dgm:t>
        <a:bodyPr/>
        <a:lstStyle/>
        <a:p>
          <a:endParaRPr lang="pt-BR"/>
        </a:p>
      </dgm:t>
    </dgm:pt>
    <dgm:pt modelId="{3FBE44E4-81C9-42CA-BE3A-3AAB7D16C52A}" type="pres">
      <dgm:prSet presAssocID="{520E9AF3-12DA-4C9B-B07B-CFC11A3A7F22}" presName="thickLine" presStyleLbl="alignNode1" presStyleIdx="0" presStyleCnt="1"/>
      <dgm:spPr/>
    </dgm:pt>
    <dgm:pt modelId="{7566CBB5-85FE-4F3D-A6C3-735B7D71AD8F}" type="pres">
      <dgm:prSet presAssocID="{520E9AF3-12DA-4C9B-B07B-CFC11A3A7F22}" presName="horz1" presStyleCnt="0"/>
      <dgm:spPr/>
    </dgm:pt>
    <dgm:pt modelId="{FF9CFCF3-D20B-49BF-B093-EBA8021F84D8}" type="pres">
      <dgm:prSet presAssocID="{520E9AF3-12DA-4C9B-B07B-CFC11A3A7F22}" presName="tx1" presStyleLbl="revTx" presStyleIdx="0" presStyleCnt="4"/>
      <dgm:spPr/>
      <dgm:t>
        <a:bodyPr/>
        <a:lstStyle/>
        <a:p>
          <a:endParaRPr lang="pt-BR"/>
        </a:p>
      </dgm:t>
    </dgm:pt>
    <dgm:pt modelId="{315EFA9C-4DDA-4E8A-AC94-ECE5CFAD65A1}" type="pres">
      <dgm:prSet presAssocID="{520E9AF3-12DA-4C9B-B07B-CFC11A3A7F22}" presName="vert1" presStyleCnt="0"/>
      <dgm:spPr/>
    </dgm:pt>
    <dgm:pt modelId="{DEC04435-4481-4792-B61B-5F2776566B98}" type="pres">
      <dgm:prSet presAssocID="{5A4C5174-507B-4E06-8D69-F2D51C169531}" presName="vertSpace2a" presStyleCnt="0"/>
      <dgm:spPr/>
    </dgm:pt>
    <dgm:pt modelId="{99012229-E523-4FBD-BA32-EE816408302E}" type="pres">
      <dgm:prSet presAssocID="{5A4C5174-507B-4E06-8D69-F2D51C169531}" presName="horz2" presStyleCnt="0"/>
      <dgm:spPr/>
    </dgm:pt>
    <dgm:pt modelId="{25FC658E-A6BB-4789-B82E-2D196627711F}" type="pres">
      <dgm:prSet presAssocID="{5A4C5174-507B-4E06-8D69-F2D51C169531}" presName="horzSpace2" presStyleCnt="0"/>
      <dgm:spPr/>
    </dgm:pt>
    <dgm:pt modelId="{CF2D3E45-0522-46BE-9C5B-99901BE9E58F}" type="pres">
      <dgm:prSet presAssocID="{5A4C5174-507B-4E06-8D69-F2D51C169531}" presName="tx2" presStyleLbl="revTx" presStyleIdx="1" presStyleCnt="4"/>
      <dgm:spPr/>
      <dgm:t>
        <a:bodyPr/>
        <a:lstStyle/>
        <a:p>
          <a:endParaRPr lang="pt-BR"/>
        </a:p>
      </dgm:t>
    </dgm:pt>
    <dgm:pt modelId="{A9522B55-629A-4C43-B9FB-579EEB921172}" type="pres">
      <dgm:prSet presAssocID="{5A4C5174-507B-4E06-8D69-F2D51C169531}" presName="vert2" presStyleCnt="0"/>
      <dgm:spPr/>
    </dgm:pt>
    <dgm:pt modelId="{E7AF72CE-7D12-48D7-B730-E4E3C22FDBDA}" type="pres">
      <dgm:prSet presAssocID="{5A4C5174-507B-4E06-8D69-F2D51C169531}" presName="thinLine2b" presStyleLbl="callout" presStyleIdx="0" presStyleCnt="3"/>
      <dgm:spPr/>
    </dgm:pt>
    <dgm:pt modelId="{01E1F71A-08EB-4ED5-901B-C7EE2C3F271C}" type="pres">
      <dgm:prSet presAssocID="{5A4C5174-507B-4E06-8D69-F2D51C169531}" presName="vertSpace2b" presStyleCnt="0"/>
      <dgm:spPr/>
    </dgm:pt>
    <dgm:pt modelId="{4056BFB1-7805-43F0-AFC4-57C9816D8910}" type="pres">
      <dgm:prSet presAssocID="{059820C5-F970-48A8-887B-A7F8F470F50C}" presName="horz2" presStyleCnt="0"/>
      <dgm:spPr/>
    </dgm:pt>
    <dgm:pt modelId="{5DA9D036-4A9B-4756-8626-957A7EF00CBB}" type="pres">
      <dgm:prSet presAssocID="{059820C5-F970-48A8-887B-A7F8F470F50C}" presName="horzSpace2" presStyleCnt="0"/>
      <dgm:spPr/>
    </dgm:pt>
    <dgm:pt modelId="{934892AE-08AC-48BF-A07C-3BE6F762BB8A}" type="pres">
      <dgm:prSet presAssocID="{059820C5-F970-48A8-887B-A7F8F470F50C}" presName="tx2" presStyleLbl="revTx" presStyleIdx="2" presStyleCnt="4"/>
      <dgm:spPr/>
      <dgm:t>
        <a:bodyPr/>
        <a:lstStyle/>
        <a:p>
          <a:endParaRPr lang="pt-BR"/>
        </a:p>
      </dgm:t>
    </dgm:pt>
    <dgm:pt modelId="{F2C8B0C0-3758-4258-968C-25F47DAE8949}" type="pres">
      <dgm:prSet presAssocID="{059820C5-F970-48A8-887B-A7F8F470F50C}" presName="vert2" presStyleCnt="0"/>
      <dgm:spPr/>
    </dgm:pt>
    <dgm:pt modelId="{2523E48A-3001-4922-99AA-AFC39F0ABEAF}" type="pres">
      <dgm:prSet presAssocID="{059820C5-F970-48A8-887B-A7F8F470F50C}" presName="thinLine2b" presStyleLbl="callout" presStyleIdx="1" presStyleCnt="3"/>
      <dgm:spPr/>
    </dgm:pt>
    <dgm:pt modelId="{4256C102-C513-44A1-A86A-07D51AEB5B51}" type="pres">
      <dgm:prSet presAssocID="{059820C5-F970-48A8-887B-A7F8F470F50C}" presName="vertSpace2b" presStyleCnt="0"/>
      <dgm:spPr/>
    </dgm:pt>
    <dgm:pt modelId="{B1BFA3A5-E6FF-4D7A-979F-0E71A915D6A3}" type="pres">
      <dgm:prSet presAssocID="{B420D9CC-E167-4283-95E3-43FCDDA7A288}" presName="horz2" presStyleCnt="0"/>
      <dgm:spPr/>
    </dgm:pt>
    <dgm:pt modelId="{3A1F881E-A0C7-455F-8256-9558ED184A1F}" type="pres">
      <dgm:prSet presAssocID="{B420D9CC-E167-4283-95E3-43FCDDA7A288}" presName="horzSpace2" presStyleCnt="0"/>
      <dgm:spPr/>
    </dgm:pt>
    <dgm:pt modelId="{56A09BBB-0271-4480-B3B6-A5385BB3D5D3}" type="pres">
      <dgm:prSet presAssocID="{B420D9CC-E167-4283-95E3-43FCDDA7A288}" presName="tx2" presStyleLbl="revTx" presStyleIdx="3" presStyleCnt="4"/>
      <dgm:spPr/>
      <dgm:t>
        <a:bodyPr/>
        <a:lstStyle/>
        <a:p>
          <a:endParaRPr lang="pt-BR"/>
        </a:p>
      </dgm:t>
    </dgm:pt>
    <dgm:pt modelId="{DEA0A99F-D68B-4FF7-BB12-E7AA7FF2971C}" type="pres">
      <dgm:prSet presAssocID="{B420D9CC-E167-4283-95E3-43FCDDA7A288}" presName="vert2" presStyleCnt="0"/>
      <dgm:spPr/>
    </dgm:pt>
    <dgm:pt modelId="{40FD061D-F224-4BDF-B6B5-8F3DB9C2D06B}" type="pres">
      <dgm:prSet presAssocID="{B420D9CC-E167-4283-95E3-43FCDDA7A288}" presName="thinLine2b" presStyleLbl="callout" presStyleIdx="2" presStyleCnt="3"/>
      <dgm:spPr/>
    </dgm:pt>
    <dgm:pt modelId="{BAD9D256-A136-46D6-AD55-0AFA92FEE42E}" type="pres">
      <dgm:prSet presAssocID="{B420D9CC-E167-4283-95E3-43FCDDA7A288}" presName="vertSpace2b" presStyleCnt="0"/>
      <dgm:spPr/>
    </dgm:pt>
  </dgm:ptLst>
  <dgm:cxnLst>
    <dgm:cxn modelId="{80CAC38D-1F37-4300-B321-5CE4E880DF62}" srcId="{387EA125-0D81-40AF-AE47-47E4D1356D0A}" destId="{520E9AF3-12DA-4C9B-B07B-CFC11A3A7F22}" srcOrd="0" destOrd="0" parTransId="{CAA0C811-FA0A-4FB0-AF92-8849CADC0090}" sibTransId="{3B001CCD-3186-40BA-905A-72A2FF79818E}"/>
    <dgm:cxn modelId="{1F9A9294-AA3E-42BB-9CDE-3982B206BA13}" srcId="{520E9AF3-12DA-4C9B-B07B-CFC11A3A7F22}" destId="{5A4C5174-507B-4E06-8D69-F2D51C169531}" srcOrd="0" destOrd="0" parTransId="{090DFAC8-7663-42CE-ACF2-3CBD44FD702D}" sibTransId="{60589088-33E7-4F9F-90DC-6E036746C60B}"/>
    <dgm:cxn modelId="{A1D3ED43-44E7-4534-BCA8-81FE447598A1}" type="presOf" srcId="{5A4C5174-507B-4E06-8D69-F2D51C169531}" destId="{CF2D3E45-0522-46BE-9C5B-99901BE9E58F}" srcOrd="0" destOrd="0" presId="urn:microsoft.com/office/officeart/2008/layout/LinedList"/>
    <dgm:cxn modelId="{D24317DD-5FDC-4CDC-9263-262F72042B71}" type="presOf" srcId="{059820C5-F970-48A8-887B-A7F8F470F50C}" destId="{934892AE-08AC-48BF-A07C-3BE6F762BB8A}" srcOrd="0" destOrd="0" presId="urn:microsoft.com/office/officeart/2008/layout/LinedList"/>
    <dgm:cxn modelId="{6D0EF673-F398-47C2-B2B7-38DFADB99A26}" srcId="{520E9AF3-12DA-4C9B-B07B-CFC11A3A7F22}" destId="{059820C5-F970-48A8-887B-A7F8F470F50C}" srcOrd="1" destOrd="0" parTransId="{0F338CDB-6EC6-489A-85C4-66BDCBC54C80}" sibTransId="{486B6A3B-40D5-4FD8-9F04-60D8D2B22462}"/>
    <dgm:cxn modelId="{83589CFF-70EC-4EED-954F-0AD551FF2BDA}" type="presOf" srcId="{B420D9CC-E167-4283-95E3-43FCDDA7A288}" destId="{56A09BBB-0271-4480-B3B6-A5385BB3D5D3}" srcOrd="0" destOrd="0" presId="urn:microsoft.com/office/officeart/2008/layout/LinedList"/>
    <dgm:cxn modelId="{8F4751C3-FD81-4102-918C-CD814CD02165}" srcId="{520E9AF3-12DA-4C9B-B07B-CFC11A3A7F22}" destId="{B420D9CC-E167-4283-95E3-43FCDDA7A288}" srcOrd="2" destOrd="0" parTransId="{DB6314D1-13AA-4E2A-ACC2-5F10B195D1F9}" sibTransId="{624539F8-47AC-4AC6-A723-E42D0111F26B}"/>
    <dgm:cxn modelId="{49A10C57-DC55-4F86-9A5C-DB23E5247E98}" type="presOf" srcId="{520E9AF3-12DA-4C9B-B07B-CFC11A3A7F22}" destId="{FF9CFCF3-D20B-49BF-B093-EBA8021F84D8}" srcOrd="0" destOrd="0" presId="urn:microsoft.com/office/officeart/2008/layout/LinedList"/>
    <dgm:cxn modelId="{D8A1C2DB-21FB-4330-80F0-8133CBC6130E}" type="presOf" srcId="{387EA125-0D81-40AF-AE47-47E4D1356D0A}" destId="{AC483709-E2EC-4ECB-AB68-FED69C37D531}" srcOrd="0" destOrd="0" presId="urn:microsoft.com/office/officeart/2008/layout/LinedList"/>
    <dgm:cxn modelId="{4579BDF3-AB67-4FD5-AE02-13FF6FCB0551}" type="presParOf" srcId="{AC483709-E2EC-4ECB-AB68-FED69C37D531}" destId="{3FBE44E4-81C9-42CA-BE3A-3AAB7D16C52A}" srcOrd="0" destOrd="0" presId="urn:microsoft.com/office/officeart/2008/layout/LinedList"/>
    <dgm:cxn modelId="{9AA96F25-14D6-4EC2-9BE0-46D644ED49E3}" type="presParOf" srcId="{AC483709-E2EC-4ECB-AB68-FED69C37D531}" destId="{7566CBB5-85FE-4F3D-A6C3-735B7D71AD8F}" srcOrd="1" destOrd="0" presId="urn:microsoft.com/office/officeart/2008/layout/LinedList"/>
    <dgm:cxn modelId="{353CE6EE-1DEF-44BF-B041-CD7B0B213769}" type="presParOf" srcId="{7566CBB5-85FE-4F3D-A6C3-735B7D71AD8F}" destId="{FF9CFCF3-D20B-49BF-B093-EBA8021F84D8}" srcOrd="0" destOrd="0" presId="urn:microsoft.com/office/officeart/2008/layout/LinedList"/>
    <dgm:cxn modelId="{924EB498-54FC-4FFC-80B4-8365A5912438}" type="presParOf" srcId="{7566CBB5-85FE-4F3D-A6C3-735B7D71AD8F}" destId="{315EFA9C-4DDA-4E8A-AC94-ECE5CFAD65A1}" srcOrd="1" destOrd="0" presId="urn:microsoft.com/office/officeart/2008/layout/LinedList"/>
    <dgm:cxn modelId="{DBE032BE-F4B0-4E76-9A25-1BBB127F36E6}" type="presParOf" srcId="{315EFA9C-4DDA-4E8A-AC94-ECE5CFAD65A1}" destId="{DEC04435-4481-4792-B61B-5F2776566B98}" srcOrd="0" destOrd="0" presId="urn:microsoft.com/office/officeart/2008/layout/LinedList"/>
    <dgm:cxn modelId="{BD3EA7A3-EC40-49FB-90F8-1B53A4698AEF}" type="presParOf" srcId="{315EFA9C-4DDA-4E8A-AC94-ECE5CFAD65A1}" destId="{99012229-E523-4FBD-BA32-EE816408302E}" srcOrd="1" destOrd="0" presId="urn:microsoft.com/office/officeart/2008/layout/LinedList"/>
    <dgm:cxn modelId="{D7F16522-E2DE-4436-B285-0A6136ECF585}" type="presParOf" srcId="{99012229-E523-4FBD-BA32-EE816408302E}" destId="{25FC658E-A6BB-4789-B82E-2D196627711F}" srcOrd="0" destOrd="0" presId="urn:microsoft.com/office/officeart/2008/layout/LinedList"/>
    <dgm:cxn modelId="{28C6B49C-5A02-4DB3-AF27-5446EF038F23}" type="presParOf" srcId="{99012229-E523-4FBD-BA32-EE816408302E}" destId="{CF2D3E45-0522-46BE-9C5B-99901BE9E58F}" srcOrd="1" destOrd="0" presId="urn:microsoft.com/office/officeart/2008/layout/LinedList"/>
    <dgm:cxn modelId="{A9E39419-355D-4C1C-BFA9-33431462EC30}" type="presParOf" srcId="{99012229-E523-4FBD-BA32-EE816408302E}" destId="{A9522B55-629A-4C43-B9FB-579EEB921172}" srcOrd="2" destOrd="0" presId="urn:microsoft.com/office/officeart/2008/layout/LinedList"/>
    <dgm:cxn modelId="{77B5FCAC-76BA-4C99-977C-3A795F4985D6}" type="presParOf" srcId="{315EFA9C-4DDA-4E8A-AC94-ECE5CFAD65A1}" destId="{E7AF72CE-7D12-48D7-B730-E4E3C22FDBDA}" srcOrd="2" destOrd="0" presId="urn:microsoft.com/office/officeart/2008/layout/LinedList"/>
    <dgm:cxn modelId="{289FA0D7-2387-46C4-9720-78AE773E2623}" type="presParOf" srcId="{315EFA9C-4DDA-4E8A-AC94-ECE5CFAD65A1}" destId="{01E1F71A-08EB-4ED5-901B-C7EE2C3F271C}" srcOrd="3" destOrd="0" presId="urn:microsoft.com/office/officeart/2008/layout/LinedList"/>
    <dgm:cxn modelId="{131DFD80-3353-4C19-A41D-6A9BCF7FDF7D}" type="presParOf" srcId="{315EFA9C-4DDA-4E8A-AC94-ECE5CFAD65A1}" destId="{4056BFB1-7805-43F0-AFC4-57C9816D8910}" srcOrd="4" destOrd="0" presId="urn:microsoft.com/office/officeart/2008/layout/LinedList"/>
    <dgm:cxn modelId="{3B6B7B5C-7D54-4BEF-87DB-97C73E52830D}" type="presParOf" srcId="{4056BFB1-7805-43F0-AFC4-57C9816D8910}" destId="{5DA9D036-4A9B-4756-8626-957A7EF00CBB}" srcOrd="0" destOrd="0" presId="urn:microsoft.com/office/officeart/2008/layout/LinedList"/>
    <dgm:cxn modelId="{6E6D5602-35F1-4499-B32D-540DA8EA8A1D}" type="presParOf" srcId="{4056BFB1-7805-43F0-AFC4-57C9816D8910}" destId="{934892AE-08AC-48BF-A07C-3BE6F762BB8A}" srcOrd="1" destOrd="0" presId="urn:microsoft.com/office/officeart/2008/layout/LinedList"/>
    <dgm:cxn modelId="{6FF656BA-7043-4B82-B2BA-87B679ADCB3B}" type="presParOf" srcId="{4056BFB1-7805-43F0-AFC4-57C9816D8910}" destId="{F2C8B0C0-3758-4258-968C-25F47DAE8949}" srcOrd="2" destOrd="0" presId="urn:microsoft.com/office/officeart/2008/layout/LinedList"/>
    <dgm:cxn modelId="{44C03A9D-BD87-4C57-A4ED-0C926AC74B73}" type="presParOf" srcId="{315EFA9C-4DDA-4E8A-AC94-ECE5CFAD65A1}" destId="{2523E48A-3001-4922-99AA-AFC39F0ABEAF}" srcOrd="5" destOrd="0" presId="urn:microsoft.com/office/officeart/2008/layout/LinedList"/>
    <dgm:cxn modelId="{A23C476C-FFDF-488F-B4A8-837532D4D0FD}" type="presParOf" srcId="{315EFA9C-4DDA-4E8A-AC94-ECE5CFAD65A1}" destId="{4256C102-C513-44A1-A86A-07D51AEB5B51}" srcOrd="6" destOrd="0" presId="urn:microsoft.com/office/officeart/2008/layout/LinedList"/>
    <dgm:cxn modelId="{33C2DA97-35B6-49FE-BD1A-F773784CF55C}" type="presParOf" srcId="{315EFA9C-4DDA-4E8A-AC94-ECE5CFAD65A1}" destId="{B1BFA3A5-E6FF-4D7A-979F-0E71A915D6A3}" srcOrd="7" destOrd="0" presId="urn:microsoft.com/office/officeart/2008/layout/LinedList"/>
    <dgm:cxn modelId="{E2E996AB-BF5E-49EE-8028-81DBB2082663}" type="presParOf" srcId="{B1BFA3A5-E6FF-4D7A-979F-0E71A915D6A3}" destId="{3A1F881E-A0C7-455F-8256-9558ED184A1F}" srcOrd="0" destOrd="0" presId="urn:microsoft.com/office/officeart/2008/layout/LinedList"/>
    <dgm:cxn modelId="{D37A6544-C676-4A28-B442-031AA5B6B4F7}" type="presParOf" srcId="{B1BFA3A5-E6FF-4D7A-979F-0E71A915D6A3}" destId="{56A09BBB-0271-4480-B3B6-A5385BB3D5D3}" srcOrd="1" destOrd="0" presId="urn:microsoft.com/office/officeart/2008/layout/LinedList"/>
    <dgm:cxn modelId="{DEC5718F-DCEF-440C-A973-0381A7C61BB7}" type="presParOf" srcId="{B1BFA3A5-E6FF-4D7A-979F-0E71A915D6A3}" destId="{DEA0A99F-D68B-4FF7-BB12-E7AA7FF2971C}" srcOrd="2" destOrd="0" presId="urn:microsoft.com/office/officeart/2008/layout/LinedList"/>
    <dgm:cxn modelId="{E0FF41B1-E643-4C3A-ABB5-53F0FBC682CA}" type="presParOf" srcId="{315EFA9C-4DDA-4E8A-AC94-ECE5CFAD65A1}" destId="{40FD061D-F224-4BDF-B6B5-8F3DB9C2D06B}" srcOrd="8" destOrd="0" presId="urn:microsoft.com/office/officeart/2008/layout/LinedList"/>
    <dgm:cxn modelId="{322E07A7-8B02-4E3C-8721-E637EE9E7F68}" type="presParOf" srcId="{315EFA9C-4DDA-4E8A-AC94-ECE5CFAD65A1}" destId="{BAD9D256-A136-46D6-AD55-0AFA92FEE42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EA125-0D81-40AF-AE47-47E4D1356D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20E9AF3-12DA-4C9B-B07B-CFC11A3A7F22}">
      <dgm:prSet phldrT="[文本]" custT="1"/>
      <dgm:spPr/>
      <dgm:t>
        <a:bodyPr/>
        <a:lstStyle/>
        <a:p>
          <a:r>
            <a:rPr lang="en-US" altLang="zh-CN" sz="1800" dirty="0"/>
            <a:t>Imitative strategy</a:t>
          </a:r>
          <a:endParaRPr lang="zh-CN" altLang="en-US" sz="1800" dirty="0"/>
        </a:p>
      </dgm:t>
    </dgm:pt>
    <dgm:pt modelId="{CAA0C811-FA0A-4FB0-AF92-8849CADC0090}" type="parTrans" cxnId="{80CAC38D-1F37-4300-B321-5CE4E880DF62}">
      <dgm:prSet/>
      <dgm:spPr/>
      <dgm:t>
        <a:bodyPr/>
        <a:lstStyle/>
        <a:p>
          <a:endParaRPr lang="zh-CN" altLang="en-US"/>
        </a:p>
      </dgm:t>
    </dgm:pt>
    <dgm:pt modelId="{3B001CCD-3186-40BA-905A-72A2FF79818E}" type="sibTrans" cxnId="{80CAC38D-1F37-4300-B321-5CE4E880DF62}">
      <dgm:prSet/>
      <dgm:spPr/>
      <dgm:t>
        <a:bodyPr/>
        <a:lstStyle/>
        <a:p>
          <a:endParaRPr lang="zh-CN" altLang="en-US"/>
        </a:p>
      </dgm:t>
    </dgm:pt>
    <dgm:pt modelId="{5A4C5174-507B-4E06-8D69-F2D51C169531}">
      <dgm:prSet phldrT="[文本]" custT="1"/>
      <dgm:spPr/>
      <dgm:t>
        <a:bodyPr/>
        <a:lstStyle/>
        <a:p>
          <a:r>
            <a:rPr lang="en-US" altLang="zh-CN" sz="1800" dirty="0"/>
            <a:t>Captive market advantage: Geographical ad., tariff protection, subsidy, import substitution..</a:t>
          </a:r>
          <a:endParaRPr lang="zh-CN" altLang="en-US" sz="1800" dirty="0"/>
        </a:p>
      </dgm:t>
    </dgm:pt>
    <dgm:pt modelId="{090DFAC8-7663-42CE-ACF2-3CBD44FD702D}" type="parTrans" cxnId="{1F9A9294-AA3E-42BB-9CDE-3982B206BA13}">
      <dgm:prSet/>
      <dgm:spPr/>
      <dgm:t>
        <a:bodyPr/>
        <a:lstStyle/>
        <a:p>
          <a:endParaRPr lang="zh-CN" altLang="en-US"/>
        </a:p>
      </dgm:t>
    </dgm:pt>
    <dgm:pt modelId="{60589088-33E7-4F9F-90DC-6E036746C60B}" type="sibTrans" cxnId="{1F9A9294-AA3E-42BB-9CDE-3982B206BA13}">
      <dgm:prSet/>
      <dgm:spPr/>
      <dgm:t>
        <a:bodyPr/>
        <a:lstStyle/>
        <a:p>
          <a:endParaRPr lang="zh-CN" altLang="en-US"/>
        </a:p>
      </dgm:t>
    </dgm:pt>
    <dgm:pt modelId="{059820C5-F970-48A8-887B-A7F8F470F50C}">
      <dgm:prSet phldrT="[文本]" custT="1"/>
      <dgm:spPr/>
      <dgm:t>
        <a:bodyPr/>
        <a:lstStyle/>
        <a:p>
          <a:r>
            <a:rPr lang="en-US" sz="1800" dirty="0"/>
            <a:t>Decisive cost advantage: lower labor cost, plant investment cost, energy supplies or material cost..</a:t>
          </a:r>
          <a:endParaRPr lang="zh-CN" altLang="en-US" sz="1800" dirty="0"/>
        </a:p>
      </dgm:t>
    </dgm:pt>
    <dgm:pt modelId="{0F338CDB-6EC6-489A-85C4-66BDCBC54C80}" type="parTrans" cxnId="{6D0EF673-F398-47C2-B2B7-38DFADB99A26}">
      <dgm:prSet/>
      <dgm:spPr/>
      <dgm:t>
        <a:bodyPr/>
        <a:lstStyle/>
        <a:p>
          <a:endParaRPr lang="zh-CN" altLang="en-US"/>
        </a:p>
      </dgm:t>
    </dgm:pt>
    <dgm:pt modelId="{486B6A3B-40D5-4FD8-9F04-60D8D2B22462}" type="sibTrans" cxnId="{6D0EF673-F398-47C2-B2B7-38DFADB99A26}">
      <dgm:prSet/>
      <dgm:spPr/>
      <dgm:t>
        <a:bodyPr/>
        <a:lstStyle/>
        <a:p>
          <a:endParaRPr lang="zh-CN" altLang="en-US"/>
        </a:p>
      </dgm:t>
    </dgm:pt>
    <dgm:pt modelId="{B420D9CC-E167-4283-95E3-43FCDDA7A288}">
      <dgm:prSet phldrT="[文本]" custT="1"/>
      <dgm:spPr/>
      <dgm:t>
        <a:bodyPr/>
        <a:lstStyle/>
        <a:p>
          <a:r>
            <a:rPr lang="en-US" altLang="zh-CN" sz="1800" dirty="0"/>
            <a:t>Will not pay much on R&amp;D</a:t>
          </a:r>
          <a:endParaRPr lang="zh-CN" altLang="en-US" sz="1800" dirty="0"/>
        </a:p>
      </dgm:t>
    </dgm:pt>
    <dgm:pt modelId="{DB6314D1-13AA-4E2A-ACC2-5F10B195D1F9}" type="parTrans" cxnId="{8F4751C3-FD81-4102-918C-CD814CD02165}">
      <dgm:prSet/>
      <dgm:spPr/>
      <dgm:t>
        <a:bodyPr/>
        <a:lstStyle/>
        <a:p>
          <a:endParaRPr lang="zh-CN" altLang="en-US"/>
        </a:p>
      </dgm:t>
    </dgm:pt>
    <dgm:pt modelId="{624539F8-47AC-4AC6-A723-E42D0111F26B}" type="sibTrans" cxnId="{8F4751C3-FD81-4102-918C-CD814CD02165}">
      <dgm:prSet/>
      <dgm:spPr/>
      <dgm:t>
        <a:bodyPr/>
        <a:lstStyle/>
        <a:p>
          <a:endParaRPr lang="zh-CN" altLang="en-US"/>
        </a:p>
      </dgm:t>
    </dgm:pt>
    <dgm:pt modelId="{AC483709-E2EC-4ECB-AB68-FED69C37D531}" type="pres">
      <dgm:prSet presAssocID="{387EA125-0D81-40AF-AE47-47E4D1356D0A}" presName="vert0" presStyleCnt="0">
        <dgm:presLayoutVars>
          <dgm:dir/>
          <dgm:animOne val="branch"/>
          <dgm:animLvl val="lvl"/>
        </dgm:presLayoutVars>
      </dgm:prSet>
      <dgm:spPr/>
      <dgm:t>
        <a:bodyPr/>
        <a:lstStyle/>
        <a:p>
          <a:endParaRPr lang="pt-BR"/>
        </a:p>
      </dgm:t>
    </dgm:pt>
    <dgm:pt modelId="{3FBE44E4-81C9-42CA-BE3A-3AAB7D16C52A}" type="pres">
      <dgm:prSet presAssocID="{520E9AF3-12DA-4C9B-B07B-CFC11A3A7F22}" presName="thickLine" presStyleLbl="alignNode1" presStyleIdx="0" presStyleCnt="1"/>
      <dgm:spPr/>
    </dgm:pt>
    <dgm:pt modelId="{7566CBB5-85FE-4F3D-A6C3-735B7D71AD8F}" type="pres">
      <dgm:prSet presAssocID="{520E9AF3-12DA-4C9B-B07B-CFC11A3A7F22}" presName="horz1" presStyleCnt="0"/>
      <dgm:spPr/>
    </dgm:pt>
    <dgm:pt modelId="{FF9CFCF3-D20B-49BF-B093-EBA8021F84D8}" type="pres">
      <dgm:prSet presAssocID="{520E9AF3-12DA-4C9B-B07B-CFC11A3A7F22}" presName="tx1" presStyleLbl="revTx" presStyleIdx="0" presStyleCnt="4"/>
      <dgm:spPr/>
      <dgm:t>
        <a:bodyPr/>
        <a:lstStyle/>
        <a:p>
          <a:endParaRPr lang="pt-BR"/>
        </a:p>
      </dgm:t>
    </dgm:pt>
    <dgm:pt modelId="{315EFA9C-4DDA-4E8A-AC94-ECE5CFAD65A1}" type="pres">
      <dgm:prSet presAssocID="{520E9AF3-12DA-4C9B-B07B-CFC11A3A7F22}" presName="vert1" presStyleCnt="0"/>
      <dgm:spPr/>
    </dgm:pt>
    <dgm:pt modelId="{DEC04435-4481-4792-B61B-5F2776566B98}" type="pres">
      <dgm:prSet presAssocID="{5A4C5174-507B-4E06-8D69-F2D51C169531}" presName="vertSpace2a" presStyleCnt="0"/>
      <dgm:spPr/>
    </dgm:pt>
    <dgm:pt modelId="{99012229-E523-4FBD-BA32-EE816408302E}" type="pres">
      <dgm:prSet presAssocID="{5A4C5174-507B-4E06-8D69-F2D51C169531}" presName="horz2" presStyleCnt="0"/>
      <dgm:spPr/>
    </dgm:pt>
    <dgm:pt modelId="{25FC658E-A6BB-4789-B82E-2D196627711F}" type="pres">
      <dgm:prSet presAssocID="{5A4C5174-507B-4E06-8D69-F2D51C169531}" presName="horzSpace2" presStyleCnt="0"/>
      <dgm:spPr/>
    </dgm:pt>
    <dgm:pt modelId="{CF2D3E45-0522-46BE-9C5B-99901BE9E58F}" type="pres">
      <dgm:prSet presAssocID="{5A4C5174-507B-4E06-8D69-F2D51C169531}" presName="tx2" presStyleLbl="revTx" presStyleIdx="1" presStyleCnt="4"/>
      <dgm:spPr/>
      <dgm:t>
        <a:bodyPr/>
        <a:lstStyle/>
        <a:p>
          <a:endParaRPr lang="pt-BR"/>
        </a:p>
      </dgm:t>
    </dgm:pt>
    <dgm:pt modelId="{A9522B55-629A-4C43-B9FB-579EEB921172}" type="pres">
      <dgm:prSet presAssocID="{5A4C5174-507B-4E06-8D69-F2D51C169531}" presName="vert2" presStyleCnt="0"/>
      <dgm:spPr/>
    </dgm:pt>
    <dgm:pt modelId="{E7AF72CE-7D12-48D7-B730-E4E3C22FDBDA}" type="pres">
      <dgm:prSet presAssocID="{5A4C5174-507B-4E06-8D69-F2D51C169531}" presName="thinLine2b" presStyleLbl="callout" presStyleIdx="0" presStyleCnt="3"/>
      <dgm:spPr/>
    </dgm:pt>
    <dgm:pt modelId="{01E1F71A-08EB-4ED5-901B-C7EE2C3F271C}" type="pres">
      <dgm:prSet presAssocID="{5A4C5174-507B-4E06-8D69-F2D51C169531}" presName="vertSpace2b" presStyleCnt="0"/>
      <dgm:spPr/>
    </dgm:pt>
    <dgm:pt modelId="{4056BFB1-7805-43F0-AFC4-57C9816D8910}" type="pres">
      <dgm:prSet presAssocID="{059820C5-F970-48A8-887B-A7F8F470F50C}" presName="horz2" presStyleCnt="0"/>
      <dgm:spPr/>
    </dgm:pt>
    <dgm:pt modelId="{5DA9D036-4A9B-4756-8626-957A7EF00CBB}" type="pres">
      <dgm:prSet presAssocID="{059820C5-F970-48A8-887B-A7F8F470F50C}" presName="horzSpace2" presStyleCnt="0"/>
      <dgm:spPr/>
    </dgm:pt>
    <dgm:pt modelId="{934892AE-08AC-48BF-A07C-3BE6F762BB8A}" type="pres">
      <dgm:prSet presAssocID="{059820C5-F970-48A8-887B-A7F8F470F50C}" presName="tx2" presStyleLbl="revTx" presStyleIdx="2" presStyleCnt="4"/>
      <dgm:spPr/>
      <dgm:t>
        <a:bodyPr/>
        <a:lstStyle/>
        <a:p>
          <a:endParaRPr lang="pt-BR"/>
        </a:p>
      </dgm:t>
    </dgm:pt>
    <dgm:pt modelId="{F2C8B0C0-3758-4258-968C-25F47DAE8949}" type="pres">
      <dgm:prSet presAssocID="{059820C5-F970-48A8-887B-A7F8F470F50C}" presName="vert2" presStyleCnt="0"/>
      <dgm:spPr/>
    </dgm:pt>
    <dgm:pt modelId="{2523E48A-3001-4922-99AA-AFC39F0ABEAF}" type="pres">
      <dgm:prSet presAssocID="{059820C5-F970-48A8-887B-A7F8F470F50C}" presName="thinLine2b" presStyleLbl="callout" presStyleIdx="1" presStyleCnt="3"/>
      <dgm:spPr/>
    </dgm:pt>
    <dgm:pt modelId="{4256C102-C513-44A1-A86A-07D51AEB5B51}" type="pres">
      <dgm:prSet presAssocID="{059820C5-F970-48A8-887B-A7F8F470F50C}" presName="vertSpace2b" presStyleCnt="0"/>
      <dgm:spPr/>
    </dgm:pt>
    <dgm:pt modelId="{B1BFA3A5-E6FF-4D7A-979F-0E71A915D6A3}" type="pres">
      <dgm:prSet presAssocID="{B420D9CC-E167-4283-95E3-43FCDDA7A288}" presName="horz2" presStyleCnt="0"/>
      <dgm:spPr/>
    </dgm:pt>
    <dgm:pt modelId="{3A1F881E-A0C7-455F-8256-9558ED184A1F}" type="pres">
      <dgm:prSet presAssocID="{B420D9CC-E167-4283-95E3-43FCDDA7A288}" presName="horzSpace2" presStyleCnt="0"/>
      <dgm:spPr/>
    </dgm:pt>
    <dgm:pt modelId="{56A09BBB-0271-4480-B3B6-A5385BB3D5D3}" type="pres">
      <dgm:prSet presAssocID="{B420D9CC-E167-4283-95E3-43FCDDA7A288}" presName="tx2" presStyleLbl="revTx" presStyleIdx="3" presStyleCnt="4"/>
      <dgm:spPr/>
      <dgm:t>
        <a:bodyPr/>
        <a:lstStyle/>
        <a:p>
          <a:endParaRPr lang="pt-BR"/>
        </a:p>
      </dgm:t>
    </dgm:pt>
    <dgm:pt modelId="{DEA0A99F-D68B-4FF7-BB12-E7AA7FF2971C}" type="pres">
      <dgm:prSet presAssocID="{B420D9CC-E167-4283-95E3-43FCDDA7A288}" presName="vert2" presStyleCnt="0"/>
      <dgm:spPr/>
    </dgm:pt>
    <dgm:pt modelId="{40FD061D-F224-4BDF-B6B5-8F3DB9C2D06B}" type="pres">
      <dgm:prSet presAssocID="{B420D9CC-E167-4283-95E3-43FCDDA7A288}" presName="thinLine2b" presStyleLbl="callout" presStyleIdx="2" presStyleCnt="3"/>
      <dgm:spPr/>
    </dgm:pt>
    <dgm:pt modelId="{BAD9D256-A136-46D6-AD55-0AFA92FEE42E}" type="pres">
      <dgm:prSet presAssocID="{B420D9CC-E167-4283-95E3-43FCDDA7A288}" presName="vertSpace2b" presStyleCnt="0"/>
      <dgm:spPr/>
    </dgm:pt>
  </dgm:ptLst>
  <dgm:cxnLst>
    <dgm:cxn modelId="{80CAC38D-1F37-4300-B321-5CE4E880DF62}" srcId="{387EA125-0D81-40AF-AE47-47E4D1356D0A}" destId="{520E9AF3-12DA-4C9B-B07B-CFC11A3A7F22}" srcOrd="0" destOrd="0" parTransId="{CAA0C811-FA0A-4FB0-AF92-8849CADC0090}" sibTransId="{3B001CCD-3186-40BA-905A-72A2FF79818E}"/>
    <dgm:cxn modelId="{1F9A9294-AA3E-42BB-9CDE-3982B206BA13}" srcId="{520E9AF3-12DA-4C9B-B07B-CFC11A3A7F22}" destId="{5A4C5174-507B-4E06-8D69-F2D51C169531}" srcOrd="0" destOrd="0" parTransId="{090DFAC8-7663-42CE-ACF2-3CBD44FD702D}" sibTransId="{60589088-33E7-4F9F-90DC-6E036746C60B}"/>
    <dgm:cxn modelId="{A1D3ED43-44E7-4534-BCA8-81FE447598A1}" type="presOf" srcId="{5A4C5174-507B-4E06-8D69-F2D51C169531}" destId="{CF2D3E45-0522-46BE-9C5B-99901BE9E58F}" srcOrd="0" destOrd="0" presId="urn:microsoft.com/office/officeart/2008/layout/LinedList"/>
    <dgm:cxn modelId="{D24317DD-5FDC-4CDC-9263-262F72042B71}" type="presOf" srcId="{059820C5-F970-48A8-887B-A7F8F470F50C}" destId="{934892AE-08AC-48BF-A07C-3BE6F762BB8A}" srcOrd="0" destOrd="0" presId="urn:microsoft.com/office/officeart/2008/layout/LinedList"/>
    <dgm:cxn modelId="{6D0EF673-F398-47C2-B2B7-38DFADB99A26}" srcId="{520E9AF3-12DA-4C9B-B07B-CFC11A3A7F22}" destId="{059820C5-F970-48A8-887B-A7F8F470F50C}" srcOrd="1" destOrd="0" parTransId="{0F338CDB-6EC6-489A-85C4-66BDCBC54C80}" sibTransId="{486B6A3B-40D5-4FD8-9F04-60D8D2B22462}"/>
    <dgm:cxn modelId="{83589CFF-70EC-4EED-954F-0AD551FF2BDA}" type="presOf" srcId="{B420D9CC-E167-4283-95E3-43FCDDA7A288}" destId="{56A09BBB-0271-4480-B3B6-A5385BB3D5D3}" srcOrd="0" destOrd="0" presId="urn:microsoft.com/office/officeart/2008/layout/LinedList"/>
    <dgm:cxn modelId="{8F4751C3-FD81-4102-918C-CD814CD02165}" srcId="{520E9AF3-12DA-4C9B-B07B-CFC11A3A7F22}" destId="{B420D9CC-E167-4283-95E3-43FCDDA7A288}" srcOrd="2" destOrd="0" parTransId="{DB6314D1-13AA-4E2A-ACC2-5F10B195D1F9}" sibTransId="{624539F8-47AC-4AC6-A723-E42D0111F26B}"/>
    <dgm:cxn modelId="{49A10C57-DC55-4F86-9A5C-DB23E5247E98}" type="presOf" srcId="{520E9AF3-12DA-4C9B-B07B-CFC11A3A7F22}" destId="{FF9CFCF3-D20B-49BF-B093-EBA8021F84D8}" srcOrd="0" destOrd="0" presId="urn:microsoft.com/office/officeart/2008/layout/LinedList"/>
    <dgm:cxn modelId="{D8A1C2DB-21FB-4330-80F0-8133CBC6130E}" type="presOf" srcId="{387EA125-0D81-40AF-AE47-47E4D1356D0A}" destId="{AC483709-E2EC-4ECB-AB68-FED69C37D531}" srcOrd="0" destOrd="0" presId="urn:microsoft.com/office/officeart/2008/layout/LinedList"/>
    <dgm:cxn modelId="{4579BDF3-AB67-4FD5-AE02-13FF6FCB0551}" type="presParOf" srcId="{AC483709-E2EC-4ECB-AB68-FED69C37D531}" destId="{3FBE44E4-81C9-42CA-BE3A-3AAB7D16C52A}" srcOrd="0" destOrd="0" presId="urn:microsoft.com/office/officeart/2008/layout/LinedList"/>
    <dgm:cxn modelId="{9AA96F25-14D6-4EC2-9BE0-46D644ED49E3}" type="presParOf" srcId="{AC483709-E2EC-4ECB-AB68-FED69C37D531}" destId="{7566CBB5-85FE-4F3D-A6C3-735B7D71AD8F}" srcOrd="1" destOrd="0" presId="urn:microsoft.com/office/officeart/2008/layout/LinedList"/>
    <dgm:cxn modelId="{353CE6EE-1DEF-44BF-B041-CD7B0B213769}" type="presParOf" srcId="{7566CBB5-85FE-4F3D-A6C3-735B7D71AD8F}" destId="{FF9CFCF3-D20B-49BF-B093-EBA8021F84D8}" srcOrd="0" destOrd="0" presId="urn:microsoft.com/office/officeart/2008/layout/LinedList"/>
    <dgm:cxn modelId="{924EB498-54FC-4FFC-80B4-8365A5912438}" type="presParOf" srcId="{7566CBB5-85FE-4F3D-A6C3-735B7D71AD8F}" destId="{315EFA9C-4DDA-4E8A-AC94-ECE5CFAD65A1}" srcOrd="1" destOrd="0" presId="urn:microsoft.com/office/officeart/2008/layout/LinedList"/>
    <dgm:cxn modelId="{DBE032BE-F4B0-4E76-9A25-1BBB127F36E6}" type="presParOf" srcId="{315EFA9C-4DDA-4E8A-AC94-ECE5CFAD65A1}" destId="{DEC04435-4481-4792-B61B-5F2776566B98}" srcOrd="0" destOrd="0" presId="urn:microsoft.com/office/officeart/2008/layout/LinedList"/>
    <dgm:cxn modelId="{BD3EA7A3-EC40-49FB-90F8-1B53A4698AEF}" type="presParOf" srcId="{315EFA9C-4DDA-4E8A-AC94-ECE5CFAD65A1}" destId="{99012229-E523-4FBD-BA32-EE816408302E}" srcOrd="1" destOrd="0" presId="urn:microsoft.com/office/officeart/2008/layout/LinedList"/>
    <dgm:cxn modelId="{D7F16522-E2DE-4436-B285-0A6136ECF585}" type="presParOf" srcId="{99012229-E523-4FBD-BA32-EE816408302E}" destId="{25FC658E-A6BB-4789-B82E-2D196627711F}" srcOrd="0" destOrd="0" presId="urn:microsoft.com/office/officeart/2008/layout/LinedList"/>
    <dgm:cxn modelId="{28C6B49C-5A02-4DB3-AF27-5446EF038F23}" type="presParOf" srcId="{99012229-E523-4FBD-BA32-EE816408302E}" destId="{CF2D3E45-0522-46BE-9C5B-99901BE9E58F}" srcOrd="1" destOrd="0" presId="urn:microsoft.com/office/officeart/2008/layout/LinedList"/>
    <dgm:cxn modelId="{A9E39419-355D-4C1C-BFA9-33431462EC30}" type="presParOf" srcId="{99012229-E523-4FBD-BA32-EE816408302E}" destId="{A9522B55-629A-4C43-B9FB-579EEB921172}" srcOrd="2" destOrd="0" presId="urn:microsoft.com/office/officeart/2008/layout/LinedList"/>
    <dgm:cxn modelId="{77B5FCAC-76BA-4C99-977C-3A795F4985D6}" type="presParOf" srcId="{315EFA9C-4DDA-4E8A-AC94-ECE5CFAD65A1}" destId="{E7AF72CE-7D12-48D7-B730-E4E3C22FDBDA}" srcOrd="2" destOrd="0" presId="urn:microsoft.com/office/officeart/2008/layout/LinedList"/>
    <dgm:cxn modelId="{289FA0D7-2387-46C4-9720-78AE773E2623}" type="presParOf" srcId="{315EFA9C-4DDA-4E8A-AC94-ECE5CFAD65A1}" destId="{01E1F71A-08EB-4ED5-901B-C7EE2C3F271C}" srcOrd="3" destOrd="0" presId="urn:microsoft.com/office/officeart/2008/layout/LinedList"/>
    <dgm:cxn modelId="{131DFD80-3353-4C19-A41D-6A9BCF7FDF7D}" type="presParOf" srcId="{315EFA9C-4DDA-4E8A-AC94-ECE5CFAD65A1}" destId="{4056BFB1-7805-43F0-AFC4-57C9816D8910}" srcOrd="4" destOrd="0" presId="urn:microsoft.com/office/officeart/2008/layout/LinedList"/>
    <dgm:cxn modelId="{3B6B7B5C-7D54-4BEF-87DB-97C73E52830D}" type="presParOf" srcId="{4056BFB1-7805-43F0-AFC4-57C9816D8910}" destId="{5DA9D036-4A9B-4756-8626-957A7EF00CBB}" srcOrd="0" destOrd="0" presId="urn:microsoft.com/office/officeart/2008/layout/LinedList"/>
    <dgm:cxn modelId="{6E6D5602-35F1-4499-B32D-540DA8EA8A1D}" type="presParOf" srcId="{4056BFB1-7805-43F0-AFC4-57C9816D8910}" destId="{934892AE-08AC-48BF-A07C-3BE6F762BB8A}" srcOrd="1" destOrd="0" presId="urn:microsoft.com/office/officeart/2008/layout/LinedList"/>
    <dgm:cxn modelId="{6FF656BA-7043-4B82-B2BA-87B679ADCB3B}" type="presParOf" srcId="{4056BFB1-7805-43F0-AFC4-57C9816D8910}" destId="{F2C8B0C0-3758-4258-968C-25F47DAE8949}" srcOrd="2" destOrd="0" presId="urn:microsoft.com/office/officeart/2008/layout/LinedList"/>
    <dgm:cxn modelId="{44C03A9D-BD87-4C57-A4ED-0C926AC74B73}" type="presParOf" srcId="{315EFA9C-4DDA-4E8A-AC94-ECE5CFAD65A1}" destId="{2523E48A-3001-4922-99AA-AFC39F0ABEAF}" srcOrd="5" destOrd="0" presId="urn:microsoft.com/office/officeart/2008/layout/LinedList"/>
    <dgm:cxn modelId="{A23C476C-FFDF-488F-B4A8-837532D4D0FD}" type="presParOf" srcId="{315EFA9C-4DDA-4E8A-AC94-ECE5CFAD65A1}" destId="{4256C102-C513-44A1-A86A-07D51AEB5B51}" srcOrd="6" destOrd="0" presId="urn:microsoft.com/office/officeart/2008/layout/LinedList"/>
    <dgm:cxn modelId="{33C2DA97-35B6-49FE-BD1A-F773784CF55C}" type="presParOf" srcId="{315EFA9C-4DDA-4E8A-AC94-ECE5CFAD65A1}" destId="{B1BFA3A5-E6FF-4D7A-979F-0E71A915D6A3}" srcOrd="7" destOrd="0" presId="urn:microsoft.com/office/officeart/2008/layout/LinedList"/>
    <dgm:cxn modelId="{E2E996AB-BF5E-49EE-8028-81DBB2082663}" type="presParOf" srcId="{B1BFA3A5-E6FF-4D7A-979F-0E71A915D6A3}" destId="{3A1F881E-A0C7-455F-8256-9558ED184A1F}" srcOrd="0" destOrd="0" presId="urn:microsoft.com/office/officeart/2008/layout/LinedList"/>
    <dgm:cxn modelId="{D37A6544-C676-4A28-B442-031AA5B6B4F7}" type="presParOf" srcId="{B1BFA3A5-E6FF-4D7A-979F-0E71A915D6A3}" destId="{56A09BBB-0271-4480-B3B6-A5385BB3D5D3}" srcOrd="1" destOrd="0" presId="urn:microsoft.com/office/officeart/2008/layout/LinedList"/>
    <dgm:cxn modelId="{DEC5718F-DCEF-440C-A973-0381A7C61BB7}" type="presParOf" srcId="{B1BFA3A5-E6FF-4D7A-979F-0E71A915D6A3}" destId="{DEA0A99F-D68B-4FF7-BB12-E7AA7FF2971C}" srcOrd="2" destOrd="0" presId="urn:microsoft.com/office/officeart/2008/layout/LinedList"/>
    <dgm:cxn modelId="{E0FF41B1-E643-4C3A-ABB5-53F0FBC682CA}" type="presParOf" srcId="{315EFA9C-4DDA-4E8A-AC94-ECE5CFAD65A1}" destId="{40FD061D-F224-4BDF-B6B5-8F3DB9C2D06B}" srcOrd="8" destOrd="0" presId="urn:microsoft.com/office/officeart/2008/layout/LinedList"/>
    <dgm:cxn modelId="{322E07A7-8B02-4E3C-8721-E637EE9E7F68}" type="presParOf" srcId="{315EFA9C-4DDA-4E8A-AC94-ECE5CFAD65A1}" destId="{BAD9D256-A136-46D6-AD55-0AFA92FEE42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7EA125-0D81-40AF-AE47-47E4D1356D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20E9AF3-12DA-4C9B-B07B-CFC11A3A7F22}">
      <dgm:prSet phldrT="[文本]" custT="1"/>
      <dgm:spPr/>
      <dgm:t>
        <a:bodyPr/>
        <a:lstStyle/>
        <a:p>
          <a:r>
            <a:rPr lang="en-US" altLang="zh-CN" sz="1800" b="1" dirty="0"/>
            <a:t>Dependent strategy</a:t>
          </a:r>
          <a:r>
            <a:rPr lang="en-US" altLang="zh-CN" sz="1800" dirty="0"/>
            <a:t>(</a:t>
          </a:r>
          <a:r>
            <a:rPr lang="en-US" altLang="zh-CN" sz="1800" dirty="0">
              <a:latin typeface="+mn-lt"/>
              <a:ea typeface="等线" panose="02010600030101010101" pitchFamily="2" charset="-122"/>
              <a:cs typeface="Cordia New" panose="020B0304020202020204" pitchFamily="34" charset="-34"/>
            </a:rPr>
            <a:t>Supplying components or Doing contract fabrication and machining or supplying other services</a:t>
          </a:r>
          <a:r>
            <a:rPr lang="en-US" altLang="zh-CN" sz="1800" dirty="0"/>
            <a:t>)</a:t>
          </a:r>
          <a:endParaRPr lang="zh-CN" altLang="en-US" sz="1800" dirty="0"/>
        </a:p>
      </dgm:t>
    </dgm:pt>
    <dgm:pt modelId="{CAA0C811-FA0A-4FB0-AF92-8849CADC0090}" type="parTrans" cxnId="{80CAC38D-1F37-4300-B321-5CE4E880DF62}">
      <dgm:prSet/>
      <dgm:spPr/>
      <dgm:t>
        <a:bodyPr/>
        <a:lstStyle/>
        <a:p>
          <a:endParaRPr lang="zh-CN" altLang="en-US"/>
        </a:p>
      </dgm:t>
    </dgm:pt>
    <dgm:pt modelId="{3B001CCD-3186-40BA-905A-72A2FF79818E}" type="sibTrans" cxnId="{80CAC38D-1F37-4300-B321-5CE4E880DF62}">
      <dgm:prSet/>
      <dgm:spPr/>
      <dgm:t>
        <a:bodyPr/>
        <a:lstStyle/>
        <a:p>
          <a:endParaRPr lang="zh-CN" altLang="en-US"/>
        </a:p>
      </dgm:t>
    </dgm:pt>
    <dgm:pt modelId="{5A4C5174-507B-4E06-8D69-F2D51C169531}">
      <dgm:prSet phldrT="[文本]" custT="1"/>
      <dgm:spPr/>
      <dgm:t>
        <a:bodyPr/>
        <a:lstStyle/>
        <a:p>
          <a:r>
            <a:rPr lang="en-US" sz="1800" dirty="0"/>
            <a:t>Subordinate role to other strong firms</a:t>
          </a:r>
          <a:endParaRPr lang="zh-CN" altLang="en-US" sz="1800" dirty="0"/>
        </a:p>
      </dgm:t>
    </dgm:pt>
    <dgm:pt modelId="{090DFAC8-7663-42CE-ACF2-3CBD44FD702D}" type="parTrans" cxnId="{1F9A9294-AA3E-42BB-9CDE-3982B206BA13}">
      <dgm:prSet/>
      <dgm:spPr/>
      <dgm:t>
        <a:bodyPr/>
        <a:lstStyle/>
        <a:p>
          <a:endParaRPr lang="zh-CN" altLang="en-US"/>
        </a:p>
      </dgm:t>
    </dgm:pt>
    <dgm:pt modelId="{60589088-33E7-4F9F-90DC-6E036746C60B}" type="sibTrans" cxnId="{1F9A9294-AA3E-42BB-9CDE-3982B206BA13}">
      <dgm:prSet/>
      <dgm:spPr/>
      <dgm:t>
        <a:bodyPr/>
        <a:lstStyle/>
        <a:p>
          <a:endParaRPr lang="zh-CN" altLang="en-US"/>
        </a:p>
      </dgm:t>
    </dgm:pt>
    <dgm:pt modelId="{059820C5-F970-48A8-887B-A7F8F470F50C}">
      <dgm:prSet phldrT="[文本]" custT="1"/>
      <dgm:spPr/>
      <dgm:t>
        <a:bodyPr/>
        <a:lstStyle/>
        <a:p>
          <a:r>
            <a:rPr lang="en-US" altLang="zh-CN" sz="1800" dirty="0"/>
            <a:t>Response to an initiative and a specification from outside(customers or parent company)</a:t>
          </a:r>
          <a:endParaRPr lang="zh-CN" altLang="en-US" sz="1800" dirty="0"/>
        </a:p>
      </dgm:t>
    </dgm:pt>
    <dgm:pt modelId="{0F338CDB-6EC6-489A-85C4-66BDCBC54C80}" type="parTrans" cxnId="{6D0EF673-F398-47C2-B2B7-38DFADB99A26}">
      <dgm:prSet/>
      <dgm:spPr/>
      <dgm:t>
        <a:bodyPr/>
        <a:lstStyle/>
        <a:p>
          <a:endParaRPr lang="zh-CN" altLang="en-US"/>
        </a:p>
      </dgm:t>
    </dgm:pt>
    <dgm:pt modelId="{486B6A3B-40D5-4FD8-9F04-60D8D2B22462}" type="sibTrans" cxnId="{6D0EF673-F398-47C2-B2B7-38DFADB99A26}">
      <dgm:prSet/>
      <dgm:spPr/>
      <dgm:t>
        <a:bodyPr/>
        <a:lstStyle/>
        <a:p>
          <a:endParaRPr lang="zh-CN" altLang="en-US"/>
        </a:p>
      </dgm:t>
    </dgm:pt>
    <dgm:pt modelId="{30CFC0EA-C4B9-46B7-875B-E2093050567D}">
      <dgm:prSet phldrT="[文本]" custT="1"/>
      <dgm:spPr/>
      <dgm:t>
        <a:bodyPr/>
        <a:lstStyle/>
        <a:p>
          <a:r>
            <a:rPr lang="en-US" sz="1800" dirty="0"/>
            <a:t>Lack the scientific and technical capacity.</a:t>
          </a:r>
          <a:endParaRPr lang="zh-CN" altLang="en-US" sz="1800" dirty="0"/>
        </a:p>
      </dgm:t>
    </dgm:pt>
    <dgm:pt modelId="{325AD46F-568F-483D-B8FB-430EBC91D18D}" type="parTrans" cxnId="{C92F4C9B-8C49-44B2-9E32-0B2F33836BBB}">
      <dgm:prSet/>
      <dgm:spPr/>
      <dgm:t>
        <a:bodyPr/>
        <a:lstStyle/>
        <a:p>
          <a:endParaRPr lang="zh-CN" altLang="en-US"/>
        </a:p>
      </dgm:t>
    </dgm:pt>
    <dgm:pt modelId="{68494BDF-8342-4117-AFC1-16FA60656C6B}" type="sibTrans" cxnId="{C92F4C9B-8C49-44B2-9E32-0B2F33836BBB}">
      <dgm:prSet/>
      <dgm:spPr/>
      <dgm:t>
        <a:bodyPr/>
        <a:lstStyle/>
        <a:p>
          <a:endParaRPr lang="zh-CN" altLang="en-US"/>
        </a:p>
      </dgm:t>
    </dgm:pt>
    <dgm:pt modelId="{AC483709-E2EC-4ECB-AB68-FED69C37D531}" type="pres">
      <dgm:prSet presAssocID="{387EA125-0D81-40AF-AE47-47E4D1356D0A}" presName="vert0" presStyleCnt="0">
        <dgm:presLayoutVars>
          <dgm:dir/>
          <dgm:animOne val="branch"/>
          <dgm:animLvl val="lvl"/>
        </dgm:presLayoutVars>
      </dgm:prSet>
      <dgm:spPr/>
      <dgm:t>
        <a:bodyPr/>
        <a:lstStyle/>
        <a:p>
          <a:endParaRPr lang="pt-BR"/>
        </a:p>
      </dgm:t>
    </dgm:pt>
    <dgm:pt modelId="{3FBE44E4-81C9-42CA-BE3A-3AAB7D16C52A}" type="pres">
      <dgm:prSet presAssocID="{520E9AF3-12DA-4C9B-B07B-CFC11A3A7F22}" presName="thickLine" presStyleLbl="alignNode1" presStyleIdx="0" presStyleCnt="1"/>
      <dgm:spPr/>
    </dgm:pt>
    <dgm:pt modelId="{7566CBB5-85FE-4F3D-A6C3-735B7D71AD8F}" type="pres">
      <dgm:prSet presAssocID="{520E9AF3-12DA-4C9B-B07B-CFC11A3A7F22}" presName="horz1" presStyleCnt="0"/>
      <dgm:spPr/>
    </dgm:pt>
    <dgm:pt modelId="{FF9CFCF3-D20B-49BF-B093-EBA8021F84D8}" type="pres">
      <dgm:prSet presAssocID="{520E9AF3-12DA-4C9B-B07B-CFC11A3A7F22}" presName="tx1" presStyleLbl="revTx" presStyleIdx="0" presStyleCnt="4" custScaleX="301517"/>
      <dgm:spPr/>
      <dgm:t>
        <a:bodyPr/>
        <a:lstStyle/>
        <a:p>
          <a:endParaRPr lang="pt-BR"/>
        </a:p>
      </dgm:t>
    </dgm:pt>
    <dgm:pt modelId="{315EFA9C-4DDA-4E8A-AC94-ECE5CFAD65A1}" type="pres">
      <dgm:prSet presAssocID="{520E9AF3-12DA-4C9B-B07B-CFC11A3A7F22}" presName="vert1" presStyleCnt="0"/>
      <dgm:spPr/>
    </dgm:pt>
    <dgm:pt modelId="{DEC04435-4481-4792-B61B-5F2776566B98}" type="pres">
      <dgm:prSet presAssocID="{5A4C5174-507B-4E06-8D69-F2D51C169531}" presName="vertSpace2a" presStyleCnt="0"/>
      <dgm:spPr/>
    </dgm:pt>
    <dgm:pt modelId="{99012229-E523-4FBD-BA32-EE816408302E}" type="pres">
      <dgm:prSet presAssocID="{5A4C5174-507B-4E06-8D69-F2D51C169531}" presName="horz2" presStyleCnt="0"/>
      <dgm:spPr/>
    </dgm:pt>
    <dgm:pt modelId="{25FC658E-A6BB-4789-B82E-2D196627711F}" type="pres">
      <dgm:prSet presAssocID="{5A4C5174-507B-4E06-8D69-F2D51C169531}" presName="horzSpace2" presStyleCnt="0"/>
      <dgm:spPr/>
    </dgm:pt>
    <dgm:pt modelId="{CF2D3E45-0522-46BE-9C5B-99901BE9E58F}" type="pres">
      <dgm:prSet presAssocID="{5A4C5174-507B-4E06-8D69-F2D51C169531}" presName="tx2" presStyleLbl="revTx" presStyleIdx="1" presStyleCnt="4"/>
      <dgm:spPr/>
      <dgm:t>
        <a:bodyPr/>
        <a:lstStyle/>
        <a:p>
          <a:endParaRPr lang="pt-BR"/>
        </a:p>
      </dgm:t>
    </dgm:pt>
    <dgm:pt modelId="{A9522B55-629A-4C43-B9FB-579EEB921172}" type="pres">
      <dgm:prSet presAssocID="{5A4C5174-507B-4E06-8D69-F2D51C169531}" presName="vert2" presStyleCnt="0"/>
      <dgm:spPr/>
    </dgm:pt>
    <dgm:pt modelId="{E7AF72CE-7D12-48D7-B730-E4E3C22FDBDA}" type="pres">
      <dgm:prSet presAssocID="{5A4C5174-507B-4E06-8D69-F2D51C169531}" presName="thinLine2b" presStyleLbl="callout" presStyleIdx="0" presStyleCnt="3"/>
      <dgm:spPr/>
    </dgm:pt>
    <dgm:pt modelId="{01E1F71A-08EB-4ED5-901B-C7EE2C3F271C}" type="pres">
      <dgm:prSet presAssocID="{5A4C5174-507B-4E06-8D69-F2D51C169531}" presName="vertSpace2b" presStyleCnt="0"/>
      <dgm:spPr/>
    </dgm:pt>
    <dgm:pt modelId="{4056BFB1-7805-43F0-AFC4-57C9816D8910}" type="pres">
      <dgm:prSet presAssocID="{059820C5-F970-48A8-887B-A7F8F470F50C}" presName="horz2" presStyleCnt="0"/>
      <dgm:spPr/>
    </dgm:pt>
    <dgm:pt modelId="{5DA9D036-4A9B-4756-8626-957A7EF00CBB}" type="pres">
      <dgm:prSet presAssocID="{059820C5-F970-48A8-887B-A7F8F470F50C}" presName="horzSpace2" presStyleCnt="0"/>
      <dgm:spPr/>
    </dgm:pt>
    <dgm:pt modelId="{934892AE-08AC-48BF-A07C-3BE6F762BB8A}" type="pres">
      <dgm:prSet presAssocID="{059820C5-F970-48A8-887B-A7F8F470F50C}" presName="tx2" presStyleLbl="revTx" presStyleIdx="2" presStyleCnt="4"/>
      <dgm:spPr/>
      <dgm:t>
        <a:bodyPr/>
        <a:lstStyle/>
        <a:p>
          <a:endParaRPr lang="pt-BR"/>
        </a:p>
      </dgm:t>
    </dgm:pt>
    <dgm:pt modelId="{F2C8B0C0-3758-4258-968C-25F47DAE8949}" type="pres">
      <dgm:prSet presAssocID="{059820C5-F970-48A8-887B-A7F8F470F50C}" presName="vert2" presStyleCnt="0"/>
      <dgm:spPr/>
    </dgm:pt>
    <dgm:pt modelId="{2523E48A-3001-4922-99AA-AFC39F0ABEAF}" type="pres">
      <dgm:prSet presAssocID="{059820C5-F970-48A8-887B-A7F8F470F50C}" presName="thinLine2b" presStyleLbl="callout" presStyleIdx="1" presStyleCnt="3"/>
      <dgm:spPr/>
    </dgm:pt>
    <dgm:pt modelId="{4256C102-C513-44A1-A86A-07D51AEB5B51}" type="pres">
      <dgm:prSet presAssocID="{059820C5-F970-48A8-887B-A7F8F470F50C}" presName="vertSpace2b" presStyleCnt="0"/>
      <dgm:spPr/>
    </dgm:pt>
    <dgm:pt modelId="{B7A5F140-27E9-4C35-97D5-ED93B0D6A817}" type="pres">
      <dgm:prSet presAssocID="{30CFC0EA-C4B9-46B7-875B-E2093050567D}" presName="horz2" presStyleCnt="0"/>
      <dgm:spPr/>
    </dgm:pt>
    <dgm:pt modelId="{366C7D60-D152-43DB-B66F-4D0E39239F8C}" type="pres">
      <dgm:prSet presAssocID="{30CFC0EA-C4B9-46B7-875B-E2093050567D}" presName="horzSpace2" presStyleCnt="0"/>
      <dgm:spPr/>
    </dgm:pt>
    <dgm:pt modelId="{D6E9B359-1999-455C-B385-9D95E2526EDD}" type="pres">
      <dgm:prSet presAssocID="{30CFC0EA-C4B9-46B7-875B-E2093050567D}" presName="tx2" presStyleLbl="revTx" presStyleIdx="3" presStyleCnt="4"/>
      <dgm:spPr/>
      <dgm:t>
        <a:bodyPr/>
        <a:lstStyle/>
        <a:p>
          <a:endParaRPr lang="pt-BR"/>
        </a:p>
      </dgm:t>
    </dgm:pt>
    <dgm:pt modelId="{5EC893BD-0637-453E-A306-8C99C1AA48C1}" type="pres">
      <dgm:prSet presAssocID="{30CFC0EA-C4B9-46B7-875B-E2093050567D}" presName="vert2" presStyleCnt="0"/>
      <dgm:spPr/>
    </dgm:pt>
    <dgm:pt modelId="{8E73BAA0-B4B8-4113-9D54-5AD246CF04D0}" type="pres">
      <dgm:prSet presAssocID="{30CFC0EA-C4B9-46B7-875B-E2093050567D}" presName="thinLine2b" presStyleLbl="callout" presStyleIdx="2" presStyleCnt="3"/>
      <dgm:spPr/>
    </dgm:pt>
    <dgm:pt modelId="{EA616C94-90C6-4616-AEEE-83AD5AC4CFEF}" type="pres">
      <dgm:prSet presAssocID="{30CFC0EA-C4B9-46B7-875B-E2093050567D}" presName="vertSpace2b" presStyleCnt="0"/>
      <dgm:spPr/>
    </dgm:pt>
  </dgm:ptLst>
  <dgm:cxnLst>
    <dgm:cxn modelId="{A8E3964E-D364-4C39-97B8-46AFEB5E5C62}" type="presOf" srcId="{30CFC0EA-C4B9-46B7-875B-E2093050567D}" destId="{D6E9B359-1999-455C-B385-9D95E2526EDD}" srcOrd="0" destOrd="0" presId="urn:microsoft.com/office/officeart/2008/layout/LinedList"/>
    <dgm:cxn modelId="{C92F4C9B-8C49-44B2-9E32-0B2F33836BBB}" srcId="{520E9AF3-12DA-4C9B-B07B-CFC11A3A7F22}" destId="{30CFC0EA-C4B9-46B7-875B-E2093050567D}" srcOrd="2" destOrd="0" parTransId="{325AD46F-568F-483D-B8FB-430EBC91D18D}" sibTransId="{68494BDF-8342-4117-AFC1-16FA60656C6B}"/>
    <dgm:cxn modelId="{D24317DD-5FDC-4CDC-9263-262F72042B71}" type="presOf" srcId="{059820C5-F970-48A8-887B-A7F8F470F50C}" destId="{934892AE-08AC-48BF-A07C-3BE6F762BB8A}" srcOrd="0" destOrd="0" presId="urn:microsoft.com/office/officeart/2008/layout/LinedList"/>
    <dgm:cxn modelId="{D8A1C2DB-21FB-4330-80F0-8133CBC6130E}" type="presOf" srcId="{387EA125-0D81-40AF-AE47-47E4D1356D0A}" destId="{AC483709-E2EC-4ECB-AB68-FED69C37D531}" srcOrd="0" destOrd="0" presId="urn:microsoft.com/office/officeart/2008/layout/LinedList"/>
    <dgm:cxn modelId="{6D0EF673-F398-47C2-B2B7-38DFADB99A26}" srcId="{520E9AF3-12DA-4C9B-B07B-CFC11A3A7F22}" destId="{059820C5-F970-48A8-887B-A7F8F470F50C}" srcOrd="1" destOrd="0" parTransId="{0F338CDB-6EC6-489A-85C4-66BDCBC54C80}" sibTransId="{486B6A3B-40D5-4FD8-9F04-60D8D2B22462}"/>
    <dgm:cxn modelId="{49A10C57-DC55-4F86-9A5C-DB23E5247E98}" type="presOf" srcId="{520E9AF3-12DA-4C9B-B07B-CFC11A3A7F22}" destId="{FF9CFCF3-D20B-49BF-B093-EBA8021F84D8}" srcOrd="0" destOrd="0" presId="urn:microsoft.com/office/officeart/2008/layout/LinedList"/>
    <dgm:cxn modelId="{80CAC38D-1F37-4300-B321-5CE4E880DF62}" srcId="{387EA125-0D81-40AF-AE47-47E4D1356D0A}" destId="{520E9AF3-12DA-4C9B-B07B-CFC11A3A7F22}" srcOrd="0" destOrd="0" parTransId="{CAA0C811-FA0A-4FB0-AF92-8849CADC0090}" sibTransId="{3B001CCD-3186-40BA-905A-72A2FF79818E}"/>
    <dgm:cxn modelId="{1F9A9294-AA3E-42BB-9CDE-3982B206BA13}" srcId="{520E9AF3-12DA-4C9B-B07B-CFC11A3A7F22}" destId="{5A4C5174-507B-4E06-8D69-F2D51C169531}" srcOrd="0" destOrd="0" parTransId="{090DFAC8-7663-42CE-ACF2-3CBD44FD702D}" sibTransId="{60589088-33E7-4F9F-90DC-6E036746C60B}"/>
    <dgm:cxn modelId="{A1D3ED43-44E7-4534-BCA8-81FE447598A1}" type="presOf" srcId="{5A4C5174-507B-4E06-8D69-F2D51C169531}" destId="{CF2D3E45-0522-46BE-9C5B-99901BE9E58F}" srcOrd="0" destOrd="0" presId="urn:microsoft.com/office/officeart/2008/layout/LinedList"/>
    <dgm:cxn modelId="{4579BDF3-AB67-4FD5-AE02-13FF6FCB0551}" type="presParOf" srcId="{AC483709-E2EC-4ECB-AB68-FED69C37D531}" destId="{3FBE44E4-81C9-42CA-BE3A-3AAB7D16C52A}" srcOrd="0" destOrd="0" presId="urn:microsoft.com/office/officeart/2008/layout/LinedList"/>
    <dgm:cxn modelId="{9AA96F25-14D6-4EC2-9BE0-46D644ED49E3}" type="presParOf" srcId="{AC483709-E2EC-4ECB-AB68-FED69C37D531}" destId="{7566CBB5-85FE-4F3D-A6C3-735B7D71AD8F}" srcOrd="1" destOrd="0" presId="urn:microsoft.com/office/officeart/2008/layout/LinedList"/>
    <dgm:cxn modelId="{353CE6EE-1DEF-44BF-B041-CD7B0B213769}" type="presParOf" srcId="{7566CBB5-85FE-4F3D-A6C3-735B7D71AD8F}" destId="{FF9CFCF3-D20B-49BF-B093-EBA8021F84D8}" srcOrd="0" destOrd="0" presId="urn:microsoft.com/office/officeart/2008/layout/LinedList"/>
    <dgm:cxn modelId="{924EB498-54FC-4FFC-80B4-8365A5912438}" type="presParOf" srcId="{7566CBB5-85FE-4F3D-A6C3-735B7D71AD8F}" destId="{315EFA9C-4DDA-4E8A-AC94-ECE5CFAD65A1}" srcOrd="1" destOrd="0" presId="urn:microsoft.com/office/officeart/2008/layout/LinedList"/>
    <dgm:cxn modelId="{DBE032BE-F4B0-4E76-9A25-1BBB127F36E6}" type="presParOf" srcId="{315EFA9C-4DDA-4E8A-AC94-ECE5CFAD65A1}" destId="{DEC04435-4481-4792-B61B-5F2776566B98}" srcOrd="0" destOrd="0" presId="urn:microsoft.com/office/officeart/2008/layout/LinedList"/>
    <dgm:cxn modelId="{BD3EA7A3-EC40-49FB-90F8-1B53A4698AEF}" type="presParOf" srcId="{315EFA9C-4DDA-4E8A-AC94-ECE5CFAD65A1}" destId="{99012229-E523-4FBD-BA32-EE816408302E}" srcOrd="1" destOrd="0" presId="urn:microsoft.com/office/officeart/2008/layout/LinedList"/>
    <dgm:cxn modelId="{D7F16522-E2DE-4436-B285-0A6136ECF585}" type="presParOf" srcId="{99012229-E523-4FBD-BA32-EE816408302E}" destId="{25FC658E-A6BB-4789-B82E-2D196627711F}" srcOrd="0" destOrd="0" presId="urn:microsoft.com/office/officeart/2008/layout/LinedList"/>
    <dgm:cxn modelId="{28C6B49C-5A02-4DB3-AF27-5446EF038F23}" type="presParOf" srcId="{99012229-E523-4FBD-BA32-EE816408302E}" destId="{CF2D3E45-0522-46BE-9C5B-99901BE9E58F}" srcOrd="1" destOrd="0" presId="urn:microsoft.com/office/officeart/2008/layout/LinedList"/>
    <dgm:cxn modelId="{A9E39419-355D-4C1C-BFA9-33431462EC30}" type="presParOf" srcId="{99012229-E523-4FBD-BA32-EE816408302E}" destId="{A9522B55-629A-4C43-B9FB-579EEB921172}" srcOrd="2" destOrd="0" presId="urn:microsoft.com/office/officeart/2008/layout/LinedList"/>
    <dgm:cxn modelId="{77B5FCAC-76BA-4C99-977C-3A795F4985D6}" type="presParOf" srcId="{315EFA9C-4DDA-4E8A-AC94-ECE5CFAD65A1}" destId="{E7AF72CE-7D12-48D7-B730-E4E3C22FDBDA}" srcOrd="2" destOrd="0" presId="urn:microsoft.com/office/officeart/2008/layout/LinedList"/>
    <dgm:cxn modelId="{289FA0D7-2387-46C4-9720-78AE773E2623}" type="presParOf" srcId="{315EFA9C-4DDA-4E8A-AC94-ECE5CFAD65A1}" destId="{01E1F71A-08EB-4ED5-901B-C7EE2C3F271C}" srcOrd="3" destOrd="0" presId="urn:microsoft.com/office/officeart/2008/layout/LinedList"/>
    <dgm:cxn modelId="{131DFD80-3353-4C19-A41D-6A9BCF7FDF7D}" type="presParOf" srcId="{315EFA9C-4DDA-4E8A-AC94-ECE5CFAD65A1}" destId="{4056BFB1-7805-43F0-AFC4-57C9816D8910}" srcOrd="4" destOrd="0" presId="urn:microsoft.com/office/officeart/2008/layout/LinedList"/>
    <dgm:cxn modelId="{3B6B7B5C-7D54-4BEF-87DB-97C73E52830D}" type="presParOf" srcId="{4056BFB1-7805-43F0-AFC4-57C9816D8910}" destId="{5DA9D036-4A9B-4756-8626-957A7EF00CBB}" srcOrd="0" destOrd="0" presId="urn:microsoft.com/office/officeart/2008/layout/LinedList"/>
    <dgm:cxn modelId="{6E6D5602-35F1-4499-B32D-540DA8EA8A1D}" type="presParOf" srcId="{4056BFB1-7805-43F0-AFC4-57C9816D8910}" destId="{934892AE-08AC-48BF-A07C-3BE6F762BB8A}" srcOrd="1" destOrd="0" presId="urn:microsoft.com/office/officeart/2008/layout/LinedList"/>
    <dgm:cxn modelId="{6FF656BA-7043-4B82-B2BA-87B679ADCB3B}" type="presParOf" srcId="{4056BFB1-7805-43F0-AFC4-57C9816D8910}" destId="{F2C8B0C0-3758-4258-968C-25F47DAE8949}" srcOrd="2" destOrd="0" presId="urn:microsoft.com/office/officeart/2008/layout/LinedList"/>
    <dgm:cxn modelId="{44C03A9D-BD87-4C57-A4ED-0C926AC74B73}" type="presParOf" srcId="{315EFA9C-4DDA-4E8A-AC94-ECE5CFAD65A1}" destId="{2523E48A-3001-4922-99AA-AFC39F0ABEAF}" srcOrd="5" destOrd="0" presId="urn:microsoft.com/office/officeart/2008/layout/LinedList"/>
    <dgm:cxn modelId="{A23C476C-FFDF-488F-B4A8-837532D4D0FD}" type="presParOf" srcId="{315EFA9C-4DDA-4E8A-AC94-ECE5CFAD65A1}" destId="{4256C102-C513-44A1-A86A-07D51AEB5B51}" srcOrd="6" destOrd="0" presId="urn:microsoft.com/office/officeart/2008/layout/LinedList"/>
    <dgm:cxn modelId="{854635C6-C861-418E-8D05-E956CE482B15}" type="presParOf" srcId="{315EFA9C-4DDA-4E8A-AC94-ECE5CFAD65A1}" destId="{B7A5F140-27E9-4C35-97D5-ED93B0D6A817}" srcOrd="7" destOrd="0" presId="urn:microsoft.com/office/officeart/2008/layout/LinedList"/>
    <dgm:cxn modelId="{3A9599B4-ECE8-4B23-B190-F7098003CA4F}" type="presParOf" srcId="{B7A5F140-27E9-4C35-97D5-ED93B0D6A817}" destId="{366C7D60-D152-43DB-B66F-4D0E39239F8C}" srcOrd="0" destOrd="0" presId="urn:microsoft.com/office/officeart/2008/layout/LinedList"/>
    <dgm:cxn modelId="{1FC28256-6905-4226-9E2D-B9CCB141D473}" type="presParOf" srcId="{B7A5F140-27E9-4C35-97D5-ED93B0D6A817}" destId="{D6E9B359-1999-455C-B385-9D95E2526EDD}" srcOrd="1" destOrd="0" presId="urn:microsoft.com/office/officeart/2008/layout/LinedList"/>
    <dgm:cxn modelId="{B43273F7-44EF-4B28-A0CA-7EE774CB5306}" type="presParOf" srcId="{B7A5F140-27E9-4C35-97D5-ED93B0D6A817}" destId="{5EC893BD-0637-453E-A306-8C99C1AA48C1}" srcOrd="2" destOrd="0" presId="urn:microsoft.com/office/officeart/2008/layout/LinedList"/>
    <dgm:cxn modelId="{4B27D7A1-113C-4215-9FF7-A30374CBA170}" type="presParOf" srcId="{315EFA9C-4DDA-4E8A-AC94-ECE5CFAD65A1}" destId="{8E73BAA0-B4B8-4113-9D54-5AD246CF04D0}" srcOrd="8" destOrd="0" presId="urn:microsoft.com/office/officeart/2008/layout/LinedList"/>
    <dgm:cxn modelId="{1AB2A252-94DB-4A5C-B7AD-2177558870BF}" type="presParOf" srcId="{315EFA9C-4DDA-4E8A-AC94-ECE5CFAD65A1}" destId="{EA616C94-90C6-4616-AEEE-83AD5AC4CFE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D59FE-2EC5-49A5-B29F-D72C33D61CE4}" type="datetimeFigureOut">
              <a:rPr lang="zh-CN" altLang="en-US" smtClean="0"/>
              <a:t>2019/5/26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612D9-54D9-4E79-8D82-6B9CEC6B6ADE}" type="slidenum">
              <a:rPr lang="zh-CN" altLang="en-US" smtClean="0"/>
              <a:t>‹nº›</a:t>
            </a:fld>
            <a:endParaRPr lang="zh-CN" altLang="en-US"/>
          </a:p>
        </p:txBody>
      </p:sp>
    </p:spTree>
    <p:extLst>
      <p:ext uri="{BB962C8B-B14F-4D97-AF65-F5344CB8AC3E}">
        <p14:creationId xmlns:p14="http://schemas.microsoft.com/office/powerpoint/2010/main" val="362471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infinite gradation-people and firm strategies are always changing so generalizations which were true of a previous decade will not necessarily be </a:t>
            </a:r>
            <a:r>
              <a:rPr lang="en-US" altLang="zh-CN" dirty="0" err="1"/>
              <a:t>ture</a:t>
            </a:r>
            <a:r>
              <a:rPr lang="en-US" altLang="zh-CN" dirty="0"/>
              <a:t> of the next.</a:t>
            </a:r>
            <a:endParaRPr lang="zh-C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Firm develop or survive: should adapt rapidly External environment changing(world science and technology)</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2</a:t>
            </a:fld>
            <a:endParaRPr lang="zh-CN" altLang="en-US"/>
          </a:p>
        </p:txBody>
      </p:sp>
    </p:spTree>
    <p:extLst>
      <p:ext uri="{BB962C8B-B14F-4D97-AF65-F5344CB8AC3E}">
        <p14:creationId xmlns:p14="http://schemas.microsoft.com/office/powerpoint/2010/main" val="11861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61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order to succeed in its offensive strategy the firm will not only need to be good at R&amp;D, it will also need to be able to educate both its customers and its own personnel(highly education intensive)</a:t>
            </a:r>
          </a:p>
          <a:p>
            <a:r>
              <a:rPr lang="en-US" altLang="zh-CN" sz="1200" kern="1200" dirty="0">
                <a:solidFill>
                  <a:schemeClr val="tx1"/>
                </a:solidFill>
                <a:effectLst/>
                <a:latin typeface="+mn-lt"/>
                <a:ea typeface="+mn-ea"/>
                <a:cs typeface="+mn-cs"/>
              </a:rPr>
              <a:t>for the pioneer patents are often a critical method of protecting a technical lead and retaining a monopolistic position</a:t>
            </a:r>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4</a:t>
            </a:fld>
            <a:endParaRPr lang="zh-CN" altLang="en-US"/>
          </a:p>
        </p:txBody>
      </p:sp>
    </p:spTree>
    <p:extLst>
      <p:ext uri="{BB962C8B-B14F-4D97-AF65-F5344CB8AC3E}">
        <p14:creationId xmlns:p14="http://schemas.microsoft.com/office/powerpoint/2010/main" val="7052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Inhouse fundamental research(expensive)—some economist advice to leave fundamental research to universities and the firm can read published results of fundamental scientific research by less invest in it(too narrow)—</a:t>
            </a:r>
            <a:r>
              <a:rPr lang="en-US" altLang="zh-CN" sz="1200" kern="1200" dirty="0" err="1">
                <a:solidFill>
                  <a:schemeClr val="tx1"/>
                </a:solidFill>
                <a:effectLst/>
                <a:latin typeface="+mn-lt"/>
                <a:ea typeface="+mn-ea"/>
                <a:cs typeface="+mn-cs"/>
              </a:rPr>
              <a:t>couse</a:t>
            </a:r>
            <a:r>
              <a:rPr lang="en-US" altLang="zh-CN" sz="1200" kern="1200" dirty="0">
                <a:solidFill>
                  <a:schemeClr val="tx1"/>
                </a:solidFill>
                <a:effectLst/>
                <a:latin typeface="+mn-lt"/>
                <a:ea typeface="+mn-ea"/>
                <a:cs typeface="+mn-cs"/>
              </a:rPr>
              <a:t> these economist fail to understand the nature of information processing in research , and the peculiar nature of the interface between science and technology. The truth is some of the most successful offensive innovations were partly based on inhouse fundamental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although access to basic scientific knowledge may often be important, the most critical technological functions for the firm pursuing an offensive innovation strategy will be those </a:t>
            </a:r>
            <a:r>
              <a:rPr lang="en-US" altLang="zh-CN" sz="1200" kern="1200" dirty="0" err="1">
                <a:solidFill>
                  <a:schemeClr val="tx1"/>
                </a:solidFill>
                <a:effectLst/>
                <a:latin typeface="+mn-lt"/>
                <a:ea typeface="+mn-ea"/>
                <a:cs typeface="+mn-cs"/>
              </a:rPr>
              <a:t>centred</a:t>
            </a:r>
            <a:r>
              <a:rPr lang="en-US" altLang="zh-CN" sz="1200" kern="1200" dirty="0">
                <a:solidFill>
                  <a:schemeClr val="tx1"/>
                </a:solidFill>
                <a:effectLst/>
                <a:latin typeface="+mn-lt"/>
                <a:ea typeface="+mn-ea"/>
                <a:cs typeface="+mn-cs"/>
              </a:rPr>
              <a:t> on experimental development work including design engineering(strong problem-solving capacity in designing, building and testing prototypes and pilot plants-heaviest expenditures and need to seek patent protection) on the one hand and applied research on the other.</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5</a:t>
            </a:fld>
            <a:endParaRPr lang="zh-CN" altLang="en-US"/>
          </a:p>
        </p:txBody>
      </p:sp>
    </p:spTree>
    <p:extLst>
      <p:ext uri="{BB962C8B-B14F-4D97-AF65-F5344CB8AC3E}">
        <p14:creationId xmlns:p14="http://schemas.microsoft.com/office/powerpoint/2010/main" val="96650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3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Commonly, the large multi-product firm like chemical or electrical firm will contain both offensive and defensive strategies in its various product lines.</a:t>
            </a:r>
            <a:endParaRPr lang="zh-CN" altLang="zh-CN" dirty="0"/>
          </a:p>
          <a:p>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7</a:t>
            </a:fld>
            <a:endParaRPr lang="zh-CN" altLang="en-US"/>
          </a:p>
        </p:txBody>
      </p:sp>
    </p:spTree>
    <p:extLst>
      <p:ext uri="{BB962C8B-B14F-4D97-AF65-F5344CB8AC3E}">
        <p14:creationId xmlns:p14="http://schemas.microsoft.com/office/powerpoint/2010/main" val="7471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Try to be more efficient in the basic production process which closely linked to manufacturing. So, production engineering and design are two technical function in which the </a:t>
            </a:r>
            <a:r>
              <a:rPr lang="en-US" altLang="zh-CN" sz="1200" kern="1200" dirty="0" err="1">
                <a:solidFill>
                  <a:schemeClr val="tx1"/>
                </a:solidFill>
                <a:effectLst/>
                <a:latin typeface="+mn-lt"/>
                <a:ea typeface="+mn-ea"/>
                <a:cs typeface="+mn-cs"/>
              </a:rPr>
              <a:t>imitatior</a:t>
            </a:r>
            <a:r>
              <a:rPr lang="en-US" altLang="zh-CN" sz="1200" kern="1200" dirty="0">
                <a:solidFill>
                  <a:schemeClr val="tx1"/>
                </a:solidFill>
                <a:effectLst/>
                <a:latin typeface="+mn-lt"/>
                <a:ea typeface="+mn-ea"/>
                <a:cs typeface="+mn-cs"/>
              </a:rPr>
              <a:t> must be strong. Also, scientific and technical information service is very important to be well-informed about change in production techniques and in the market. so it is important too.</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8</a:t>
            </a:fld>
            <a:endParaRPr lang="zh-CN" altLang="en-US"/>
          </a:p>
        </p:txBody>
      </p:sp>
    </p:spTree>
    <p:extLst>
      <p:ext uri="{BB962C8B-B14F-4D97-AF65-F5344CB8AC3E}">
        <p14:creationId xmlns:p14="http://schemas.microsoft.com/office/powerpoint/2010/main" val="56082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18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23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Can have a good survival power in highly industrialized capitalist economies ,but already have been driven out in fast change technology.</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49E612D9-54D9-4E79-8D82-6B9CEC6B6ADE}" type="slidenum">
              <a:rPr lang="zh-CN" altLang="en-US" smtClean="0"/>
              <a:t>11</a:t>
            </a:fld>
            <a:endParaRPr lang="zh-CN" altLang="en-US"/>
          </a:p>
        </p:txBody>
      </p:sp>
    </p:spTree>
    <p:extLst>
      <p:ext uri="{BB962C8B-B14F-4D97-AF65-F5344CB8AC3E}">
        <p14:creationId xmlns:p14="http://schemas.microsoft.com/office/powerpoint/2010/main" val="1807342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346398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397294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383171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230707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131243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143866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188043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119126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170628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3EB2B81-8B6B-4E08-B61B-AA2E306AE955}" type="datetimeFigureOut">
              <a:rPr lang="zh-CN" altLang="en-US" smtClean="0"/>
              <a:t>2019/5/26</a:t>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283280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3EB2B81-8B6B-4E08-B61B-AA2E306AE955}" type="datetimeFigureOut">
              <a:rPr lang="zh-CN" altLang="en-US" smtClean="0"/>
              <a:t>2019/5/26</a:t>
            </a:fld>
            <a:endParaRPr lang="zh-CN"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3006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3EB2B81-8B6B-4E08-B61B-AA2E306AE955}" type="datetimeFigureOut">
              <a:rPr lang="zh-CN" altLang="en-US" smtClean="0"/>
              <a:t>2019/5/26</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C9D8C61-BBD2-4484-92E9-EE625B5900AB}" type="slidenum">
              <a:rPr lang="zh-CN" altLang="en-US" smtClean="0"/>
              <a:t>‹nº›</a:t>
            </a:fld>
            <a:endParaRPr lang="zh-CN" altLang="en-US"/>
          </a:p>
        </p:txBody>
      </p:sp>
    </p:spTree>
    <p:extLst>
      <p:ext uri="{BB962C8B-B14F-4D97-AF65-F5344CB8AC3E}">
        <p14:creationId xmlns:p14="http://schemas.microsoft.com/office/powerpoint/2010/main" val="2951235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0C2A55-02C3-41E6-A618-F6AE0D186855}"/>
              </a:ext>
            </a:extLst>
          </p:cNvPr>
          <p:cNvSpPr>
            <a:spLocks noGrp="1"/>
          </p:cNvSpPr>
          <p:nvPr>
            <p:ph type="title"/>
          </p:nvPr>
        </p:nvSpPr>
        <p:spPr/>
        <p:txBody>
          <a:bodyPr>
            <a:normAutofit/>
          </a:bodyPr>
          <a:lstStyle/>
          <a:p>
            <a:endParaRPr lang="zh-CN" altLang="en-US" dirty="0"/>
          </a:p>
        </p:txBody>
      </p:sp>
      <p:sp>
        <p:nvSpPr>
          <p:cNvPr id="6" name="图片占位符 5">
            <a:extLst>
              <a:ext uri="{FF2B5EF4-FFF2-40B4-BE49-F238E27FC236}">
                <a16:creationId xmlns:a16="http://schemas.microsoft.com/office/drawing/2014/main" xmlns="" id="{AF703260-EDE9-447E-B688-BF23A4AB12B0}"/>
              </a:ext>
            </a:extLst>
          </p:cNvPr>
          <p:cNvSpPr>
            <a:spLocks noGrp="1"/>
          </p:cNvSpPr>
          <p:nvPr>
            <p:ph type="pic" idx="1"/>
          </p:nvPr>
        </p:nvSpPr>
        <p:spPr/>
      </p:sp>
      <p:sp>
        <p:nvSpPr>
          <p:cNvPr id="3" name="副标题 2">
            <a:extLst>
              <a:ext uri="{FF2B5EF4-FFF2-40B4-BE49-F238E27FC236}">
                <a16:creationId xmlns:a16="http://schemas.microsoft.com/office/drawing/2014/main" xmlns="" id="{F7059238-BB5A-4247-BD10-8F69B6A30798}"/>
              </a:ext>
            </a:extLst>
          </p:cNvPr>
          <p:cNvSpPr>
            <a:spLocks noGrp="1"/>
          </p:cNvSpPr>
          <p:nvPr>
            <p:ph type="body" sz="half" idx="2"/>
          </p:nvPr>
        </p:nvSpPr>
        <p:spPr>
          <a:xfrm>
            <a:off x="6274934" y="1562326"/>
            <a:ext cx="5660570" cy="4127274"/>
          </a:xfrm>
        </p:spPr>
        <p:txBody>
          <a:bodyPr>
            <a:normAutofit/>
          </a:bodyPr>
          <a:lstStyle/>
          <a:p>
            <a:r>
              <a:rPr lang="en-US" altLang="zh-CN" sz="3600" b="1" dirty="0">
                <a:latin typeface="Times New Roman" panose="02020603050405020304" pitchFamily="18" charset="0"/>
                <a:cs typeface="Times New Roman" panose="02020603050405020304" pitchFamily="18" charset="0"/>
              </a:rPr>
              <a:t>Chapter 11</a:t>
            </a:r>
            <a:r>
              <a:rPr lang="en-US" altLang="zh-CN" sz="3600" dirty="0">
                <a:latin typeface="Times New Roman" panose="02020603050405020304" pitchFamily="18" charset="0"/>
                <a:cs typeface="Times New Roman" panose="02020603050405020304" pitchFamily="18" charset="0"/>
              </a:rPr>
              <a:t>:</a:t>
            </a:r>
          </a:p>
          <a:p>
            <a:endParaRPr lang="en-US" altLang="zh-CN" sz="3600" dirty="0">
              <a:latin typeface="Times New Roman" panose="02020603050405020304" pitchFamily="18" charset="0"/>
              <a:cs typeface="Times New Roman" panose="02020603050405020304" pitchFamily="18" charset="0"/>
            </a:endParaRPr>
          </a:p>
          <a:p>
            <a:pPr algn="ctr"/>
            <a:r>
              <a:rPr lang="en-US" altLang="zh-CN" sz="3600" dirty="0">
                <a:latin typeface="Times New Roman" panose="02020603050405020304" pitchFamily="18" charset="0"/>
                <a:cs typeface="Times New Roman" panose="02020603050405020304" pitchFamily="18" charset="0"/>
              </a:rPr>
              <a:t>Innovation and the Strategy of the firm</a:t>
            </a:r>
            <a:endParaRPr lang="zh-CN" altLang="en-US" sz="36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xmlns="" id="{31CB0A0F-C653-4899-81C6-0FDBD9F9E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96" y="428171"/>
            <a:ext cx="5660571" cy="5972629"/>
          </a:xfrm>
          <a:prstGeom prst="rect">
            <a:avLst/>
          </a:prstGeom>
        </p:spPr>
      </p:pic>
    </p:spTree>
    <p:extLst>
      <p:ext uri="{BB962C8B-B14F-4D97-AF65-F5344CB8AC3E}">
        <p14:creationId xmlns:p14="http://schemas.microsoft.com/office/powerpoint/2010/main" val="332401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5467EA-6E47-490F-BB28-E1B18E7405E3}"/>
              </a:ext>
            </a:extLst>
          </p:cNvPr>
          <p:cNvSpPr>
            <a:spLocks noGrp="1"/>
          </p:cNvSpPr>
          <p:nvPr>
            <p:ph type="title"/>
          </p:nvPr>
        </p:nvSpPr>
        <p:spPr/>
        <p:txBody>
          <a:bodyPr>
            <a:norm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Imitative and dependent Strategies</a:t>
            </a:r>
            <a:endParaRPr lang="zh-CN" altLang="en-US" sz="3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xmlns="" id="{7445EB84-BD15-44E5-8753-54D6B939AFC1}"/>
              </a:ext>
            </a:extLst>
          </p:cNvPr>
          <p:cNvGraphicFramePr>
            <a:graphicFrameLocks noGrp="1"/>
          </p:cNvGraphicFramePr>
          <p:nvPr>
            <p:ph idx="1"/>
            <p:extLst>
              <p:ext uri="{D42A27DB-BD31-4B8C-83A1-F6EECF244321}">
                <p14:modId xmlns:p14="http://schemas.microsoft.com/office/powerpoint/2010/main" val="1142542641"/>
              </p:ext>
            </p:extLst>
          </p:nvPr>
        </p:nvGraphicFramePr>
        <p:xfrm>
          <a:off x="387866" y="2029446"/>
          <a:ext cx="11563866" cy="204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xmlns="" id="{E4F973B1-B881-4FEC-A1F5-BCB3389DB8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1178" y="4067582"/>
            <a:ext cx="6230554" cy="3272332"/>
          </a:xfrm>
          <a:prstGeom prst="rect">
            <a:avLst/>
          </a:prstGeom>
        </p:spPr>
      </p:pic>
      <p:sp>
        <p:nvSpPr>
          <p:cNvPr id="9" name="矩形 8">
            <a:extLst>
              <a:ext uri="{FF2B5EF4-FFF2-40B4-BE49-F238E27FC236}">
                <a16:creationId xmlns:a16="http://schemas.microsoft.com/office/drawing/2014/main" xmlns="" id="{417899E7-4F28-4A4C-8CFD-780230740131}"/>
              </a:ext>
            </a:extLst>
          </p:cNvPr>
          <p:cNvSpPr/>
          <p:nvPr/>
        </p:nvSpPr>
        <p:spPr>
          <a:xfrm>
            <a:off x="5417067" y="6141307"/>
            <a:ext cx="6838776" cy="139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 name="矩形 2">
            <a:extLst>
              <a:ext uri="{FF2B5EF4-FFF2-40B4-BE49-F238E27FC236}">
                <a16:creationId xmlns:a16="http://schemas.microsoft.com/office/drawing/2014/main" xmlns="" id="{8AD76284-ED0B-421E-879B-A018BAFF04E2}"/>
              </a:ext>
            </a:extLst>
          </p:cNvPr>
          <p:cNvSpPr/>
          <p:nvPr/>
        </p:nvSpPr>
        <p:spPr>
          <a:xfrm>
            <a:off x="240268" y="4846059"/>
            <a:ext cx="5354595" cy="1200329"/>
          </a:xfrm>
          <a:prstGeom prst="rect">
            <a:avLst/>
          </a:prstGeom>
        </p:spPr>
        <p:txBody>
          <a:bodyPr wrap="square">
            <a:spAutoFit/>
          </a:bodyPr>
          <a:lstStyle/>
          <a:p>
            <a:pPr algn="just">
              <a:spcAft>
                <a:spcPts val="0"/>
              </a:spcAft>
            </a:pPr>
            <a:r>
              <a:rPr lang="en-US" altLang="zh-CN" kern="100" dirty="0">
                <a:solidFill>
                  <a:schemeClr val="accent1">
                    <a:lumMod val="60000"/>
                    <a:lumOff val="40000"/>
                  </a:schemeClr>
                </a:solidFill>
                <a:latin typeface="等线" panose="02010600030101010101" pitchFamily="2" charset="-122"/>
                <a:ea typeface="等线" panose="02010600030101010101" pitchFamily="2" charset="-122"/>
                <a:cs typeface="Cordia New" panose="020B0304020202020204" pitchFamily="34" charset="-34"/>
              </a:rPr>
              <a:t>But the dependent small subcontract firm may also move from a dependent status to innovative firms by upgrading of their specialized knowledge in a narrow field by help from its major customers.</a:t>
            </a:r>
            <a:endParaRPr lang="zh-CN" altLang="zh-CN" kern="100" dirty="0">
              <a:solidFill>
                <a:schemeClr val="accent1">
                  <a:lumMod val="60000"/>
                  <a:lumOff val="40000"/>
                </a:schemeClr>
              </a:solidFill>
              <a:latin typeface="等线" panose="02010600030101010101" pitchFamily="2" charset="-122"/>
              <a:ea typeface="等线" panose="02010600030101010101" pitchFamily="2" charset="-122"/>
              <a:cs typeface="Cordia New" panose="020B0304020202020204" pitchFamily="34" charset="-34"/>
            </a:endParaRPr>
          </a:p>
        </p:txBody>
      </p:sp>
    </p:spTree>
    <p:extLst>
      <p:ext uri="{BB962C8B-B14F-4D97-AF65-F5344CB8AC3E}">
        <p14:creationId xmlns:p14="http://schemas.microsoft.com/office/powerpoint/2010/main" val="46686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910632E-55D6-49FD-AF70-ED9DA94D0E7F}"/>
              </a:ext>
            </a:extLst>
          </p:cNvPr>
          <p:cNvSpPr>
            <a:spLocks noGrp="1"/>
          </p:cNvSpPr>
          <p:nvPr>
            <p:ph type="title"/>
          </p:nvPr>
        </p:nvSpPr>
        <p:spPr>
          <a:xfrm>
            <a:off x="402583" y="512064"/>
            <a:ext cx="10953276" cy="1609344"/>
          </a:xfrm>
        </p:spPr>
        <p:txBody>
          <a:bodyPr>
            <a:norm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Traditional and Opportunist Strategies</a:t>
            </a:r>
            <a:b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br>
            <a:endParaRPr lang="zh-CN" altLang="en-US" sz="3600" dirty="0"/>
          </a:p>
        </p:txBody>
      </p:sp>
      <p:sp>
        <p:nvSpPr>
          <p:cNvPr id="3" name="内容占位符 2">
            <a:extLst>
              <a:ext uri="{FF2B5EF4-FFF2-40B4-BE49-F238E27FC236}">
                <a16:creationId xmlns:a16="http://schemas.microsoft.com/office/drawing/2014/main" xmlns="" id="{A5898D31-2F5B-4D54-878C-8CF032769FF2}"/>
              </a:ext>
            </a:extLst>
          </p:cNvPr>
          <p:cNvSpPr>
            <a:spLocks noGrp="1"/>
          </p:cNvSpPr>
          <p:nvPr>
            <p:ph idx="1"/>
          </p:nvPr>
        </p:nvSpPr>
        <p:spPr/>
        <p:txBody>
          <a:bodyPr/>
          <a:lstStyle/>
          <a:p>
            <a:pPr marL="0" indent="0">
              <a:buNone/>
            </a:pPr>
            <a:r>
              <a:rPr lang="en-US" altLang="zh-CN" dirty="0"/>
              <a:t>Traditional strategies </a:t>
            </a:r>
          </a:p>
          <a:p>
            <a:r>
              <a:rPr lang="en-US" altLang="zh-CN" dirty="0"/>
              <a:t>Lack the scientific and technical capacity but can cope with fashion design change. Technology based on craft skill(handicrafts, restaurant and decorators etc.)</a:t>
            </a:r>
          </a:p>
          <a:p>
            <a:r>
              <a:rPr lang="en-US" altLang="zh-CN" dirty="0"/>
              <a:t>Scientific input are minimal or non-exist.</a:t>
            </a:r>
            <a:endParaRPr lang="zh-CN" altLang="zh-CN" dirty="0"/>
          </a:p>
          <a:p>
            <a:r>
              <a:rPr lang="en-US" altLang="zh-CN" dirty="0"/>
              <a:t>Can have a good survival power in highly industrialized capitalist economies ,but already have been driven out in fast change technology.</a:t>
            </a:r>
            <a:endParaRPr lang="zh-CN" altLang="zh-CN" dirty="0"/>
          </a:p>
          <a:p>
            <a:endParaRPr lang="zh-CN" altLang="en-US" dirty="0"/>
          </a:p>
        </p:txBody>
      </p:sp>
    </p:spTree>
    <p:extLst>
      <p:ext uri="{BB962C8B-B14F-4D97-AF65-F5344CB8AC3E}">
        <p14:creationId xmlns:p14="http://schemas.microsoft.com/office/powerpoint/2010/main" val="33709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910632E-55D6-49FD-AF70-ED9DA94D0E7F}"/>
              </a:ext>
            </a:extLst>
          </p:cNvPr>
          <p:cNvSpPr>
            <a:spLocks noGrp="1"/>
          </p:cNvSpPr>
          <p:nvPr>
            <p:ph type="title"/>
          </p:nvPr>
        </p:nvSpPr>
        <p:spPr>
          <a:xfrm>
            <a:off x="402583" y="512064"/>
            <a:ext cx="10953276" cy="1609344"/>
          </a:xfrm>
        </p:spPr>
        <p:txBody>
          <a:bodyPr>
            <a:norm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Traditional and Opportunist Strategies</a:t>
            </a:r>
            <a:b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br>
            <a:endParaRPr lang="zh-CN" altLang="en-US" sz="3600" dirty="0"/>
          </a:p>
        </p:txBody>
      </p:sp>
      <p:sp>
        <p:nvSpPr>
          <p:cNvPr id="3" name="内容占位符 2">
            <a:extLst>
              <a:ext uri="{FF2B5EF4-FFF2-40B4-BE49-F238E27FC236}">
                <a16:creationId xmlns:a16="http://schemas.microsoft.com/office/drawing/2014/main" xmlns="" id="{A5898D31-2F5B-4D54-878C-8CF032769FF2}"/>
              </a:ext>
            </a:extLst>
          </p:cNvPr>
          <p:cNvSpPr>
            <a:spLocks noGrp="1"/>
          </p:cNvSpPr>
          <p:nvPr>
            <p:ph idx="1"/>
          </p:nvPr>
        </p:nvSpPr>
        <p:spPr/>
        <p:txBody>
          <a:bodyPr/>
          <a:lstStyle/>
          <a:p>
            <a:pPr marL="0" indent="0">
              <a:buNone/>
            </a:pPr>
            <a:r>
              <a:rPr lang="en-US" altLang="zh-CN" b="1"/>
              <a:t>Opportunist</a:t>
            </a:r>
            <a:endParaRPr lang="en-US" altLang="zh-CN" dirty="0"/>
          </a:p>
          <a:p>
            <a:r>
              <a:rPr lang="en-US" altLang="zh-CN" dirty="0"/>
              <a:t>in 20 century, the industries generated by R&amp;D has shifted toward a more research intensive economy and a higher rate of technical </a:t>
            </a:r>
            <a:r>
              <a:rPr lang="en-US" altLang="zh-CN" dirty="0" err="1"/>
              <a:t>change.In</a:t>
            </a:r>
            <a:r>
              <a:rPr lang="en-US" altLang="zh-CN" dirty="0"/>
              <a:t> 21 century, this change is extending to service industries</a:t>
            </a:r>
            <a:endParaRPr lang="zh-CN" altLang="zh-CN" dirty="0"/>
          </a:p>
          <a:p>
            <a:r>
              <a:rPr lang="en-US" altLang="zh-CN" dirty="0"/>
              <a:t>Argue the boundaries between services and manufacturing firm. (IBM) </a:t>
            </a:r>
          </a:p>
          <a:p>
            <a:r>
              <a:rPr lang="en-US" altLang="zh-CN" dirty="0"/>
              <a:t>The tendency is manufacturing moving into service area. </a:t>
            </a:r>
          </a:p>
          <a:p>
            <a:r>
              <a:rPr lang="en-US" altLang="zh-CN" dirty="0"/>
              <a:t>Because of the world wide diffusion of ICT, firms need to rethinking their strategies.</a:t>
            </a:r>
            <a:endParaRPr lang="zh-CN" altLang="zh-CN" dirty="0"/>
          </a:p>
        </p:txBody>
      </p:sp>
    </p:spTree>
    <p:extLst>
      <p:ext uri="{BB962C8B-B14F-4D97-AF65-F5344CB8AC3E}">
        <p14:creationId xmlns:p14="http://schemas.microsoft.com/office/powerpoint/2010/main" val="214707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34E658-5179-4ABE-AB01-CA17DC994B55}"/>
              </a:ext>
            </a:extLst>
          </p:cNvPr>
          <p:cNvSpPr>
            <a:spLocks noGrp="1"/>
          </p:cNvSpPr>
          <p:nvPr>
            <p:ph type="title"/>
          </p:nvPr>
        </p:nvSpPr>
        <p:spPr/>
        <p:txBody>
          <a:bodyPr/>
          <a:lstStyle/>
          <a:p>
            <a:r>
              <a:rPr lang="en-US" altLang="zh-CN" dirty="0">
                <a:solidFill>
                  <a:schemeClr val="accent1">
                    <a:lumMod val="60000"/>
                    <a:lumOff val="40000"/>
                  </a:schemeClr>
                </a:solidFill>
              </a:rPr>
              <a:t>Conclusion</a:t>
            </a:r>
            <a:endParaRPr lang="zh-CN" altLang="en-US" dirty="0">
              <a:solidFill>
                <a:schemeClr val="accent1">
                  <a:lumMod val="60000"/>
                  <a:lumOff val="40000"/>
                </a:schemeClr>
              </a:solidFill>
            </a:endParaRPr>
          </a:p>
        </p:txBody>
      </p:sp>
      <p:pic>
        <p:nvPicPr>
          <p:cNvPr id="5" name="内容占位符 4">
            <a:extLst>
              <a:ext uri="{FF2B5EF4-FFF2-40B4-BE49-F238E27FC236}">
                <a16:creationId xmlns:a16="http://schemas.microsoft.com/office/drawing/2014/main" xmlns="" id="{A9FCAF9A-C1D4-4C4E-B347-2A4459F28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523" y="2093975"/>
            <a:ext cx="9045147" cy="3464995"/>
          </a:xfrm>
        </p:spPr>
      </p:pic>
    </p:spTree>
    <p:extLst>
      <p:ext uri="{BB962C8B-B14F-4D97-AF65-F5344CB8AC3E}">
        <p14:creationId xmlns:p14="http://schemas.microsoft.com/office/powerpoint/2010/main" val="5235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xmlns="" id="{3731AC14-742A-4DC1-BED5-EF17ECFABFB5}"/>
              </a:ext>
            </a:extLst>
          </p:cNvPr>
          <p:cNvSpPr>
            <a:spLocks noGrp="1"/>
          </p:cNvSpPr>
          <p:nvPr>
            <p:ph type="title"/>
          </p:nvPr>
        </p:nvSpPr>
        <p:spPr>
          <a:xfrm>
            <a:off x="1069848" y="484632"/>
            <a:ext cx="10058400" cy="201168"/>
          </a:xfrm>
        </p:spPr>
        <p:txBody>
          <a:bodyPr>
            <a:normAutofit fontScale="90000"/>
          </a:bodyPr>
          <a:lstStyle/>
          <a:p>
            <a:endParaRPr lang="zh-CN" altLang="en-US" dirty="0"/>
          </a:p>
        </p:txBody>
      </p:sp>
      <p:sp>
        <p:nvSpPr>
          <p:cNvPr id="6" name="内容占位符 5">
            <a:extLst>
              <a:ext uri="{FF2B5EF4-FFF2-40B4-BE49-F238E27FC236}">
                <a16:creationId xmlns:a16="http://schemas.microsoft.com/office/drawing/2014/main" xmlns="" id="{D2309F9A-B91A-4832-AED9-616D439256B0}"/>
              </a:ext>
            </a:extLst>
          </p:cNvPr>
          <p:cNvSpPr>
            <a:spLocks noGrp="1"/>
          </p:cNvSpPr>
          <p:nvPr>
            <p:ph idx="1"/>
          </p:nvPr>
        </p:nvSpPr>
        <p:spPr>
          <a:xfrm>
            <a:off x="1069848" y="1371600"/>
            <a:ext cx="10058400" cy="4800600"/>
          </a:xfrm>
        </p:spPr>
        <p:txBody>
          <a:bodyPr>
            <a:normAutofit/>
          </a:bodyPr>
          <a:lstStyle/>
          <a:p>
            <a:pPr marL="0" indent="0">
              <a:buNone/>
            </a:pPr>
            <a:r>
              <a:rPr lang="en-US" altLang="zh-CN" sz="2400" b="1" dirty="0">
                <a:solidFill>
                  <a:schemeClr val="accent1">
                    <a:lumMod val="60000"/>
                    <a:lumOff val="40000"/>
                  </a:schemeClr>
                </a:solidFill>
              </a:rPr>
              <a:t>Limit</a:t>
            </a:r>
            <a:endParaRPr lang="en-US" altLang="zh-CN" b="1" dirty="0">
              <a:solidFill>
                <a:schemeClr val="accent1">
                  <a:lumMod val="60000"/>
                  <a:lumOff val="40000"/>
                </a:schemeClr>
              </a:solidFill>
            </a:endParaRPr>
          </a:p>
          <a:p>
            <a:r>
              <a:rPr lang="en-US" altLang="zh-CN" dirty="0"/>
              <a:t>Profit maximum –cant explain the individual innovation project</a:t>
            </a:r>
          </a:p>
          <a:p>
            <a:r>
              <a:rPr lang="en-US" altLang="zh-CN" dirty="0"/>
              <a:t>Traditional economic theory largely ignore the complication of world science and technology</a:t>
            </a:r>
          </a:p>
          <a:p>
            <a:r>
              <a:rPr lang="en-US" altLang="zh-CN" dirty="0"/>
              <a:t>Infinite gradation-people and firm strategies are always changing </a:t>
            </a:r>
            <a:endParaRPr lang="zh-CN" altLang="zh-CN" dirty="0"/>
          </a:p>
          <a:p>
            <a:r>
              <a:rPr lang="en-US" altLang="zh-CN" dirty="0"/>
              <a:t>External environment changing(world science and technology) very fast</a:t>
            </a:r>
          </a:p>
          <a:p>
            <a:endParaRPr lang="en-US" altLang="zh-CN" dirty="0"/>
          </a:p>
          <a:p>
            <a:pPr marL="0" indent="0">
              <a:buNone/>
            </a:pPr>
            <a:r>
              <a:rPr lang="en-US" altLang="zh-CN" dirty="0"/>
              <a:t>Within these limits, the firm has a range of options and alternative strategies(depend on their resource, history, management attitudes, luck). But the hazards and risks when the firms attempt any major change in world technology are always present. yet </a:t>
            </a:r>
            <a:r>
              <a:rPr lang="en-US" altLang="zh-CN" b="1" dirty="0"/>
              <a:t>not to innovate is to die</a:t>
            </a:r>
            <a:r>
              <a:rPr lang="en-US" altLang="zh-CN" dirty="0"/>
              <a:t>. This chapter classifies some possible strategies, and discusses them in relation to R&amp;D , and other innovative activities of the firm.</a:t>
            </a:r>
            <a:endParaRPr lang="zh-CN" altLang="zh-CN" dirty="0"/>
          </a:p>
          <a:p>
            <a:pPr marL="0" indent="0">
              <a:buNone/>
            </a:pPr>
            <a:endParaRPr lang="zh-CN" altLang="en-US" dirty="0"/>
          </a:p>
        </p:txBody>
      </p:sp>
    </p:spTree>
    <p:extLst>
      <p:ext uri="{BB962C8B-B14F-4D97-AF65-F5344CB8AC3E}">
        <p14:creationId xmlns:p14="http://schemas.microsoft.com/office/powerpoint/2010/main" val="347777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xmlns="" id="{3F7A737A-EEF7-43A6-ABD4-8298B8A7E077}"/>
              </a:ext>
            </a:extLst>
          </p:cNvPr>
          <p:cNvSpPr>
            <a:spLocks noGrp="1"/>
          </p:cNvSpPr>
          <p:nvPr>
            <p:ph type="title"/>
          </p:nvPr>
        </p:nvSpPr>
        <p:spPr/>
        <p:txBody>
          <a:bodyPr/>
          <a:lstStyle/>
          <a:p>
            <a:endParaRPr lang="zh-CN" altLang="en-US" dirty="0"/>
          </a:p>
        </p:txBody>
      </p:sp>
      <p:sp>
        <p:nvSpPr>
          <p:cNvPr id="9" name="文本框 8">
            <a:extLst>
              <a:ext uri="{FF2B5EF4-FFF2-40B4-BE49-F238E27FC236}">
                <a16:creationId xmlns:a16="http://schemas.microsoft.com/office/drawing/2014/main" xmlns="" id="{5935758A-AD25-4A49-8536-EE8663257DA1}"/>
              </a:ext>
            </a:extLst>
          </p:cNvPr>
          <p:cNvSpPr txBox="1"/>
          <p:nvPr/>
        </p:nvSpPr>
        <p:spPr>
          <a:xfrm>
            <a:off x="7386320" y="1937756"/>
            <a:ext cx="4805680" cy="3416320"/>
          </a:xfrm>
          <a:prstGeom prst="rect">
            <a:avLst/>
          </a:prstGeom>
          <a:noFill/>
        </p:spPr>
        <p:txBody>
          <a:bodyPr wrap="square" rtlCol="0">
            <a:spAutoFit/>
          </a:bodyPr>
          <a:lstStyle/>
          <a:p>
            <a:r>
              <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rPr>
              <a:t>1. Offensive Innovation Strategy</a:t>
            </a:r>
          </a:p>
          <a:p>
            <a:endPar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rPr>
              <a:t>2. Defensive Innovation Strategy</a:t>
            </a:r>
          </a:p>
          <a:p>
            <a:endPar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rPr>
              <a:t>3. Imitative and Dependent Strategies</a:t>
            </a:r>
          </a:p>
          <a:p>
            <a:endPar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endParaRPr>
          </a:p>
          <a:p>
            <a:r>
              <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rPr>
              <a:t>4. Traditional and Opportunist Strategies</a:t>
            </a:r>
          </a:p>
          <a:p>
            <a:endParaRPr lang="en-US" altLang="zh-CN"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pic>
        <p:nvPicPr>
          <p:cNvPr id="6" name="内容占位符 5">
            <a:extLst>
              <a:ext uri="{FF2B5EF4-FFF2-40B4-BE49-F238E27FC236}">
                <a16:creationId xmlns:a16="http://schemas.microsoft.com/office/drawing/2014/main" xmlns="" id="{4E4B06C5-F52B-4BA2-B950-061A658F6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711" y="1463040"/>
            <a:ext cx="6863889" cy="4216400"/>
          </a:xfrm>
        </p:spPr>
      </p:pic>
    </p:spTree>
    <p:extLst>
      <p:ext uri="{BB962C8B-B14F-4D97-AF65-F5344CB8AC3E}">
        <p14:creationId xmlns:p14="http://schemas.microsoft.com/office/powerpoint/2010/main" val="366672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EB95E8-42F7-41AD-9861-4695A5BA27A2}"/>
              </a:ext>
            </a:extLst>
          </p:cNvPr>
          <p:cNvSpPr>
            <a:spLocks noGrp="1"/>
          </p:cNvSpPr>
          <p:nvPr>
            <p:ph type="title"/>
          </p:nvPr>
        </p:nvSpPr>
        <p:spPr/>
        <p:txBody>
          <a:bodyPr>
            <a:no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Offensive Innovation Strategy</a:t>
            </a:r>
            <a:b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br>
            <a:endParaRPr lang="zh-CN" altLang="en-US" sz="3600" dirty="0"/>
          </a:p>
        </p:txBody>
      </p:sp>
      <p:sp>
        <p:nvSpPr>
          <p:cNvPr id="3" name="内容占位符 2">
            <a:extLst>
              <a:ext uri="{FF2B5EF4-FFF2-40B4-BE49-F238E27FC236}">
                <a16:creationId xmlns:a16="http://schemas.microsoft.com/office/drawing/2014/main" xmlns="" id="{656A283B-5230-4494-8AF4-0B1B70E9BC97}"/>
              </a:ext>
            </a:extLst>
          </p:cNvPr>
          <p:cNvSpPr>
            <a:spLocks noGrp="1"/>
          </p:cNvSpPr>
          <p:nvPr>
            <p:ph idx="1"/>
          </p:nvPr>
        </p:nvSpPr>
        <p:spPr>
          <a:xfrm>
            <a:off x="1069848" y="1463040"/>
            <a:ext cx="10736072" cy="4709160"/>
          </a:xfrm>
        </p:spPr>
        <p:txBody>
          <a:bodyPr/>
          <a:lstStyle/>
          <a:p>
            <a:r>
              <a:rPr lang="en-US" altLang="zh-CN" dirty="0"/>
              <a:t>Offensive strategy firms are one designed to </a:t>
            </a:r>
            <a:r>
              <a:rPr lang="en-US" altLang="zh-CN" b="1" dirty="0"/>
              <a:t>achieve technical and market leadership </a:t>
            </a:r>
            <a:r>
              <a:rPr lang="en-US" altLang="zh-CN" dirty="0"/>
              <a:t>by being ahead of competitors in the introduction of new products. </a:t>
            </a:r>
            <a:r>
              <a:rPr lang="en-US" altLang="zh-CN" b="1" dirty="0"/>
              <a:t>Firm’s R&amp;D department has a key role</a:t>
            </a:r>
            <a:r>
              <a:rPr lang="en-US" altLang="zh-CN" dirty="0"/>
              <a:t> in an offensive strategy. These kind of firm will suffer a very </a:t>
            </a:r>
            <a:r>
              <a:rPr lang="en-US" altLang="zh-CN" b="1" dirty="0"/>
              <a:t>long term view and high risks </a:t>
            </a:r>
            <a:r>
              <a:rPr lang="en-US" altLang="zh-CN" dirty="0"/>
              <a:t>so they usually focus on patent protection and  pursuing substantial </a:t>
            </a:r>
            <a:r>
              <a:rPr lang="en-US" altLang="zh-CN" b="1" dirty="0"/>
              <a:t>monopoly profits </a:t>
            </a:r>
            <a:r>
              <a:rPr lang="en-US" altLang="zh-CN" dirty="0"/>
              <a:t>to cover the heavy R&amp;D costs.</a:t>
            </a:r>
            <a:endParaRPr lang="zh-CN" altLang="en-US" dirty="0"/>
          </a:p>
        </p:txBody>
      </p:sp>
      <p:graphicFrame>
        <p:nvGraphicFramePr>
          <p:cNvPr id="6" name="图示 5">
            <a:extLst>
              <a:ext uri="{FF2B5EF4-FFF2-40B4-BE49-F238E27FC236}">
                <a16:creationId xmlns:a16="http://schemas.microsoft.com/office/drawing/2014/main" xmlns="" id="{F513C418-7D16-4555-A479-0FB51B3FCD5E}"/>
              </a:ext>
            </a:extLst>
          </p:cNvPr>
          <p:cNvGraphicFramePr/>
          <p:nvPr>
            <p:extLst>
              <p:ext uri="{D42A27DB-BD31-4B8C-83A1-F6EECF244321}">
                <p14:modId xmlns:p14="http://schemas.microsoft.com/office/powerpoint/2010/main" val="1372180025"/>
              </p:ext>
            </p:extLst>
          </p:nvPr>
        </p:nvGraphicFramePr>
        <p:xfrm>
          <a:off x="71121" y="3638550"/>
          <a:ext cx="5892800" cy="208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xmlns="" id="{F1592A7C-D803-4D79-919A-852A467ADF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1113" y="3792261"/>
            <a:ext cx="6609766" cy="1416123"/>
          </a:xfrm>
          <a:prstGeom prst="rect">
            <a:avLst/>
          </a:prstGeom>
        </p:spPr>
      </p:pic>
      <p:sp>
        <p:nvSpPr>
          <p:cNvPr id="11" name="矩形 10">
            <a:extLst>
              <a:ext uri="{FF2B5EF4-FFF2-40B4-BE49-F238E27FC236}">
                <a16:creationId xmlns:a16="http://schemas.microsoft.com/office/drawing/2014/main" xmlns="" id="{25500BF2-56DD-4D13-BBA3-D21511CEE901}"/>
              </a:ext>
            </a:extLst>
          </p:cNvPr>
          <p:cNvSpPr/>
          <p:nvPr/>
        </p:nvSpPr>
        <p:spPr>
          <a:xfrm>
            <a:off x="5313404" y="4856205"/>
            <a:ext cx="6807475" cy="213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Tree>
    <p:extLst>
      <p:ext uri="{BB962C8B-B14F-4D97-AF65-F5344CB8AC3E}">
        <p14:creationId xmlns:p14="http://schemas.microsoft.com/office/powerpoint/2010/main" val="131730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D4C731-09D3-4F9A-9C5C-51B9AE2C09AB}"/>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xmlns="" id="{BCCAAAC0-FBE9-49F4-914D-19445EB1E830}"/>
              </a:ext>
            </a:extLst>
          </p:cNvPr>
          <p:cNvSpPr>
            <a:spLocks noGrp="1"/>
          </p:cNvSpPr>
          <p:nvPr>
            <p:ph idx="1"/>
          </p:nvPr>
        </p:nvSpPr>
        <p:spPr>
          <a:xfrm>
            <a:off x="1063752" y="1448212"/>
            <a:ext cx="10058400" cy="4526280"/>
          </a:xfrm>
        </p:spPr>
        <p:txBody>
          <a:bodyPr>
            <a:normAutofit/>
          </a:bodyPr>
          <a:lstStyle/>
          <a:p>
            <a:r>
              <a:rPr lang="en-US" altLang="zh-CN" sz="2800" dirty="0"/>
              <a:t>Argue about Inhouse fundamental research</a:t>
            </a:r>
          </a:p>
          <a:p>
            <a:pPr marL="0" indent="0">
              <a:buNone/>
            </a:pPr>
            <a:r>
              <a:rPr lang="en-US" altLang="zh-CN" dirty="0"/>
              <a:t>Leave fundamental research to universities?</a:t>
            </a:r>
            <a:endParaRPr lang="en-US" altLang="zh-CN" sz="2800" dirty="0"/>
          </a:p>
          <a:p>
            <a:pPr marL="0" indent="0">
              <a:buNone/>
            </a:pPr>
            <a:r>
              <a:rPr lang="en-US" altLang="zh-CN" dirty="0"/>
              <a:t>The performance of fundamental research is often a valuable means of access to new and old knowledge generated outside the firm, as well as a source of new ideas within the firm. The truth is some of the most successful offensive innovations were partly based on inhouse fundamental research.</a:t>
            </a:r>
          </a:p>
          <a:p>
            <a:pPr marL="0" indent="0">
              <a:buNone/>
            </a:pPr>
            <a:endParaRPr lang="en-US" altLang="zh-CN" dirty="0"/>
          </a:p>
          <a:p>
            <a:r>
              <a:rPr lang="en-US" altLang="zh-CN" sz="2800" dirty="0"/>
              <a:t>Experimental development work</a:t>
            </a:r>
          </a:p>
          <a:p>
            <a:pPr marL="0" indent="0">
              <a:buNone/>
            </a:pPr>
            <a:r>
              <a:rPr lang="en-US" altLang="zh-CN" dirty="0"/>
              <a:t>Including design engineering on the one hand (strong problem-solving capacity in designing, building and testing prototypes and pilot plants-heaviest expenditures and need to seek patent protection) and applied research on the other.</a:t>
            </a:r>
          </a:p>
          <a:p>
            <a:pPr marL="0" indent="0">
              <a:buNone/>
            </a:pPr>
            <a:endParaRPr lang="en-US" altLang="zh-CN" dirty="0"/>
          </a:p>
          <a:p>
            <a:pPr marL="0" indent="0">
              <a:buNone/>
            </a:pPr>
            <a:endParaRPr lang="en-US" altLang="zh-CN" dirty="0"/>
          </a:p>
          <a:p>
            <a:pPr marL="0" indent="0">
              <a:buNone/>
            </a:pPr>
            <a:endParaRPr lang="zh-CN" altLang="zh-CN" dirty="0"/>
          </a:p>
          <a:p>
            <a:pPr marL="0" indent="0">
              <a:buNone/>
            </a:pPr>
            <a:endParaRPr lang="zh-CN" altLang="en-US" sz="2800" dirty="0"/>
          </a:p>
        </p:txBody>
      </p:sp>
    </p:spTree>
    <p:extLst>
      <p:ext uri="{BB962C8B-B14F-4D97-AF65-F5344CB8AC3E}">
        <p14:creationId xmlns:p14="http://schemas.microsoft.com/office/powerpoint/2010/main" val="50803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EB95E8-42F7-41AD-9861-4695A5BA27A2}"/>
              </a:ext>
            </a:extLst>
          </p:cNvPr>
          <p:cNvSpPr>
            <a:spLocks noGrp="1"/>
          </p:cNvSpPr>
          <p:nvPr>
            <p:ph type="title"/>
          </p:nvPr>
        </p:nvSpPr>
        <p:spPr>
          <a:xfrm>
            <a:off x="1069848" y="484632"/>
            <a:ext cx="10058400" cy="1416123"/>
          </a:xfrm>
        </p:spPr>
        <p:txBody>
          <a:bodyPr>
            <a:no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Defensive Innovation Strategy</a:t>
            </a:r>
          </a:p>
        </p:txBody>
      </p:sp>
      <p:sp>
        <p:nvSpPr>
          <p:cNvPr id="3" name="内容占位符 2">
            <a:extLst>
              <a:ext uri="{FF2B5EF4-FFF2-40B4-BE49-F238E27FC236}">
                <a16:creationId xmlns:a16="http://schemas.microsoft.com/office/drawing/2014/main" xmlns="" id="{656A283B-5230-4494-8AF4-0B1B70E9BC97}"/>
              </a:ext>
            </a:extLst>
          </p:cNvPr>
          <p:cNvSpPr>
            <a:spLocks noGrp="1"/>
          </p:cNvSpPr>
          <p:nvPr>
            <p:ph idx="1"/>
          </p:nvPr>
        </p:nvSpPr>
        <p:spPr>
          <a:xfrm>
            <a:off x="1069848" y="1463040"/>
            <a:ext cx="10736072" cy="4709160"/>
          </a:xfrm>
        </p:spPr>
        <p:txBody>
          <a:bodyPr/>
          <a:lstStyle/>
          <a:p>
            <a:r>
              <a:rPr lang="en-US" altLang="zh-CN" dirty="0"/>
              <a:t>Defensive innovation strategy may as </a:t>
            </a:r>
            <a:r>
              <a:rPr lang="en-US" altLang="zh-CN" b="1" dirty="0"/>
              <a:t>research intensive </a:t>
            </a:r>
            <a:r>
              <a:rPr lang="en-US" altLang="zh-CN" dirty="0"/>
              <a:t>as offensive strategy</a:t>
            </a:r>
            <a:r>
              <a:rPr lang="zh-CN" altLang="zh-CN" dirty="0"/>
              <a:t>，</a:t>
            </a:r>
            <a:r>
              <a:rPr lang="en-US" altLang="zh-CN" dirty="0"/>
              <a:t>the different lie in the nature and </a:t>
            </a:r>
            <a:r>
              <a:rPr lang="en-US" altLang="zh-CN" b="1" dirty="0"/>
              <a:t>timing</a:t>
            </a:r>
            <a:r>
              <a:rPr lang="en-US" altLang="zh-CN" dirty="0"/>
              <a:t> of innovations. They concerned mainly with minor improvements, modifications of existing products and process, technical services and other work with short time horizons ,maybe also offer lower cost. So, </a:t>
            </a:r>
            <a:r>
              <a:rPr lang="en-US" altLang="zh-CN" b="1" dirty="0"/>
              <a:t>Experimental development and design are just as important</a:t>
            </a:r>
            <a:r>
              <a:rPr lang="en-US" altLang="zh-CN" dirty="0"/>
              <a:t> for the defensive innovator as for the offensive innovator</a:t>
            </a:r>
            <a:endParaRPr lang="zh-CN" altLang="en-US" dirty="0"/>
          </a:p>
          <a:p>
            <a:endParaRPr lang="zh-CN" altLang="en-US" dirty="0"/>
          </a:p>
        </p:txBody>
      </p:sp>
      <p:graphicFrame>
        <p:nvGraphicFramePr>
          <p:cNvPr id="6" name="图示 5">
            <a:extLst>
              <a:ext uri="{FF2B5EF4-FFF2-40B4-BE49-F238E27FC236}">
                <a16:creationId xmlns:a16="http://schemas.microsoft.com/office/drawing/2014/main" xmlns="" id="{F513C418-7D16-4555-A479-0FB51B3FCD5E}"/>
              </a:ext>
            </a:extLst>
          </p:cNvPr>
          <p:cNvGraphicFramePr/>
          <p:nvPr>
            <p:extLst>
              <p:ext uri="{D42A27DB-BD31-4B8C-83A1-F6EECF244321}">
                <p14:modId xmlns:p14="http://schemas.microsoft.com/office/powerpoint/2010/main" val="167504472"/>
              </p:ext>
            </p:extLst>
          </p:nvPr>
        </p:nvGraphicFramePr>
        <p:xfrm>
          <a:off x="71121" y="3521675"/>
          <a:ext cx="7095797" cy="316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xmlns="" id="{F1592A7C-D803-4D79-919A-852A467ADF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8924" y="3959391"/>
            <a:ext cx="5487220" cy="1874405"/>
          </a:xfrm>
          <a:prstGeom prst="rect">
            <a:avLst/>
          </a:prstGeom>
        </p:spPr>
      </p:pic>
      <p:sp>
        <p:nvSpPr>
          <p:cNvPr id="11" name="矩形 10">
            <a:extLst>
              <a:ext uri="{FF2B5EF4-FFF2-40B4-BE49-F238E27FC236}">
                <a16:creationId xmlns:a16="http://schemas.microsoft.com/office/drawing/2014/main" xmlns="" id="{25500BF2-56DD-4D13-BBA3-D21511CEE901}"/>
              </a:ext>
            </a:extLst>
          </p:cNvPr>
          <p:cNvSpPr/>
          <p:nvPr/>
        </p:nvSpPr>
        <p:spPr>
          <a:xfrm>
            <a:off x="6317462" y="5622324"/>
            <a:ext cx="5803417" cy="21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Tree>
    <p:extLst>
      <p:ext uri="{BB962C8B-B14F-4D97-AF65-F5344CB8AC3E}">
        <p14:creationId xmlns:p14="http://schemas.microsoft.com/office/powerpoint/2010/main" val="340107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1ABDA0-0201-46B6-ADEB-23DBFD482D15}"/>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xmlns="" id="{2CB9F53A-8A71-43D7-AC2A-21BA701F4D0F}"/>
              </a:ext>
            </a:extLst>
          </p:cNvPr>
          <p:cNvSpPr>
            <a:spLocks noGrp="1"/>
          </p:cNvSpPr>
          <p:nvPr>
            <p:ph idx="1"/>
          </p:nvPr>
        </p:nvSpPr>
        <p:spPr>
          <a:xfrm>
            <a:off x="1069848" y="1556951"/>
            <a:ext cx="10058400" cy="4615249"/>
          </a:xfrm>
        </p:spPr>
        <p:txBody>
          <a:bodyPr>
            <a:normAutofit/>
          </a:bodyPr>
          <a:lstStyle/>
          <a:p>
            <a:pPr marL="0" indent="0">
              <a:buNone/>
            </a:pPr>
            <a:r>
              <a:rPr lang="en-US" altLang="zh-CN" dirty="0"/>
              <a:t>The strategy which a firm is able or willing to pursue is strongly influenced by its </a:t>
            </a:r>
            <a:r>
              <a:rPr lang="en-US" altLang="zh-CN" b="1" dirty="0"/>
              <a:t>national environment</a:t>
            </a:r>
            <a:r>
              <a:rPr lang="en-US" altLang="zh-CN" dirty="0"/>
              <a:t> and </a:t>
            </a:r>
            <a:r>
              <a:rPr lang="en-US" altLang="zh-CN" b="1" dirty="0"/>
              <a:t>government policy</a:t>
            </a:r>
            <a:r>
              <a:rPr lang="en-US" altLang="zh-CN" dirty="0"/>
              <a:t>.</a:t>
            </a:r>
          </a:p>
          <a:p>
            <a:pPr marL="0" indent="0">
              <a:buNone/>
            </a:pPr>
            <a:endParaRPr lang="zh-CN" altLang="zh-CN" sz="2400" dirty="0"/>
          </a:p>
          <a:p>
            <a:pPr lvl="0"/>
            <a:r>
              <a:rPr lang="en-US" altLang="zh-CN" dirty="0"/>
              <a:t>European: since the war have generally been unable or unwilling to attempt offensive innovations in the semiconductor industry and their role has been almost entirely defensive.</a:t>
            </a:r>
            <a:endParaRPr lang="zh-CN" altLang="zh-CN" dirty="0"/>
          </a:p>
          <a:p>
            <a:pPr lvl="0"/>
            <a:r>
              <a:rPr lang="en-US" altLang="zh-CN" dirty="0"/>
              <a:t>Many firms in the offensive group are US firms, while most firm in the developing countries are imitative, dependent or traditional.</a:t>
            </a:r>
            <a:endParaRPr lang="zh-CN" altLang="zh-CN" dirty="0"/>
          </a:p>
          <a:p>
            <a:pPr lvl="0"/>
            <a:r>
              <a:rPr lang="en-US" altLang="zh-CN" dirty="0"/>
              <a:t>Japan: since 1990 Japanese firms strategy move from traditional to imitative then to defensive and offensive innovations. Because Japanese national policy has been designed to facilitate this progression.</a:t>
            </a:r>
            <a:endParaRPr lang="zh-CN" altLang="zh-CN" dirty="0"/>
          </a:p>
          <a:p>
            <a:endParaRPr lang="zh-CN" altLang="en-US" dirty="0"/>
          </a:p>
        </p:txBody>
      </p:sp>
    </p:spTree>
    <p:extLst>
      <p:ext uri="{BB962C8B-B14F-4D97-AF65-F5344CB8AC3E}">
        <p14:creationId xmlns:p14="http://schemas.microsoft.com/office/powerpoint/2010/main" val="50760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5467EA-6E47-490F-BB28-E1B18E7405E3}"/>
              </a:ext>
            </a:extLst>
          </p:cNvPr>
          <p:cNvSpPr>
            <a:spLocks noGrp="1"/>
          </p:cNvSpPr>
          <p:nvPr>
            <p:ph type="title"/>
          </p:nvPr>
        </p:nvSpPr>
        <p:spPr/>
        <p:txBody>
          <a:bodyPr>
            <a:norm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Imitative and dependent Strategies</a:t>
            </a:r>
            <a:endParaRPr lang="zh-CN" altLang="en-US" sz="3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xmlns="" id="{7445EB84-BD15-44E5-8753-54D6B939AFC1}"/>
              </a:ext>
            </a:extLst>
          </p:cNvPr>
          <p:cNvGraphicFramePr>
            <a:graphicFrameLocks noGrp="1"/>
          </p:cNvGraphicFramePr>
          <p:nvPr>
            <p:ph idx="1"/>
            <p:extLst>
              <p:ext uri="{D42A27DB-BD31-4B8C-83A1-F6EECF244321}">
                <p14:modId xmlns:p14="http://schemas.microsoft.com/office/powerpoint/2010/main" val="779571206"/>
              </p:ext>
            </p:extLst>
          </p:nvPr>
        </p:nvGraphicFramePr>
        <p:xfrm>
          <a:off x="847553" y="2017584"/>
          <a:ext cx="10058400" cy="2030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xmlns="" id="{E4F973B1-B881-4FEC-A1F5-BCB3389DB8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7222" y="4067583"/>
            <a:ext cx="7614510" cy="2790417"/>
          </a:xfrm>
          <a:prstGeom prst="rect">
            <a:avLst/>
          </a:prstGeom>
        </p:spPr>
      </p:pic>
      <p:sp>
        <p:nvSpPr>
          <p:cNvPr id="9" name="矩形 8">
            <a:extLst>
              <a:ext uri="{FF2B5EF4-FFF2-40B4-BE49-F238E27FC236}">
                <a16:creationId xmlns:a16="http://schemas.microsoft.com/office/drawing/2014/main" xmlns="" id="{417899E7-4F28-4A4C-8CFD-780230740131}"/>
              </a:ext>
            </a:extLst>
          </p:cNvPr>
          <p:cNvSpPr/>
          <p:nvPr/>
        </p:nvSpPr>
        <p:spPr>
          <a:xfrm>
            <a:off x="4473146" y="5676927"/>
            <a:ext cx="7228703" cy="15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Tree>
    <p:extLst>
      <p:ext uri="{BB962C8B-B14F-4D97-AF65-F5344CB8AC3E}">
        <p14:creationId xmlns:p14="http://schemas.microsoft.com/office/powerpoint/2010/main" val="170338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5467EA-6E47-490F-BB28-E1B18E7405E3}"/>
              </a:ext>
            </a:extLst>
          </p:cNvPr>
          <p:cNvSpPr>
            <a:spLocks noGrp="1"/>
          </p:cNvSpPr>
          <p:nvPr>
            <p:ph type="title"/>
          </p:nvPr>
        </p:nvSpPr>
        <p:spPr/>
        <p:txBody>
          <a:bodyPr>
            <a:normAutofit/>
          </a:bodyPr>
          <a:lstStyle/>
          <a:p>
            <a:r>
              <a:rPr lang="en-US" altLang="zh-CN" sz="3600" dirty="0">
                <a:solidFill>
                  <a:schemeClr val="accent1">
                    <a:lumMod val="60000"/>
                    <a:lumOff val="40000"/>
                  </a:schemeClr>
                </a:solidFill>
                <a:latin typeface="Times New Roman" panose="02020603050405020304" pitchFamily="18" charset="0"/>
                <a:cs typeface="Times New Roman" panose="02020603050405020304" pitchFamily="18" charset="0"/>
              </a:rPr>
              <a:t>Imitative and dependent Strategies</a:t>
            </a:r>
            <a:endParaRPr lang="zh-CN" altLang="en-US" sz="3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xmlns="" id="{7445EB84-BD15-44E5-8753-54D6B939AFC1}"/>
              </a:ext>
            </a:extLst>
          </p:cNvPr>
          <p:cNvGraphicFramePr>
            <a:graphicFrameLocks noGrp="1"/>
          </p:cNvGraphicFramePr>
          <p:nvPr>
            <p:ph idx="1"/>
          </p:nvPr>
        </p:nvGraphicFramePr>
        <p:xfrm>
          <a:off x="847553" y="2017584"/>
          <a:ext cx="10058400" cy="2030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a:extLst>
              <a:ext uri="{FF2B5EF4-FFF2-40B4-BE49-F238E27FC236}">
                <a16:creationId xmlns:a16="http://schemas.microsoft.com/office/drawing/2014/main" xmlns="" id="{09B0EBEE-4EF3-4888-8400-04397B9DFCD9}"/>
              </a:ext>
            </a:extLst>
          </p:cNvPr>
          <p:cNvSpPr/>
          <p:nvPr/>
        </p:nvSpPr>
        <p:spPr>
          <a:xfrm>
            <a:off x="1069848" y="4390419"/>
            <a:ext cx="10248941" cy="1631216"/>
          </a:xfrm>
          <a:prstGeom prst="rect">
            <a:avLst/>
          </a:prstGeom>
        </p:spPr>
        <p:txBody>
          <a:bodyPr wrap="square">
            <a:spAutoFit/>
          </a:bodyPr>
          <a:lstStyle/>
          <a:p>
            <a:pPr algn="just">
              <a:spcAft>
                <a:spcPts val="0"/>
              </a:spcAft>
            </a:pP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If national policies and firm strategies are strongly </a:t>
            </a:r>
            <a:r>
              <a:rPr lang="en-US" altLang="zh-CN" sz="2000" b="1" kern="100" dirty="0">
                <a:latin typeface="Times New Roman" panose="02020603050405020304" pitchFamily="18" charset="0"/>
                <a:ea typeface="等线" panose="02010600030101010101" pitchFamily="2" charset="-122"/>
                <a:cs typeface="Times New Roman" panose="02020603050405020304" pitchFamily="18" charset="0"/>
              </a:rPr>
              <a:t>oriented toward catch-up</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 which respect to </a:t>
            </a:r>
            <a:r>
              <a:rPr lang="en-US" altLang="zh-CN" sz="2000" kern="100" dirty="0" err="1">
                <a:latin typeface="Times New Roman" panose="02020603050405020304" pitchFamily="18" charset="0"/>
                <a:ea typeface="等线" panose="02010600030101010101" pitchFamily="2" charset="-122"/>
                <a:cs typeface="Times New Roman" panose="02020603050405020304" pitchFamily="18" charset="0"/>
              </a:rPr>
              <a:t>trainig</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 education, financial investment and the import of technology, then it may be possible to latecomers to turn their lateness into a competitive advantage. (</a:t>
            </a:r>
            <a:r>
              <a:rPr lang="en-US" altLang="zh-CN" sz="2000" kern="100" dirty="0" err="1">
                <a:latin typeface="Times New Roman" panose="02020603050405020304" pitchFamily="18" charset="0"/>
                <a:ea typeface="等线" panose="02010600030101010101" pitchFamily="2" charset="-122"/>
                <a:cs typeface="Times New Roman" panose="02020603050405020304" pitchFamily="18" charset="0"/>
              </a:rPr>
              <a:t>eg.</a:t>
            </a:r>
            <a:r>
              <a:rPr lang="en-US" altLang="zh-CN" sz="2000" kern="100" dirty="0">
                <a:latin typeface="Times New Roman" panose="02020603050405020304" pitchFamily="18" charset="0"/>
                <a:ea typeface="等线" panose="02010600030101010101" pitchFamily="2" charset="-122"/>
                <a:cs typeface="Times New Roman" panose="02020603050405020304" pitchFamily="18" charset="0"/>
              </a:rPr>
              <a:t> British cotton industry, an offensive innovators in the late 18 century, were overtaken by catch-up firms in latecomer countries.</a:t>
            </a:r>
            <a:endParaRPr lang="zh-CN" altLang="zh-CN" sz="2000" kern="100" dirty="0">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5718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TM03090434[[fn=木头类型]]</Template>
  <TotalTime>153</TotalTime>
  <Words>1280</Words>
  <Application>Microsoft Office PowerPoint</Application>
  <PresentationFormat>Widescreen</PresentationFormat>
  <Paragraphs>90</Paragraphs>
  <Slides>13</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13</vt:i4>
      </vt:variant>
    </vt:vector>
  </HeadingPairs>
  <TitlesOfParts>
    <vt:vector size="21" baseType="lpstr">
      <vt:lpstr>Cordia New</vt:lpstr>
      <vt:lpstr>方正姚体</vt:lpstr>
      <vt:lpstr>Rockwell</vt:lpstr>
      <vt:lpstr>Rockwell Condensed</vt:lpstr>
      <vt:lpstr>Times New Roman</vt:lpstr>
      <vt:lpstr>Wingdings</vt:lpstr>
      <vt:lpstr>等线</vt:lpstr>
      <vt:lpstr>木材纹理</vt:lpstr>
      <vt:lpstr>Apresentação do PowerPoint</vt:lpstr>
      <vt:lpstr>Apresentação do PowerPoint</vt:lpstr>
      <vt:lpstr>Apresentação do PowerPoint</vt:lpstr>
      <vt:lpstr>Offensive Innovation Strategy </vt:lpstr>
      <vt:lpstr>Apresentação do PowerPoint</vt:lpstr>
      <vt:lpstr>Defensive Innovation Strategy</vt:lpstr>
      <vt:lpstr>Apresentação do PowerPoint</vt:lpstr>
      <vt:lpstr>Imitative and dependent Strategies</vt:lpstr>
      <vt:lpstr>Imitative and dependent Strategies</vt:lpstr>
      <vt:lpstr>Imitative and dependent Strategies</vt:lpstr>
      <vt:lpstr>Traditional and Opportunist Strategies </vt:lpstr>
      <vt:lpstr>Traditional and Opportunist Strategies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merin</dc:creator>
  <cp:lastModifiedBy>Paulo Feldmann</cp:lastModifiedBy>
  <cp:revision>17</cp:revision>
  <dcterms:created xsi:type="dcterms:W3CDTF">2019-05-05T23:45:19Z</dcterms:created>
  <dcterms:modified xsi:type="dcterms:W3CDTF">2019-05-27T00:13:14Z</dcterms:modified>
</cp:coreProperties>
</file>