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9" r:id="rId5"/>
    <p:sldId id="270" r:id="rId6"/>
    <p:sldId id="271" r:id="rId7"/>
    <p:sldId id="258" r:id="rId8"/>
    <p:sldId id="259" r:id="rId9"/>
    <p:sldId id="263" r:id="rId10"/>
    <p:sldId id="261" r:id="rId11"/>
    <p:sldId id="264" r:id="rId12"/>
    <p:sldId id="260" r:id="rId13"/>
    <p:sldId id="265" r:id="rId14"/>
    <p:sldId id="267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368" autoAdjust="0"/>
    <p:restoredTop sz="94660"/>
  </p:normalViewPr>
  <p:slideViewPr>
    <p:cSldViewPr snapToGrid="0" showGuides="1">
      <p:cViewPr varScale="1">
        <p:scale>
          <a:sx n="93" d="100"/>
          <a:sy n="93" d="100"/>
        </p:scale>
        <p:origin x="96" y="4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0F45E-325B-4AC6-BE4E-84A552E515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340679-5990-4721-89D2-A688EB730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DCC6A-3BE1-47CD-9A7A-4D7290DA2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0193-2C69-405A-AF02-958635257AA9}" type="datetimeFigureOut">
              <a:rPr lang="pt-BR" smtClean="0"/>
              <a:t>12/09/2021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27D33-D698-4124-A366-B74CB4479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EF2E53-6BD4-43A5-B0B0-50A96A920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9968-A52A-448C-B0CD-8CE6605442E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3281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20165-32B7-4973-8F2C-F5CD142A8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F19705-8B06-41E5-8FAF-6D64A615E7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1627F-5886-40BE-9B5A-4022DF099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0193-2C69-405A-AF02-958635257AA9}" type="datetimeFigureOut">
              <a:rPr lang="pt-BR" smtClean="0"/>
              <a:t>12/09/2021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E60460-9E6C-4752-9793-B064137F9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83127-7431-4E5A-8ADF-67562919A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9968-A52A-448C-B0CD-8CE6605442E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1915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C723E1-44A3-4390-B49A-C06F4B1E8C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E20260-BCFA-404B-9257-15217AB8F9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E2C5E-C6AB-4612-B169-8D0AF11A9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0193-2C69-405A-AF02-958635257AA9}" type="datetimeFigureOut">
              <a:rPr lang="pt-BR" smtClean="0"/>
              <a:t>12/09/2021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F6136-D8A0-472C-8B31-62FDAD7E9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1A66CA-EC5D-4FFC-BDBB-51BDC3064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9968-A52A-448C-B0CD-8CE6605442E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286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698C3-3388-4083-87DE-D2E391AE0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7BC52-03AF-40AD-ADF4-920FBA4F5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07FAD0-9E5B-473F-9296-182F54CF9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0193-2C69-405A-AF02-958635257AA9}" type="datetimeFigureOut">
              <a:rPr lang="pt-BR" smtClean="0"/>
              <a:t>12/09/2021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FCE16-EEC3-401B-8F0A-735A366C9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E924B-EE3F-4312-8B4E-99E2A5F93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9968-A52A-448C-B0CD-8CE6605442E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5840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4CA0A-BCA0-430D-BF91-FBEF16CE6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54AC3E-934D-4763-846E-7E99DB4914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8C59D-1C7E-466E-8B50-0CF963BFD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0193-2C69-405A-AF02-958635257AA9}" type="datetimeFigureOut">
              <a:rPr lang="pt-BR" smtClean="0"/>
              <a:t>12/09/2021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63C0AC-A312-40EF-A200-3C2D17BCE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0843D-EDBC-40C1-8D82-88257BC3A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9968-A52A-448C-B0CD-8CE6605442E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0866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84872-40C3-4DA8-9DA1-45A459143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CB952-5911-4FF1-8E45-658EB081A6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5EF0E6-BBE6-450D-A806-67839F38BA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03D036-02BE-4BEB-8F5F-4EC9ACD25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0193-2C69-405A-AF02-958635257AA9}" type="datetimeFigureOut">
              <a:rPr lang="pt-BR" smtClean="0"/>
              <a:t>12/09/2021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BEBC00-329F-44A4-8915-BBED99F0C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7F5E80-4393-41BA-A623-945EC34DD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9968-A52A-448C-B0CD-8CE6605442E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8539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3D675-D2E2-46E6-B988-959314459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56340B-4C36-4D51-9C92-4D60827420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637AFA-109F-4FF5-B103-358FA37B14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B57C31-31A7-446E-AD60-7E00E3A54D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1D2A8B-E997-492C-9007-A435EB6240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1CEB8A-AABC-4761-8003-068C0FB33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0193-2C69-405A-AF02-958635257AA9}" type="datetimeFigureOut">
              <a:rPr lang="pt-BR" smtClean="0"/>
              <a:t>12/09/2021</a:t>
            </a:fld>
            <a:endParaRPr lang="pt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EF8B72-BD18-4445-813F-A51FC7747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23DBB7-5607-4A75-9D1C-5D71EADA7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9968-A52A-448C-B0CD-8CE6605442E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8775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DD7A0-0A24-4D20-84F4-3CA03E5CF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D90204-4966-4C5B-A5E9-52349FA29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0193-2C69-405A-AF02-958635257AA9}" type="datetimeFigureOut">
              <a:rPr lang="pt-BR" smtClean="0"/>
              <a:t>12/09/2021</a:t>
            </a:fld>
            <a:endParaRPr 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4AD9E7-6181-422A-9DFD-CC84B38F8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AB5766-B765-479E-B717-BF03C875C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9968-A52A-448C-B0CD-8CE6605442E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1233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EE64BC-57EC-4A74-A361-F929B63E3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0193-2C69-405A-AF02-958635257AA9}" type="datetimeFigureOut">
              <a:rPr lang="pt-BR" smtClean="0"/>
              <a:t>12/09/2021</a:t>
            </a:fld>
            <a:endParaRPr lang="pt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4DF11D-06C9-4C81-B488-92EACA05B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0C17C5-2940-4C6B-9A02-A72436F3B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9968-A52A-448C-B0CD-8CE6605442E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2561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3DBD5-3EC8-478A-A67E-38F79B00C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75760-7B02-4DCD-9E71-42C6799E5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6FC375-1D53-4DA0-9707-54F43BCFE2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AD3D0C-5C2B-4FB6-8DFF-98A0A1C04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0193-2C69-405A-AF02-958635257AA9}" type="datetimeFigureOut">
              <a:rPr lang="pt-BR" smtClean="0"/>
              <a:t>12/09/2021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B7A190-EE7E-4CA3-AC4D-81CE7E49E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3DE2CC-FC5B-402F-976E-02C2753F3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9968-A52A-448C-B0CD-8CE6605442E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3991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57894-CA6C-4576-95CD-8CBB6C6A4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4E8607-AAEF-40DA-9ADA-DB329D4F42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379D42-5144-44F5-9A49-B6DF38375D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16FD90-18CD-42B0-995B-0D53B59AD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0193-2C69-405A-AF02-958635257AA9}" type="datetimeFigureOut">
              <a:rPr lang="pt-BR" smtClean="0"/>
              <a:t>12/09/2021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698A83-ADAE-4D35-BFD1-D85CFB421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02EE53-AE23-4E34-A5EB-EB975AAF8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9968-A52A-448C-B0CD-8CE6605442E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4450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28E9EB-EE9C-42A8-875F-251B31352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13971C-7562-4F9A-899F-C7B8AEE60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05201-01D2-4C7F-8796-8E93BE257B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10193-2C69-405A-AF02-958635257AA9}" type="datetimeFigureOut">
              <a:rPr lang="pt-BR" smtClean="0"/>
              <a:t>12/09/2021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F567D-92E6-41BF-BDC1-1B825E0FF7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BD842-20C5-4E09-9073-D6A307C3E6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69968-A52A-448C-B0CD-8CE6605442E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8185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60517-B7B0-405E-A17A-2EF4CB08E7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en-US" sz="7200"/>
              <a:t>Ética profissional na Educação Física</a:t>
            </a:r>
            <a:endParaRPr lang="pt-BR" sz="72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160C57-E69E-4F06-81A7-CB4ED08762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en-US" sz="2800"/>
              <a:t>Luis Mochizuki</a:t>
            </a:r>
            <a:endParaRPr lang="pt-BR" sz="2800"/>
          </a:p>
        </p:txBody>
      </p:sp>
    </p:spTree>
    <p:extLst>
      <p:ext uri="{BB962C8B-B14F-4D97-AF65-F5344CB8AC3E}">
        <p14:creationId xmlns:p14="http://schemas.microsoft.com/office/powerpoint/2010/main" val="2448309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B773F-8C93-42EC-9813-AA2E3578F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/>
              <a:t>Quais interesses devem orientar a gestão das empresas de EF e Esporte? </a:t>
            </a:r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5D021-973E-4171-BC88-4323FA9F93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Sugestões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As </a:t>
            </a:r>
            <a:r>
              <a:rPr lang="en-US" dirty="0" err="1"/>
              <a:t>empresas</a:t>
            </a:r>
            <a:r>
              <a:rPr lang="en-US" dirty="0"/>
              <a:t> </a:t>
            </a:r>
            <a:r>
              <a:rPr lang="en-US" dirty="0" err="1"/>
              <a:t>são</a:t>
            </a:r>
            <a:r>
              <a:rPr lang="en-US" dirty="0"/>
              <a:t> </a:t>
            </a:r>
            <a:r>
              <a:rPr lang="en-US" dirty="0" err="1"/>
              <a:t>gerenciadas</a:t>
            </a:r>
            <a:r>
              <a:rPr lang="en-US" dirty="0"/>
              <a:t> para </a:t>
            </a:r>
            <a:r>
              <a:rPr lang="en-US" dirty="0" err="1"/>
              <a:t>atender</a:t>
            </a:r>
            <a:r>
              <a:rPr lang="en-US" dirty="0"/>
              <a:t> </a:t>
            </a:r>
            <a:r>
              <a:rPr lang="en-US" dirty="0" err="1"/>
              <a:t>aos</a:t>
            </a:r>
            <a:r>
              <a:rPr lang="en-US" dirty="0"/>
              <a:t> </a:t>
            </a:r>
            <a:r>
              <a:rPr lang="en-US" dirty="0" err="1"/>
              <a:t>melhores</a:t>
            </a:r>
            <a:r>
              <a:rPr lang="en-US" dirty="0"/>
              <a:t> interesses dos </a:t>
            </a:r>
            <a:r>
              <a:rPr lang="en-US" dirty="0" err="1"/>
              <a:t>seus</a:t>
            </a:r>
            <a:r>
              <a:rPr lang="en-US" dirty="0"/>
              <a:t> </a:t>
            </a:r>
            <a:r>
              <a:rPr lang="en-US" dirty="0" err="1"/>
              <a:t>proprietários</a:t>
            </a:r>
            <a:r>
              <a:rPr lang="en-US" dirty="0"/>
              <a:t>: </a:t>
            </a:r>
            <a:r>
              <a:rPr lang="en-US" dirty="0" err="1"/>
              <a:t>maximizar</a:t>
            </a:r>
            <a:r>
              <a:rPr lang="en-US" dirty="0"/>
              <a:t> </a:t>
            </a:r>
            <a:r>
              <a:rPr lang="en-US" dirty="0" err="1"/>
              <a:t>seus</a:t>
            </a:r>
            <a:r>
              <a:rPr lang="en-US" dirty="0"/>
              <a:t> interesses</a:t>
            </a:r>
          </a:p>
          <a:p>
            <a:pPr lvl="2"/>
            <a:r>
              <a:rPr lang="en-US" dirty="0" err="1"/>
              <a:t>Depende</a:t>
            </a:r>
            <a:r>
              <a:rPr lang="en-US" dirty="0"/>
              <a:t> das </a:t>
            </a:r>
            <a:r>
              <a:rPr lang="en-US" dirty="0" err="1"/>
              <a:t>promessas</a:t>
            </a:r>
            <a:r>
              <a:rPr lang="en-US" dirty="0"/>
              <a:t> dos </a:t>
            </a:r>
            <a:r>
              <a:rPr lang="en-US" dirty="0" err="1"/>
              <a:t>gerentes</a:t>
            </a:r>
            <a:r>
              <a:rPr lang="en-US" dirty="0"/>
              <a:t> </a:t>
            </a:r>
            <a:r>
              <a:rPr lang="en-US" dirty="0" err="1"/>
              <a:t>aos</a:t>
            </a:r>
            <a:r>
              <a:rPr lang="en-US" dirty="0"/>
              <a:t> </a:t>
            </a:r>
            <a:r>
              <a:rPr lang="en-US" dirty="0" err="1"/>
              <a:t>beneficiários</a:t>
            </a:r>
            <a:endParaRPr lang="en-US" dirty="0"/>
          </a:p>
          <a:p>
            <a:pPr lvl="1"/>
            <a:r>
              <a:rPr lang="en-US" dirty="0"/>
              <a:t>As </a:t>
            </a:r>
            <a:r>
              <a:rPr lang="en-US" dirty="0" err="1"/>
              <a:t>empresas</a:t>
            </a:r>
            <a:r>
              <a:rPr lang="en-US" dirty="0"/>
              <a:t> </a:t>
            </a:r>
            <a:r>
              <a:rPr lang="en-US" dirty="0" err="1"/>
              <a:t>são</a:t>
            </a:r>
            <a:r>
              <a:rPr lang="en-US" dirty="0"/>
              <a:t> </a:t>
            </a:r>
            <a:r>
              <a:rPr lang="en-US" dirty="0" err="1"/>
              <a:t>gerenciadas</a:t>
            </a:r>
            <a:r>
              <a:rPr lang="en-US" dirty="0"/>
              <a:t> para </a:t>
            </a:r>
            <a:r>
              <a:rPr lang="en-US" dirty="0" err="1"/>
              <a:t>equilibrar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interesses de </a:t>
            </a:r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seus</a:t>
            </a:r>
            <a:r>
              <a:rPr lang="en-US" dirty="0"/>
              <a:t> </a:t>
            </a:r>
            <a:r>
              <a:rPr lang="en-US" dirty="0" err="1"/>
              <a:t>proprietários</a:t>
            </a:r>
            <a:r>
              <a:rPr lang="en-US" dirty="0"/>
              <a:t> e </a:t>
            </a:r>
            <a:r>
              <a:rPr lang="en-US" dirty="0" err="1"/>
              <a:t>interessados</a:t>
            </a:r>
            <a:r>
              <a:rPr lang="en-US" dirty="0"/>
              <a:t> (</a:t>
            </a:r>
            <a:r>
              <a:rPr lang="en-US" dirty="0" err="1"/>
              <a:t>empregados</a:t>
            </a:r>
            <a:r>
              <a:rPr lang="en-US" dirty="0"/>
              <a:t>, </a:t>
            </a:r>
            <a:r>
              <a:rPr lang="en-US" dirty="0" err="1"/>
              <a:t>fornecedores</a:t>
            </a:r>
            <a:r>
              <a:rPr lang="en-US" dirty="0"/>
              <a:t>, e </a:t>
            </a:r>
            <a:r>
              <a:rPr lang="en-US" dirty="0" err="1"/>
              <a:t>clientes</a:t>
            </a:r>
            <a:r>
              <a:rPr lang="en-US" dirty="0"/>
              <a:t>)</a:t>
            </a:r>
          </a:p>
          <a:p>
            <a:r>
              <a:rPr lang="en-US" dirty="0" err="1"/>
              <a:t>Conclusão</a:t>
            </a:r>
            <a:endParaRPr lang="en-US" dirty="0"/>
          </a:p>
          <a:p>
            <a:pPr lvl="1"/>
            <a:r>
              <a:rPr lang="pt-BR" dirty="0"/>
              <a:t>O que gerente pode moralmente fazer para atingir esses fins</a:t>
            </a:r>
          </a:p>
          <a:p>
            <a:pPr lvl="1"/>
            <a:r>
              <a:rPr lang="pt-BR" dirty="0"/>
              <a:t>Ética nos negócios é determinar o que a moralidade permissível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9877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1C28C-48B6-4A54-B699-25E89B4BF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91203" cy="1325563"/>
          </a:xfrm>
        </p:spPr>
        <p:txBody>
          <a:bodyPr>
            <a:noAutofit/>
          </a:bodyPr>
          <a:lstStyle/>
          <a:p>
            <a:r>
              <a:rPr lang="pt-BR" sz="3200" b="1" dirty="0"/>
              <a:t>O que a empresa de EF e Esporte deve a seus trabalhadores?</a:t>
            </a:r>
            <a:br>
              <a:rPr lang="pt-BR" sz="3200" b="1" dirty="0"/>
            </a:br>
            <a:r>
              <a:rPr lang="pt-BR" sz="3200" b="1" dirty="0"/>
              <a:t>O que o trabalhador deve a sua empresa?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70A03-03F5-4E18-8254-50CEFFF31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Argumentos</a:t>
            </a:r>
            <a:r>
              <a:rPr lang="en-US" dirty="0"/>
              <a:t> para </a:t>
            </a:r>
            <a:r>
              <a:rPr lang="en-US" dirty="0" err="1"/>
              <a:t>organizar</a:t>
            </a:r>
            <a:r>
              <a:rPr lang="en-US" dirty="0"/>
              <a:t> a </a:t>
            </a:r>
            <a:r>
              <a:rPr lang="en-US" dirty="0" err="1"/>
              <a:t>gestão</a:t>
            </a:r>
            <a:r>
              <a:rPr lang="en-US" dirty="0"/>
              <a:t> para </a:t>
            </a:r>
            <a:r>
              <a:rPr lang="en-US" dirty="0" err="1"/>
              <a:t>reduzir</a:t>
            </a:r>
            <a:r>
              <a:rPr lang="en-US" dirty="0"/>
              <a:t> as </a:t>
            </a:r>
            <a:r>
              <a:rPr lang="en-US" dirty="0" err="1"/>
              <a:t>injustiças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 err="1"/>
              <a:t>Proteger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interesses dos </a:t>
            </a:r>
            <a:r>
              <a:rPr lang="en-US" dirty="0" err="1"/>
              <a:t>trabalhadores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 err="1"/>
              <a:t>Valorizar</a:t>
            </a:r>
            <a:r>
              <a:rPr lang="en-US" dirty="0"/>
              <a:t> a </a:t>
            </a:r>
            <a:r>
              <a:rPr lang="en-US" dirty="0" err="1"/>
              <a:t>autonomia</a:t>
            </a:r>
            <a:r>
              <a:rPr lang="en-US" dirty="0"/>
              <a:t> e a </a:t>
            </a:r>
            <a:r>
              <a:rPr lang="en-US" dirty="0" err="1"/>
              <a:t>responsabilidade</a:t>
            </a:r>
            <a:r>
              <a:rPr lang="en-US" dirty="0"/>
              <a:t> das </a:t>
            </a:r>
            <a:r>
              <a:rPr lang="en-US" dirty="0" err="1"/>
              <a:t>ações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 err="1"/>
              <a:t>Copiar</a:t>
            </a:r>
            <a:r>
              <a:rPr lang="en-US" dirty="0"/>
              <a:t> o </a:t>
            </a:r>
            <a:r>
              <a:rPr lang="en-US" dirty="0" err="1"/>
              <a:t>modelo</a:t>
            </a:r>
            <a:r>
              <a:rPr lang="en-US" dirty="0"/>
              <a:t> </a:t>
            </a:r>
            <a:r>
              <a:rPr lang="en-US" dirty="0" err="1"/>
              <a:t>democrático</a:t>
            </a:r>
            <a:r>
              <a:rPr lang="en-US" dirty="0"/>
              <a:t> </a:t>
            </a:r>
            <a:r>
              <a:rPr lang="en-US" dirty="0" err="1"/>
              <a:t>governamental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 err="1"/>
              <a:t>Preparar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trabalhadores</a:t>
            </a:r>
            <a:r>
              <a:rPr lang="en-US" dirty="0"/>
              <a:t> para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processos</a:t>
            </a:r>
            <a:r>
              <a:rPr lang="en-US" dirty="0"/>
              <a:t> de </a:t>
            </a:r>
            <a:r>
              <a:rPr lang="en-US" dirty="0" err="1"/>
              <a:t>decisão</a:t>
            </a:r>
            <a:r>
              <a:rPr lang="en-US" dirty="0"/>
              <a:t> </a:t>
            </a:r>
            <a:r>
              <a:rPr lang="en-US" dirty="0" err="1"/>
              <a:t>política</a:t>
            </a:r>
            <a:r>
              <a:rPr lang="en-US" dirty="0"/>
              <a:t> da </a:t>
            </a:r>
            <a:r>
              <a:rPr lang="en-US" dirty="0" err="1"/>
              <a:t>sociedade</a:t>
            </a:r>
            <a:endParaRPr lang="en-US" dirty="0"/>
          </a:p>
          <a:p>
            <a:r>
              <a:rPr lang="en-US" dirty="0" err="1"/>
              <a:t>Argumentos</a:t>
            </a:r>
            <a:r>
              <a:rPr lang="en-US" dirty="0"/>
              <a:t> </a:t>
            </a:r>
            <a:r>
              <a:rPr lang="en-US" dirty="0" err="1"/>
              <a:t>contrários</a:t>
            </a:r>
            <a:r>
              <a:rPr lang="en-US" dirty="0"/>
              <a:t> a </a:t>
            </a:r>
            <a:r>
              <a:rPr lang="en-US" dirty="0" err="1"/>
              <a:t>participação</a:t>
            </a:r>
            <a:r>
              <a:rPr lang="en-US" dirty="0"/>
              <a:t> de </a:t>
            </a:r>
            <a:r>
              <a:rPr lang="en-US" dirty="0" err="1"/>
              <a:t>trabalhadores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gestão</a:t>
            </a:r>
            <a:endParaRPr lang="en-US" dirty="0"/>
          </a:p>
          <a:p>
            <a:pPr lvl="1"/>
            <a:r>
              <a:rPr lang="en-US" dirty="0" err="1"/>
              <a:t>Pessoas</a:t>
            </a:r>
            <a:r>
              <a:rPr lang="en-US" dirty="0"/>
              <a:t>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deve</a:t>
            </a:r>
            <a:r>
              <a:rPr lang="en-US" dirty="0"/>
              <a:t> </a:t>
            </a:r>
            <a:r>
              <a:rPr lang="en-US" dirty="0" err="1"/>
              <a:t>organizar</a:t>
            </a:r>
            <a:r>
              <a:rPr lang="en-US" dirty="0"/>
              <a:t>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vida</a:t>
            </a:r>
            <a:r>
              <a:rPr lang="en-US" dirty="0"/>
              <a:t> </a:t>
            </a:r>
            <a:r>
              <a:rPr lang="en-US" dirty="0" err="1"/>
              <a:t>econômica</a:t>
            </a:r>
            <a:r>
              <a:rPr lang="en-US" dirty="0"/>
              <a:t> do </a:t>
            </a:r>
            <a:r>
              <a:rPr lang="en-US" dirty="0" err="1"/>
              <a:t>jeito</a:t>
            </a:r>
            <a:r>
              <a:rPr lang="en-US" dirty="0"/>
              <a:t> que </a:t>
            </a:r>
            <a:r>
              <a:rPr lang="en-US" dirty="0" err="1"/>
              <a:t>elas</a:t>
            </a:r>
            <a:r>
              <a:rPr lang="en-US" dirty="0"/>
              <a:t> </a:t>
            </a:r>
            <a:r>
              <a:rPr lang="en-US" dirty="0" err="1"/>
              <a:t>bem</a:t>
            </a:r>
            <a:r>
              <a:rPr lang="en-US" dirty="0"/>
              <a:t> </a:t>
            </a:r>
            <a:r>
              <a:rPr lang="en-US" dirty="0" err="1"/>
              <a:t>entendem</a:t>
            </a:r>
            <a:r>
              <a:rPr lang="en-US" dirty="0"/>
              <a:t> (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funciona</a:t>
            </a:r>
            <a:r>
              <a:rPr lang="en-US" dirty="0"/>
              <a:t>)</a:t>
            </a:r>
          </a:p>
          <a:p>
            <a:pPr lvl="1"/>
            <a:r>
              <a:rPr lang="pt-BR" dirty="0"/>
              <a:t>Permitir que os trabalhadores participem da tomada de decisões gerenciais pode diminuir o ritmo da tomada de decisões, pois exige que muitos trabalhadores tenham a chance de fazer ouvir a sua voz, pode provocar a ineficiência</a:t>
            </a:r>
          </a:p>
          <a:p>
            <a:pPr lvl="1"/>
            <a:r>
              <a:rPr lang="pt-BR" dirty="0"/>
              <a:t>Aumenta o custo de capital para as empresas, pois os investidores podem exigir termos mais favoráveis se não receberem o controle da empresa em troca, e pode provocar a ineficiência </a:t>
            </a: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934227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D7302-704A-4C6D-94D5-64DE36F3B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Quais regras morais devem orientar o envolvimento de empresas de EF e Esporte com o cliente?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360CA-1735-4019-934B-CD92F6BCA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7489"/>
            <a:ext cx="10515600" cy="4351338"/>
          </a:xfrm>
        </p:spPr>
        <p:txBody>
          <a:bodyPr>
            <a:normAutofit fontScale="85000" lnSpcReduction="10000"/>
          </a:bodyPr>
          <a:lstStyle/>
          <a:p>
            <a:r>
              <a:rPr lang="pt-BR" dirty="0"/>
              <a:t>Quais são as obrigações morais dos agentes envolvidos nas atividades profissionais?</a:t>
            </a:r>
          </a:p>
          <a:p>
            <a:pPr lvl="1"/>
            <a:r>
              <a:rPr lang="pt-BR" dirty="0"/>
              <a:t>Esses profissionais fazem coisas acontecer e fazem intencionalmente</a:t>
            </a:r>
          </a:p>
          <a:p>
            <a:pPr lvl="1"/>
            <a:r>
              <a:rPr lang="pt-BR" dirty="0"/>
              <a:t>Quais são as responsabilidades de uma empresa? </a:t>
            </a:r>
          </a:p>
          <a:p>
            <a:pPr lvl="1"/>
            <a:r>
              <a:rPr lang="pt-BR" dirty="0"/>
              <a:t>Os empregados de uma empresa são responsáveis pelos atos da empresa?</a:t>
            </a:r>
          </a:p>
          <a:p>
            <a:r>
              <a:rPr lang="en-US" dirty="0"/>
              <a:t>O que </a:t>
            </a:r>
            <a:r>
              <a:rPr lang="en-US" dirty="0" err="1"/>
              <a:t>deve</a:t>
            </a:r>
            <a:r>
              <a:rPr lang="en-US" dirty="0"/>
              <a:t> ser </a:t>
            </a:r>
            <a:r>
              <a:rPr lang="en-US" dirty="0" err="1"/>
              <a:t>vendido</a:t>
            </a:r>
            <a:r>
              <a:rPr lang="en-US" dirty="0"/>
              <a:t> </a:t>
            </a:r>
            <a:r>
              <a:rPr lang="en-US" dirty="0" err="1"/>
              <a:t>pelos</a:t>
            </a:r>
            <a:r>
              <a:rPr lang="en-US" dirty="0"/>
              <a:t> </a:t>
            </a:r>
            <a:r>
              <a:rPr lang="en-US" dirty="0" err="1"/>
              <a:t>profissionais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Deve</a:t>
            </a:r>
            <a:r>
              <a:rPr lang="en-US" dirty="0"/>
              <a:t> haver </a:t>
            </a:r>
            <a:r>
              <a:rPr lang="en-US" dirty="0" err="1"/>
              <a:t>proibição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regulação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Quem</a:t>
            </a:r>
            <a:r>
              <a:rPr lang="en-US" dirty="0"/>
              <a:t> </a:t>
            </a:r>
            <a:r>
              <a:rPr lang="en-US" dirty="0" err="1"/>
              <a:t>deve</a:t>
            </a:r>
            <a:r>
              <a:rPr lang="en-US" dirty="0"/>
              <a:t> regular a </a:t>
            </a:r>
            <a:r>
              <a:rPr lang="en-US" dirty="0" err="1"/>
              <a:t>certificação</a:t>
            </a:r>
            <a:r>
              <a:rPr lang="en-US" dirty="0"/>
              <a:t> e </a:t>
            </a:r>
            <a:r>
              <a:rPr lang="en-US" dirty="0" err="1"/>
              <a:t>qualidade</a:t>
            </a:r>
            <a:r>
              <a:rPr lang="en-US" dirty="0"/>
              <a:t> do </a:t>
            </a:r>
            <a:r>
              <a:rPr lang="en-US" dirty="0" err="1"/>
              <a:t>produto</a:t>
            </a:r>
            <a:r>
              <a:rPr lang="en-US" dirty="0"/>
              <a:t> </a:t>
            </a:r>
            <a:r>
              <a:rPr lang="en-US" dirty="0" err="1"/>
              <a:t>vendido</a:t>
            </a:r>
            <a:r>
              <a:rPr lang="en-US" dirty="0"/>
              <a:t> </a:t>
            </a:r>
            <a:r>
              <a:rPr lang="en-US" dirty="0" err="1"/>
              <a:t>pelos</a:t>
            </a:r>
            <a:r>
              <a:rPr lang="en-US" dirty="0"/>
              <a:t> </a:t>
            </a:r>
            <a:r>
              <a:rPr lang="en-US" dirty="0" err="1"/>
              <a:t>profissionais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Quem</a:t>
            </a:r>
            <a:r>
              <a:rPr lang="en-US" dirty="0"/>
              <a:t> </a:t>
            </a:r>
            <a:r>
              <a:rPr lang="en-US" dirty="0" err="1"/>
              <a:t>deve</a:t>
            </a:r>
            <a:r>
              <a:rPr lang="en-US" dirty="0"/>
              <a:t> </a:t>
            </a:r>
            <a:r>
              <a:rPr lang="en-US" dirty="0" err="1"/>
              <a:t>pagar</a:t>
            </a:r>
            <a:r>
              <a:rPr lang="en-US" dirty="0"/>
              <a:t> pela </a:t>
            </a:r>
            <a:r>
              <a:rPr lang="en-US" dirty="0" err="1"/>
              <a:t>segurança</a:t>
            </a:r>
            <a:r>
              <a:rPr lang="en-US" dirty="0"/>
              <a:t> e </a:t>
            </a:r>
            <a:r>
              <a:rPr lang="en-US" dirty="0" err="1"/>
              <a:t>qualidade</a:t>
            </a:r>
            <a:r>
              <a:rPr lang="en-US" dirty="0"/>
              <a:t> </a:t>
            </a:r>
            <a:r>
              <a:rPr lang="en-US" dirty="0" err="1"/>
              <a:t>desses</a:t>
            </a:r>
            <a:r>
              <a:rPr lang="en-US" dirty="0"/>
              <a:t> </a:t>
            </a:r>
            <a:r>
              <a:rPr lang="en-US" dirty="0" err="1"/>
              <a:t>produtos</a:t>
            </a:r>
            <a:r>
              <a:rPr lang="en-US" dirty="0"/>
              <a:t>?</a:t>
            </a:r>
          </a:p>
          <a:p>
            <a:pPr lvl="2"/>
            <a:r>
              <a:rPr lang="pt-BR" dirty="0"/>
              <a:t>Contrato: divulgar com precisão todos os riscos associados ao produto</a:t>
            </a:r>
          </a:p>
          <a:p>
            <a:pPr lvl="2"/>
            <a:r>
              <a:rPr lang="pt-BR" dirty="0"/>
              <a:t>Devido cuidado: exercer o devido cuidado para evitar que os compradores sejam feridos pelo produto</a:t>
            </a:r>
          </a:p>
          <a:p>
            <a:pPr lvl="2"/>
            <a:r>
              <a:rPr lang="pt-BR" dirty="0"/>
              <a:t>Custos sociais: deve pagar por quaisquer ferimentos causados pelo produto, mesmo que tenha exercido o devido cuidado para evitar ferimentos e tenha divulgado com precisão todos os riscos associados ao produto</a:t>
            </a:r>
            <a:endParaRPr lang="en-US" dirty="0"/>
          </a:p>
          <a:p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5853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1C28C-48B6-4A54-B699-25E89B4BF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/>
              <a:t>As empresas de EF e Esporte devem tentar resolver problemas sociais? </a:t>
            </a:r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70A03-03F5-4E18-8254-50CEFFF31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Responsabilidade social corporativa</a:t>
            </a:r>
          </a:p>
          <a:p>
            <a:pPr lvl="1"/>
            <a:r>
              <a:rPr lang="pt-BR" dirty="0"/>
              <a:t>Ações de negócios que</a:t>
            </a:r>
          </a:p>
          <a:p>
            <a:pPr lvl="2"/>
            <a:r>
              <a:rPr lang="pt-BR" dirty="0"/>
              <a:t>não são legalmente exigidos</a:t>
            </a:r>
          </a:p>
          <a:p>
            <a:pPr lvl="2"/>
            <a:r>
              <a:rPr lang="pt-BR" dirty="0"/>
              <a:t>destinam-se a beneficiar outras partes que não a corporação (onde os benefícios para a corporação são entendidos em termos de retorno sobre patrimônio líquido, retorno sobre ativos ou alguma outra medida de desempenho financeiro). </a:t>
            </a:r>
          </a:p>
          <a:p>
            <a:pPr lvl="2"/>
            <a:r>
              <a:rPr lang="pt-BR" dirty="0"/>
              <a:t>As partes que se beneficiam podem estar mais ou menos estreitamente associadas à própria empresa</a:t>
            </a:r>
          </a:p>
          <a:p>
            <a:pPr lvl="2"/>
            <a:r>
              <a:rPr lang="pt-BR" dirty="0"/>
              <a:t>Eles podem ser funcionários da empresa ou pessoas em terras distantes</a:t>
            </a:r>
          </a:p>
        </p:txBody>
      </p:sp>
    </p:spTree>
    <p:extLst>
      <p:ext uri="{BB962C8B-B14F-4D97-AF65-F5344CB8AC3E}">
        <p14:creationId xmlns:p14="http://schemas.microsoft.com/office/powerpoint/2010/main" val="679201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1C28C-48B6-4A54-B699-25E89B4BF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/>
              <a:t>Qual o papel que as empresas de EF e Esporte devem desempenhar no processo político?</a:t>
            </a:r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70A03-03F5-4E18-8254-50CEFFF31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Fornecer informações valiosas a funcionários do governo</a:t>
            </a:r>
          </a:p>
          <a:p>
            <a:r>
              <a:rPr lang="pt-BR" dirty="0"/>
              <a:t>A sociedade tem interesse em saber como as políticas econômicas propostas afetarão as empresas</a:t>
            </a:r>
          </a:p>
          <a:p>
            <a:r>
              <a:rPr lang="pt-BR" dirty="0"/>
              <a:t>As empresas podem promover seus próprios interesses às custas dos concorrentes (aluguel de interesses, o lobby)</a:t>
            </a:r>
          </a:p>
          <a:p>
            <a:pPr lvl="1"/>
            <a:r>
              <a:rPr lang="pt-BR" dirty="0"/>
              <a:t>empresas individuais geralmente se saem melhor se se dedicam à busca de aluguel</a:t>
            </a:r>
          </a:p>
          <a:p>
            <a:pPr lvl="1"/>
            <a:r>
              <a:rPr lang="pt-BR" dirty="0"/>
              <a:t>mas a economia como um todo piora se todas as empresas se envolvem nela</a:t>
            </a:r>
          </a:p>
        </p:txBody>
      </p:sp>
    </p:spTree>
    <p:extLst>
      <p:ext uri="{BB962C8B-B14F-4D97-AF65-F5344CB8AC3E}">
        <p14:creationId xmlns:p14="http://schemas.microsoft.com/office/powerpoint/2010/main" val="1657422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CBA01-EC19-458D-B02B-68F7B5E79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Ética profissional</a:t>
            </a:r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2F4DE-06CA-45CE-B97D-3E561C8E7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Empresa é uma organização produtiva cujo objetivo é criar bens e serviços para venda, geralmente com lucro</a:t>
            </a:r>
          </a:p>
          <a:p>
            <a:r>
              <a:rPr lang="pt-BR" dirty="0"/>
              <a:t>Uma entidade (uma pessoa ou organização) negocia com outra quando troca um bem ou serviço por uma consideração valiosa </a:t>
            </a:r>
          </a:p>
          <a:p>
            <a:r>
              <a:rPr lang="pt-BR" dirty="0"/>
              <a:t>A ética nos negócios é o estudo das dimensões éticas das organizações produtivas e atividades comerciais. Isso inclui análises éticas da produção, distribuição, marketing, venda e consumo de bens e serviços</a:t>
            </a:r>
          </a:p>
        </p:txBody>
      </p:sp>
    </p:spTree>
    <p:extLst>
      <p:ext uri="{BB962C8B-B14F-4D97-AF65-F5344CB8AC3E}">
        <p14:creationId xmlns:p14="http://schemas.microsoft.com/office/powerpoint/2010/main" val="1512388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1896D-BB1A-4D83-9E38-889647E1A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Ética</a:t>
            </a:r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72284-A4D0-4B26-AC67-C7E608AE9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Filosofia</a:t>
            </a:r>
            <a:r>
              <a:rPr lang="en-US" dirty="0"/>
              <a:t> moral</a:t>
            </a:r>
          </a:p>
          <a:p>
            <a:r>
              <a:rPr lang="en-US" dirty="0" err="1"/>
              <a:t>Compreender</a:t>
            </a:r>
            <a:r>
              <a:rPr lang="en-US" dirty="0"/>
              <a:t> a </a:t>
            </a:r>
            <a:r>
              <a:rPr lang="en-US" dirty="0" err="1"/>
              <a:t>conduta</a:t>
            </a:r>
            <a:r>
              <a:rPr lang="en-US" dirty="0"/>
              <a:t>, </a:t>
            </a:r>
            <a:r>
              <a:rPr lang="en-US" dirty="0" err="1"/>
              <a:t>carácter</a:t>
            </a:r>
            <a:r>
              <a:rPr lang="en-US" dirty="0"/>
              <a:t> e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hábitos</a:t>
            </a:r>
            <a:r>
              <a:rPr lang="en-US" dirty="0"/>
              <a:t> do ser </a:t>
            </a:r>
            <a:r>
              <a:rPr lang="en-US" dirty="0" err="1"/>
              <a:t>humano</a:t>
            </a:r>
            <a:endParaRPr lang="en-US" dirty="0"/>
          </a:p>
          <a:p>
            <a:r>
              <a:rPr lang="en-US" dirty="0" err="1"/>
              <a:t>Sistematizar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conceitos</a:t>
            </a:r>
            <a:r>
              <a:rPr lang="en-US" dirty="0"/>
              <a:t> de </a:t>
            </a:r>
            <a:r>
              <a:rPr lang="en-US" dirty="0" err="1"/>
              <a:t>comportamento</a:t>
            </a:r>
            <a:r>
              <a:rPr lang="en-US" dirty="0"/>
              <a:t> </a:t>
            </a:r>
            <a:r>
              <a:rPr lang="en-US" dirty="0" err="1"/>
              <a:t>certo</a:t>
            </a:r>
            <a:r>
              <a:rPr lang="en-US" dirty="0"/>
              <a:t> e </a:t>
            </a:r>
            <a:r>
              <a:rPr lang="en-US" dirty="0" err="1"/>
              <a:t>errado</a:t>
            </a:r>
            <a:endParaRPr lang="en-US" dirty="0"/>
          </a:p>
          <a:p>
            <a:r>
              <a:rPr lang="pt-BR" dirty="0"/>
              <a:t>Definir o que é bom para o indivíduo e para a sociedade</a:t>
            </a:r>
          </a:p>
          <a:p>
            <a:r>
              <a:rPr lang="pt-BR" dirty="0"/>
              <a:t>Estabelecer a natureza dos deveres que as pessoas devem a si mesmas e umas às outras</a:t>
            </a:r>
          </a:p>
          <a:p>
            <a:r>
              <a:rPr lang="pt-BR" dirty="0"/>
              <a:t>Estudar como melhorar a qualidade de vida por meio das virtudes (justiça, coragem, temperança)</a:t>
            </a:r>
            <a:endParaRPr lang="en-US" dirty="0"/>
          </a:p>
          <a:p>
            <a:endParaRPr lang="en-US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7978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09702-70A1-45A3-AB43-4FC855A6F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Moralidade</a:t>
            </a:r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2318F8-E836-490E-846A-E8B19D1C1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Moralidade é um guia de conduta</a:t>
            </a:r>
          </a:p>
          <a:p>
            <a:pPr lvl="1"/>
            <a:r>
              <a:rPr lang="pt-BR"/>
              <a:t>Apresentados </a:t>
            </a:r>
            <a:r>
              <a:rPr lang="pt-BR" dirty="0"/>
              <a:t>por uma sociedade ou um grupo (como uma religião), ou aceito por um indivíduo por seu próprio comportamento</a:t>
            </a:r>
          </a:p>
          <a:p>
            <a:pPr lvl="1"/>
            <a:r>
              <a:rPr lang="pt-BR" dirty="0"/>
              <a:t>Apresentado por todas as pessoas racionais, sob determinadas condições</a:t>
            </a:r>
          </a:p>
        </p:txBody>
      </p:sp>
    </p:spTree>
    <p:extLst>
      <p:ext uri="{BB962C8B-B14F-4D97-AF65-F5344CB8AC3E}">
        <p14:creationId xmlns:p14="http://schemas.microsoft.com/office/powerpoint/2010/main" val="240907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D0EB2C3-9294-4D30-ABFC-D985E2BE7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/>
              <a:t>A ética envolve sistematizar, defender e recomendar conceitos morais</a:t>
            </a:r>
            <a:endParaRPr lang="pt-BR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4E9185-0118-41CC-AF78-41B65E7FBE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Baseados nas virtudes, deveres, hábitos, certo e errado, </a:t>
            </a:r>
            <a:r>
              <a:rPr lang="pt-BR"/>
              <a:t>o que é bom para o indivíduo e sociedade</a:t>
            </a:r>
            <a:endParaRPr lang="en-US"/>
          </a:p>
          <a:p>
            <a:r>
              <a:rPr lang="en-US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9838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22CF4C8-4170-427B-BD7E-3403A7014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Ética</a:t>
            </a:r>
            <a:r>
              <a:rPr lang="en-US" dirty="0"/>
              <a:t> e </a:t>
            </a:r>
            <a:r>
              <a:rPr lang="en-US" dirty="0" err="1"/>
              <a:t>atividade</a:t>
            </a:r>
            <a:r>
              <a:rPr lang="en-US" dirty="0"/>
              <a:t> professional </a:t>
            </a:r>
            <a:r>
              <a:rPr lang="en-US" dirty="0" err="1"/>
              <a:t>em</a:t>
            </a:r>
            <a:r>
              <a:rPr lang="en-US" dirty="0"/>
              <a:t> EF</a:t>
            </a:r>
            <a:endParaRPr lang="pt-BR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25DD48A-76B8-4143-B901-532242DB2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9693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pt-BR" dirty="0"/>
              <a:t>Como deve ser gerida a atividade profissional em EF e Esporte?</a:t>
            </a:r>
          </a:p>
          <a:p>
            <a:pPr lvl="1"/>
            <a:r>
              <a:rPr lang="pt-BR" dirty="0"/>
              <a:t>Quem deve gerenciar as empresas de EF e Esporte?</a:t>
            </a:r>
          </a:p>
          <a:p>
            <a:pPr lvl="0"/>
            <a:r>
              <a:rPr lang="pt-BR" dirty="0"/>
              <a:t>Quais são os deveres de uma empresa de EF e Esporte?</a:t>
            </a:r>
          </a:p>
          <a:p>
            <a:pPr lvl="1"/>
            <a:r>
              <a:rPr lang="pt-BR" dirty="0"/>
              <a:t>Quais interesses devem orientar a gestão das empresas de EF e Esporte? </a:t>
            </a:r>
          </a:p>
          <a:p>
            <a:pPr lvl="0"/>
            <a:r>
              <a:rPr lang="pt-BR" dirty="0"/>
              <a:t>Qual é a importância do profissional de EF e Esporte para o indivíduo e sociedade?</a:t>
            </a:r>
          </a:p>
          <a:p>
            <a:pPr lvl="1"/>
            <a:r>
              <a:rPr lang="pt-BR" dirty="0"/>
              <a:t>O que as empresas de EF e Esporte devem a seus trabalhadores e o que os trabalhadores devem a suas empresas? </a:t>
            </a:r>
          </a:p>
          <a:p>
            <a:pPr lvl="1"/>
            <a:r>
              <a:rPr lang="pt-BR" dirty="0"/>
              <a:t>Qual o papel que as empresas de EF e Esporte devem desempenhar no processo político?</a:t>
            </a:r>
          </a:p>
          <a:p>
            <a:pPr lvl="0"/>
            <a:r>
              <a:rPr lang="pt-BR" dirty="0"/>
              <a:t>O que é certo e errado para o profissional de EF e Esporte?</a:t>
            </a:r>
          </a:p>
          <a:p>
            <a:pPr lvl="1"/>
            <a:r>
              <a:rPr lang="pt-BR" dirty="0"/>
              <a:t>Quais regras morais devem orientar o envolvimento das empresas de EF e Esporte com os clientes? </a:t>
            </a:r>
          </a:p>
          <a:p>
            <a:pPr lvl="0"/>
            <a:r>
              <a:rPr lang="pt-BR" dirty="0"/>
              <a:t>Quais virtudes deve ter um profissional de EF e Esporte?</a:t>
            </a:r>
          </a:p>
          <a:p>
            <a:pPr lvl="1"/>
            <a:r>
              <a:rPr lang="pt-BR" dirty="0"/>
              <a:t>As empresas de EF e Esporte devem tentar resolver problemas sociais? </a:t>
            </a:r>
          </a:p>
        </p:txBody>
      </p:sp>
    </p:spTree>
    <p:extLst>
      <p:ext uri="{BB962C8B-B14F-4D97-AF65-F5344CB8AC3E}">
        <p14:creationId xmlns:p14="http://schemas.microsoft.com/office/powerpoint/2010/main" val="691656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CBA01-EC19-458D-B02B-68F7B5E79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Ética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profissão</a:t>
            </a:r>
            <a:r>
              <a:rPr lang="en-US" dirty="0"/>
              <a:t> da </a:t>
            </a:r>
            <a:r>
              <a:rPr lang="en-US" dirty="0" err="1"/>
              <a:t>Educação</a:t>
            </a:r>
            <a:r>
              <a:rPr lang="en-US" dirty="0"/>
              <a:t> </a:t>
            </a:r>
            <a:r>
              <a:rPr lang="en-US" dirty="0" err="1"/>
              <a:t>Física</a:t>
            </a:r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2F4DE-06CA-45CE-B97D-3E561C8E7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profissional de Educação Física constitui uma organização produtiva cujo objetivo é criar bens e serviços para venda, geralmente com lucro</a:t>
            </a:r>
          </a:p>
          <a:p>
            <a:r>
              <a:rPr lang="pt-BR" dirty="0"/>
              <a:t>A ética nos negócios da Educação Física é o estudo das dimensões éticas das suas organizações produtivas e atividades comerciais. Isso inclui análises éticas da produção, distribuição, marketing, venda e consumo de bens e serviços</a:t>
            </a:r>
          </a:p>
        </p:txBody>
      </p:sp>
    </p:spTree>
    <p:extLst>
      <p:ext uri="{BB962C8B-B14F-4D97-AF65-F5344CB8AC3E}">
        <p14:creationId xmlns:p14="http://schemas.microsoft.com/office/powerpoint/2010/main" val="280043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EDD6A-849D-4DD3-B9DC-D82ECA547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Perguntas</a:t>
            </a:r>
            <a:r>
              <a:rPr lang="en-US" dirty="0"/>
              <a:t> </a:t>
            </a:r>
            <a:r>
              <a:rPr lang="en-US" dirty="0" err="1"/>
              <a:t>importantes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a </a:t>
            </a:r>
            <a:r>
              <a:rPr lang="en-US" dirty="0" err="1"/>
              <a:t>atividade</a:t>
            </a:r>
            <a:r>
              <a:rPr lang="en-US" dirty="0"/>
              <a:t> professional </a:t>
            </a:r>
            <a:r>
              <a:rPr lang="en-US" dirty="0" err="1"/>
              <a:t>em</a:t>
            </a:r>
            <a:r>
              <a:rPr lang="en-US" dirty="0"/>
              <a:t> EF e </a:t>
            </a:r>
            <a:r>
              <a:rPr lang="en-US" dirty="0" err="1"/>
              <a:t>Esporte</a:t>
            </a:r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71DF2-0F4F-435E-ACA8-365700B29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/>
              <a:t>Quem deve gerenciar a empresa?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Quais interesses devem orientar a gestão da empresa?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O que a empresa deve a seus trabalhadores e o que os trabalhadores devem a sua empresa?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Quais regras morais devem orientar o envolvimento da empresa com os clientes?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A empresa deve tentar resolver problemas sociais?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Qual o papel que a empresa deve desempenhar no processo político?</a:t>
            </a:r>
          </a:p>
        </p:txBody>
      </p:sp>
    </p:spTree>
    <p:extLst>
      <p:ext uri="{BB962C8B-B14F-4D97-AF65-F5344CB8AC3E}">
        <p14:creationId xmlns:p14="http://schemas.microsoft.com/office/powerpoint/2010/main" val="1295932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1C28C-48B6-4A54-B699-25E89B4BF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Quem deve gerenciar as empresas de EF e Esporte?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70A03-03F5-4E18-8254-50CEFFF31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Quem</a:t>
            </a:r>
            <a:r>
              <a:rPr lang="en-US" dirty="0"/>
              <a:t> </a:t>
            </a:r>
            <a:r>
              <a:rPr lang="en-US" dirty="0" err="1"/>
              <a:t>deve</a:t>
            </a:r>
            <a:r>
              <a:rPr lang="en-US" dirty="0"/>
              <a:t> </a:t>
            </a:r>
            <a:r>
              <a:rPr lang="en-US" dirty="0" err="1"/>
              <a:t>gerenciar</a:t>
            </a:r>
            <a:endParaRPr lang="en-US" dirty="0"/>
          </a:p>
          <a:p>
            <a:pPr lvl="1"/>
            <a:r>
              <a:rPr lang="en-US" dirty="0" err="1"/>
              <a:t>Quem</a:t>
            </a:r>
            <a:r>
              <a:rPr lang="en-US" dirty="0"/>
              <a:t> </a:t>
            </a:r>
            <a:r>
              <a:rPr lang="en-US" dirty="0" err="1"/>
              <a:t>tem</a:t>
            </a:r>
            <a:r>
              <a:rPr lang="en-US" dirty="0"/>
              <a:t> interesses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quem</a:t>
            </a:r>
            <a:r>
              <a:rPr lang="en-US" dirty="0"/>
              <a:t> </a:t>
            </a:r>
            <a:r>
              <a:rPr lang="en-US" dirty="0" err="1"/>
              <a:t>possui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Quem</a:t>
            </a:r>
            <a:r>
              <a:rPr lang="en-US" dirty="0"/>
              <a:t> </a:t>
            </a:r>
            <a:r>
              <a:rPr lang="en-US" dirty="0" err="1"/>
              <a:t>tem</a:t>
            </a:r>
            <a:r>
              <a:rPr lang="en-US" dirty="0"/>
              <a:t> capital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quem</a:t>
            </a:r>
            <a:r>
              <a:rPr lang="en-US" dirty="0"/>
              <a:t> </a:t>
            </a:r>
            <a:r>
              <a:rPr lang="en-US" dirty="0" err="1"/>
              <a:t>tem</a:t>
            </a:r>
            <a:r>
              <a:rPr lang="en-US" dirty="0"/>
              <a:t> o </a:t>
            </a:r>
            <a:r>
              <a:rPr lang="en-US" dirty="0" err="1"/>
              <a:t>trabalho</a:t>
            </a:r>
            <a:r>
              <a:rPr lang="en-US" dirty="0"/>
              <a:t>? o </a:t>
            </a:r>
            <a:r>
              <a:rPr lang="en-US" dirty="0" err="1"/>
              <a:t>trabalho</a:t>
            </a:r>
            <a:r>
              <a:rPr lang="en-US" dirty="0"/>
              <a:t>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contratar</a:t>
            </a:r>
            <a:r>
              <a:rPr lang="en-US" dirty="0"/>
              <a:t> o capital e o capital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contratar</a:t>
            </a:r>
            <a:r>
              <a:rPr lang="en-US" dirty="0"/>
              <a:t> o </a:t>
            </a:r>
            <a:r>
              <a:rPr lang="en-US" dirty="0" err="1"/>
              <a:t>trabalho</a:t>
            </a:r>
            <a:endParaRPr lang="en-US" dirty="0"/>
          </a:p>
          <a:p>
            <a:r>
              <a:rPr lang="en-US" dirty="0"/>
              <a:t>A </a:t>
            </a:r>
            <a:r>
              <a:rPr lang="en-US" dirty="0" err="1"/>
              <a:t>empresa</a:t>
            </a:r>
            <a:r>
              <a:rPr lang="en-US" dirty="0"/>
              <a:t> é </a:t>
            </a:r>
            <a:r>
              <a:rPr lang="en-US" dirty="0" err="1"/>
              <a:t>constituída</a:t>
            </a:r>
            <a:r>
              <a:rPr lang="en-US" dirty="0"/>
              <a:t> por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conexão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conjunto de </a:t>
            </a:r>
            <a:r>
              <a:rPr lang="en-US" dirty="0" err="1"/>
              <a:t>conexões</a:t>
            </a:r>
            <a:r>
              <a:rPr lang="en-US" dirty="0"/>
              <a:t> de </a:t>
            </a:r>
            <a:r>
              <a:rPr lang="en-US" dirty="0" err="1"/>
              <a:t>contratos</a:t>
            </a:r>
            <a:endParaRPr lang="pt-BR" dirty="0"/>
          </a:p>
          <a:p>
            <a:pPr lvl="1"/>
            <a:r>
              <a:rPr lang="pt-BR" dirty="0"/>
              <a:t>Isso pode provocar injustiças</a:t>
            </a:r>
          </a:p>
          <a:p>
            <a:pPr lvl="1"/>
            <a:r>
              <a:rPr lang="pt-BR" dirty="0"/>
              <a:t>Isso pode ser opressivo ou ditatorial</a:t>
            </a:r>
          </a:p>
        </p:txBody>
      </p:sp>
    </p:spTree>
    <p:extLst>
      <p:ext uri="{BB962C8B-B14F-4D97-AF65-F5344CB8AC3E}">
        <p14:creationId xmlns:p14="http://schemas.microsoft.com/office/powerpoint/2010/main" val="539802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</TotalTime>
  <Words>1151</Words>
  <Application>Microsoft Office PowerPoint</Application>
  <PresentationFormat>Widescreen</PresentationFormat>
  <Paragraphs>92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Ética profissional na Educação Física</vt:lpstr>
      <vt:lpstr>Ética profissional</vt:lpstr>
      <vt:lpstr>Ética</vt:lpstr>
      <vt:lpstr>Moralidade</vt:lpstr>
      <vt:lpstr>A ética envolve sistematizar, defender e recomendar conceitos morais</vt:lpstr>
      <vt:lpstr>Ética e atividade professional em EF</vt:lpstr>
      <vt:lpstr>Ética na profissão da Educação Física</vt:lpstr>
      <vt:lpstr>Perguntas importantes sobre a atividade professional em EF e Esporte</vt:lpstr>
      <vt:lpstr>Quem deve gerenciar as empresas de EF e Esporte? </vt:lpstr>
      <vt:lpstr>Quais interesses devem orientar a gestão das empresas de EF e Esporte? </vt:lpstr>
      <vt:lpstr>O que a empresa de EF e Esporte deve a seus trabalhadores? O que o trabalhador deve a sua empresa? </vt:lpstr>
      <vt:lpstr>Quais regras morais devem orientar o envolvimento de empresas de EF e Esporte com o cliente?</vt:lpstr>
      <vt:lpstr>As empresas de EF e Esporte devem tentar resolver problemas sociais? </vt:lpstr>
      <vt:lpstr>Qual o papel que as empresas de EF e Esporte devem desempenhar no processo político?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Ética profissional na Educação Física</dc:title>
  <dc:creator>Luis Mochizuki</dc:creator>
  <cp:lastModifiedBy>Luis Mochizuki</cp:lastModifiedBy>
  <cp:revision>6</cp:revision>
  <dcterms:created xsi:type="dcterms:W3CDTF">2020-04-23T03:39:51Z</dcterms:created>
  <dcterms:modified xsi:type="dcterms:W3CDTF">2021-09-13T01:50:16Z</dcterms:modified>
</cp:coreProperties>
</file>