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6CBF7-1227-4550-AA37-B588F74356A0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3935-DC8A-4114-B705-25FAF830C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uiara.montedo</dc:creator>
  <cp:lastModifiedBy>samsung</cp:lastModifiedBy>
  <cp:revision>1</cp:revision>
  <dcterms:created xsi:type="dcterms:W3CDTF">2013-04-17T20:28:34Z</dcterms:created>
  <dcterms:modified xsi:type="dcterms:W3CDTF">2017-05-18T00:55:27Z</dcterms:modified>
</cp:coreProperties>
</file>