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82" r:id="rId4"/>
    <p:sldId id="488" r:id="rId5"/>
    <p:sldId id="261" r:id="rId6"/>
    <p:sldId id="482" r:id="rId7"/>
    <p:sldId id="498" r:id="rId8"/>
    <p:sldId id="499" r:id="rId9"/>
    <p:sldId id="501" r:id="rId10"/>
    <p:sldId id="502" r:id="rId11"/>
    <p:sldId id="489" r:id="rId12"/>
    <p:sldId id="503" r:id="rId13"/>
    <p:sldId id="504" r:id="rId14"/>
    <p:sldId id="490" r:id="rId15"/>
    <p:sldId id="491" r:id="rId16"/>
    <p:sldId id="492" r:id="rId17"/>
    <p:sldId id="505" r:id="rId18"/>
    <p:sldId id="506" r:id="rId19"/>
    <p:sldId id="493" r:id="rId20"/>
    <p:sldId id="507" r:id="rId21"/>
    <p:sldId id="494" r:id="rId22"/>
    <p:sldId id="495" r:id="rId23"/>
    <p:sldId id="508" r:id="rId24"/>
    <p:sldId id="509" r:id="rId25"/>
    <p:sldId id="510" r:id="rId26"/>
    <p:sldId id="496" r:id="rId27"/>
    <p:sldId id="511" r:id="rId28"/>
    <p:sldId id="512" r:id="rId29"/>
    <p:sldId id="497" r:id="rId30"/>
    <p:sldId id="513" r:id="rId3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8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uel Robes Loureiro" userId="d72262b9fc01168e" providerId="LiveId" clId="{047DE43A-2596-4A48-B57C-2DE6DE0E9E6F}"/>
    <pc:docChg chg="custSel delSld modSld">
      <pc:chgData name="Samuel Robes Loureiro" userId="d72262b9fc01168e" providerId="LiveId" clId="{047DE43A-2596-4A48-B57C-2DE6DE0E9E6F}" dt="2019-09-16T17:53:40.743" v="1" actId="2696"/>
      <pc:docMkLst>
        <pc:docMk/>
      </pc:docMkLst>
      <pc:sldChg chg="modSp">
        <pc:chgData name="Samuel Robes Loureiro" userId="d72262b9fc01168e" providerId="LiveId" clId="{047DE43A-2596-4A48-B57C-2DE6DE0E9E6F}" dt="2019-09-16T17:53:32.600" v="0" actId="313"/>
        <pc:sldMkLst>
          <pc:docMk/>
          <pc:sldMk cId="2839709797" sldId="499"/>
        </pc:sldMkLst>
        <pc:spChg chg="mod">
          <ac:chgData name="Samuel Robes Loureiro" userId="d72262b9fc01168e" providerId="LiveId" clId="{047DE43A-2596-4A48-B57C-2DE6DE0E9E6F}" dt="2019-09-16T17:53:32.600" v="0" actId="313"/>
          <ac:spMkLst>
            <pc:docMk/>
            <pc:sldMk cId="2839709797" sldId="499"/>
            <ac:spMk id="3" creationId="{E70EC75A-3DE5-429C-A5EE-B331C5455E79}"/>
          </ac:spMkLst>
        </pc:spChg>
      </pc:sldChg>
      <pc:sldChg chg="del">
        <pc:chgData name="Samuel Robes Loureiro" userId="d72262b9fc01168e" providerId="LiveId" clId="{047DE43A-2596-4A48-B57C-2DE6DE0E9E6F}" dt="2019-09-16T17:53:40.743" v="1" actId="2696"/>
        <pc:sldMkLst>
          <pc:docMk/>
          <pc:sldMk cId="4261618999" sldId="500"/>
        </pc:sldMkLst>
      </pc:sldChg>
    </pc:docChg>
  </pc:docChgLst>
  <pc:docChgLst>
    <pc:chgData name="Samuel Robes Loureiro" userId="d72262b9fc01168e" providerId="LiveId" clId="{0DFE1096-B227-4BFB-AD13-6FD503D0D362}"/>
    <pc:docChg chg="undo redo custSel addSld delSld modSld">
      <pc:chgData name="Samuel Robes Loureiro" userId="d72262b9fc01168e" providerId="LiveId" clId="{0DFE1096-B227-4BFB-AD13-6FD503D0D362}" dt="2019-05-13T19:11:00.220" v="7952" actId="20577"/>
      <pc:docMkLst>
        <pc:docMk/>
      </pc:docMkLst>
      <pc:sldChg chg="modSp">
        <pc:chgData name="Samuel Robes Loureiro" userId="d72262b9fc01168e" providerId="LiveId" clId="{0DFE1096-B227-4BFB-AD13-6FD503D0D362}" dt="2019-05-13T15:45:23.706" v="5" actId="20577"/>
        <pc:sldMkLst>
          <pc:docMk/>
          <pc:sldMk cId="1692608540" sldId="256"/>
        </pc:sldMkLst>
        <pc:spChg chg="mod">
          <ac:chgData name="Samuel Robes Loureiro" userId="d72262b9fc01168e" providerId="LiveId" clId="{0DFE1096-B227-4BFB-AD13-6FD503D0D362}" dt="2019-05-13T15:45:23.706" v="5" actId="20577"/>
          <ac:spMkLst>
            <pc:docMk/>
            <pc:sldMk cId="1692608540" sldId="256"/>
            <ac:spMk id="2" creationId="{AB68CEC0-64F0-4BA5-9615-AB681D3CD992}"/>
          </ac:spMkLst>
        </pc:spChg>
      </pc:sldChg>
      <pc:sldChg chg="modSp">
        <pc:chgData name="Samuel Robes Loureiro" userId="d72262b9fc01168e" providerId="LiveId" clId="{0DFE1096-B227-4BFB-AD13-6FD503D0D362}" dt="2019-05-13T15:54:03.178" v="122" actId="20577"/>
        <pc:sldMkLst>
          <pc:docMk/>
          <pc:sldMk cId="2031055565" sldId="257"/>
        </pc:sldMkLst>
        <pc:spChg chg="mod">
          <ac:chgData name="Samuel Robes Loureiro" userId="d72262b9fc01168e" providerId="LiveId" clId="{0DFE1096-B227-4BFB-AD13-6FD503D0D362}" dt="2019-05-13T15:54:03.178" v="122" actId="20577"/>
          <ac:spMkLst>
            <pc:docMk/>
            <pc:sldMk cId="2031055565" sldId="257"/>
            <ac:spMk id="4" creationId="{33B98F6A-9D90-473E-B02E-DDC4E40A5D63}"/>
          </ac:spMkLst>
        </pc:spChg>
      </pc:sldChg>
      <pc:sldChg chg="modSp">
        <pc:chgData name="Samuel Robes Loureiro" userId="d72262b9fc01168e" providerId="LiveId" clId="{0DFE1096-B227-4BFB-AD13-6FD503D0D362}" dt="2019-05-13T16:04:55.251" v="438" actId="123"/>
        <pc:sldMkLst>
          <pc:docMk/>
          <pc:sldMk cId="3415382257" sldId="261"/>
        </pc:sldMkLst>
        <pc:spChg chg="mod">
          <ac:chgData name="Samuel Robes Loureiro" userId="d72262b9fc01168e" providerId="LiveId" clId="{0DFE1096-B227-4BFB-AD13-6FD503D0D362}" dt="2019-05-13T16:04:01.316" v="410" actId="6549"/>
          <ac:spMkLst>
            <pc:docMk/>
            <pc:sldMk cId="3415382257" sldId="261"/>
            <ac:spMk id="2" creationId="{D8C6E22E-5830-4BB7-AC4B-2942F5B10C25}"/>
          </ac:spMkLst>
        </pc:spChg>
        <pc:spChg chg="mod">
          <ac:chgData name="Samuel Robes Loureiro" userId="d72262b9fc01168e" providerId="LiveId" clId="{0DFE1096-B227-4BFB-AD13-6FD503D0D362}" dt="2019-05-13T16:04:55.251" v="438" actId="123"/>
          <ac:spMkLst>
            <pc:docMk/>
            <pc:sldMk cId="3415382257" sldId="261"/>
            <ac:spMk id="7" creationId="{5CD86282-6E81-42E1-AAF8-DEAC8E207966}"/>
          </ac:spMkLst>
        </pc:spChg>
      </pc:sldChg>
      <pc:sldChg chg="modSp">
        <pc:chgData name="Samuel Robes Loureiro" userId="d72262b9fc01168e" providerId="LiveId" clId="{0DFE1096-B227-4BFB-AD13-6FD503D0D362}" dt="2019-05-13T15:55:00.803" v="144" actId="14100"/>
        <pc:sldMkLst>
          <pc:docMk/>
          <pc:sldMk cId="1059076006" sldId="282"/>
        </pc:sldMkLst>
        <pc:spChg chg="mod">
          <ac:chgData name="Samuel Robes Loureiro" userId="d72262b9fc01168e" providerId="LiveId" clId="{0DFE1096-B227-4BFB-AD13-6FD503D0D362}" dt="2019-05-13T15:55:00.803" v="144" actId="14100"/>
          <ac:spMkLst>
            <pc:docMk/>
            <pc:sldMk cId="1059076006" sldId="282"/>
            <ac:spMk id="3" creationId="{41CCAFED-D40E-46CB-8BA3-4AC8D4594B74}"/>
          </ac:spMkLst>
        </pc:spChg>
      </pc:sldChg>
      <pc:sldChg chg="addSp delSp modSp">
        <pc:chgData name="Samuel Robes Loureiro" userId="d72262b9fc01168e" providerId="LiveId" clId="{0DFE1096-B227-4BFB-AD13-6FD503D0D362}" dt="2019-05-13T16:24:41.421" v="1260" actId="6549"/>
        <pc:sldMkLst>
          <pc:docMk/>
          <pc:sldMk cId="1002634627" sldId="482"/>
        </pc:sldMkLst>
        <pc:spChg chg="mod">
          <ac:chgData name="Samuel Robes Loureiro" userId="d72262b9fc01168e" providerId="LiveId" clId="{0DFE1096-B227-4BFB-AD13-6FD503D0D362}" dt="2019-05-13T16:05:14.309" v="442"/>
          <ac:spMkLst>
            <pc:docMk/>
            <pc:sldMk cId="1002634627" sldId="482"/>
            <ac:spMk id="2" creationId="{D8C6E22E-5830-4BB7-AC4B-2942F5B10C25}"/>
          </ac:spMkLst>
        </pc:spChg>
        <pc:spChg chg="mod">
          <ac:chgData name="Samuel Robes Loureiro" userId="d72262b9fc01168e" providerId="LiveId" clId="{0DFE1096-B227-4BFB-AD13-6FD503D0D362}" dt="2019-05-13T16:24:41.421" v="1260" actId="6549"/>
          <ac:spMkLst>
            <pc:docMk/>
            <pc:sldMk cId="1002634627" sldId="482"/>
            <ac:spMk id="3" creationId="{E70EC75A-3DE5-429C-A5EE-B331C5455E79}"/>
          </ac:spMkLst>
        </pc:spChg>
        <pc:spChg chg="add del">
          <ac:chgData name="Samuel Robes Loureiro" userId="d72262b9fc01168e" providerId="LiveId" clId="{0DFE1096-B227-4BFB-AD13-6FD503D0D362}" dt="2019-05-13T16:05:51.054" v="474"/>
          <ac:spMkLst>
            <pc:docMk/>
            <pc:sldMk cId="1002634627" sldId="482"/>
            <ac:spMk id="4" creationId="{F9C7499F-D22F-4BE1-8C9C-DAAC1197A545}"/>
          </ac:spMkLst>
        </pc:spChg>
      </pc:sldChg>
      <pc:sldChg chg="del">
        <pc:chgData name="Samuel Robes Loureiro" userId="d72262b9fc01168e" providerId="LiveId" clId="{0DFE1096-B227-4BFB-AD13-6FD503D0D362}" dt="2019-05-13T16:05:24.107" v="444" actId="2696"/>
        <pc:sldMkLst>
          <pc:docMk/>
          <pc:sldMk cId="1272523006" sldId="483"/>
        </pc:sldMkLst>
      </pc:sldChg>
      <pc:sldChg chg="del">
        <pc:chgData name="Samuel Robes Loureiro" userId="d72262b9fc01168e" providerId="LiveId" clId="{0DFE1096-B227-4BFB-AD13-6FD503D0D362}" dt="2019-05-13T16:05:28.121" v="453" actId="2696"/>
        <pc:sldMkLst>
          <pc:docMk/>
          <pc:sldMk cId="3367502343" sldId="484"/>
        </pc:sldMkLst>
      </pc:sldChg>
      <pc:sldChg chg="del">
        <pc:chgData name="Samuel Robes Loureiro" userId="d72262b9fc01168e" providerId="LiveId" clId="{0DFE1096-B227-4BFB-AD13-6FD503D0D362}" dt="2019-05-13T16:05:32.620" v="464" actId="2696"/>
        <pc:sldMkLst>
          <pc:docMk/>
          <pc:sldMk cId="4171565318" sldId="485"/>
        </pc:sldMkLst>
      </pc:sldChg>
      <pc:sldChg chg="del">
        <pc:chgData name="Samuel Robes Loureiro" userId="d72262b9fc01168e" providerId="LiveId" clId="{0DFE1096-B227-4BFB-AD13-6FD503D0D362}" dt="2019-05-13T16:05:34.542" v="469" actId="2696"/>
        <pc:sldMkLst>
          <pc:docMk/>
          <pc:sldMk cId="629934532" sldId="486"/>
        </pc:sldMkLst>
      </pc:sldChg>
      <pc:sldChg chg="del">
        <pc:chgData name="Samuel Robes Loureiro" userId="d72262b9fc01168e" providerId="LiveId" clId="{0DFE1096-B227-4BFB-AD13-6FD503D0D362}" dt="2019-05-13T16:04:58.219" v="439" actId="2696"/>
        <pc:sldMkLst>
          <pc:docMk/>
          <pc:sldMk cId="850546809" sldId="487"/>
        </pc:sldMkLst>
      </pc:sldChg>
      <pc:sldChg chg="modSp">
        <pc:chgData name="Samuel Robes Loureiro" userId="d72262b9fc01168e" providerId="LiveId" clId="{0DFE1096-B227-4BFB-AD13-6FD503D0D362}" dt="2019-05-13T16:03:23.181" v="402" actId="14100"/>
        <pc:sldMkLst>
          <pc:docMk/>
          <pc:sldMk cId="699887576" sldId="488"/>
        </pc:sldMkLst>
        <pc:spChg chg="mod">
          <ac:chgData name="Samuel Robes Loureiro" userId="d72262b9fc01168e" providerId="LiveId" clId="{0DFE1096-B227-4BFB-AD13-6FD503D0D362}" dt="2019-05-13T16:03:23.181" v="402" actId="14100"/>
          <ac:spMkLst>
            <pc:docMk/>
            <pc:sldMk cId="699887576" sldId="488"/>
            <ac:spMk id="5" creationId="{B8E08411-768C-4871-90D8-0EDFAF9720C6}"/>
          </ac:spMkLst>
        </pc:spChg>
      </pc:sldChg>
      <pc:sldChg chg="modSp add">
        <pc:chgData name="Samuel Robes Loureiro" userId="d72262b9fc01168e" providerId="LiveId" clId="{0DFE1096-B227-4BFB-AD13-6FD503D0D362}" dt="2019-05-13T17:04:22.289" v="2610" actId="313"/>
        <pc:sldMkLst>
          <pc:docMk/>
          <pc:sldMk cId="1132165714" sldId="489"/>
        </pc:sldMkLst>
        <pc:spChg chg="mod">
          <ac:chgData name="Samuel Robes Loureiro" userId="d72262b9fc01168e" providerId="LiveId" clId="{0DFE1096-B227-4BFB-AD13-6FD503D0D362}" dt="2019-05-13T16:06:15.947" v="483"/>
          <ac:spMkLst>
            <pc:docMk/>
            <pc:sldMk cId="1132165714" sldId="489"/>
            <ac:spMk id="2" creationId="{D8C6E22E-5830-4BB7-AC4B-2942F5B10C25}"/>
          </ac:spMkLst>
        </pc:spChg>
        <pc:spChg chg="mod">
          <ac:chgData name="Samuel Robes Loureiro" userId="d72262b9fc01168e" providerId="LiveId" clId="{0DFE1096-B227-4BFB-AD13-6FD503D0D362}" dt="2019-05-13T17:04:22.289" v="2610" actId="313"/>
          <ac:spMkLst>
            <pc:docMk/>
            <pc:sldMk cId="1132165714" sldId="489"/>
            <ac:spMk id="3" creationId="{E70EC75A-3DE5-429C-A5EE-B331C5455E79}"/>
          </ac:spMkLst>
        </pc:spChg>
      </pc:sldChg>
      <pc:sldChg chg="del">
        <pc:chgData name="Samuel Robes Loureiro" userId="d72262b9fc01168e" providerId="LiveId" clId="{0DFE1096-B227-4BFB-AD13-6FD503D0D362}" dt="2019-05-13T16:05:24.763" v="445" actId="2696"/>
        <pc:sldMkLst>
          <pc:docMk/>
          <pc:sldMk cId="3886533377" sldId="489"/>
        </pc:sldMkLst>
      </pc:sldChg>
      <pc:sldChg chg="modSp add">
        <pc:chgData name="Samuel Robes Loureiro" userId="d72262b9fc01168e" providerId="LiveId" clId="{0DFE1096-B227-4BFB-AD13-6FD503D0D362}" dt="2019-05-13T17:28:54.950" v="3284" actId="20577"/>
        <pc:sldMkLst>
          <pc:docMk/>
          <pc:sldMk cId="306577831" sldId="490"/>
        </pc:sldMkLst>
        <pc:spChg chg="mod">
          <ac:chgData name="Samuel Robes Loureiro" userId="d72262b9fc01168e" providerId="LiveId" clId="{0DFE1096-B227-4BFB-AD13-6FD503D0D362}" dt="2019-05-13T16:06:29.615" v="485" actId="27636"/>
          <ac:spMkLst>
            <pc:docMk/>
            <pc:sldMk cId="306577831" sldId="490"/>
            <ac:spMk id="2" creationId="{D8C6E22E-5830-4BB7-AC4B-2942F5B10C25}"/>
          </ac:spMkLst>
        </pc:spChg>
        <pc:spChg chg="mod">
          <ac:chgData name="Samuel Robes Loureiro" userId="d72262b9fc01168e" providerId="LiveId" clId="{0DFE1096-B227-4BFB-AD13-6FD503D0D362}" dt="2019-05-13T17:28:54.950" v="3284" actId="20577"/>
          <ac:spMkLst>
            <pc:docMk/>
            <pc:sldMk cId="306577831" sldId="490"/>
            <ac:spMk id="3" creationId="{E70EC75A-3DE5-429C-A5EE-B331C5455E79}"/>
          </ac:spMkLst>
        </pc:spChg>
      </pc:sldChg>
      <pc:sldChg chg="del">
        <pc:chgData name="Samuel Robes Loureiro" userId="d72262b9fc01168e" providerId="LiveId" clId="{0DFE1096-B227-4BFB-AD13-6FD503D0D362}" dt="2019-05-13T16:05:25.263" v="446" actId="2696"/>
        <pc:sldMkLst>
          <pc:docMk/>
          <pc:sldMk cId="737671565" sldId="490"/>
        </pc:sldMkLst>
      </pc:sldChg>
      <pc:sldChg chg="del">
        <pc:chgData name="Samuel Robes Loureiro" userId="d72262b9fc01168e" providerId="LiveId" clId="{0DFE1096-B227-4BFB-AD13-6FD503D0D362}" dt="2019-05-13T16:05:25.685" v="447" actId="2696"/>
        <pc:sldMkLst>
          <pc:docMk/>
          <pc:sldMk cId="908303436" sldId="491"/>
        </pc:sldMkLst>
      </pc:sldChg>
      <pc:sldChg chg="modSp add">
        <pc:chgData name="Samuel Robes Loureiro" userId="d72262b9fc01168e" providerId="LiveId" clId="{0DFE1096-B227-4BFB-AD13-6FD503D0D362}" dt="2019-05-13T17:31:45.222" v="3419" actId="20577"/>
        <pc:sldMkLst>
          <pc:docMk/>
          <pc:sldMk cId="3469826670" sldId="491"/>
        </pc:sldMkLst>
        <pc:spChg chg="mod">
          <ac:chgData name="Samuel Robes Loureiro" userId="d72262b9fc01168e" providerId="LiveId" clId="{0DFE1096-B227-4BFB-AD13-6FD503D0D362}" dt="2019-05-13T16:06:46.394" v="487" actId="27636"/>
          <ac:spMkLst>
            <pc:docMk/>
            <pc:sldMk cId="3469826670" sldId="491"/>
            <ac:spMk id="2" creationId="{D8C6E22E-5830-4BB7-AC4B-2942F5B10C25}"/>
          </ac:spMkLst>
        </pc:spChg>
        <pc:spChg chg="mod">
          <ac:chgData name="Samuel Robes Loureiro" userId="d72262b9fc01168e" providerId="LiveId" clId="{0DFE1096-B227-4BFB-AD13-6FD503D0D362}" dt="2019-05-13T17:31:45.222" v="3419" actId="20577"/>
          <ac:spMkLst>
            <pc:docMk/>
            <pc:sldMk cId="3469826670" sldId="491"/>
            <ac:spMk id="3" creationId="{E70EC75A-3DE5-429C-A5EE-B331C5455E79}"/>
          </ac:spMkLst>
        </pc:spChg>
      </pc:sldChg>
      <pc:sldChg chg="del">
        <pc:chgData name="Samuel Robes Loureiro" userId="d72262b9fc01168e" providerId="LiveId" clId="{0DFE1096-B227-4BFB-AD13-6FD503D0D362}" dt="2019-05-13T16:05:26.091" v="448" actId="2696"/>
        <pc:sldMkLst>
          <pc:docMk/>
          <pc:sldMk cId="882608614" sldId="492"/>
        </pc:sldMkLst>
      </pc:sldChg>
      <pc:sldChg chg="modSp add">
        <pc:chgData name="Samuel Robes Loureiro" userId="d72262b9fc01168e" providerId="LiveId" clId="{0DFE1096-B227-4BFB-AD13-6FD503D0D362}" dt="2019-05-13T17:35:01.828" v="3560" actId="6549"/>
        <pc:sldMkLst>
          <pc:docMk/>
          <pc:sldMk cId="1032035849" sldId="492"/>
        </pc:sldMkLst>
        <pc:spChg chg="mod">
          <ac:chgData name="Samuel Robes Loureiro" userId="d72262b9fc01168e" providerId="LiveId" clId="{0DFE1096-B227-4BFB-AD13-6FD503D0D362}" dt="2019-05-13T16:06:57.704" v="488"/>
          <ac:spMkLst>
            <pc:docMk/>
            <pc:sldMk cId="1032035849" sldId="492"/>
            <ac:spMk id="2" creationId="{D8C6E22E-5830-4BB7-AC4B-2942F5B10C25}"/>
          </ac:spMkLst>
        </pc:spChg>
        <pc:spChg chg="mod">
          <ac:chgData name="Samuel Robes Loureiro" userId="d72262b9fc01168e" providerId="LiveId" clId="{0DFE1096-B227-4BFB-AD13-6FD503D0D362}" dt="2019-05-13T17:35:01.828" v="3560" actId="6549"/>
          <ac:spMkLst>
            <pc:docMk/>
            <pc:sldMk cId="1032035849" sldId="492"/>
            <ac:spMk id="3" creationId="{E70EC75A-3DE5-429C-A5EE-B331C5455E79}"/>
          </ac:spMkLst>
        </pc:spChg>
      </pc:sldChg>
      <pc:sldChg chg="modSp add">
        <pc:chgData name="Samuel Robes Loureiro" userId="d72262b9fc01168e" providerId="LiveId" clId="{0DFE1096-B227-4BFB-AD13-6FD503D0D362}" dt="2019-05-13T18:10:58.222" v="5134" actId="20577"/>
        <pc:sldMkLst>
          <pc:docMk/>
          <pc:sldMk cId="3355936667" sldId="493"/>
        </pc:sldMkLst>
        <pc:spChg chg="mod">
          <ac:chgData name="Samuel Robes Loureiro" userId="d72262b9fc01168e" providerId="LiveId" clId="{0DFE1096-B227-4BFB-AD13-6FD503D0D362}" dt="2019-05-13T16:07:18.021" v="489"/>
          <ac:spMkLst>
            <pc:docMk/>
            <pc:sldMk cId="3355936667" sldId="493"/>
            <ac:spMk id="2" creationId="{D8C6E22E-5830-4BB7-AC4B-2942F5B10C25}"/>
          </ac:spMkLst>
        </pc:spChg>
        <pc:spChg chg="mod">
          <ac:chgData name="Samuel Robes Loureiro" userId="d72262b9fc01168e" providerId="LiveId" clId="{0DFE1096-B227-4BFB-AD13-6FD503D0D362}" dt="2019-05-13T18:10:58.222" v="5134" actId="20577"/>
          <ac:spMkLst>
            <pc:docMk/>
            <pc:sldMk cId="3355936667" sldId="493"/>
            <ac:spMk id="3" creationId="{E70EC75A-3DE5-429C-A5EE-B331C5455E79}"/>
          </ac:spMkLst>
        </pc:spChg>
      </pc:sldChg>
      <pc:sldChg chg="del">
        <pc:chgData name="Samuel Robes Loureiro" userId="d72262b9fc01168e" providerId="LiveId" clId="{0DFE1096-B227-4BFB-AD13-6FD503D0D362}" dt="2019-05-13T16:05:26.497" v="449" actId="2696"/>
        <pc:sldMkLst>
          <pc:docMk/>
          <pc:sldMk cId="3657412990" sldId="493"/>
        </pc:sldMkLst>
      </pc:sldChg>
      <pc:sldChg chg="modSp add">
        <pc:chgData name="Samuel Robes Loureiro" userId="d72262b9fc01168e" providerId="LiveId" clId="{0DFE1096-B227-4BFB-AD13-6FD503D0D362}" dt="2019-05-13T18:25:19.227" v="6043" actId="20577"/>
        <pc:sldMkLst>
          <pc:docMk/>
          <pc:sldMk cId="1052343979" sldId="494"/>
        </pc:sldMkLst>
        <pc:spChg chg="mod">
          <ac:chgData name="Samuel Robes Loureiro" userId="d72262b9fc01168e" providerId="LiveId" clId="{0DFE1096-B227-4BFB-AD13-6FD503D0D362}" dt="2019-05-13T16:07:30.940" v="490"/>
          <ac:spMkLst>
            <pc:docMk/>
            <pc:sldMk cId="1052343979" sldId="494"/>
            <ac:spMk id="2" creationId="{D8C6E22E-5830-4BB7-AC4B-2942F5B10C25}"/>
          </ac:spMkLst>
        </pc:spChg>
        <pc:spChg chg="mod">
          <ac:chgData name="Samuel Robes Loureiro" userId="d72262b9fc01168e" providerId="LiveId" clId="{0DFE1096-B227-4BFB-AD13-6FD503D0D362}" dt="2019-05-13T18:25:19.227" v="6043" actId="20577"/>
          <ac:spMkLst>
            <pc:docMk/>
            <pc:sldMk cId="1052343979" sldId="494"/>
            <ac:spMk id="3" creationId="{E70EC75A-3DE5-429C-A5EE-B331C5455E79}"/>
          </ac:spMkLst>
        </pc:spChg>
      </pc:sldChg>
      <pc:sldChg chg="del">
        <pc:chgData name="Samuel Robes Loureiro" userId="d72262b9fc01168e" providerId="LiveId" clId="{0DFE1096-B227-4BFB-AD13-6FD503D0D362}" dt="2019-05-13T16:05:26.903" v="450" actId="2696"/>
        <pc:sldMkLst>
          <pc:docMk/>
          <pc:sldMk cId="4035457912" sldId="494"/>
        </pc:sldMkLst>
      </pc:sldChg>
      <pc:sldChg chg="del">
        <pc:chgData name="Samuel Robes Loureiro" userId="d72262b9fc01168e" providerId="LiveId" clId="{0DFE1096-B227-4BFB-AD13-6FD503D0D362}" dt="2019-05-13T16:05:27.325" v="451" actId="2696"/>
        <pc:sldMkLst>
          <pc:docMk/>
          <pc:sldMk cId="3234420709" sldId="495"/>
        </pc:sldMkLst>
      </pc:sldChg>
      <pc:sldChg chg="modSp add">
        <pc:chgData name="Samuel Robes Loureiro" userId="d72262b9fc01168e" providerId="LiveId" clId="{0DFE1096-B227-4BFB-AD13-6FD503D0D362}" dt="2019-05-13T18:31:58.431" v="6297" actId="20577"/>
        <pc:sldMkLst>
          <pc:docMk/>
          <pc:sldMk cId="4095313655" sldId="495"/>
        </pc:sldMkLst>
        <pc:spChg chg="mod">
          <ac:chgData name="Samuel Robes Loureiro" userId="d72262b9fc01168e" providerId="LiveId" clId="{0DFE1096-B227-4BFB-AD13-6FD503D0D362}" dt="2019-05-13T16:07:42.015" v="491"/>
          <ac:spMkLst>
            <pc:docMk/>
            <pc:sldMk cId="4095313655" sldId="495"/>
            <ac:spMk id="2" creationId="{D8C6E22E-5830-4BB7-AC4B-2942F5B10C25}"/>
          </ac:spMkLst>
        </pc:spChg>
        <pc:spChg chg="mod">
          <ac:chgData name="Samuel Robes Loureiro" userId="d72262b9fc01168e" providerId="LiveId" clId="{0DFE1096-B227-4BFB-AD13-6FD503D0D362}" dt="2019-05-13T18:31:58.431" v="6297" actId="20577"/>
          <ac:spMkLst>
            <pc:docMk/>
            <pc:sldMk cId="4095313655" sldId="495"/>
            <ac:spMk id="3" creationId="{E70EC75A-3DE5-429C-A5EE-B331C5455E79}"/>
          </ac:spMkLst>
        </pc:spChg>
      </pc:sldChg>
      <pc:sldChg chg="modSp add">
        <pc:chgData name="Samuel Robes Loureiro" userId="d72262b9fc01168e" providerId="LiveId" clId="{0DFE1096-B227-4BFB-AD13-6FD503D0D362}" dt="2019-05-13T18:50:03.146" v="7115" actId="6549"/>
        <pc:sldMkLst>
          <pc:docMk/>
          <pc:sldMk cId="181030398" sldId="496"/>
        </pc:sldMkLst>
        <pc:spChg chg="mod">
          <ac:chgData name="Samuel Robes Loureiro" userId="d72262b9fc01168e" providerId="LiveId" clId="{0DFE1096-B227-4BFB-AD13-6FD503D0D362}" dt="2019-05-13T16:08:04.793" v="495"/>
          <ac:spMkLst>
            <pc:docMk/>
            <pc:sldMk cId="181030398" sldId="496"/>
            <ac:spMk id="2" creationId="{D8C6E22E-5830-4BB7-AC4B-2942F5B10C25}"/>
          </ac:spMkLst>
        </pc:spChg>
        <pc:spChg chg="mod">
          <ac:chgData name="Samuel Robes Loureiro" userId="d72262b9fc01168e" providerId="LiveId" clId="{0DFE1096-B227-4BFB-AD13-6FD503D0D362}" dt="2019-05-13T18:50:03.146" v="7115" actId="6549"/>
          <ac:spMkLst>
            <pc:docMk/>
            <pc:sldMk cId="181030398" sldId="496"/>
            <ac:spMk id="3" creationId="{E70EC75A-3DE5-429C-A5EE-B331C5455E79}"/>
          </ac:spMkLst>
        </pc:spChg>
      </pc:sldChg>
      <pc:sldChg chg="del">
        <pc:chgData name="Samuel Robes Loureiro" userId="d72262b9fc01168e" providerId="LiveId" clId="{0DFE1096-B227-4BFB-AD13-6FD503D0D362}" dt="2019-05-13T16:05:27.715" v="452" actId="2696"/>
        <pc:sldMkLst>
          <pc:docMk/>
          <pc:sldMk cId="1621870572" sldId="496"/>
        </pc:sldMkLst>
      </pc:sldChg>
      <pc:sldChg chg="del">
        <pc:chgData name="Samuel Robes Loureiro" userId="d72262b9fc01168e" providerId="LiveId" clId="{0DFE1096-B227-4BFB-AD13-6FD503D0D362}" dt="2019-05-13T16:05:28.512" v="454" actId="2696"/>
        <pc:sldMkLst>
          <pc:docMk/>
          <pc:sldMk cId="817233738" sldId="497"/>
        </pc:sldMkLst>
      </pc:sldChg>
      <pc:sldChg chg="modSp add">
        <pc:chgData name="Samuel Robes Loureiro" userId="d72262b9fc01168e" providerId="LiveId" clId="{0DFE1096-B227-4BFB-AD13-6FD503D0D362}" dt="2019-05-13T19:05:32.266" v="7672" actId="20577"/>
        <pc:sldMkLst>
          <pc:docMk/>
          <pc:sldMk cId="3534092191" sldId="497"/>
        </pc:sldMkLst>
        <pc:spChg chg="mod">
          <ac:chgData name="Samuel Robes Loureiro" userId="d72262b9fc01168e" providerId="LiveId" clId="{0DFE1096-B227-4BFB-AD13-6FD503D0D362}" dt="2019-05-13T16:08:13.493" v="496"/>
          <ac:spMkLst>
            <pc:docMk/>
            <pc:sldMk cId="3534092191" sldId="497"/>
            <ac:spMk id="2" creationId="{D8C6E22E-5830-4BB7-AC4B-2942F5B10C25}"/>
          </ac:spMkLst>
        </pc:spChg>
        <pc:spChg chg="mod">
          <ac:chgData name="Samuel Robes Loureiro" userId="d72262b9fc01168e" providerId="LiveId" clId="{0DFE1096-B227-4BFB-AD13-6FD503D0D362}" dt="2019-05-13T19:05:32.266" v="7672" actId="20577"/>
          <ac:spMkLst>
            <pc:docMk/>
            <pc:sldMk cId="3534092191" sldId="497"/>
            <ac:spMk id="3" creationId="{E70EC75A-3DE5-429C-A5EE-B331C5455E79}"/>
          </ac:spMkLst>
        </pc:spChg>
      </pc:sldChg>
      <pc:sldChg chg="modSp add">
        <pc:chgData name="Samuel Robes Loureiro" userId="d72262b9fc01168e" providerId="LiveId" clId="{0DFE1096-B227-4BFB-AD13-6FD503D0D362}" dt="2019-05-13T16:32:12.414" v="1579" actId="6549"/>
        <pc:sldMkLst>
          <pc:docMk/>
          <pc:sldMk cId="991422647" sldId="498"/>
        </pc:sldMkLst>
        <pc:spChg chg="mod">
          <ac:chgData name="Samuel Robes Loureiro" userId="d72262b9fc01168e" providerId="LiveId" clId="{0DFE1096-B227-4BFB-AD13-6FD503D0D362}" dt="2019-05-13T16:32:12.414" v="1579" actId="6549"/>
          <ac:spMkLst>
            <pc:docMk/>
            <pc:sldMk cId="991422647" sldId="498"/>
            <ac:spMk id="3" creationId="{E70EC75A-3DE5-429C-A5EE-B331C5455E79}"/>
          </ac:spMkLst>
        </pc:spChg>
      </pc:sldChg>
      <pc:sldChg chg="del">
        <pc:chgData name="Samuel Robes Loureiro" userId="d72262b9fc01168e" providerId="LiveId" clId="{0DFE1096-B227-4BFB-AD13-6FD503D0D362}" dt="2019-05-13T16:05:28.934" v="455" actId="2696"/>
        <pc:sldMkLst>
          <pc:docMk/>
          <pc:sldMk cId="3382928869" sldId="498"/>
        </pc:sldMkLst>
      </pc:sldChg>
      <pc:sldChg chg="add del">
        <pc:chgData name="Samuel Robes Loureiro" userId="d72262b9fc01168e" providerId="LiveId" clId="{0DFE1096-B227-4BFB-AD13-6FD503D0D362}" dt="2019-05-13T16:08:15.696" v="497" actId="2696"/>
        <pc:sldMkLst>
          <pc:docMk/>
          <pc:sldMk cId="4047871498" sldId="498"/>
        </pc:sldMkLst>
      </pc:sldChg>
      <pc:sldChg chg="add del">
        <pc:chgData name="Samuel Robes Loureiro" userId="d72262b9fc01168e" providerId="LiveId" clId="{0DFE1096-B227-4BFB-AD13-6FD503D0D362}" dt="2019-05-13T16:08:17.055" v="498" actId="2696"/>
        <pc:sldMkLst>
          <pc:docMk/>
          <pc:sldMk cId="942936996" sldId="499"/>
        </pc:sldMkLst>
      </pc:sldChg>
      <pc:sldChg chg="del">
        <pc:chgData name="Samuel Robes Loureiro" userId="d72262b9fc01168e" providerId="LiveId" clId="{0DFE1096-B227-4BFB-AD13-6FD503D0D362}" dt="2019-05-13T16:05:29.371" v="456" actId="2696"/>
        <pc:sldMkLst>
          <pc:docMk/>
          <pc:sldMk cId="2566496608" sldId="499"/>
        </pc:sldMkLst>
      </pc:sldChg>
      <pc:sldChg chg="modSp add">
        <pc:chgData name="Samuel Robes Loureiro" userId="d72262b9fc01168e" providerId="LiveId" clId="{0DFE1096-B227-4BFB-AD13-6FD503D0D362}" dt="2019-05-13T16:36:39.542" v="1789" actId="20577"/>
        <pc:sldMkLst>
          <pc:docMk/>
          <pc:sldMk cId="2839709797" sldId="499"/>
        </pc:sldMkLst>
        <pc:spChg chg="mod">
          <ac:chgData name="Samuel Robes Loureiro" userId="d72262b9fc01168e" providerId="LiveId" clId="{0DFE1096-B227-4BFB-AD13-6FD503D0D362}" dt="2019-05-13T16:36:39.542" v="1789" actId="20577"/>
          <ac:spMkLst>
            <pc:docMk/>
            <pc:sldMk cId="2839709797" sldId="499"/>
            <ac:spMk id="3" creationId="{E70EC75A-3DE5-429C-A5EE-B331C5455E79}"/>
          </ac:spMkLst>
        </pc:spChg>
      </pc:sldChg>
      <pc:sldChg chg="del">
        <pc:chgData name="Samuel Robes Loureiro" userId="d72262b9fc01168e" providerId="LiveId" clId="{0DFE1096-B227-4BFB-AD13-6FD503D0D362}" dt="2019-05-13T16:05:29.855" v="457" actId="2696"/>
        <pc:sldMkLst>
          <pc:docMk/>
          <pc:sldMk cId="491528153" sldId="500"/>
        </pc:sldMkLst>
      </pc:sldChg>
      <pc:sldChg chg="add">
        <pc:chgData name="Samuel Robes Loureiro" userId="d72262b9fc01168e" providerId="LiveId" clId="{0DFE1096-B227-4BFB-AD13-6FD503D0D362}" dt="2019-05-13T16:36:49.227" v="1790"/>
        <pc:sldMkLst>
          <pc:docMk/>
          <pc:sldMk cId="4261618999" sldId="500"/>
        </pc:sldMkLst>
      </pc:sldChg>
      <pc:sldChg chg="modSp add">
        <pc:chgData name="Samuel Robes Loureiro" userId="d72262b9fc01168e" providerId="LiveId" clId="{0DFE1096-B227-4BFB-AD13-6FD503D0D362}" dt="2019-05-13T16:48:14.303" v="2559" actId="20577"/>
        <pc:sldMkLst>
          <pc:docMk/>
          <pc:sldMk cId="1726392545" sldId="501"/>
        </pc:sldMkLst>
        <pc:spChg chg="mod">
          <ac:chgData name="Samuel Robes Loureiro" userId="d72262b9fc01168e" providerId="LiveId" clId="{0DFE1096-B227-4BFB-AD13-6FD503D0D362}" dt="2019-05-13T16:48:14.303" v="2559" actId="20577"/>
          <ac:spMkLst>
            <pc:docMk/>
            <pc:sldMk cId="1726392545" sldId="501"/>
            <ac:spMk id="3" creationId="{E70EC75A-3DE5-429C-A5EE-B331C5455E79}"/>
          </ac:spMkLst>
        </pc:spChg>
      </pc:sldChg>
      <pc:sldChg chg="del">
        <pc:chgData name="Samuel Robes Loureiro" userId="d72262b9fc01168e" providerId="LiveId" clId="{0DFE1096-B227-4BFB-AD13-6FD503D0D362}" dt="2019-05-13T16:05:30.246" v="458" actId="2696"/>
        <pc:sldMkLst>
          <pc:docMk/>
          <pc:sldMk cId="2253657152" sldId="501"/>
        </pc:sldMkLst>
      </pc:sldChg>
      <pc:sldChg chg="modSp add">
        <pc:chgData name="Samuel Robes Loureiro" userId="d72262b9fc01168e" providerId="LiveId" clId="{0DFE1096-B227-4BFB-AD13-6FD503D0D362}" dt="2019-05-13T16:49:03.407" v="2592" actId="313"/>
        <pc:sldMkLst>
          <pc:docMk/>
          <pc:sldMk cId="1459033151" sldId="502"/>
        </pc:sldMkLst>
        <pc:spChg chg="mod">
          <ac:chgData name="Samuel Robes Loureiro" userId="d72262b9fc01168e" providerId="LiveId" clId="{0DFE1096-B227-4BFB-AD13-6FD503D0D362}" dt="2019-05-13T16:49:03.407" v="2592" actId="313"/>
          <ac:spMkLst>
            <pc:docMk/>
            <pc:sldMk cId="1459033151" sldId="502"/>
            <ac:spMk id="3" creationId="{E70EC75A-3DE5-429C-A5EE-B331C5455E79}"/>
          </ac:spMkLst>
        </pc:spChg>
      </pc:sldChg>
      <pc:sldChg chg="del">
        <pc:chgData name="Samuel Robes Loureiro" userId="d72262b9fc01168e" providerId="LiveId" clId="{0DFE1096-B227-4BFB-AD13-6FD503D0D362}" dt="2019-05-13T16:05:30.683" v="459" actId="2696"/>
        <pc:sldMkLst>
          <pc:docMk/>
          <pc:sldMk cId="1729376476" sldId="502"/>
        </pc:sldMkLst>
      </pc:sldChg>
      <pc:sldChg chg="del">
        <pc:chgData name="Samuel Robes Loureiro" userId="d72262b9fc01168e" providerId="LiveId" clId="{0DFE1096-B227-4BFB-AD13-6FD503D0D362}" dt="2019-05-13T16:05:31.058" v="460" actId="2696"/>
        <pc:sldMkLst>
          <pc:docMk/>
          <pc:sldMk cId="325185920" sldId="503"/>
        </pc:sldMkLst>
      </pc:sldChg>
      <pc:sldChg chg="modSp add">
        <pc:chgData name="Samuel Robes Loureiro" userId="d72262b9fc01168e" providerId="LiveId" clId="{0DFE1096-B227-4BFB-AD13-6FD503D0D362}" dt="2019-05-13T17:15:41.480" v="3174" actId="20577"/>
        <pc:sldMkLst>
          <pc:docMk/>
          <pc:sldMk cId="3459488752" sldId="503"/>
        </pc:sldMkLst>
        <pc:spChg chg="mod">
          <ac:chgData name="Samuel Robes Loureiro" userId="d72262b9fc01168e" providerId="LiveId" clId="{0DFE1096-B227-4BFB-AD13-6FD503D0D362}" dt="2019-05-13T17:15:41.480" v="3174" actId="20577"/>
          <ac:spMkLst>
            <pc:docMk/>
            <pc:sldMk cId="3459488752" sldId="503"/>
            <ac:spMk id="3" creationId="{E70EC75A-3DE5-429C-A5EE-B331C5455E79}"/>
          </ac:spMkLst>
        </pc:spChg>
      </pc:sldChg>
      <pc:sldChg chg="del">
        <pc:chgData name="Samuel Robes Loureiro" userId="d72262b9fc01168e" providerId="LiveId" clId="{0DFE1096-B227-4BFB-AD13-6FD503D0D362}" dt="2019-05-13T16:05:31.496" v="461" actId="2696"/>
        <pc:sldMkLst>
          <pc:docMk/>
          <pc:sldMk cId="2534357844" sldId="504"/>
        </pc:sldMkLst>
      </pc:sldChg>
      <pc:sldChg chg="modSp add">
        <pc:chgData name="Samuel Robes Loureiro" userId="d72262b9fc01168e" providerId="LiveId" clId="{0DFE1096-B227-4BFB-AD13-6FD503D0D362}" dt="2019-05-13T17:16:13.784" v="3194" actId="20577"/>
        <pc:sldMkLst>
          <pc:docMk/>
          <pc:sldMk cId="2910008407" sldId="504"/>
        </pc:sldMkLst>
        <pc:spChg chg="mod">
          <ac:chgData name="Samuel Robes Loureiro" userId="d72262b9fc01168e" providerId="LiveId" clId="{0DFE1096-B227-4BFB-AD13-6FD503D0D362}" dt="2019-05-13T17:16:13.784" v="3194" actId="20577"/>
          <ac:spMkLst>
            <pc:docMk/>
            <pc:sldMk cId="2910008407" sldId="504"/>
            <ac:spMk id="3" creationId="{E70EC75A-3DE5-429C-A5EE-B331C5455E79}"/>
          </ac:spMkLst>
        </pc:spChg>
      </pc:sldChg>
      <pc:sldChg chg="modSp add">
        <pc:chgData name="Samuel Robes Loureiro" userId="d72262b9fc01168e" providerId="LiveId" clId="{0DFE1096-B227-4BFB-AD13-6FD503D0D362}" dt="2019-05-13T17:51:00.803" v="4290" actId="20577"/>
        <pc:sldMkLst>
          <pc:docMk/>
          <pc:sldMk cId="1895311471" sldId="505"/>
        </pc:sldMkLst>
        <pc:spChg chg="mod">
          <ac:chgData name="Samuel Robes Loureiro" userId="d72262b9fc01168e" providerId="LiveId" clId="{0DFE1096-B227-4BFB-AD13-6FD503D0D362}" dt="2019-05-13T17:51:00.803" v="4290" actId="20577"/>
          <ac:spMkLst>
            <pc:docMk/>
            <pc:sldMk cId="1895311471" sldId="505"/>
            <ac:spMk id="3" creationId="{E70EC75A-3DE5-429C-A5EE-B331C5455E79}"/>
          </ac:spMkLst>
        </pc:spChg>
      </pc:sldChg>
      <pc:sldChg chg="del">
        <pc:chgData name="Samuel Robes Loureiro" userId="d72262b9fc01168e" providerId="LiveId" clId="{0DFE1096-B227-4BFB-AD13-6FD503D0D362}" dt="2019-05-13T16:05:31.871" v="462" actId="2696"/>
        <pc:sldMkLst>
          <pc:docMk/>
          <pc:sldMk cId="3054255813" sldId="505"/>
        </pc:sldMkLst>
      </pc:sldChg>
      <pc:sldChg chg="modSp add">
        <pc:chgData name="Samuel Robes Loureiro" userId="d72262b9fc01168e" providerId="LiveId" clId="{0DFE1096-B227-4BFB-AD13-6FD503D0D362}" dt="2019-05-13T18:03:20.305" v="4841" actId="20577"/>
        <pc:sldMkLst>
          <pc:docMk/>
          <pc:sldMk cId="3639887210" sldId="506"/>
        </pc:sldMkLst>
        <pc:spChg chg="mod">
          <ac:chgData name="Samuel Robes Loureiro" userId="d72262b9fc01168e" providerId="LiveId" clId="{0DFE1096-B227-4BFB-AD13-6FD503D0D362}" dt="2019-05-13T18:03:20.305" v="4841" actId="20577"/>
          <ac:spMkLst>
            <pc:docMk/>
            <pc:sldMk cId="3639887210" sldId="506"/>
            <ac:spMk id="3" creationId="{E70EC75A-3DE5-429C-A5EE-B331C5455E79}"/>
          </ac:spMkLst>
        </pc:spChg>
      </pc:sldChg>
      <pc:sldChg chg="modSp add">
        <pc:chgData name="Samuel Robes Loureiro" userId="d72262b9fc01168e" providerId="LiveId" clId="{0DFE1096-B227-4BFB-AD13-6FD503D0D362}" dt="2019-05-13T18:15:38.213" v="5383" actId="20577"/>
        <pc:sldMkLst>
          <pc:docMk/>
          <pc:sldMk cId="1148487806" sldId="507"/>
        </pc:sldMkLst>
        <pc:spChg chg="mod">
          <ac:chgData name="Samuel Robes Loureiro" userId="d72262b9fc01168e" providerId="LiveId" clId="{0DFE1096-B227-4BFB-AD13-6FD503D0D362}" dt="2019-05-13T18:15:38.213" v="5383" actId="20577"/>
          <ac:spMkLst>
            <pc:docMk/>
            <pc:sldMk cId="1148487806" sldId="507"/>
            <ac:spMk id="3" creationId="{E70EC75A-3DE5-429C-A5EE-B331C5455E79}"/>
          </ac:spMkLst>
        </pc:spChg>
      </pc:sldChg>
      <pc:sldChg chg="modSp add del">
        <pc:chgData name="Samuel Robes Loureiro" userId="d72262b9fc01168e" providerId="LiveId" clId="{0DFE1096-B227-4BFB-AD13-6FD503D0D362}" dt="2019-05-13T18:06:04.802" v="4842" actId="2696"/>
        <pc:sldMkLst>
          <pc:docMk/>
          <pc:sldMk cId="2145269681" sldId="507"/>
        </pc:sldMkLst>
        <pc:spChg chg="mod">
          <ac:chgData name="Samuel Robes Loureiro" userId="d72262b9fc01168e" providerId="LiveId" clId="{0DFE1096-B227-4BFB-AD13-6FD503D0D362}" dt="2019-05-13T18:02:02.685" v="4759" actId="20577"/>
          <ac:spMkLst>
            <pc:docMk/>
            <pc:sldMk cId="2145269681" sldId="507"/>
            <ac:spMk id="3" creationId="{E70EC75A-3DE5-429C-A5EE-B331C5455E79}"/>
          </ac:spMkLst>
        </pc:spChg>
      </pc:sldChg>
      <pc:sldChg chg="del">
        <pc:chgData name="Samuel Robes Loureiro" userId="d72262b9fc01168e" providerId="LiveId" clId="{0DFE1096-B227-4BFB-AD13-6FD503D0D362}" dt="2019-05-13T16:05:32.246" v="463" actId="2696"/>
        <pc:sldMkLst>
          <pc:docMk/>
          <pc:sldMk cId="2802574474" sldId="507"/>
        </pc:sldMkLst>
      </pc:sldChg>
      <pc:sldChg chg="del">
        <pc:chgData name="Samuel Robes Loureiro" userId="d72262b9fc01168e" providerId="LiveId" clId="{0DFE1096-B227-4BFB-AD13-6FD503D0D362}" dt="2019-05-13T16:05:33.027" v="465" actId="2696"/>
        <pc:sldMkLst>
          <pc:docMk/>
          <pc:sldMk cId="1761231677" sldId="508"/>
        </pc:sldMkLst>
      </pc:sldChg>
      <pc:sldChg chg="modSp add">
        <pc:chgData name="Samuel Robes Loureiro" userId="d72262b9fc01168e" providerId="LiveId" clId="{0DFE1096-B227-4BFB-AD13-6FD503D0D362}" dt="2019-05-13T18:35:42.712" v="6351" actId="20577"/>
        <pc:sldMkLst>
          <pc:docMk/>
          <pc:sldMk cId="4280147985" sldId="508"/>
        </pc:sldMkLst>
        <pc:spChg chg="mod">
          <ac:chgData name="Samuel Robes Loureiro" userId="d72262b9fc01168e" providerId="LiveId" clId="{0DFE1096-B227-4BFB-AD13-6FD503D0D362}" dt="2019-05-13T18:35:42.712" v="6351" actId="20577"/>
          <ac:spMkLst>
            <pc:docMk/>
            <pc:sldMk cId="4280147985" sldId="508"/>
            <ac:spMk id="3" creationId="{E70EC75A-3DE5-429C-A5EE-B331C5455E79}"/>
          </ac:spMkLst>
        </pc:spChg>
      </pc:sldChg>
      <pc:sldChg chg="del">
        <pc:chgData name="Samuel Robes Loureiro" userId="d72262b9fc01168e" providerId="LiveId" clId="{0DFE1096-B227-4BFB-AD13-6FD503D0D362}" dt="2019-05-13T16:05:33.448" v="466" actId="2696"/>
        <pc:sldMkLst>
          <pc:docMk/>
          <pc:sldMk cId="552140761" sldId="509"/>
        </pc:sldMkLst>
      </pc:sldChg>
      <pc:sldChg chg="add">
        <pc:chgData name="Samuel Robes Loureiro" userId="d72262b9fc01168e" providerId="LiveId" clId="{0DFE1096-B227-4BFB-AD13-6FD503D0D362}" dt="2019-05-13T18:35:46.152" v="6352"/>
        <pc:sldMkLst>
          <pc:docMk/>
          <pc:sldMk cId="3606097296" sldId="509"/>
        </pc:sldMkLst>
      </pc:sldChg>
      <pc:sldChg chg="del">
        <pc:chgData name="Samuel Robes Loureiro" userId="d72262b9fc01168e" providerId="LiveId" clId="{0DFE1096-B227-4BFB-AD13-6FD503D0D362}" dt="2019-05-13T16:05:33.808" v="467" actId="2696"/>
        <pc:sldMkLst>
          <pc:docMk/>
          <pc:sldMk cId="750068614" sldId="510"/>
        </pc:sldMkLst>
      </pc:sldChg>
      <pc:sldChg chg="modSp add">
        <pc:chgData name="Samuel Robes Loureiro" userId="d72262b9fc01168e" providerId="LiveId" clId="{0DFE1096-B227-4BFB-AD13-6FD503D0D362}" dt="2019-05-13T18:43:15.087" v="6664" actId="20577"/>
        <pc:sldMkLst>
          <pc:docMk/>
          <pc:sldMk cId="886938364" sldId="510"/>
        </pc:sldMkLst>
        <pc:spChg chg="mod">
          <ac:chgData name="Samuel Robes Loureiro" userId="d72262b9fc01168e" providerId="LiveId" clId="{0DFE1096-B227-4BFB-AD13-6FD503D0D362}" dt="2019-05-13T18:43:15.087" v="6664" actId="20577"/>
          <ac:spMkLst>
            <pc:docMk/>
            <pc:sldMk cId="886938364" sldId="510"/>
            <ac:spMk id="3" creationId="{E70EC75A-3DE5-429C-A5EE-B331C5455E79}"/>
          </ac:spMkLst>
        </pc:spChg>
      </pc:sldChg>
      <pc:sldChg chg="modSp add">
        <pc:chgData name="Samuel Robes Loureiro" userId="d72262b9fc01168e" providerId="LiveId" clId="{0DFE1096-B227-4BFB-AD13-6FD503D0D362}" dt="2019-05-13T18:55:33.163" v="7336" actId="6549"/>
        <pc:sldMkLst>
          <pc:docMk/>
          <pc:sldMk cId="1353209820" sldId="511"/>
        </pc:sldMkLst>
        <pc:spChg chg="mod">
          <ac:chgData name="Samuel Robes Loureiro" userId="d72262b9fc01168e" providerId="LiveId" clId="{0DFE1096-B227-4BFB-AD13-6FD503D0D362}" dt="2019-05-13T18:55:33.163" v="7336" actId="6549"/>
          <ac:spMkLst>
            <pc:docMk/>
            <pc:sldMk cId="1353209820" sldId="511"/>
            <ac:spMk id="3" creationId="{E70EC75A-3DE5-429C-A5EE-B331C5455E79}"/>
          </ac:spMkLst>
        </pc:spChg>
      </pc:sldChg>
      <pc:sldChg chg="del">
        <pc:chgData name="Samuel Robes Loureiro" userId="d72262b9fc01168e" providerId="LiveId" clId="{0DFE1096-B227-4BFB-AD13-6FD503D0D362}" dt="2019-05-13T16:05:34.183" v="468" actId="2696"/>
        <pc:sldMkLst>
          <pc:docMk/>
          <pc:sldMk cId="2806430237" sldId="511"/>
        </pc:sldMkLst>
      </pc:sldChg>
      <pc:sldChg chg="del">
        <pc:chgData name="Samuel Robes Loureiro" userId="d72262b9fc01168e" providerId="LiveId" clId="{0DFE1096-B227-4BFB-AD13-6FD503D0D362}" dt="2019-05-13T16:05:34.995" v="470" actId="2696"/>
        <pc:sldMkLst>
          <pc:docMk/>
          <pc:sldMk cId="2872813676" sldId="512"/>
        </pc:sldMkLst>
      </pc:sldChg>
      <pc:sldChg chg="modSp add">
        <pc:chgData name="Samuel Robes Loureiro" userId="d72262b9fc01168e" providerId="LiveId" clId="{0DFE1096-B227-4BFB-AD13-6FD503D0D362}" dt="2019-05-13T18:58:20.604" v="7412" actId="20577"/>
        <pc:sldMkLst>
          <pc:docMk/>
          <pc:sldMk cId="3591259141" sldId="512"/>
        </pc:sldMkLst>
        <pc:spChg chg="mod">
          <ac:chgData name="Samuel Robes Loureiro" userId="d72262b9fc01168e" providerId="LiveId" clId="{0DFE1096-B227-4BFB-AD13-6FD503D0D362}" dt="2019-05-13T18:58:20.604" v="7412" actId="20577"/>
          <ac:spMkLst>
            <pc:docMk/>
            <pc:sldMk cId="3591259141" sldId="512"/>
            <ac:spMk id="3" creationId="{E70EC75A-3DE5-429C-A5EE-B331C5455E79}"/>
          </ac:spMkLst>
        </pc:spChg>
      </pc:sldChg>
      <pc:sldChg chg="modSp add">
        <pc:chgData name="Samuel Robes Loureiro" userId="d72262b9fc01168e" providerId="LiveId" clId="{0DFE1096-B227-4BFB-AD13-6FD503D0D362}" dt="2019-05-13T19:11:00.220" v="7952" actId="20577"/>
        <pc:sldMkLst>
          <pc:docMk/>
          <pc:sldMk cId="1891646194" sldId="513"/>
        </pc:sldMkLst>
        <pc:spChg chg="mod">
          <ac:chgData name="Samuel Robes Loureiro" userId="d72262b9fc01168e" providerId="LiveId" clId="{0DFE1096-B227-4BFB-AD13-6FD503D0D362}" dt="2019-05-13T19:11:00.220" v="7952" actId="20577"/>
          <ac:spMkLst>
            <pc:docMk/>
            <pc:sldMk cId="1891646194" sldId="513"/>
            <ac:spMk id="3" creationId="{E70EC75A-3DE5-429C-A5EE-B331C5455E79}"/>
          </ac:spMkLst>
        </pc:spChg>
      </pc:sldChg>
      <pc:sldChg chg="del">
        <pc:chgData name="Samuel Robes Loureiro" userId="d72262b9fc01168e" providerId="LiveId" clId="{0DFE1096-B227-4BFB-AD13-6FD503D0D362}" dt="2019-05-13T16:05:37.010" v="471" actId="2696"/>
        <pc:sldMkLst>
          <pc:docMk/>
          <pc:sldMk cId="3841052192" sldId="51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A8EC62-0ECA-4048-A05B-31F1B36697BA}" type="datetimeFigureOut">
              <a:rPr lang="pt-BR" smtClean="0"/>
              <a:t>16/09/2019</a:t>
            </a:fld>
            <a:endParaRPr lang="pt-BR" dirty="0"/>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FA6915-3294-4BE7-A0BA-B4FCFFC41AB7}" type="slidenum">
              <a:rPr lang="pt-BR" smtClean="0"/>
              <a:t>‹nº›</a:t>
            </a:fld>
            <a:endParaRPr lang="pt-BR" dirty="0"/>
          </a:p>
        </p:txBody>
      </p:sp>
    </p:spTree>
    <p:extLst>
      <p:ext uri="{BB962C8B-B14F-4D97-AF65-F5344CB8AC3E}">
        <p14:creationId xmlns:p14="http://schemas.microsoft.com/office/powerpoint/2010/main" val="3368718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0ED1B3-42C9-42F6-9A1C-13C2A01304C4}"/>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BC6EB512-7A3C-40C9-A2AA-40B9BF2353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E1F49F88-661C-4E14-B49B-37E97408195E}"/>
              </a:ext>
            </a:extLst>
          </p:cNvPr>
          <p:cNvSpPr>
            <a:spLocks noGrp="1"/>
          </p:cNvSpPr>
          <p:nvPr>
            <p:ph type="dt" sz="half" idx="10"/>
          </p:nvPr>
        </p:nvSpPr>
        <p:spPr/>
        <p:txBody>
          <a:bodyPr/>
          <a:lstStyle/>
          <a:p>
            <a:fld id="{D122CE37-3D4F-416A-82EA-78421BE7A98D}" type="datetimeFigureOut">
              <a:rPr lang="pt-BR" smtClean="0"/>
              <a:t>16/09/2019</a:t>
            </a:fld>
            <a:endParaRPr lang="pt-BR" dirty="0"/>
          </a:p>
        </p:txBody>
      </p:sp>
      <p:sp>
        <p:nvSpPr>
          <p:cNvPr id="5" name="Espaço Reservado para Rodapé 4">
            <a:extLst>
              <a:ext uri="{FF2B5EF4-FFF2-40B4-BE49-F238E27FC236}">
                <a16:creationId xmlns:a16="http://schemas.microsoft.com/office/drawing/2014/main" id="{5B252E1E-1CDD-4658-93AD-61D4956AA12F}"/>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93C67B5E-C201-4657-A222-1F5FE214E520}"/>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1889266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E21C03-2850-49BF-9542-4D3E694FC28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7C4880EF-CEAB-49FA-8F03-AC797C6C29D1}"/>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6CA6144-AE35-4815-9A5A-10DD45FFD316}"/>
              </a:ext>
            </a:extLst>
          </p:cNvPr>
          <p:cNvSpPr>
            <a:spLocks noGrp="1"/>
          </p:cNvSpPr>
          <p:nvPr>
            <p:ph type="dt" sz="half" idx="10"/>
          </p:nvPr>
        </p:nvSpPr>
        <p:spPr/>
        <p:txBody>
          <a:bodyPr/>
          <a:lstStyle/>
          <a:p>
            <a:fld id="{D122CE37-3D4F-416A-82EA-78421BE7A98D}" type="datetimeFigureOut">
              <a:rPr lang="pt-BR" smtClean="0"/>
              <a:t>16/09/2019</a:t>
            </a:fld>
            <a:endParaRPr lang="pt-BR" dirty="0"/>
          </a:p>
        </p:txBody>
      </p:sp>
      <p:sp>
        <p:nvSpPr>
          <p:cNvPr id="5" name="Espaço Reservado para Rodapé 4">
            <a:extLst>
              <a:ext uri="{FF2B5EF4-FFF2-40B4-BE49-F238E27FC236}">
                <a16:creationId xmlns:a16="http://schemas.microsoft.com/office/drawing/2014/main" id="{9B7B8484-529F-44A9-A16B-111AA736EA99}"/>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BDF0011B-FEE9-4742-8DD0-DC427FE18B62}"/>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3034495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F594AA5-4728-4CC1-9AA4-3B214B0000E4}"/>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3362232D-10C8-4922-BEB5-DFE67B6714DB}"/>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389DC89-7EA9-49E8-A512-B6C2F1607CAE}"/>
              </a:ext>
            </a:extLst>
          </p:cNvPr>
          <p:cNvSpPr>
            <a:spLocks noGrp="1"/>
          </p:cNvSpPr>
          <p:nvPr>
            <p:ph type="dt" sz="half" idx="10"/>
          </p:nvPr>
        </p:nvSpPr>
        <p:spPr/>
        <p:txBody>
          <a:bodyPr/>
          <a:lstStyle/>
          <a:p>
            <a:fld id="{D122CE37-3D4F-416A-82EA-78421BE7A98D}" type="datetimeFigureOut">
              <a:rPr lang="pt-BR" smtClean="0"/>
              <a:t>16/09/2019</a:t>
            </a:fld>
            <a:endParaRPr lang="pt-BR" dirty="0"/>
          </a:p>
        </p:txBody>
      </p:sp>
      <p:sp>
        <p:nvSpPr>
          <p:cNvPr id="5" name="Espaço Reservado para Rodapé 4">
            <a:extLst>
              <a:ext uri="{FF2B5EF4-FFF2-40B4-BE49-F238E27FC236}">
                <a16:creationId xmlns:a16="http://schemas.microsoft.com/office/drawing/2014/main" id="{C1CC6AE1-F030-4D44-81A6-FF3C50A94F0F}"/>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665C96E4-359B-4FEF-AA47-970D7D301CBA}"/>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3772871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ACBA75-CE1A-413A-BD5E-571F2FEC8E83}"/>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FA91598-9069-4045-8950-4922908F5B2E}"/>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11C37EB-8A18-49F6-8EF2-0A45507A774B}"/>
              </a:ext>
            </a:extLst>
          </p:cNvPr>
          <p:cNvSpPr>
            <a:spLocks noGrp="1"/>
          </p:cNvSpPr>
          <p:nvPr>
            <p:ph type="dt" sz="half" idx="10"/>
          </p:nvPr>
        </p:nvSpPr>
        <p:spPr/>
        <p:txBody>
          <a:bodyPr/>
          <a:lstStyle/>
          <a:p>
            <a:fld id="{D122CE37-3D4F-416A-82EA-78421BE7A98D}" type="datetimeFigureOut">
              <a:rPr lang="pt-BR" smtClean="0"/>
              <a:t>16/09/2019</a:t>
            </a:fld>
            <a:endParaRPr lang="pt-BR" dirty="0"/>
          </a:p>
        </p:txBody>
      </p:sp>
      <p:sp>
        <p:nvSpPr>
          <p:cNvPr id="5" name="Espaço Reservado para Rodapé 4">
            <a:extLst>
              <a:ext uri="{FF2B5EF4-FFF2-40B4-BE49-F238E27FC236}">
                <a16:creationId xmlns:a16="http://schemas.microsoft.com/office/drawing/2014/main" id="{2C0C23CE-4E9A-4500-B7B0-8691C6127418}"/>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ADDA3F50-2507-4323-86B0-63AC36CA4280}"/>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3272769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D37118-BB87-46E6-811B-77E9BF70EEBE}"/>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977B8AEB-8BF6-4F85-A40F-5134D31075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418B6187-8211-473B-B481-68C34711EE72}"/>
              </a:ext>
            </a:extLst>
          </p:cNvPr>
          <p:cNvSpPr>
            <a:spLocks noGrp="1"/>
          </p:cNvSpPr>
          <p:nvPr>
            <p:ph type="dt" sz="half" idx="10"/>
          </p:nvPr>
        </p:nvSpPr>
        <p:spPr/>
        <p:txBody>
          <a:bodyPr/>
          <a:lstStyle/>
          <a:p>
            <a:fld id="{D122CE37-3D4F-416A-82EA-78421BE7A98D}" type="datetimeFigureOut">
              <a:rPr lang="pt-BR" smtClean="0"/>
              <a:t>16/09/2019</a:t>
            </a:fld>
            <a:endParaRPr lang="pt-BR" dirty="0"/>
          </a:p>
        </p:txBody>
      </p:sp>
      <p:sp>
        <p:nvSpPr>
          <p:cNvPr id="5" name="Espaço Reservado para Rodapé 4">
            <a:extLst>
              <a:ext uri="{FF2B5EF4-FFF2-40B4-BE49-F238E27FC236}">
                <a16:creationId xmlns:a16="http://schemas.microsoft.com/office/drawing/2014/main" id="{4F21DFB7-72F0-451B-AF29-1A00A2EA6851}"/>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819AB5A6-7529-47D1-830F-85AB6EC04B20}"/>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236451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E0F90D-5812-4EAC-8AAD-0DB376779290}"/>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B722367-46D8-43CE-B0D8-901A38B1CE0D}"/>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F3D1BD45-F866-4EEA-BD96-7D2FBD3E87CE}"/>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45E7E7A5-E7A7-4809-BA96-6728C90C774F}"/>
              </a:ext>
            </a:extLst>
          </p:cNvPr>
          <p:cNvSpPr>
            <a:spLocks noGrp="1"/>
          </p:cNvSpPr>
          <p:nvPr>
            <p:ph type="dt" sz="half" idx="10"/>
          </p:nvPr>
        </p:nvSpPr>
        <p:spPr/>
        <p:txBody>
          <a:bodyPr/>
          <a:lstStyle/>
          <a:p>
            <a:fld id="{D122CE37-3D4F-416A-82EA-78421BE7A98D}" type="datetimeFigureOut">
              <a:rPr lang="pt-BR" smtClean="0"/>
              <a:t>16/09/2019</a:t>
            </a:fld>
            <a:endParaRPr lang="pt-BR" dirty="0"/>
          </a:p>
        </p:txBody>
      </p:sp>
      <p:sp>
        <p:nvSpPr>
          <p:cNvPr id="6" name="Espaço Reservado para Rodapé 5">
            <a:extLst>
              <a:ext uri="{FF2B5EF4-FFF2-40B4-BE49-F238E27FC236}">
                <a16:creationId xmlns:a16="http://schemas.microsoft.com/office/drawing/2014/main" id="{FCABFDC9-1322-4979-B76B-A86EC0B8E045}"/>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11DBB41B-6231-493F-BB58-792217079FC4}"/>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361739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9AFB61-4659-4FCC-B2D0-39FED83D4E0E}"/>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E2C43427-728C-45A6-A05B-BFD747EF1D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4BF1D255-D5A7-4FAB-8C0D-CD102E1C3341}"/>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F9264B6D-375C-46A6-9C27-F12CB31C23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05D43F28-C172-4BF8-86AF-FA55A924D23F}"/>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9B56DB5B-C0FD-43B5-8569-C1289161D766}"/>
              </a:ext>
            </a:extLst>
          </p:cNvPr>
          <p:cNvSpPr>
            <a:spLocks noGrp="1"/>
          </p:cNvSpPr>
          <p:nvPr>
            <p:ph type="dt" sz="half" idx="10"/>
          </p:nvPr>
        </p:nvSpPr>
        <p:spPr/>
        <p:txBody>
          <a:bodyPr/>
          <a:lstStyle/>
          <a:p>
            <a:fld id="{D122CE37-3D4F-416A-82EA-78421BE7A98D}" type="datetimeFigureOut">
              <a:rPr lang="pt-BR" smtClean="0"/>
              <a:t>16/09/2019</a:t>
            </a:fld>
            <a:endParaRPr lang="pt-BR" dirty="0"/>
          </a:p>
        </p:txBody>
      </p:sp>
      <p:sp>
        <p:nvSpPr>
          <p:cNvPr id="8" name="Espaço Reservado para Rodapé 7">
            <a:extLst>
              <a:ext uri="{FF2B5EF4-FFF2-40B4-BE49-F238E27FC236}">
                <a16:creationId xmlns:a16="http://schemas.microsoft.com/office/drawing/2014/main" id="{51778499-650F-4784-B56F-F38F8685C47D}"/>
              </a:ext>
            </a:extLst>
          </p:cNvPr>
          <p:cNvSpPr>
            <a:spLocks noGrp="1"/>
          </p:cNvSpPr>
          <p:nvPr>
            <p:ph type="ftr" sz="quarter" idx="11"/>
          </p:nvPr>
        </p:nvSpPr>
        <p:spPr/>
        <p:txBody>
          <a:bodyPr/>
          <a:lstStyle/>
          <a:p>
            <a:endParaRPr lang="pt-BR" dirty="0"/>
          </a:p>
        </p:txBody>
      </p:sp>
      <p:sp>
        <p:nvSpPr>
          <p:cNvPr id="9" name="Espaço Reservado para Número de Slide 8">
            <a:extLst>
              <a:ext uri="{FF2B5EF4-FFF2-40B4-BE49-F238E27FC236}">
                <a16:creationId xmlns:a16="http://schemas.microsoft.com/office/drawing/2014/main" id="{3957BC87-F930-44DE-BB54-A103AB85D2A7}"/>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1341821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01C054-47A1-43CD-962F-F664704C3075}"/>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96A5A852-4997-4C1F-AB1D-31134E18AAA3}"/>
              </a:ext>
            </a:extLst>
          </p:cNvPr>
          <p:cNvSpPr>
            <a:spLocks noGrp="1"/>
          </p:cNvSpPr>
          <p:nvPr>
            <p:ph type="dt" sz="half" idx="10"/>
          </p:nvPr>
        </p:nvSpPr>
        <p:spPr/>
        <p:txBody>
          <a:bodyPr/>
          <a:lstStyle/>
          <a:p>
            <a:fld id="{D122CE37-3D4F-416A-82EA-78421BE7A98D}" type="datetimeFigureOut">
              <a:rPr lang="pt-BR" smtClean="0"/>
              <a:t>16/09/2019</a:t>
            </a:fld>
            <a:endParaRPr lang="pt-BR" dirty="0"/>
          </a:p>
        </p:txBody>
      </p:sp>
      <p:sp>
        <p:nvSpPr>
          <p:cNvPr id="4" name="Espaço Reservado para Rodapé 3">
            <a:extLst>
              <a:ext uri="{FF2B5EF4-FFF2-40B4-BE49-F238E27FC236}">
                <a16:creationId xmlns:a16="http://schemas.microsoft.com/office/drawing/2014/main" id="{A47E5BA2-F068-43B0-91C3-C077D37EBA83}"/>
              </a:ext>
            </a:extLst>
          </p:cNvPr>
          <p:cNvSpPr>
            <a:spLocks noGrp="1"/>
          </p:cNvSpPr>
          <p:nvPr>
            <p:ph type="ftr" sz="quarter" idx="11"/>
          </p:nvPr>
        </p:nvSpPr>
        <p:spPr/>
        <p:txBody>
          <a:bodyPr/>
          <a:lstStyle/>
          <a:p>
            <a:endParaRPr lang="pt-BR" dirty="0"/>
          </a:p>
        </p:txBody>
      </p:sp>
      <p:sp>
        <p:nvSpPr>
          <p:cNvPr id="5" name="Espaço Reservado para Número de Slide 4">
            <a:extLst>
              <a:ext uri="{FF2B5EF4-FFF2-40B4-BE49-F238E27FC236}">
                <a16:creationId xmlns:a16="http://schemas.microsoft.com/office/drawing/2014/main" id="{5D09216D-60B5-4FE7-9E50-A957093AB76F}"/>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2818222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D4AC2DFB-4318-426F-901E-2EA538834344}"/>
              </a:ext>
            </a:extLst>
          </p:cNvPr>
          <p:cNvSpPr>
            <a:spLocks noGrp="1"/>
          </p:cNvSpPr>
          <p:nvPr>
            <p:ph type="dt" sz="half" idx="10"/>
          </p:nvPr>
        </p:nvSpPr>
        <p:spPr/>
        <p:txBody>
          <a:bodyPr/>
          <a:lstStyle/>
          <a:p>
            <a:fld id="{D122CE37-3D4F-416A-82EA-78421BE7A98D}" type="datetimeFigureOut">
              <a:rPr lang="pt-BR" smtClean="0"/>
              <a:t>16/09/2019</a:t>
            </a:fld>
            <a:endParaRPr lang="pt-BR" dirty="0"/>
          </a:p>
        </p:txBody>
      </p:sp>
      <p:sp>
        <p:nvSpPr>
          <p:cNvPr id="3" name="Espaço Reservado para Rodapé 2">
            <a:extLst>
              <a:ext uri="{FF2B5EF4-FFF2-40B4-BE49-F238E27FC236}">
                <a16:creationId xmlns:a16="http://schemas.microsoft.com/office/drawing/2014/main" id="{E92452E2-5837-4415-B4F6-EBA834A38B91}"/>
              </a:ext>
            </a:extLst>
          </p:cNvPr>
          <p:cNvSpPr>
            <a:spLocks noGrp="1"/>
          </p:cNvSpPr>
          <p:nvPr>
            <p:ph type="ftr" sz="quarter" idx="11"/>
          </p:nvPr>
        </p:nvSpPr>
        <p:spPr/>
        <p:txBody>
          <a:bodyPr/>
          <a:lstStyle/>
          <a:p>
            <a:endParaRPr lang="pt-BR" dirty="0"/>
          </a:p>
        </p:txBody>
      </p:sp>
      <p:sp>
        <p:nvSpPr>
          <p:cNvPr id="4" name="Espaço Reservado para Número de Slide 3">
            <a:extLst>
              <a:ext uri="{FF2B5EF4-FFF2-40B4-BE49-F238E27FC236}">
                <a16:creationId xmlns:a16="http://schemas.microsoft.com/office/drawing/2014/main" id="{2620F478-927D-449F-912D-D828400DCD6B}"/>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2443609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81993D-D8BC-46DE-BAD7-6BFFEB9C7470}"/>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A4594BEF-2546-4612-977B-4CB19A01B3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285245F3-4DDC-4C63-9497-1AD793D952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872D2EC3-FA0A-4792-884F-2F201D6132E7}"/>
              </a:ext>
            </a:extLst>
          </p:cNvPr>
          <p:cNvSpPr>
            <a:spLocks noGrp="1"/>
          </p:cNvSpPr>
          <p:nvPr>
            <p:ph type="dt" sz="half" idx="10"/>
          </p:nvPr>
        </p:nvSpPr>
        <p:spPr/>
        <p:txBody>
          <a:bodyPr/>
          <a:lstStyle/>
          <a:p>
            <a:fld id="{D122CE37-3D4F-416A-82EA-78421BE7A98D}" type="datetimeFigureOut">
              <a:rPr lang="pt-BR" smtClean="0"/>
              <a:t>16/09/2019</a:t>
            </a:fld>
            <a:endParaRPr lang="pt-BR" dirty="0"/>
          </a:p>
        </p:txBody>
      </p:sp>
      <p:sp>
        <p:nvSpPr>
          <p:cNvPr id="6" name="Espaço Reservado para Rodapé 5">
            <a:extLst>
              <a:ext uri="{FF2B5EF4-FFF2-40B4-BE49-F238E27FC236}">
                <a16:creationId xmlns:a16="http://schemas.microsoft.com/office/drawing/2014/main" id="{F3A7B5E6-F73F-4307-9E26-D9B8F11EFD33}"/>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FED468B4-DCF0-48D7-977C-C81E63E7D63D}"/>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603339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F36AF3-41C2-4B69-90E3-C24B15F38B40}"/>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0350D53C-C022-4812-B738-778EB35D72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a:extLst>
              <a:ext uri="{FF2B5EF4-FFF2-40B4-BE49-F238E27FC236}">
                <a16:creationId xmlns:a16="http://schemas.microsoft.com/office/drawing/2014/main" id="{B2DB4207-21CE-481C-9608-2E9F61FA3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4AC5F16A-8568-4135-A445-FBF1AECCC128}"/>
              </a:ext>
            </a:extLst>
          </p:cNvPr>
          <p:cNvSpPr>
            <a:spLocks noGrp="1"/>
          </p:cNvSpPr>
          <p:nvPr>
            <p:ph type="dt" sz="half" idx="10"/>
          </p:nvPr>
        </p:nvSpPr>
        <p:spPr/>
        <p:txBody>
          <a:bodyPr/>
          <a:lstStyle/>
          <a:p>
            <a:fld id="{D122CE37-3D4F-416A-82EA-78421BE7A98D}" type="datetimeFigureOut">
              <a:rPr lang="pt-BR" smtClean="0"/>
              <a:t>16/09/2019</a:t>
            </a:fld>
            <a:endParaRPr lang="pt-BR" dirty="0"/>
          </a:p>
        </p:txBody>
      </p:sp>
      <p:sp>
        <p:nvSpPr>
          <p:cNvPr id="6" name="Espaço Reservado para Rodapé 5">
            <a:extLst>
              <a:ext uri="{FF2B5EF4-FFF2-40B4-BE49-F238E27FC236}">
                <a16:creationId xmlns:a16="http://schemas.microsoft.com/office/drawing/2014/main" id="{6A0FC802-591D-40CD-8EFF-59A160510FBF}"/>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1C1C2A3B-3E1D-41CB-88B8-E0BA84331724}"/>
              </a:ext>
            </a:extLst>
          </p:cNvPr>
          <p:cNvSpPr>
            <a:spLocks noGrp="1"/>
          </p:cNvSpPr>
          <p:nvPr>
            <p:ph type="sldNum" sz="quarter" idx="12"/>
          </p:nvPr>
        </p:nvSpPr>
        <p:spPr/>
        <p:txBody>
          <a:bodyPr/>
          <a:lstStyle/>
          <a:p>
            <a:fld id="{9437CDC9-146F-443E-8C50-EE7098FE70F3}" type="slidenum">
              <a:rPr lang="pt-BR" smtClean="0"/>
              <a:t>‹nº›</a:t>
            </a:fld>
            <a:endParaRPr lang="pt-BR" dirty="0"/>
          </a:p>
        </p:txBody>
      </p:sp>
    </p:spTree>
    <p:extLst>
      <p:ext uri="{BB962C8B-B14F-4D97-AF65-F5344CB8AC3E}">
        <p14:creationId xmlns:p14="http://schemas.microsoft.com/office/powerpoint/2010/main" val="3878046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AE3E0CC6-189C-40D7-A0CF-5DFC049481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93FB87F1-011E-408E-8F19-51FF01EB20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65D413C-6DED-462E-A064-C662685A94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2CE37-3D4F-416A-82EA-78421BE7A98D}" type="datetimeFigureOut">
              <a:rPr lang="pt-BR" smtClean="0"/>
              <a:t>16/09/2019</a:t>
            </a:fld>
            <a:endParaRPr lang="pt-BR" dirty="0"/>
          </a:p>
        </p:txBody>
      </p:sp>
      <p:sp>
        <p:nvSpPr>
          <p:cNvPr id="5" name="Espaço Reservado para Rodapé 4">
            <a:extLst>
              <a:ext uri="{FF2B5EF4-FFF2-40B4-BE49-F238E27FC236}">
                <a16:creationId xmlns:a16="http://schemas.microsoft.com/office/drawing/2014/main" id="{FED8BDA7-F246-4014-939D-6B0A513C72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a:extLst>
              <a:ext uri="{FF2B5EF4-FFF2-40B4-BE49-F238E27FC236}">
                <a16:creationId xmlns:a16="http://schemas.microsoft.com/office/drawing/2014/main" id="{A637BB3F-0875-41ED-A354-1963CF93AA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37CDC9-146F-443E-8C50-EE7098FE70F3}" type="slidenum">
              <a:rPr lang="pt-BR" smtClean="0"/>
              <a:t>‹nº›</a:t>
            </a:fld>
            <a:endParaRPr lang="pt-BR" dirty="0"/>
          </a:p>
        </p:txBody>
      </p:sp>
    </p:spTree>
    <p:extLst>
      <p:ext uri="{BB962C8B-B14F-4D97-AF65-F5344CB8AC3E}">
        <p14:creationId xmlns:p14="http://schemas.microsoft.com/office/powerpoint/2010/main" val="3130801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escavador.com/sobre/7116374/carlos-roberto-jamil-cu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68CEC0-64F0-4BA5-9615-AB681D3CD992}"/>
              </a:ext>
            </a:extLst>
          </p:cNvPr>
          <p:cNvSpPr>
            <a:spLocks noGrp="1"/>
          </p:cNvSpPr>
          <p:nvPr>
            <p:ph type="ctrTitle"/>
          </p:nvPr>
        </p:nvSpPr>
        <p:spPr>
          <a:xfrm>
            <a:off x="391551" y="1214203"/>
            <a:ext cx="11408898" cy="3162925"/>
          </a:xfrm>
        </p:spPr>
        <p:txBody>
          <a:bodyPr>
            <a:normAutofit/>
          </a:bodyPr>
          <a:lstStyle/>
          <a:p>
            <a:pPr algn="l"/>
            <a:r>
              <a:rPr lang="pt-BR" sz="3600" b="1" dirty="0"/>
              <a:t>TEMA: </a:t>
            </a:r>
            <a:r>
              <a:rPr lang="pt-BR" sz="3600" dirty="0"/>
              <a:t>Planejamento e situação atual da educação </a:t>
            </a:r>
            <a:r>
              <a:rPr lang="pt-BR" sz="3600" b="1" dirty="0"/>
              <a:t>.	</a:t>
            </a:r>
            <a:br>
              <a:rPr lang="pt-BR" sz="3600" b="1" dirty="0"/>
            </a:br>
            <a:br>
              <a:rPr lang="pt-BR" sz="3600" b="1" dirty="0"/>
            </a:br>
            <a:r>
              <a:rPr lang="pt-BR" sz="3600" b="1" dirty="0"/>
              <a:t>CURY, C. R. J.. Por um novo Plano Nacional de Educação. Cadernos de Pesquisa (Fundação Carlos Chagas. Impresso), v. 41, p. 792-813, 2011.</a:t>
            </a:r>
          </a:p>
        </p:txBody>
      </p:sp>
    </p:spTree>
    <p:extLst>
      <p:ext uri="{BB962C8B-B14F-4D97-AF65-F5344CB8AC3E}">
        <p14:creationId xmlns:p14="http://schemas.microsoft.com/office/powerpoint/2010/main" val="1692608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INTRODUÇÃO (p. 792-795)</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9. A CF 1988 nega o federalismo centrífugo (grande autonomia dos Estados) ou centrípeto (menor autonomia dos Estados), defendendo o Federalismo cooperativo ao estabelecer o regime de colaboração recíproca, o que para o autor forma o Sistema Nacional de Educação previsto na Emenda Constitucional n. 59/09 (p.795).</a:t>
            </a:r>
          </a:p>
          <a:p>
            <a:pPr marL="0" indent="0" algn="just">
              <a:buNone/>
            </a:pPr>
            <a:endParaRPr lang="pt-BR" sz="2600" b="1" dirty="0"/>
          </a:p>
          <a:p>
            <a:pPr marL="0" indent="0" algn="just">
              <a:buNone/>
            </a:pPr>
            <a:endParaRPr lang="pt-BR" sz="2600" b="1" dirty="0"/>
          </a:p>
        </p:txBody>
      </p:sp>
    </p:spTree>
    <p:extLst>
      <p:ext uri="{BB962C8B-B14F-4D97-AF65-F5344CB8AC3E}">
        <p14:creationId xmlns:p14="http://schemas.microsoft.com/office/powerpoint/2010/main" val="1459033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EM BUSCA DE UM PLANO (p. 795-797)</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1. O primeiro embrião da PNE se dá na Constituinte de 1823, mas a dissolução da Constituinte fez com que o plano não fosse implementado. A Lei geral da educação de 1827 não previu o plano, o Ato Adicional de 1834 descentralizou para as Províncias a atribuição da instrução primária, inviabilizando um PNE e retirando as responsabilidades do governo central sobre a educação. Fato que durou até o final da primeira República (p.795-796).</a:t>
            </a:r>
          </a:p>
          <a:p>
            <a:pPr marL="0" indent="0" algn="just">
              <a:buNone/>
            </a:pPr>
            <a:endParaRPr lang="pt-BR" sz="2600" b="1" dirty="0"/>
          </a:p>
        </p:txBody>
      </p:sp>
    </p:spTree>
    <p:extLst>
      <p:ext uri="{BB962C8B-B14F-4D97-AF65-F5344CB8AC3E}">
        <p14:creationId xmlns:p14="http://schemas.microsoft.com/office/powerpoint/2010/main" val="1132165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EM BUSCA DE UM PLANO (p. 795-797)</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2. Entre o ato adiciona de 1834 e o final da República Velha foram criadas duas redes de educação (796): </a:t>
            </a:r>
          </a:p>
          <a:p>
            <a:pPr marL="0" indent="0" algn="just">
              <a:buNone/>
            </a:pPr>
            <a:r>
              <a:rPr lang="pt-BR" sz="2600" b="1" dirty="0"/>
              <a:t>a) o poder Federal era responsável pelos níveis secundário e superior da educação, uma educação não gratuita, com mais recursos, e voltado para as elites; e </a:t>
            </a:r>
          </a:p>
          <a:p>
            <a:pPr marL="0" indent="0" algn="just">
              <a:buNone/>
            </a:pPr>
            <a:r>
              <a:rPr lang="pt-BR" sz="2600" b="1" dirty="0"/>
              <a:t>b) as províncias (e Estados após a proclamação da República), responsáveis pelo ensino primário, com menos recursos e uma tentativa insuficiente de universalização da educação por meio da gratuidade;</a:t>
            </a:r>
          </a:p>
          <a:p>
            <a:pPr marL="0" indent="0" algn="just">
              <a:buNone/>
            </a:pPr>
            <a:r>
              <a:rPr lang="pt-BR" sz="2600" b="1" dirty="0"/>
              <a:t>Obs.: nenhum dos níveis de ensino era obrigatório.</a:t>
            </a:r>
          </a:p>
          <a:p>
            <a:pPr marL="0" indent="0" algn="just">
              <a:buNone/>
            </a:pPr>
            <a:endParaRPr lang="pt-BR" sz="2600" b="1" dirty="0"/>
          </a:p>
        </p:txBody>
      </p:sp>
    </p:spTree>
    <p:extLst>
      <p:ext uri="{BB962C8B-B14F-4D97-AF65-F5344CB8AC3E}">
        <p14:creationId xmlns:p14="http://schemas.microsoft.com/office/powerpoint/2010/main" val="3459488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EM BUSCA DE UM PLANO (p. 795-797)</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3. Com a proclamação da República a instrução foi vista como mecanismo de “união nacional”. Foi criada a Secretaria da Instrução Pública, Correios e Telégrafos (decreto n. 346, de 19 de abril de 1890), cujo primeiro Secretário foi Benjamin Constant. A secretaria foi extinta em outubro de 1891, quando da reorganização da administração pública brasileira (lei n. 23, de 30 de outubro) (p. 797).</a:t>
            </a:r>
          </a:p>
          <a:p>
            <a:pPr marL="0" indent="0" algn="just">
              <a:buNone/>
            </a:pPr>
            <a:r>
              <a:rPr lang="pt-BR" sz="2600" b="1" dirty="0"/>
              <a:t>4. Depois da extinção da Secretaria da Instrução Pública, Correios e Telégrafos em 1891 não ocorreram mais tentativa de se criar um órgão central relacionada com a educação até a Revolução de 1930 (p. 797).</a:t>
            </a:r>
          </a:p>
          <a:p>
            <a:pPr marL="0" indent="0" algn="just">
              <a:buNone/>
            </a:pPr>
            <a:endParaRPr lang="pt-BR" sz="2600" b="1" dirty="0"/>
          </a:p>
        </p:txBody>
      </p:sp>
    </p:spTree>
    <p:extLst>
      <p:ext uri="{BB962C8B-B14F-4D97-AF65-F5344CB8AC3E}">
        <p14:creationId xmlns:p14="http://schemas.microsoft.com/office/powerpoint/2010/main" val="2910008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fontScale="90000"/>
          </a:bodyPr>
          <a:lstStyle/>
          <a:p>
            <a:pPr algn="ctr"/>
            <a:r>
              <a:rPr lang="pt-BR" sz="3200" b="1" dirty="0"/>
              <a:t>ANOS DE 1930: O DECRETO, O CONSELHO NACIONAL DE EDUCAÇÃO E O PLANO (p. 797-799)</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1. Em 1931 foi criado o Conselho Nacional de Educação – CNE (Decreto n. 19.850 de 11 de abril de 1931), um órgão central com responsabilidades sobre a Educação (p. 797).</a:t>
            </a:r>
          </a:p>
          <a:p>
            <a:pPr marL="0" indent="0" algn="just">
              <a:buNone/>
            </a:pPr>
            <a:r>
              <a:rPr lang="pt-BR" sz="2600" b="1" dirty="0"/>
              <a:t>2. Em julho de 1831 foi proposta a elaboração de um PNE (p. 798-799)</a:t>
            </a:r>
          </a:p>
          <a:p>
            <a:pPr marL="0" indent="0" algn="just">
              <a:buNone/>
            </a:pPr>
            <a:endParaRPr lang="pt-BR" sz="2600" b="1" dirty="0"/>
          </a:p>
        </p:txBody>
      </p:sp>
    </p:spTree>
    <p:extLst>
      <p:ext uri="{BB962C8B-B14F-4D97-AF65-F5344CB8AC3E}">
        <p14:creationId xmlns:p14="http://schemas.microsoft.com/office/powerpoint/2010/main" val="306577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fontScale="90000"/>
          </a:bodyPr>
          <a:lstStyle/>
          <a:p>
            <a:pPr algn="ctr"/>
            <a:r>
              <a:rPr lang="pt-BR" sz="3200" b="1" dirty="0"/>
              <a:t>ANOS DE 1930: O MANIFESTO DOS PIONEIROS DA EDUCAÇÃO NOVA E A CONFERÊNCIA DE NITERÓI (p. 799 -800)</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1. O Manifesto dos Pioneiros da Educação Nova previu um PNE (p. 799-800)</a:t>
            </a:r>
          </a:p>
          <a:p>
            <a:pPr marL="0" indent="0" algn="just">
              <a:buNone/>
            </a:pPr>
            <a:r>
              <a:rPr lang="pt-BR" sz="2600" b="1" dirty="0"/>
              <a:t>2. Durante a 5ª Conferência Nacional de Educação (Niterói/1932), a Associação Brasileira de Educação (ABE) “estabelece como objetivo do evento sugerir, no anteprojeto de Constituição da Assembleia Nacional Constituinte, um plano de educação nacional (p. 800).</a:t>
            </a:r>
          </a:p>
        </p:txBody>
      </p:sp>
    </p:spTree>
    <p:extLst>
      <p:ext uri="{BB962C8B-B14F-4D97-AF65-F5344CB8AC3E}">
        <p14:creationId xmlns:p14="http://schemas.microsoft.com/office/powerpoint/2010/main" val="3469826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A CONSTITUIÇÃO DE 1934 E A LEI N. 176/36 (p. 800-803)</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1. A Constituição de 1934, em seu artigo 150, dispunha que era competência da União “fixar o Plano Nacional de Educação, compreensivo do ensino de todos os graus e ramos, comuns e especializados; e coordenar e fiscalizar sua execução, em todo o país” (p. 800).</a:t>
            </a:r>
          </a:p>
          <a:p>
            <a:pPr marL="0" indent="0" algn="just">
              <a:buNone/>
            </a:pPr>
            <a:r>
              <a:rPr lang="pt-BR" sz="2600" b="1" dirty="0"/>
              <a:t>2. A Constituição de 1934 estabeleceu a gratuidade, a obrigatoriedade, e a vinculação percentual dos impostos para o financiamento da educação, um currículo que contemplasse tanto o nacional quanto o regional. </a:t>
            </a:r>
          </a:p>
          <a:p>
            <a:pPr marL="0" indent="0" algn="just">
              <a:buNone/>
            </a:pPr>
            <a:r>
              <a:rPr lang="pt-BR" sz="2600" b="1" dirty="0"/>
              <a:t>3. No que se refere ao CNE, o art. 152 da CF 1934 estabeleceu que: </a:t>
            </a:r>
          </a:p>
          <a:p>
            <a:pPr marL="1438275" indent="0" algn="just">
              <a:buNone/>
            </a:pPr>
            <a:r>
              <a:rPr lang="pt-BR" sz="2600" b="1" dirty="0"/>
              <a:t>Art. 152 - Compete precipuamente ao Conselho Nacional de Educação, organizado na forma da lei, elaborar o plano nacional de educação para ser aprovado pelo Poder Legislativo e sugerir ao Governo as medidas que julgar necessárias para a melhor solução dos problemas educativos bem como a distribuição adequada dos fundos especiais.</a:t>
            </a:r>
          </a:p>
          <a:p>
            <a:pPr marL="0" indent="0" algn="just">
              <a:buNone/>
            </a:pPr>
            <a:endParaRPr lang="pt-BR" sz="2600" b="1" dirty="0"/>
          </a:p>
          <a:p>
            <a:pPr marL="0" indent="0" algn="just">
              <a:buNone/>
            </a:pPr>
            <a:endParaRPr lang="pt-BR" sz="2600" b="1" dirty="0"/>
          </a:p>
          <a:p>
            <a:pPr marL="0" indent="0" algn="just">
              <a:buNone/>
            </a:pPr>
            <a:endParaRPr lang="pt-BR" sz="2600" b="1" dirty="0"/>
          </a:p>
        </p:txBody>
      </p:sp>
    </p:spTree>
    <p:extLst>
      <p:ext uri="{BB962C8B-B14F-4D97-AF65-F5344CB8AC3E}">
        <p14:creationId xmlns:p14="http://schemas.microsoft.com/office/powerpoint/2010/main" val="1032035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A CONSTITUIÇÃO DE 1934 E A LEI N. 176/36 (p. 800-803)</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4. A Lei n. 174 de 1936 regulamentou o CNE e definiu com uma das atribuições do CNE a elaboração do Plano Nacional de Educação que deveria ser aprovado pelo Poder Legislativo. Foi definida também a competência do CNE de propor alterações em PNE aprovados pelo Legislativo (p. 801).</a:t>
            </a:r>
          </a:p>
          <a:p>
            <a:pPr marL="0" indent="0" algn="just">
              <a:buNone/>
            </a:pPr>
            <a:r>
              <a:rPr lang="pt-BR" sz="2600" b="1" dirty="0"/>
              <a:t>5. Foi elaborado um regimento interno para organizar as atividades daquele colegiado no período da elaboração do PNE e para a execução de suas funções consultivas normais (p. 801).</a:t>
            </a:r>
          </a:p>
          <a:p>
            <a:pPr marL="0" indent="0" algn="just">
              <a:buNone/>
            </a:pPr>
            <a:r>
              <a:rPr lang="pt-BR" sz="2600" b="1" dirty="0"/>
              <a:t>6. A ABE se posicionou a favor de um plano que seguisse a “racionalidade técnica”, órgão consultivos foram designados para assessorar o Senado a </a:t>
            </a:r>
            <a:r>
              <a:rPr lang="pt-BR" sz="2600" b="1" dirty="0" err="1"/>
              <a:t>a</a:t>
            </a:r>
            <a:r>
              <a:rPr lang="pt-BR" sz="2600" b="1" dirty="0"/>
              <a:t> Câmara dos Deputados para a elaboração de Leis (p. 801).</a:t>
            </a:r>
          </a:p>
          <a:p>
            <a:pPr marL="0" indent="0" algn="just">
              <a:buNone/>
            </a:pPr>
            <a:r>
              <a:rPr lang="pt-BR" sz="2600" b="1" dirty="0"/>
              <a:t>7. A racionalidade técnica e os órgãos consultivos são fruto “no eixo capitalista, do modelo keynesiano, quanto, no eixo socialista, do modelo de planejamento centralizado” (p. 801), fortalecendo o “papel interventor do Estado” (p. 802).</a:t>
            </a:r>
          </a:p>
        </p:txBody>
      </p:sp>
    </p:spTree>
    <p:extLst>
      <p:ext uri="{BB962C8B-B14F-4D97-AF65-F5344CB8AC3E}">
        <p14:creationId xmlns:p14="http://schemas.microsoft.com/office/powerpoint/2010/main" val="1895311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A CONSTITUIÇÃO DE 1934 E A LEI N. 176/36 (p. 800-803)</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8. Para a elaboração do PNE, atuaram o MESP e o CNE, que “encaminharam um questionário com 207 quesitos a associações, ginásios, colégios, embaixadas, sindicatos, catedráticos, oficiais das forças armadas e outras personalidades” (p. 802). Com base nessas respostas, o CNE elaborou um projeto com 506 artigos, que, segundo o seu art. 1º, seria um “Código da Educação Nacional”. Além de um PNE, também era uma LDB. Em 17 de maio de 1937, foi assinado o anteprojeto do plano e entregue ao ministro Gustavo Capanema, que o aprovou e encaminhou a Presidente Vargas, este por sua vez encaminhou ao Congresso Nacional, onde foi criada a Comissão do Plano Nacional de Educação </a:t>
            </a:r>
            <a:r>
              <a:rPr lang="pt-BR" sz="2600" b="1" dirty="0" err="1"/>
              <a:t>qye</a:t>
            </a:r>
            <a:r>
              <a:rPr lang="pt-BR" sz="2600" b="1" dirty="0"/>
              <a:t> deu andamento aos trabalhos para a aprovação do PNE 1937 – ou Código da Educação Nacional (p. 802).</a:t>
            </a:r>
          </a:p>
          <a:p>
            <a:pPr marL="0" indent="0" algn="just">
              <a:buNone/>
            </a:pPr>
            <a:r>
              <a:rPr lang="pt-BR" sz="2600" b="1" dirty="0"/>
              <a:t>9. 10 de novembro de 1937, com o golpe que gerou o Estado Novo, não foi possível o prosseguimento do Plano Nacional de Educação. Durante o Estado Novo não </a:t>
            </a:r>
            <a:r>
              <a:rPr lang="pt-BR" sz="2600" b="1" dirty="0" err="1"/>
              <a:t>doi</a:t>
            </a:r>
            <a:r>
              <a:rPr lang="pt-BR" sz="2600" b="1" dirty="0"/>
              <a:t> elaborado um PNE, mas leis orgânicas esparsas (p. 803).</a:t>
            </a:r>
          </a:p>
          <a:p>
            <a:pPr marL="0" indent="0" algn="just">
              <a:buNone/>
            </a:pPr>
            <a:endParaRPr lang="pt-BR" sz="2600" b="1" dirty="0"/>
          </a:p>
        </p:txBody>
      </p:sp>
    </p:spTree>
    <p:extLst>
      <p:ext uri="{BB962C8B-B14F-4D97-AF65-F5344CB8AC3E}">
        <p14:creationId xmlns:p14="http://schemas.microsoft.com/office/powerpoint/2010/main" val="3639887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ENTRE O INÍCIO E O FIM DA CONSTITUIÇÃO DE 1946 (p. 803-804)</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1. A CF 1946 incumbiu a União de elaborar a LDB (art. 5º, XV, d). Sob a influencia do conceito de “planejamento e desenvolvimento” (desenvolvimentismo), a própria LDB 19621 (Lei n. 4.024/61), estabelecerá a elaboração de um PNE (p. 803).</a:t>
            </a:r>
          </a:p>
          <a:p>
            <a:pPr marL="0" indent="0" algn="just">
              <a:buNone/>
            </a:pPr>
            <a:r>
              <a:rPr lang="pt-BR" sz="2600" b="1" dirty="0"/>
              <a:t>2. No capítulo de Recursos para a Educação, instituía-se o Fundo Nacional do Ensino Primário, o Fundo Nacional do Ensino Médio e o Fundo Nacional do Ensino Superior. Ao Conselho Federal de Educação – CFE – cabia a obrigação de estabelecer o plano referente a cada fundo (p. 803).</a:t>
            </a:r>
          </a:p>
          <a:p>
            <a:pPr marL="0" indent="0" algn="just">
              <a:buNone/>
            </a:pPr>
            <a:r>
              <a:rPr lang="pt-BR" sz="2600" b="1" dirty="0"/>
              <a:t>3. O PNE elaborado em 1962, com o empenho de Anísio Teixeira, estabeleceu verbas vinculadas a planos específicos com metas a serem atingidas. Acabou se tornando um plano de aplicação dos recursos federais para a educação (p. 804).</a:t>
            </a:r>
          </a:p>
          <a:p>
            <a:pPr marL="0" indent="0" algn="just">
              <a:buNone/>
            </a:pPr>
            <a:endParaRPr lang="pt-BR" sz="2600" b="1" dirty="0"/>
          </a:p>
          <a:p>
            <a:pPr marL="0" indent="0" algn="just">
              <a:buNone/>
            </a:pPr>
            <a:endParaRPr lang="pt-BR" sz="2600" b="1" dirty="0"/>
          </a:p>
        </p:txBody>
      </p:sp>
    </p:spTree>
    <p:extLst>
      <p:ext uri="{BB962C8B-B14F-4D97-AF65-F5344CB8AC3E}">
        <p14:creationId xmlns:p14="http://schemas.microsoft.com/office/powerpoint/2010/main" val="3355936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4E528A-E435-42ED-A304-2D9CDF607FA3}"/>
              </a:ext>
            </a:extLst>
          </p:cNvPr>
          <p:cNvSpPr>
            <a:spLocks noGrp="1"/>
          </p:cNvSpPr>
          <p:nvPr>
            <p:ph type="title"/>
          </p:nvPr>
        </p:nvSpPr>
        <p:spPr>
          <a:xfrm>
            <a:off x="196947" y="56875"/>
            <a:ext cx="11844997" cy="626690"/>
          </a:xfrm>
        </p:spPr>
        <p:txBody>
          <a:bodyPr>
            <a:normAutofit/>
          </a:bodyPr>
          <a:lstStyle/>
          <a:p>
            <a:pPr algn="ctr"/>
            <a:r>
              <a:rPr lang="pt-BR" sz="3200" b="1" dirty="0"/>
              <a:t>DADO DO AUTOR</a:t>
            </a:r>
          </a:p>
        </p:txBody>
      </p:sp>
      <p:sp>
        <p:nvSpPr>
          <p:cNvPr id="4" name="Retângulo 3">
            <a:extLst>
              <a:ext uri="{FF2B5EF4-FFF2-40B4-BE49-F238E27FC236}">
                <a16:creationId xmlns:a16="http://schemas.microsoft.com/office/drawing/2014/main" id="{33B98F6A-9D90-473E-B02E-DDC4E40A5D63}"/>
              </a:ext>
            </a:extLst>
          </p:cNvPr>
          <p:cNvSpPr/>
          <p:nvPr/>
        </p:nvSpPr>
        <p:spPr>
          <a:xfrm>
            <a:off x="196947" y="683565"/>
            <a:ext cx="11798106" cy="6001643"/>
          </a:xfrm>
          <a:prstGeom prst="rect">
            <a:avLst/>
          </a:prstGeom>
        </p:spPr>
        <p:txBody>
          <a:bodyPr wrap="square">
            <a:spAutoFit/>
          </a:bodyPr>
          <a:lstStyle/>
          <a:p>
            <a:pPr algn="just"/>
            <a:r>
              <a:rPr lang="pt-BR" sz="2400" b="1" dirty="0"/>
              <a:t>Fonte: </a:t>
            </a:r>
            <a:r>
              <a:rPr lang="pt-BR" sz="2400" b="1" dirty="0">
                <a:hlinkClick r:id="rId2"/>
              </a:rPr>
              <a:t>https://www.escavador.com/sobre/7116374/carlos-roberto-jamil-cury</a:t>
            </a:r>
            <a:r>
              <a:rPr lang="pt-BR" sz="2400" b="1" dirty="0"/>
              <a:t> </a:t>
            </a:r>
          </a:p>
          <a:p>
            <a:pPr algn="just"/>
            <a:r>
              <a:rPr lang="pt-BR" sz="2400" b="1" dirty="0"/>
              <a:t>Possui graduação em Filosofia pela Faculdade de Filosofia Ciências e Letras Nossa Senhora Medianeira (1971), mestrado em Educação: História, Política, Sociedade pela PUC de São Paulo (1977) e doutorado em Educação: História, Política, Sociedade pela PUC de São Paulo (1979). Fez estágios </a:t>
            </a:r>
            <a:r>
              <a:rPr lang="pt-BR" sz="2400" b="1" dirty="0" err="1"/>
              <a:t>ós</a:t>
            </a:r>
            <a:r>
              <a:rPr lang="pt-BR" sz="2400" b="1" dirty="0"/>
              <a:t>-doutorais na Faculdade de Direito da USP (1994); </a:t>
            </a:r>
            <a:r>
              <a:rPr lang="pt-BR" sz="2400" b="1" dirty="0" err="1"/>
              <a:t>Université</a:t>
            </a:r>
            <a:r>
              <a:rPr lang="pt-BR" sz="2400" b="1" dirty="0"/>
              <a:t> de Paris (1995); </a:t>
            </a:r>
            <a:r>
              <a:rPr lang="pt-BR" sz="2400" b="1" dirty="0" err="1"/>
              <a:t>École</a:t>
            </a:r>
            <a:r>
              <a:rPr lang="pt-BR" sz="2400" b="1" dirty="0"/>
              <a:t> </a:t>
            </a:r>
            <a:r>
              <a:rPr lang="pt-BR" sz="2400" b="1" dirty="0" err="1"/>
              <a:t>des</a:t>
            </a:r>
            <a:r>
              <a:rPr lang="pt-BR" sz="2400" b="1" dirty="0"/>
              <a:t> </a:t>
            </a:r>
            <a:r>
              <a:rPr lang="pt-BR" sz="2400" b="1" dirty="0" err="1"/>
              <a:t>Hauts</a:t>
            </a:r>
            <a:r>
              <a:rPr lang="pt-BR" sz="2400" b="1" dirty="0"/>
              <a:t> </a:t>
            </a:r>
            <a:r>
              <a:rPr lang="pt-BR" sz="2400" b="1" dirty="0" err="1"/>
              <a:t>Études</a:t>
            </a:r>
            <a:r>
              <a:rPr lang="pt-BR" sz="2400" b="1" dirty="0"/>
              <a:t> </a:t>
            </a:r>
            <a:r>
              <a:rPr lang="pt-BR" sz="2400" b="1" dirty="0" err="1"/>
              <a:t>en</a:t>
            </a:r>
            <a:r>
              <a:rPr lang="pt-BR" sz="2400" b="1" dirty="0"/>
              <a:t> </a:t>
            </a:r>
            <a:r>
              <a:rPr lang="pt-BR" sz="2400" b="1" dirty="0" err="1"/>
              <a:t>Sciences</a:t>
            </a:r>
            <a:r>
              <a:rPr lang="pt-BR" sz="2400" b="1" dirty="0"/>
              <a:t> </a:t>
            </a:r>
            <a:r>
              <a:rPr lang="pt-BR" sz="2400" b="1" dirty="0" err="1"/>
              <a:t>Sociales</a:t>
            </a:r>
            <a:r>
              <a:rPr lang="pt-BR" sz="2400" b="1" dirty="0"/>
              <a:t>, EHESS (1998-1999); na UFRJ (2011). É professor titular (aposentado) da FE da UFMG. Também foi </a:t>
            </a:r>
            <a:r>
              <a:rPr lang="pt-BR" sz="2400" b="1" dirty="0" err="1"/>
              <a:t>pro-reitor</a:t>
            </a:r>
            <a:r>
              <a:rPr lang="pt-BR" sz="2400" b="1" dirty="0"/>
              <a:t> adjunto de pesquisa desta universidade. É professor adjunto da PUC de Minas Gerais. Foi membro do Conselho Estadual de Educação de Minas Gerais. Entre 1996 e 2004 foi membro do Conselho Nacional de Educação (CNE) na Câmara de Educação Básica (CEB). Foi Presidente da CAPES em 2003 e membro do CTC da Educação Básica (2009-2011) da CAPES. Foi membro da Comissão de Educação da SBPC e membro atual do seu Conselho Nacional. Foi membro do Conselho Superior da CAPES e é Vice-presidente da SBPC. Tem experiência na área de Direito à Educação, atuando principalmente nos seguintes temas: lei de diretrizes e bases, política educacional, legislação educacional e educação de jovens e adultos. Pesquisador 1A do CNPq. É professor há 52 anos.</a:t>
            </a:r>
            <a:endParaRPr lang="pt-BR" sz="1400" dirty="0"/>
          </a:p>
        </p:txBody>
      </p:sp>
    </p:spTree>
    <p:extLst>
      <p:ext uri="{BB962C8B-B14F-4D97-AF65-F5344CB8AC3E}">
        <p14:creationId xmlns:p14="http://schemas.microsoft.com/office/powerpoint/2010/main" val="2031055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ENTRE O INÍCIO E O FIM DA CONSTITUIÇÃO DE 1946 (p. 803-804)</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4. Após 1963, o planejamento foi centralizado na burocracia estatal, deixando para um segundo plano o PNE elaborado pelo CFE. Foram criados os Planos de Desenvolvimento que estabeleceram metas inferiores àquelas estabelecidas pelo CFE. Optou-se por um planejamento econômico de corte tecnocrático, de tal modo que a área social se tornou residual nas prioridades governamentais (p. 804).</a:t>
            </a:r>
          </a:p>
          <a:p>
            <a:pPr marL="0" indent="0" algn="just">
              <a:buNone/>
            </a:pPr>
            <a:r>
              <a:rPr lang="pt-BR" sz="2600" b="1" dirty="0"/>
              <a:t>5. A CF de 1967 alongou a obrigatoriedade de anos de ensino e, ao mesmo tempo, extinguiu a vinculação financeira na Constituição para a educação escolar. Essa vinculação só reapareceu em 1983, pela Emenda Constitucional n. 24, regulamentada pela Lei n. 7.388 de 24 de julho de 1985, e se manteve na Constituição de 1988 (p. 804).</a:t>
            </a:r>
          </a:p>
          <a:p>
            <a:pPr marL="0" indent="0" algn="just">
              <a:buNone/>
            </a:pPr>
            <a:endParaRPr lang="pt-BR" sz="2600" b="1" dirty="0"/>
          </a:p>
          <a:p>
            <a:pPr marL="0" indent="0" algn="just">
              <a:buNone/>
            </a:pPr>
            <a:endParaRPr lang="pt-BR" sz="2600" b="1" dirty="0"/>
          </a:p>
        </p:txBody>
      </p:sp>
    </p:spTree>
    <p:extLst>
      <p:ext uri="{BB962C8B-B14F-4D97-AF65-F5344CB8AC3E}">
        <p14:creationId xmlns:p14="http://schemas.microsoft.com/office/powerpoint/2010/main" val="1148487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OS DOIS PLANOS DO ANO 2000 (804-805)</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1. A elaboração de um PNE reaparece na CF 1988 (art. 214), pela alteração da LDB/1961 (Lei n. 4.024/61) dada pela Lei n. 9.131/95 e reiterada pela LDB 1996 (p. 804).</a:t>
            </a:r>
          </a:p>
          <a:p>
            <a:pPr marL="0" indent="0" algn="just">
              <a:buNone/>
            </a:pPr>
            <a:r>
              <a:rPr lang="pt-BR" sz="2600" b="1" dirty="0"/>
              <a:t>2. Devido à dificuldades na elaboração e implementação da LDB e da Emenda n. 14/96, a proposta de se elaborar um PNE ocorre apenas no ano de 2000 (p. 804).</a:t>
            </a:r>
          </a:p>
          <a:p>
            <a:pPr marL="0" indent="0" algn="just">
              <a:buNone/>
            </a:pPr>
            <a:r>
              <a:rPr lang="pt-BR" sz="2600" b="1" dirty="0"/>
              <a:t>3. Em 200 foram encaminhados dois projetos de PNE ao Congresso Nacional. Um denominado “Proposta da sociedade brasileira”, elaborado por associações de educadores. Outro </a:t>
            </a:r>
            <a:r>
              <a:rPr lang="pt-BR" sz="2600" b="1" dirty="0" err="1"/>
              <a:t>deniminado</a:t>
            </a:r>
            <a:r>
              <a:rPr lang="pt-BR" sz="2600" b="1" dirty="0"/>
              <a:t> “Proposta do Executivo ao Congresso Nacional”, elaborado pelo Executivo, ouvido o CNE e outros órgãos oficiais de representação (p. 804).</a:t>
            </a:r>
          </a:p>
          <a:p>
            <a:pPr marL="0" indent="0" algn="just">
              <a:buNone/>
            </a:pPr>
            <a:r>
              <a:rPr lang="pt-BR" sz="2600" b="1" dirty="0"/>
              <a:t>4. Apesar da difícil tramitação pelo Congresso, o PNE (Lei n. 10.172/01) foi aprovado consagrando a maior parte do texto do Executivo e assimilando algumas metas do plano proposto pela sociedade civil (p. 804-805).</a:t>
            </a:r>
          </a:p>
          <a:p>
            <a:pPr marL="0" indent="0" algn="just">
              <a:buNone/>
            </a:pPr>
            <a:endParaRPr lang="pt-BR" sz="2600" b="1" dirty="0"/>
          </a:p>
          <a:p>
            <a:pPr marL="0" indent="0" algn="just">
              <a:buNone/>
            </a:pPr>
            <a:endParaRPr lang="pt-BR" sz="2600" b="1" dirty="0"/>
          </a:p>
        </p:txBody>
      </p:sp>
    </p:spTree>
    <p:extLst>
      <p:ext uri="{BB962C8B-B14F-4D97-AF65-F5344CB8AC3E}">
        <p14:creationId xmlns:p14="http://schemas.microsoft.com/office/powerpoint/2010/main" val="1052343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UM PLANO (p. 805-807)</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1. Parte do texto voltada a explicar o que seria uma PNE voltado para os Direitos Sociais.</a:t>
            </a:r>
          </a:p>
          <a:p>
            <a:pPr marL="0" indent="0" algn="just">
              <a:buNone/>
            </a:pPr>
            <a:r>
              <a:rPr lang="pt-BR" sz="2600" b="1" dirty="0"/>
              <a:t>2. Para o autor, a ideia de plano voltado para os direitos sociais tem suas origens  crise de 1929; um papel ativo e mesmo intervencionista do Estado para evitar as crises do capitalismo e/ou moderar a competição própria desse sistema contratual de mercado (p. 805). </a:t>
            </a:r>
          </a:p>
          <a:p>
            <a:pPr marL="0" indent="0" algn="just">
              <a:buNone/>
            </a:pPr>
            <a:r>
              <a:rPr lang="pt-BR" sz="2600" b="1" dirty="0"/>
              <a:t>3. Para o autor o liberalismo clássico supõe a não intervenção do Estado a fim de proteger os contratos celebrados no âmbito do mercado e os direitos civis do cidadão. As crises do Estado capitalista, associadas às pressões dos trabalhadores oprimidos, determinaram a manifestação das classes sociais e uma presença intervencionista da parte do Estado sabedor de que a “mão invisível” do mercado não é capaz de resolver as questões sociais. Assim, o Estado busca diminuir a distância social entre as classes por meio de políticas públicas (p. 805).</a:t>
            </a:r>
          </a:p>
          <a:p>
            <a:pPr marL="0" indent="0" algn="just">
              <a:buNone/>
            </a:pPr>
            <a:endParaRPr lang="pt-BR" sz="2600" b="1" dirty="0"/>
          </a:p>
        </p:txBody>
      </p:sp>
    </p:spTree>
    <p:extLst>
      <p:ext uri="{BB962C8B-B14F-4D97-AF65-F5344CB8AC3E}">
        <p14:creationId xmlns:p14="http://schemas.microsoft.com/office/powerpoint/2010/main" val="4095313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UM PLANO (p. 805-807)</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4. A intervenção do Estado deve preencher necessidades sociais por meio de um desenvolvimento racional em que estratégias e meios se tornaram fundamentais para o alcance de prescrições futuras desejáveis. E como essa intervenção se dá dentro do jogo das forças sociais e dos constrangimentos financeiros próprios dos direitos sociais, os planos supõem o conhecimento dos limites e das possibilidades (p. 806).</a:t>
            </a:r>
          </a:p>
          <a:p>
            <a:pPr marL="0" indent="0" algn="just">
              <a:buNone/>
            </a:pPr>
            <a:r>
              <a:rPr lang="pt-BR" sz="2600" b="1" dirty="0"/>
              <a:t>5. Um plano de Estado é um instrumento político cuja finalidade é ser um guia na tarefa de cumprir determinados objetivos dentro de uma metodologia tida como a mais pertinente para a política almejada. Um plano atende tanto a princípios quanto a regras dentro de uma determinada normatividade jurídica. Pressupõe um esforço consciente e contextualizado de metas cujo sucesso exige o conhecimento sistemático de limites, possibilidades e recursos (p. 806).</a:t>
            </a:r>
          </a:p>
          <a:p>
            <a:pPr marL="0" indent="0" algn="just">
              <a:buNone/>
            </a:pPr>
            <a:endParaRPr lang="pt-BR" sz="2600" b="1" dirty="0"/>
          </a:p>
        </p:txBody>
      </p:sp>
    </p:spTree>
    <p:extLst>
      <p:ext uri="{BB962C8B-B14F-4D97-AF65-F5344CB8AC3E}">
        <p14:creationId xmlns:p14="http://schemas.microsoft.com/office/powerpoint/2010/main" val="4280147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UM PLANO (p. 805-807)</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4. A intervenção do Estado deve preencher necessidades sociais por meio de um desenvolvimento racional em que estratégias e meios se tornaram fundamentais para o alcance de prescrições futuras desejáveis. E como essa intervenção se dá dentro do jogo das forças sociais e dos constrangimentos financeiros próprios dos direitos sociais, os planos supõem o conhecimento dos limites e das possibilidades (p. 806).</a:t>
            </a:r>
          </a:p>
          <a:p>
            <a:pPr marL="0" indent="0" algn="just">
              <a:buNone/>
            </a:pPr>
            <a:r>
              <a:rPr lang="pt-BR" sz="2600" b="1" dirty="0"/>
              <a:t>5. Um plano de Estado é um instrumento político cuja finalidade é ser um guia na tarefa de cumprir determinados objetivos dentro de uma metodologia tida como a mais pertinente para a política almejada. Um plano atende tanto a princípios quanto a regras dentro de uma determinada normatividade jurídica. Pressupõe um esforço consciente e contextualizado de metas cujo sucesso exige o conhecimento sistemático de limites, possibilidades e recursos (p. 806).</a:t>
            </a:r>
          </a:p>
          <a:p>
            <a:pPr marL="0" indent="0" algn="just">
              <a:buNone/>
            </a:pPr>
            <a:endParaRPr lang="pt-BR" sz="2600" b="1" dirty="0"/>
          </a:p>
        </p:txBody>
      </p:sp>
    </p:spTree>
    <p:extLst>
      <p:ext uri="{BB962C8B-B14F-4D97-AF65-F5344CB8AC3E}">
        <p14:creationId xmlns:p14="http://schemas.microsoft.com/office/powerpoint/2010/main" val="3606097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UM PLANO (p. 805-807)</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6. No caso do Brasil, o artigo 214 da Constituição Federal visa atender com regularidade, eficácia e abertura, não a um interesse particular, atomizado ou disperso, mas sim, dentro do quadro federativo que supõe unidade e diversidade, o atendimento de um interesse coletivo proclamado direito do cidadão e dever do Estado (p. 806).</a:t>
            </a:r>
          </a:p>
          <a:p>
            <a:pPr marL="0" indent="0" algn="just">
              <a:buNone/>
            </a:pPr>
            <a:r>
              <a:rPr lang="pt-BR" sz="2600" b="1" dirty="0"/>
              <a:t>7. Citando </a:t>
            </a:r>
            <a:r>
              <a:rPr lang="pt-BR" sz="2600" b="1" dirty="0" err="1"/>
              <a:t>Bordignon</a:t>
            </a:r>
            <a:r>
              <a:rPr lang="pt-BR" sz="2600" b="1" dirty="0"/>
              <a:t> (2010), o autor a utilização do conceito de planejamento estratégico “que analisa as condições reais em vista das prescrições futuras, os meios e os recursos necessários” (p. 806).</a:t>
            </a:r>
          </a:p>
          <a:p>
            <a:pPr marL="0" indent="0" algn="just">
              <a:buNone/>
            </a:pPr>
            <a:r>
              <a:rPr lang="pt-BR" sz="2600" b="1" dirty="0"/>
              <a:t>8. O planejamento deve levar em conta a radiografia da a situação presente como ponto de partida. Observados os limites e possibilidades, fixa metas, inclusive legais), pluraliza a participação de sujeitos, determinando momentos para a avaliação do sucesso no alcance das metas e eventuais ajustes (p. 806-807).</a:t>
            </a:r>
          </a:p>
          <a:p>
            <a:pPr marL="0" indent="0" algn="just">
              <a:buNone/>
            </a:pPr>
            <a:endParaRPr lang="pt-BR" sz="2600" b="1" dirty="0"/>
          </a:p>
        </p:txBody>
      </p:sp>
    </p:spTree>
    <p:extLst>
      <p:ext uri="{BB962C8B-B14F-4D97-AF65-F5344CB8AC3E}">
        <p14:creationId xmlns:p14="http://schemas.microsoft.com/office/powerpoint/2010/main" val="8869383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O PLANO DO PROJETO DE LEI N. 8.035/10 (p. 807-808)</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1. O art. 87 da LDBEN 1996 não determinava a obrigatoriedade de elaboração de um PNE em 2010, mas havia consenso de que um novo PNE deveria se elaborado (p. 807).</a:t>
            </a:r>
          </a:p>
          <a:p>
            <a:pPr marL="0" indent="0" algn="just">
              <a:buNone/>
            </a:pPr>
            <a:r>
              <a:rPr lang="pt-BR" sz="2600" b="1" dirty="0"/>
              <a:t>2. Mesmo atingidas as metas do PNE de 2001, havia muito ainda a ser feito. A Emenda Constitucional n. 59/09 alterou o art. 214 da CF 1988 e impôs a elaboração do plano nacional de educação a cada decênio (p. 807).</a:t>
            </a:r>
          </a:p>
          <a:p>
            <a:pPr marL="0" indent="0" algn="just">
              <a:buNone/>
            </a:pPr>
            <a:r>
              <a:rPr lang="pt-BR" sz="2600" b="1" dirty="0"/>
              <a:t>3. Houve diversos movimentos de educadores no sentido de um novo PNE, como a Campanha Nacional pelo Direito à Educação, o movimento Todos pela Educação (apoiados pela SBPC). Tivemos também a Conferência Nacional da Educação Básica – </a:t>
            </a:r>
            <a:r>
              <a:rPr lang="pt-BR" sz="2600" b="1" dirty="0" err="1"/>
              <a:t>Coneb</a:t>
            </a:r>
            <a:r>
              <a:rPr lang="pt-BR" sz="2600" b="1" dirty="0"/>
              <a:t> –, em 2009; Conferência Nacional de Educação – </a:t>
            </a:r>
            <a:r>
              <a:rPr lang="pt-BR" sz="2600" b="1" dirty="0" err="1"/>
              <a:t>Conae</a:t>
            </a:r>
            <a:r>
              <a:rPr lang="pt-BR" sz="2600" b="1" dirty="0"/>
              <a:t> –, em 2010, convocada pelo governo federal, que reforçou a participação dos Municípios, Estados e do próprio MEC, por meio de delegados que representavam inúmeras associações e entes federados de todo o país (p. 807)</a:t>
            </a:r>
          </a:p>
        </p:txBody>
      </p:sp>
    </p:spTree>
    <p:extLst>
      <p:ext uri="{BB962C8B-B14F-4D97-AF65-F5344CB8AC3E}">
        <p14:creationId xmlns:p14="http://schemas.microsoft.com/office/powerpoint/2010/main" val="181030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O PLANO DO PROJETO DE LEI N. 8.035/10 (p. 807-808)</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4. Os processos de avaliação reforçaram a necessidade de um novo PNE e de normas sobre a responsabilidade na educação como uma lei de responsabilidade educacional (por alteração da Lei n. 7.347/85), disciplinando a ação civil pública de responsabilidade educacional; a Portaria MEC n. 1.407/2010, criando o Fórum Nacional de Educação; a lei do piso salarial profissional nacional para os docentes (Lei n. 11.947/09) e a aprovação pela Câmara de Educação Básica do Conselho Nacional de Educação do Parecer CEB/CNE n. 08/10 do Custo-Aluno--Qualidade inicial – </a:t>
            </a:r>
            <a:r>
              <a:rPr lang="pt-BR" sz="2600" b="1" dirty="0" err="1"/>
              <a:t>CAQi</a:t>
            </a:r>
            <a:r>
              <a:rPr lang="pt-BR" sz="2600" b="1" dirty="0"/>
              <a:t>  (p. 808).</a:t>
            </a:r>
          </a:p>
          <a:p>
            <a:pPr marL="0" indent="0" algn="just">
              <a:buNone/>
            </a:pPr>
            <a:r>
              <a:rPr lang="pt-BR" sz="2600" b="1" dirty="0"/>
              <a:t>5. Em novembro de 2010 foi encaminhado ao </a:t>
            </a:r>
            <a:r>
              <a:rPr lang="pt-BR" sz="2600" b="1" dirty="0" err="1"/>
              <a:t>ao</a:t>
            </a:r>
            <a:r>
              <a:rPr lang="pt-BR" sz="2600" b="1" dirty="0"/>
              <a:t> Presidente da República o Projeto de Lei do PNE 2011-2020, acompanhado de uma Exposição de Motivos</a:t>
            </a:r>
          </a:p>
          <a:p>
            <a:pPr marL="0" indent="0" algn="just">
              <a:buNone/>
            </a:pPr>
            <a:endParaRPr lang="pt-BR" sz="2600" b="1" dirty="0"/>
          </a:p>
        </p:txBody>
      </p:sp>
    </p:spTree>
    <p:extLst>
      <p:ext uri="{BB962C8B-B14F-4D97-AF65-F5344CB8AC3E}">
        <p14:creationId xmlns:p14="http://schemas.microsoft.com/office/powerpoint/2010/main" val="13532098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O PLANO DO PROJETO DE LEI N. 8.035/10 (p. 807-808)</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6. A exposição ressalta a construção “coletiva” do Plano e destaca como conceitos subjacentes ao PNE os seguintes: Educação, processo e prática constituída e constituinte das relações sociais; Direito à Educação; Regime de Colaboração; Sistema Nacional de Educação; Fórum Nacional de Educação; Conselho Nacional de Educação; Ministério da Educação como lugar da unidade nacional em matéria de educação por meio da formulação e indução de políticas nacionais; Gestão Democrática; Qualidade da Educação (com referência indireta ao </a:t>
            </a:r>
            <a:r>
              <a:rPr lang="pt-BR" sz="2600" b="1" dirty="0" err="1"/>
              <a:t>CAQi</a:t>
            </a:r>
            <a:r>
              <a:rPr lang="pt-BR" sz="2600" b="1" dirty="0"/>
              <a:t>); Diversidade; Ações Afirmativas e Lei de Responsabilidade Educacional.</a:t>
            </a:r>
          </a:p>
          <a:p>
            <a:pPr marL="0" indent="0" algn="just">
              <a:buNone/>
            </a:pPr>
            <a:r>
              <a:rPr lang="pt-BR" sz="2600" b="1" dirty="0"/>
              <a:t>7. O projeto de PNE possuía oito premissas e as seis características, focadas na necessidade de estratégias articuladas, com 20 metas e 171 estratégias (p. 808).</a:t>
            </a:r>
          </a:p>
          <a:p>
            <a:pPr marL="0" indent="0" algn="just">
              <a:buNone/>
            </a:pPr>
            <a:endParaRPr lang="pt-BR" sz="2600" b="1" dirty="0"/>
          </a:p>
        </p:txBody>
      </p:sp>
    </p:spTree>
    <p:extLst>
      <p:ext uri="{BB962C8B-B14F-4D97-AF65-F5344CB8AC3E}">
        <p14:creationId xmlns:p14="http://schemas.microsoft.com/office/powerpoint/2010/main" val="3591259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CONCLUSÃO (p. 809-810)</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1. Um estudo histórico sobre os PNE brasileiros não revela um passo promissor, mas pode trazer aspectos que poderiam ser observados na elaboração do PNE de 2011, como pontos como: o papel supletivo da União, os desacertos no financiamento, a omissão dos entes federativos e uma certa consciência de que tais planos são mais um otimismo exagerado do </a:t>
            </a:r>
            <a:r>
              <a:rPr lang="pt-BR" sz="2600" b="1" dirty="0" err="1"/>
              <a:t>wishfull</a:t>
            </a:r>
            <a:r>
              <a:rPr lang="pt-BR" sz="2600" b="1" dirty="0"/>
              <a:t> </a:t>
            </a:r>
            <a:r>
              <a:rPr lang="pt-BR" sz="2600" b="1" dirty="0" err="1"/>
              <a:t>thinking</a:t>
            </a:r>
            <a:r>
              <a:rPr lang="pt-BR" sz="2600" b="1" dirty="0"/>
              <a:t> (tomada de decisão baseada mais em desejo do que em bases racionais ou considerando um desejo como se ele já fosse realidade) do que imposições vinculantes, realistas e exigíveis para a satisfação de um direito da cidadania e dever do Estado (p. 809).</a:t>
            </a:r>
          </a:p>
          <a:p>
            <a:pPr marL="0" indent="0" algn="just">
              <a:buNone/>
            </a:pPr>
            <a:r>
              <a:rPr lang="pt-BR" sz="2600" b="1" dirty="0"/>
              <a:t>2. Para o autor, o projeto de PNE de 2010 “carece de uma radiografia que lhe dê o ponto de partida para a superação dos problemas detectados e maior clareza dos rumos a seguir” (p. 809).</a:t>
            </a:r>
          </a:p>
          <a:p>
            <a:pPr marL="0" indent="0" algn="just">
              <a:buNone/>
            </a:pPr>
            <a:r>
              <a:rPr lang="pt-BR" sz="2600" b="1" dirty="0"/>
              <a:t>3. Ao analisar o projeto de PNE de 2010, o autor considera que o texto do anexo perde a força prescritiva ao fazer apenas “recomendações” (p. 809-810).</a:t>
            </a:r>
          </a:p>
          <a:p>
            <a:pPr marL="0" indent="0" algn="just">
              <a:buNone/>
            </a:pPr>
            <a:endParaRPr lang="pt-BR" sz="2600" b="1" dirty="0"/>
          </a:p>
        </p:txBody>
      </p:sp>
    </p:spTree>
    <p:extLst>
      <p:ext uri="{BB962C8B-B14F-4D97-AF65-F5344CB8AC3E}">
        <p14:creationId xmlns:p14="http://schemas.microsoft.com/office/powerpoint/2010/main" val="3534092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1B45DE-5E15-42E7-8024-2F4154C9B3CF}"/>
              </a:ext>
            </a:extLst>
          </p:cNvPr>
          <p:cNvSpPr>
            <a:spLocks noGrp="1"/>
          </p:cNvSpPr>
          <p:nvPr>
            <p:ph type="title"/>
          </p:nvPr>
        </p:nvSpPr>
        <p:spPr>
          <a:xfrm>
            <a:off x="622299" y="238165"/>
            <a:ext cx="10947400" cy="621846"/>
          </a:xfrm>
        </p:spPr>
        <p:txBody>
          <a:bodyPr>
            <a:normAutofit/>
          </a:bodyPr>
          <a:lstStyle/>
          <a:p>
            <a:pPr algn="ctr"/>
            <a:r>
              <a:rPr lang="pt-BR" sz="3200" b="1" dirty="0"/>
              <a:t>DADOS DO TEXTO</a:t>
            </a:r>
          </a:p>
        </p:txBody>
      </p:sp>
      <p:sp>
        <p:nvSpPr>
          <p:cNvPr id="3" name="Espaço Reservado para Conteúdo 2">
            <a:extLst>
              <a:ext uri="{FF2B5EF4-FFF2-40B4-BE49-F238E27FC236}">
                <a16:creationId xmlns:a16="http://schemas.microsoft.com/office/drawing/2014/main" id="{41CCAFED-D40E-46CB-8BA3-4AC8D4594B74}"/>
              </a:ext>
            </a:extLst>
          </p:cNvPr>
          <p:cNvSpPr>
            <a:spLocks noGrp="1"/>
          </p:cNvSpPr>
          <p:nvPr>
            <p:ph idx="1"/>
          </p:nvPr>
        </p:nvSpPr>
        <p:spPr>
          <a:xfrm>
            <a:off x="341086" y="928916"/>
            <a:ext cx="11444514" cy="1244658"/>
          </a:xfrm>
          <a:ln w="50800">
            <a:solidFill>
              <a:schemeClr val="tx1"/>
            </a:solidFill>
          </a:ln>
        </p:spPr>
        <p:txBody>
          <a:bodyPr>
            <a:normAutofit/>
          </a:bodyPr>
          <a:lstStyle/>
          <a:p>
            <a:r>
              <a:rPr lang="pt-BR" b="1" dirty="0"/>
              <a:t>Artigo publicado no periódico Cadernos de Pesquisa da Fundação Carlos Chagas, v. 41, p. 792-813, 2011.</a:t>
            </a:r>
          </a:p>
          <a:p>
            <a:pPr marL="0" indent="0">
              <a:buNone/>
            </a:pPr>
            <a:endParaRPr lang="pt-BR" b="1" dirty="0"/>
          </a:p>
        </p:txBody>
      </p:sp>
    </p:spTree>
    <p:extLst>
      <p:ext uri="{BB962C8B-B14F-4D97-AF65-F5344CB8AC3E}">
        <p14:creationId xmlns:p14="http://schemas.microsoft.com/office/powerpoint/2010/main" val="10590760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CONCLUSÃO (p. 809-810)</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4.  O autor, no final do texto, inda faz algumas recomendações quanto ao projeto de PNE de 2010 (p. 810):</a:t>
            </a:r>
          </a:p>
          <a:p>
            <a:pPr marL="0" indent="0" algn="just">
              <a:buNone/>
            </a:pPr>
            <a:r>
              <a:rPr lang="pt-BR" sz="2600" b="1" dirty="0"/>
              <a:t>a) Um estabelecimento claro e efetivo do regime de colaboração entre os entes federados.</a:t>
            </a:r>
          </a:p>
          <a:p>
            <a:pPr marL="0" indent="0" algn="just">
              <a:buNone/>
            </a:pPr>
            <a:r>
              <a:rPr lang="pt-BR" sz="2600" b="1" dirty="0"/>
              <a:t>b) Enquanto a função redistributiva da União se subordinar à função supletiva, dificilmente os Municípios poderão arcar com a educação infantil a fim de cumprir o mandato constitucional. O mesmo se aplica aos Estados na articulação entre ensino médio e educação profissional.</a:t>
            </a:r>
          </a:p>
          <a:p>
            <a:pPr marL="0" indent="0" algn="just">
              <a:buNone/>
            </a:pPr>
            <a:r>
              <a:rPr lang="pt-BR" sz="2600" b="1" dirty="0"/>
              <a:t>c) O sistema de responsabilidade educacional deveria ser composto por uma lei de responsabilidade educacional e a avaliação de desempenho.</a:t>
            </a:r>
          </a:p>
          <a:p>
            <a:pPr marL="0" indent="0" algn="just">
              <a:buNone/>
            </a:pPr>
            <a:endParaRPr lang="pt-BR" sz="2600" b="1" dirty="0"/>
          </a:p>
        </p:txBody>
      </p:sp>
    </p:spTree>
    <p:extLst>
      <p:ext uri="{BB962C8B-B14F-4D97-AF65-F5344CB8AC3E}">
        <p14:creationId xmlns:p14="http://schemas.microsoft.com/office/powerpoint/2010/main" val="1891646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2AC5DE2-047D-403B-BC66-E7C4111F11B2}"/>
              </a:ext>
            </a:extLst>
          </p:cNvPr>
          <p:cNvSpPr txBox="1">
            <a:spLocks/>
          </p:cNvSpPr>
          <p:nvPr/>
        </p:nvSpPr>
        <p:spPr>
          <a:xfrm>
            <a:off x="341086" y="271271"/>
            <a:ext cx="11509827" cy="75965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3200" b="1" dirty="0"/>
              <a:t>ORGANIZAÇÃO DO CAPÍTULO</a:t>
            </a:r>
          </a:p>
        </p:txBody>
      </p:sp>
      <p:sp>
        <p:nvSpPr>
          <p:cNvPr id="5" name="Espaço Reservado para Conteúdo 2">
            <a:extLst>
              <a:ext uri="{FF2B5EF4-FFF2-40B4-BE49-F238E27FC236}">
                <a16:creationId xmlns:a16="http://schemas.microsoft.com/office/drawing/2014/main" id="{B8E08411-768C-4871-90D8-0EDFAF9720C6}"/>
              </a:ext>
            </a:extLst>
          </p:cNvPr>
          <p:cNvSpPr txBox="1">
            <a:spLocks/>
          </p:cNvSpPr>
          <p:nvPr/>
        </p:nvSpPr>
        <p:spPr>
          <a:xfrm>
            <a:off x="341086" y="1030926"/>
            <a:ext cx="11509827" cy="5555803"/>
          </a:xfrm>
          <a:prstGeom prst="rect">
            <a:avLst/>
          </a:prstGeom>
          <a:ln w="50800">
            <a:solidFill>
              <a:schemeClr val="tx1"/>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t-BR" sz="2700" b="1" dirty="0"/>
              <a:t>RESUMO (p. 790)</a:t>
            </a:r>
          </a:p>
          <a:p>
            <a:r>
              <a:rPr lang="pt-BR" sz="2700" b="1" dirty="0"/>
              <a:t>ABSTRACT (p. 791)</a:t>
            </a:r>
          </a:p>
          <a:p>
            <a:r>
              <a:rPr lang="pt-BR" sz="2700" b="1" dirty="0"/>
              <a:t>INTRODUÇÃO (p. 792-795)</a:t>
            </a:r>
          </a:p>
          <a:p>
            <a:r>
              <a:rPr lang="pt-BR" sz="2700" b="1" dirty="0"/>
              <a:t>EM BUSCA DE UM PLANO (p. 795-797)</a:t>
            </a:r>
          </a:p>
          <a:p>
            <a:r>
              <a:rPr lang="pt-BR" sz="2700" b="1" dirty="0"/>
              <a:t>ANOS DE 1930: O DECRETO, O CONSELHO NACIONAL DE EDUCAÇÃO E O PLANO (p. 797-799)</a:t>
            </a:r>
          </a:p>
          <a:p>
            <a:r>
              <a:rPr lang="pt-BR" sz="2700" b="1" dirty="0"/>
              <a:t>ANOS DE 1930: O MANIFESTO DOS PIONEIROS DA EDUCAÇÃO NOVA E A CONFERÊNCIA DE NITERÓI (p. 799 -800)</a:t>
            </a:r>
          </a:p>
          <a:p>
            <a:r>
              <a:rPr lang="pt-BR" sz="2700" b="1" dirty="0"/>
              <a:t>A CONSTITUIÇÃO DE 1934 E A LEI N. 176/36 (p. 800-803)</a:t>
            </a:r>
          </a:p>
          <a:p>
            <a:r>
              <a:rPr lang="pt-BR" sz="2700" b="1" dirty="0"/>
              <a:t>ENTRE O INÍCIO E O FIM DA CONSTITUIÇÃO DE 1946 (p. 803-804)</a:t>
            </a:r>
          </a:p>
          <a:p>
            <a:r>
              <a:rPr lang="pt-BR" sz="2700" b="1" dirty="0"/>
              <a:t>OS DOIS PLANOS DO ANO 2000 (804-805)</a:t>
            </a:r>
          </a:p>
          <a:p>
            <a:r>
              <a:rPr lang="pt-BR" sz="2700" b="1" dirty="0"/>
              <a:t>UM PLANO (p. 805-807)</a:t>
            </a:r>
          </a:p>
          <a:p>
            <a:r>
              <a:rPr lang="pt-BR" sz="2700" b="1" dirty="0"/>
              <a:t>O PLANO DO PROJETO DE LEI N. 8.035/10 (p. 807-808)</a:t>
            </a:r>
          </a:p>
          <a:p>
            <a:r>
              <a:rPr lang="pt-BR" sz="2700" b="1" dirty="0"/>
              <a:t>CONCLUSÃO (p. 809-810)</a:t>
            </a:r>
          </a:p>
        </p:txBody>
      </p:sp>
    </p:spTree>
    <p:extLst>
      <p:ext uri="{BB962C8B-B14F-4D97-AF65-F5344CB8AC3E}">
        <p14:creationId xmlns:p14="http://schemas.microsoft.com/office/powerpoint/2010/main" val="699887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RESUMO (p. 790)</a:t>
            </a:r>
          </a:p>
        </p:txBody>
      </p:sp>
      <p:sp>
        <p:nvSpPr>
          <p:cNvPr id="7" name="Espaço Reservado para Conteúdo 2">
            <a:extLst>
              <a:ext uri="{FF2B5EF4-FFF2-40B4-BE49-F238E27FC236}">
                <a16:creationId xmlns:a16="http://schemas.microsoft.com/office/drawing/2014/main" id="{5CD86282-6E81-42E1-AAF8-DEAC8E207966}"/>
              </a:ext>
            </a:extLst>
          </p:cNvPr>
          <p:cNvSpPr>
            <a:spLocks noGrp="1"/>
          </p:cNvSpPr>
          <p:nvPr>
            <p:ph idx="1"/>
          </p:nvPr>
        </p:nvSpPr>
        <p:spPr>
          <a:xfrm>
            <a:off x="365761" y="1167617"/>
            <a:ext cx="11366694" cy="5532985"/>
          </a:xfrm>
          <a:ln w="50800">
            <a:solidFill>
              <a:schemeClr val="tx1"/>
            </a:solidFill>
          </a:ln>
        </p:spPr>
        <p:txBody>
          <a:bodyPr>
            <a:noAutofit/>
          </a:bodyPr>
          <a:lstStyle/>
          <a:p>
            <a:pPr marL="0" indent="0" algn="just">
              <a:buNone/>
            </a:pPr>
            <a:r>
              <a:rPr lang="pt-BR" dirty="0"/>
              <a:t>RESUMO</a:t>
            </a:r>
            <a:r>
              <a:rPr lang="pt-BR" b="1" dirty="0"/>
              <a:t>: </a:t>
            </a:r>
            <a:r>
              <a:rPr lang="pt-BR" dirty="0"/>
              <a:t>Esse artigo pretende, primeiramente, em vista da tramitação de um novo Plano Nacional de Educação enviado pelo Executivo ao Congresso Nacional, resgatar a evolução dos planos anteriores. Vários foram os Planos Nacionais de Educação e todos eles fracassaram. Em seguida, em outro contexto legal, social e político, considerando a definição de Plano, busca-se analisar a exposição de motivos do Plano, o texto legal e seus anexos. Certos temas continuam presentes como grandes desafios para que, desta vez, o Plano possa vir a ser bem-sucedido. Entre os principais temas, deve-se destacar o papel da União no sistema federativo brasileiro, com especial atenção para a denominada função supletiva, o regime de colaboração e os recursos financeiros.</a:t>
            </a:r>
          </a:p>
          <a:p>
            <a:pPr marL="0" indent="0" algn="just">
              <a:buNone/>
            </a:pPr>
            <a:r>
              <a:rPr lang="pt-BR" sz="2600" dirty="0"/>
              <a:t>Palavras-chave: PLANO NACIONAL DE EDUCAÇÃO • POLÍTICAS EDUCACIONAIS •</a:t>
            </a:r>
          </a:p>
          <a:p>
            <a:pPr marL="0" indent="0" algn="just">
              <a:buNone/>
            </a:pPr>
            <a:r>
              <a:rPr lang="pt-BR" sz="2600" dirty="0"/>
              <a:t>ADMINISTRAÇÃO DA EDUCAÇÃO • FINANCIAMENTO DA EDUCAÇÃO</a:t>
            </a:r>
          </a:p>
          <a:p>
            <a:pPr marL="0" indent="0">
              <a:buNone/>
            </a:pPr>
            <a:endParaRPr lang="pt-BR" sz="2600" b="1" dirty="0"/>
          </a:p>
        </p:txBody>
      </p:sp>
    </p:spTree>
    <p:extLst>
      <p:ext uri="{BB962C8B-B14F-4D97-AF65-F5344CB8AC3E}">
        <p14:creationId xmlns:p14="http://schemas.microsoft.com/office/powerpoint/2010/main" val="3415382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INTRODUÇÃO (p. 792-795)</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1. O autor cita que no ano de 2011 estava em tramitação um projeto de Plano Nacional de Educação (PNE), por força do inciso IX do Art. 21 da CF1988. Esclarece ainda que o PNE (Lei n. 10.172/01) deveria ter expirado em janeiro de 2011 (p. 792).</a:t>
            </a:r>
          </a:p>
          <a:p>
            <a:pPr marL="0" indent="0" algn="just">
              <a:buNone/>
            </a:pPr>
            <a:r>
              <a:rPr lang="pt-BR" sz="2600" b="1" dirty="0"/>
              <a:t>2. Discute o fato de que a competência para </a:t>
            </a:r>
            <a:r>
              <a:rPr lang="pt-BR" sz="2600" b="1" dirty="0" err="1"/>
              <a:t>legilslar</a:t>
            </a:r>
            <a:r>
              <a:rPr lang="pt-BR" sz="2600" b="1" dirty="0"/>
              <a:t> sobre norma </a:t>
            </a:r>
            <a:r>
              <a:rPr lang="pt-BR" sz="2600" b="1" dirty="0" err="1"/>
              <a:t>gerasi</a:t>
            </a:r>
            <a:r>
              <a:rPr lang="pt-BR" sz="2600" b="1" dirty="0"/>
              <a:t> da Educação é privativa da União (art. 22, inciso XXIV, Diretrizes e Bases da Educação Nacional), mas também é uma competência comum a todos os entes federativos (art. 23, V), e também uma competência concorrente (art. 24, IX). Para o autor as competências concorrentes deve formar um “conjunto harmonioso” entre os entes federados, o que deve manifestar-se no PNE por meio do “regime de colaboração” (p. 792-793).</a:t>
            </a:r>
          </a:p>
          <a:p>
            <a:pPr marL="0" indent="0" algn="just">
              <a:buNone/>
            </a:pPr>
            <a:endParaRPr lang="pt-BR" sz="2600" b="1" dirty="0"/>
          </a:p>
        </p:txBody>
      </p:sp>
    </p:spTree>
    <p:extLst>
      <p:ext uri="{BB962C8B-B14F-4D97-AF65-F5344CB8AC3E}">
        <p14:creationId xmlns:p14="http://schemas.microsoft.com/office/powerpoint/2010/main" val="1002634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INTRODUÇÃO (p. 792-795)</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3. A elaboração do PNE está prevista na CF1988 e na LDBEN/96, nas disposições transitórias, que em 1996 deveria estar em sintonia com a sintonia com a “Declaração Mundial sobre a Educação para Todos” (Jomtien/1990). No próprio texto das disposições transitória da LDBEN dá margem para que p PNE tenha uma duração maior do que dez anos (p. 793).</a:t>
            </a:r>
          </a:p>
          <a:p>
            <a:pPr marL="0" indent="0" algn="just">
              <a:buNone/>
            </a:pPr>
            <a:r>
              <a:rPr lang="pt-BR" sz="2600" b="1" dirty="0"/>
              <a:t>4. Somente com a Emenda Constitucional n. 59/09 é que o Art. 214 da CF1988 teve seu texto alterado, estabelecendo a exigência de um PNE “de duração decenal, com o objetivo de articular o sistema nacional de educação em regime de colaboração por meio de ações integradas dos poderes públicos das diferentes esferas federativas” (p. 794).</a:t>
            </a:r>
          </a:p>
          <a:p>
            <a:pPr marL="0" indent="0" algn="just">
              <a:buNone/>
            </a:pPr>
            <a:endParaRPr lang="pt-BR" sz="2600" b="1" dirty="0"/>
          </a:p>
        </p:txBody>
      </p:sp>
    </p:spTree>
    <p:extLst>
      <p:ext uri="{BB962C8B-B14F-4D97-AF65-F5344CB8AC3E}">
        <p14:creationId xmlns:p14="http://schemas.microsoft.com/office/powerpoint/2010/main" val="991422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INTRODUÇÃO (p. 792-795)</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5. Alterações com a Emenda Constitucional n. 59/09 (p. 794):</a:t>
            </a:r>
          </a:p>
          <a:p>
            <a:pPr marL="0" indent="0" algn="just">
              <a:buNone/>
            </a:pPr>
            <a:r>
              <a:rPr lang="pt-BR" sz="2600" b="1" dirty="0"/>
              <a:t>a) PNE com duração de dez anos;</a:t>
            </a:r>
          </a:p>
          <a:p>
            <a:pPr marL="0" indent="0" algn="just">
              <a:buNone/>
            </a:pPr>
            <a:r>
              <a:rPr lang="pt-BR" sz="2600" b="1" dirty="0"/>
              <a:t>b) PNE se completa com uma lei que o regulamente;</a:t>
            </a:r>
          </a:p>
          <a:p>
            <a:pPr marL="0" indent="0" algn="just">
              <a:buNone/>
            </a:pPr>
            <a:r>
              <a:rPr lang="pt-BR" sz="2600" b="1" dirty="0"/>
              <a:t>c) o PNE integra um "sistema nacional de educação" - mais do que uma simples carta de intenções, um conjunto de "ações integradas dos poderes públicos" e revisão do conceito de ação supletiva da União com relação à Educação Básica.</a:t>
            </a:r>
          </a:p>
          <a:p>
            <a:pPr marL="0" indent="0" algn="just">
              <a:buNone/>
            </a:pPr>
            <a:r>
              <a:rPr lang="pt-BR" sz="2600" b="1" dirty="0"/>
              <a:t>6. Consagração do “princípio de subsidiariedade pelo qual, nas relações federativas, o Estado Nacional não deve impedir os Estados-membros (subnacionais) de realizar o que eles podem fazer por si mesmos. Mais do que isso, por esse princípio, esse sujeito maior deve auxiliar, subsidiar os outros sujeitos, supri-los e estimulá-los em suas atribuições sem tomar o lugar atribuível aos mesmos” (p. 794) – na Educação Básica, a União só pode atuar de forma  supletiva ou subsidiária.</a:t>
            </a:r>
          </a:p>
          <a:p>
            <a:pPr marL="0" indent="0" algn="just">
              <a:buNone/>
            </a:pPr>
            <a:endParaRPr lang="pt-BR" sz="2600" b="1" dirty="0"/>
          </a:p>
          <a:p>
            <a:pPr marL="0" indent="0" algn="just">
              <a:buNone/>
            </a:pPr>
            <a:endParaRPr lang="pt-BR" sz="2600" b="1" dirty="0"/>
          </a:p>
        </p:txBody>
      </p:sp>
    </p:spTree>
    <p:extLst>
      <p:ext uri="{BB962C8B-B14F-4D97-AF65-F5344CB8AC3E}">
        <p14:creationId xmlns:p14="http://schemas.microsoft.com/office/powerpoint/2010/main" val="2839709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6E22E-5830-4BB7-AC4B-2942F5B10C25}"/>
              </a:ext>
            </a:extLst>
          </p:cNvPr>
          <p:cNvSpPr>
            <a:spLocks noGrp="1"/>
          </p:cNvSpPr>
          <p:nvPr>
            <p:ph type="title"/>
          </p:nvPr>
        </p:nvSpPr>
        <p:spPr>
          <a:xfrm>
            <a:off x="365761" y="365126"/>
            <a:ext cx="11366694" cy="689952"/>
          </a:xfrm>
        </p:spPr>
        <p:txBody>
          <a:bodyPr>
            <a:normAutofit/>
          </a:bodyPr>
          <a:lstStyle/>
          <a:p>
            <a:pPr algn="ctr"/>
            <a:r>
              <a:rPr lang="pt-BR" sz="3200" b="1" dirty="0"/>
              <a:t>INTRODUÇÃO (p. 792-795)</a:t>
            </a:r>
          </a:p>
        </p:txBody>
      </p:sp>
      <p:sp>
        <p:nvSpPr>
          <p:cNvPr id="3" name="Espaço Reservado para Conteúdo 2">
            <a:extLst>
              <a:ext uri="{FF2B5EF4-FFF2-40B4-BE49-F238E27FC236}">
                <a16:creationId xmlns:a16="http://schemas.microsoft.com/office/drawing/2014/main" id="{E70EC75A-3DE5-429C-A5EE-B331C5455E79}"/>
              </a:ext>
            </a:extLst>
          </p:cNvPr>
          <p:cNvSpPr>
            <a:spLocks noGrp="1"/>
          </p:cNvSpPr>
          <p:nvPr>
            <p:ph idx="1"/>
          </p:nvPr>
        </p:nvSpPr>
        <p:spPr>
          <a:xfrm>
            <a:off x="365761" y="1167618"/>
            <a:ext cx="11366694" cy="5325256"/>
          </a:xfrm>
          <a:ln w="50800">
            <a:solidFill>
              <a:schemeClr val="tx1"/>
            </a:solidFill>
          </a:ln>
        </p:spPr>
        <p:txBody>
          <a:bodyPr>
            <a:noAutofit/>
          </a:bodyPr>
          <a:lstStyle/>
          <a:p>
            <a:pPr marL="0" indent="0" algn="just">
              <a:buNone/>
            </a:pPr>
            <a:r>
              <a:rPr lang="pt-BR" sz="2600" b="1" dirty="0"/>
              <a:t>7. Problemas com relação à atuação da União na Educação Básica derivada do principio da subsidiariedade: a União não se vê obrigada a investir na Educação Básica, o que pode ser constatado com o veto ao financiamento da Educação básica no PNE 2001, que previa que 7% do PIB deveria ser destinado à Educação para que fossem atingidas as metas do PNE (p. 794).</a:t>
            </a:r>
          </a:p>
          <a:p>
            <a:pPr marL="0" indent="0" algn="just">
              <a:buNone/>
            </a:pPr>
            <a:r>
              <a:rPr lang="pt-BR" sz="2600" b="1" dirty="0"/>
              <a:t>8. Funções da União com relação à Educação Básica (p. 794-785a Educação:</a:t>
            </a:r>
          </a:p>
          <a:p>
            <a:pPr marL="0" indent="0" algn="just">
              <a:buNone/>
            </a:pPr>
            <a:r>
              <a:rPr lang="pt-BR" sz="2600" b="1" dirty="0"/>
              <a:t>a) “função supletiva” – a União deve complementar as ações promovidas pelos Estados e Municípios;</a:t>
            </a:r>
          </a:p>
          <a:p>
            <a:pPr marL="0" indent="0" algn="just">
              <a:buNone/>
            </a:pPr>
            <a:r>
              <a:rPr lang="pt-BR" sz="2600" b="1" dirty="0"/>
              <a:t>b) “função redistributiva” – a União deve redistribuir os recursos</a:t>
            </a:r>
          </a:p>
          <a:p>
            <a:pPr marL="0" indent="0" algn="just">
              <a:buNone/>
            </a:pPr>
            <a:r>
              <a:rPr lang="pt-BR" sz="2600" b="1" dirty="0"/>
              <a:t>c) “função técnica” – a União deve dar suporte técnico aos Estados e Municípios.</a:t>
            </a:r>
          </a:p>
          <a:p>
            <a:pPr marL="0" indent="0" algn="just">
              <a:buNone/>
            </a:pPr>
            <a:endParaRPr lang="pt-BR" sz="2600" b="1" dirty="0"/>
          </a:p>
        </p:txBody>
      </p:sp>
    </p:spTree>
    <p:extLst>
      <p:ext uri="{BB962C8B-B14F-4D97-AF65-F5344CB8AC3E}">
        <p14:creationId xmlns:p14="http://schemas.microsoft.com/office/powerpoint/2010/main" val="1726392545"/>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1373</TotalTime>
  <Words>4350</Words>
  <Application>Microsoft Office PowerPoint</Application>
  <PresentationFormat>Widescreen</PresentationFormat>
  <Paragraphs>118</Paragraphs>
  <Slides>30</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30</vt:i4>
      </vt:variant>
    </vt:vector>
  </HeadingPairs>
  <TitlesOfParts>
    <vt:vector size="34" baseType="lpstr">
      <vt:lpstr>Arial</vt:lpstr>
      <vt:lpstr>Calibri</vt:lpstr>
      <vt:lpstr>Calibri Light</vt:lpstr>
      <vt:lpstr>Tema do Office</vt:lpstr>
      <vt:lpstr>TEMA: Planejamento e situação atual da educação .   CURY, C. R. J.. Por um novo Plano Nacional de Educação. Cadernos de Pesquisa (Fundação Carlos Chagas. Impresso), v. 41, p. 792-813, 2011.</vt:lpstr>
      <vt:lpstr>DADO DO AUTOR</vt:lpstr>
      <vt:lpstr>DADOS DO TEXTO</vt:lpstr>
      <vt:lpstr>Apresentação do PowerPoint</vt:lpstr>
      <vt:lpstr>RESUMO (p. 790)</vt:lpstr>
      <vt:lpstr>INTRODUÇÃO (p. 792-795)</vt:lpstr>
      <vt:lpstr>INTRODUÇÃO (p. 792-795)</vt:lpstr>
      <vt:lpstr>INTRODUÇÃO (p. 792-795)</vt:lpstr>
      <vt:lpstr>INTRODUÇÃO (p. 792-795)</vt:lpstr>
      <vt:lpstr>INTRODUÇÃO (p. 792-795)</vt:lpstr>
      <vt:lpstr>EM BUSCA DE UM PLANO (p. 795-797)</vt:lpstr>
      <vt:lpstr>EM BUSCA DE UM PLANO (p. 795-797)</vt:lpstr>
      <vt:lpstr>EM BUSCA DE UM PLANO (p. 795-797)</vt:lpstr>
      <vt:lpstr>ANOS DE 1930: O DECRETO, O CONSELHO NACIONAL DE EDUCAÇÃO E O PLANO (p. 797-799)</vt:lpstr>
      <vt:lpstr>ANOS DE 1930: O MANIFESTO DOS PIONEIROS DA EDUCAÇÃO NOVA E A CONFERÊNCIA DE NITERÓI (p. 799 -800)</vt:lpstr>
      <vt:lpstr>A CONSTITUIÇÃO DE 1934 E A LEI N. 176/36 (p. 800-803)</vt:lpstr>
      <vt:lpstr>A CONSTITUIÇÃO DE 1934 E A LEI N. 176/36 (p. 800-803)</vt:lpstr>
      <vt:lpstr>A CONSTITUIÇÃO DE 1934 E A LEI N. 176/36 (p. 800-803)</vt:lpstr>
      <vt:lpstr>ENTRE O INÍCIO E O FIM DA CONSTITUIÇÃO DE 1946 (p. 803-804)</vt:lpstr>
      <vt:lpstr>ENTRE O INÍCIO E O FIM DA CONSTITUIÇÃO DE 1946 (p. 803-804)</vt:lpstr>
      <vt:lpstr>OS DOIS PLANOS DO ANO 2000 (804-805)</vt:lpstr>
      <vt:lpstr>UM PLANO (p. 805-807)</vt:lpstr>
      <vt:lpstr>UM PLANO (p. 805-807)</vt:lpstr>
      <vt:lpstr>UM PLANO (p. 805-807)</vt:lpstr>
      <vt:lpstr>UM PLANO (p. 805-807)</vt:lpstr>
      <vt:lpstr>O PLANO DO PROJETO DE LEI N. 8.035/10 (p. 807-808)</vt:lpstr>
      <vt:lpstr>O PLANO DO PROJETO DE LEI N. 8.035/10 (p. 807-808)</vt:lpstr>
      <vt:lpstr>O PLANO DO PROJETO DE LEI N. 8.035/10 (p. 807-808)</vt:lpstr>
      <vt:lpstr>CONCLUSÃO (p. 809-810)</vt:lpstr>
      <vt:lpstr>CONCLUSÃO (p. 809-810)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Direito à Educação, cidadania, diversidade e direito à diferença   TEXTO: OLIVEIRA, R. P.. O Direito à Educação. In: OLIVEIRA, R. P.; ADRIÃO, T. (Org.). Gestão, Financiamento e Direito à Educação: análise da LDB e da Constituição Federal. 2a.ed. São Paulo: Xamã, 2002, p. 15 – 41.</dc:title>
  <dc:creator>Samuel Robes Loureiro</dc:creator>
  <cp:lastModifiedBy>Samuel Robes Loureiro</cp:lastModifiedBy>
  <cp:revision>3</cp:revision>
  <dcterms:created xsi:type="dcterms:W3CDTF">2019-02-24T22:46:06Z</dcterms:created>
  <dcterms:modified xsi:type="dcterms:W3CDTF">2019-09-16T17:53:42Z</dcterms:modified>
</cp:coreProperties>
</file>