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34E5B-9400-41F1-B5CA-CDDE5770EBF8}" type="datetimeFigureOut">
              <a:rPr lang="pt-BR" smtClean="0"/>
              <a:pPr/>
              <a:t>26/11/2017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0E308-EB46-4EA8-9A2E-52AF8A0D8CB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34E5B-9400-41F1-B5CA-CDDE5770EBF8}" type="datetimeFigureOut">
              <a:rPr lang="pt-BR" smtClean="0"/>
              <a:pPr/>
              <a:t>26/11/2017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0E308-EB46-4EA8-9A2E-52AF8A0D8CB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34E5B-9400-41F1-B5CA-CDDE5770EBF8}" type="datetimeFigureOut">
              <a:rPr lang="pt-BR" smtClean="0"/>
              <a:pPr/>
              <a:t>26/11/2017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0E308-EB46-4EA8-9A2E-52AF8A0D8CB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34E5B-9400-41F1-B5CA-CDDE5770EBF8}" type="datetimeFigureOut">
              <a:rPr lang="pt-BR" smtClean="0"/>
              <a:pPr/>
              <a:t>26/11/2017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0E308-EB46-4EA8-9A2E-52AF8A0D8CB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34E5B-9400-41F1-B5CA-CDDE5770EBF8}" type="datetimeFigureOut">
              <a:rPr lang="pt-BR" smtClean="0"/>
              <a:pPr/>
              <a:t>26/11/2017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0E308-EB46-4EA8-9A2E-52AF8A0D8CB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34E5B-9400-41F1-B5CA-CDDE5770EBF8}" type="datetimeFigureOut">
              <a:rPr lang="pt-BR" smtClean="0"/>
              <a:pPr/>
              <a:t>26/11/2017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0E308-EB46-4EA8-9A2E-52AF8A0D8CB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34E5B-9400-41F1-B5CA-CDDE5770EBF8}" type="datetimeFigureOut">
              <a:rPr lang="pt-BR" smtClean="0"/>
              <a:pPr/>
              <a:t>26/11/2017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0E308-EB46-4EA8-9A2E-52AF8A0D8CB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34E5B-9400-41F1-B5CA-CDDE5770EBF8}" type="datetimeFigureOut">
              <a:rPr lang="pt-BR" smtClean="0"/>
              <a:pPr/>
              <a:t>26/11/2017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0E308-EB46-4EA8-9A2E-52AF8A0D8CB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34E5B-9400-41F1-B5CA-CDDE5770EBF8}" type="datetimeFigureOut">
              <a:rPr lang="pt-BR" smtClean="0"/>
              <a:pPr/>
              <a:t>26/11/2017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0E308-EB46-4EA8-9A2E-52AF8A0D8CB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34E5B-9400-41F1-B5CA-CDDE5770EBF8}" type="datetimeFigureOut">
              <a:rPr lang="pt-BR" smtClean="0"/>
              <a:pPr/>
              <a:t>26/11/2017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0E308-EB46-4EA8-9A2E-52AF8A0D8CB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34E5B-9400-41F1-B5CA-CDDE5770EBF8}" type="datetimeFigureOut">
              <a:rPr lang="pt-BR" smtClean="0"/>
              <a:pPr/>
              <a:t>26/11/2017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0E308-EB46-4EA8-9A2E-52AF8A0D8CB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534E5B-9400-41F1-B5CA-CDDE5770EBF8}" type="datetimeFigureOut">
              <a:rPr lang="pt-BR" smtClean="0"/>
              <a:pPr/>
              <a:t>26/11/2017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0E308-EB46-4EA8-9A2E-52AF8A0D8CB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La </a:t>
            </a:r>
            <a:r>
              <a:rPr lang="pt-BR" dirty="0" err="1" smtClean="0"/>
              <a:t>ciudad</a:t>
            </a:r>
            <a:r>
              <a:rPr lang="pt-BR" dirty="0" smtClean="0"/>
              <a:t> de La </a:t>
            </a:r>
            <a:r>
              <a:rPr lang="pt-BR" dirty="0" err="1" smtClean="0"/>
              <a:t>Plata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Héctor Luis Adriani</a:t>
            </a:r>
          </a:p>
          <a:p>
            <a:r>
              <a:rPr lang="pt-BR" dirty="0" smtClean="0"/>
              <a:t>UNLP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476672"/>
            <a:ext cx="7751148" cy="59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332656"/>
            <a:ext cx="5976664" cy="6525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9</Words>
  <Application>Microsoft Office PowerPoint</Application>
  <PresentationFormat>Apresentação na tela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4" baseType="lpstr">
      <vt:lpstr>Tema do Office</vt:lpstr>
      <vt:lpstr>La ciudad de La Plata 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ciudad de La Plata</dc:title>
  <dc:creator>Maite</dc:creator>
  <cp:lastModifiedBy>Maite</cp:lastModifiedBy>
  <cp:revision>1</cp:revision>
  <dcterms:created xsi:type="dcterms:W3CDTF">2017-11-26T19:06:12Z</dcterms:created>
  <dcterms:modified xsi:type="dcterms:W3CDTF">2017-11-26T19:56:53Z</dcterms:modified>
</cp:coreProperties>
</file>