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50"/>
  </p:notesMasterIdLst>
  <p:sldIdLst>
    <p:sldId id="256" r:id="rId2"/>
    <p:sldId id="257" r:id="rId3"/>
    <p:sldId id="347" r:id="rId4"/>
    <p:sldId id="348" r:id="rId5"/>
    <p:sldId id="345" r:id="rId6"/>
    <p:sldId id="346"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Lst>
  <p:sldSz cx="9144000" cy="6858000" type="screen4x3"/>
  <p:notesSz cx="7099300" cy="10234613"/>
  <p:defaultTextStyle>
    <a:defPPr>
      <a:defRPr lang="pt-BR"/>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99"/>
    <a:srgbClr val="005ADE"/>
    <a:srgbClr val="75C5F0"/>
    <a:srgbClr val="0055D2"/>
    <a:srgbClr val="0066FF"/>
    <a:srgbClr val="3333CC"/>
    <a:srgbClr val="0033CC"/>
    <a:srgbClr val="8282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94554" autoAdjust="0"/>
  </p:normalViewPr>
  <p:slideViewPr>
    <p:cSldViewPr>
      <p:cViewPr varScale="1">
        <p:scale>
          <a:sx n="101" d="100"/>
          <a:sy n="101" d="100"/>
        </p:scale>
        <p:origin x="18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1" Type="http://schemas.openxmlformats.org/officeDocument/2006/relationships/image" Target="../media/image20.jpeg"/></Relationships>
</file>

<file path=ppt/diagrams/_rels/data2.xml.rels><?xml version="1.0" encoding="UTF-8" standalone="yes"?>
<Relationships xmlns="http://schemas.openxmlformats.org/package/2006/relationships"><Relationship Id="rId1" Type="http://schemas.openxmlformats.org/officeDocument/2006/relationships/image" Target="../media/image20.jpeg"/></Relationships>
</file>

<file path=ppt/diagrams/_rels/data3.xml.rels><?xml version="1.0" encoding="UTF-8" standalone="yes"?>
<Relationships xmlns="http://schemas.openxmlformats.org/package/2006/relationships"><Relationship Id="rId1" Type="http://schemas.openxmlformats.org/officeDocument/2006/relationships/image" Target="../media/image20.jpeg"/></Relationships>
</file>

<file path=ppt/diagrams/_rels/data4.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FCB48-C781-409F-A57B-48E137CEE340}" type="doc">
      <dgm:prSet loTypeId="urn:microsoft.com/office/officeart/2005/8/layout/vList3" loCatId="picture" qsTypeId="urn:microsoft.com/office/officeart/2005/8/quickstyle/3d1" qsCatId="3D" csTypeId="urn:microsoft.com/office/officeart/2005/8/colors/colorful3" csCatId="colorful" phldr="1"/>
      <dgm:spPr/>
    </dgm:pt>
    <dgm:pt modelId="{E5AFB42F-F1C4-4B5A-A050-33BB3902E6E2}">
      <dgm:prSet phldrT="[Texto]"/>
      <dgm:spPr/>
      <dgm:t>
        <a:bodyPr/>
        <a:lstStyle/>
        <a:p>
          <a:r>
            <a:rPr lang="pt-BR" altLang="pt-BR" b="1" dirty="0"/>
            <a:t>Crescente aumento da demanda por energia elétrica</a:t>
          </a:r>
          <a:endParaRPr lang="pt-BR" dirty="0"/>
        </a:p>
      </dgm:t>
    </dgm:pt>
    <dgm:pt modelId="{3D2FDE5A-F290-46CE-843D-428CBA55F3CD}" type="parTrans" cxnId="{877038A8-3BE2-4EE9-B01E-94620B8483FC}">
      <dgm:prSet/>
      <dgm:spPr/>
      <dgm:t>
        <a:bodyPr/>
        <a:lstStyle/>
        <a:p>
          <a:endParaRPr lang="pt-BR"/>
        </a:p>
      </dgm:t>
    </dgm:pt>
    <dgm:pt modelId="{328B66AE-7F8E-41E8-A64B-2673A206FCC6}" type="sibTrans" cxnId="{877038A8-3BE2-4EE9-B01E-94620B8483FC}">
      <dgm:prSet/>
      <dgm:spPr/>
      <dgm:t>
        <a:bodyPr/>
        <a:lstStyle/>
        <a:p>
          <a:endParaRPr lang="pt-BR"/>
        </a:p>
      </dgm:t>
    </dgm:pt>
    <dgm:pt modelId="{9CAEEA97-14D5-4167-9328-D080F026A0B6}">
      <dgm:prSet phldrT="[Texto]"/>
      <dgm:spPr/>
      <dgm:t>
        <a:bodyPr/>
        <a:lstStyle/>
        <a:p>
          <a:r>
            <a:rPr lang="pt-BR" altLang="pt-BR" b="1" dirty="0"/>
            <a:t>Necessidade de diversificação da matriz energética</a:t>
          </a:r>
          <a:endParaRPr lang="pt-BR" dirty="0"/>
        </a:p>
      </dgm:t>
    </dgm:pt>
    <dgm:pt modelId="{376FF1B5-06B4-4A81-AEFF-1C604BE42814}" type="parTrans" cxnId="{3CE36732-0327-4CB9-A01C-DDA01B413CFB}">
      <dgm:prSet/>
      <dgm:spPr/>
      <dgm:t>
        <a:bodyPr/>
        <a:lstStyle/>
        <a:p>
          <a:endParaRPr lang="pt-BR"/>
        </a:p>
      </dgm:t>
    </dgm:pt>
    <dgm:pt modelId="{D9D4E8D3-5EDC-4363-A766-C131F177C08B}" type="sibTrans" cxnId="{3CE36732-0327-4CB9-A01C-DDA01B413CFB}">
      <dgm:prSet/>
      <dgm:spPr/>
      <dgm:t>
        <a:bodyPr/>
        <a:lstStyle/>
        <a:p>
          <a:endParaRPr lang="pt-BR"/>
        </a:p>
      </dgm:t>
    </dgm:pt>
    <dgm:pt modelId="{53F38073-CD53-409F-A0C4-85192C8802A8}">
      <dgm:prSet phldrT="[Texto]"/>
      <dgm:spPr/>
      <dgm:t>
        <a:bodyPr/>
        <a:lstStyle/>
        <a:p>
          <a:r>
            <a:rPr lang="pt-BR" altLang="pt-BR" b="1" dirty="0"/>
            <a:t>Necessidade da redução da emissão de gases estufa (CO2)</a:t>
          </a:r>
          <a:endParaRPr lang="pt-BR" dirty="0"/>
        </a:p>
      </dgm:t>
    </dgm:pt>
    <dgm:pt modelId="{CDF697BB-34B8-4EEB-B1F2-6CB6C531479B}" type="parTrans" cxnId="{E8B4D35E-6308-4054-AE48-8805CDAD1D4B}">
      <dgm:prSet/>
      <dgm:spPr/>
      <dgm:t>
        <a:bodyPr/>
        <a:lstStyle/>
        <a:p>
          <a:endParaRPr lang="pt-BR"/>
        </a:p>
      </dgm:t>
    </dgm:pt>
    <dgm:pt modelId="{FF3E883C-1605-4354-B19B-529785B983C6}" type="sibTrans" cxnId="{E8B4D35E-6308-4054-AE48-8805CDAD1D4B}">
      <dgm:prSet/>
      <dgm:spPr/>
      <dgm:t>
        <a:bodyPr/>
        <a:lstStyle/>
        <a:p>
          <a:endParaRPr lang="pt-BR"/>
        </a:p>
      </dgm:t>
    </dgm:pt>
    <dgm:pt modelId="{936E27FC-60DE-4CE7-8E0F-CE11E4A0EF6A}" type="pres">
      <dgm:prSet presAssocID="{466FCB48-C781-409F-A57B-48E137CEE340}" presName="linearFlow" presStyleCnt="0">
        <dgm:presLayoutVars>
          <dgm:dir/>
          <dgm:resizeHandles val="exact"/>
        </dgm:presLayoutVars>
      </dgm:prSet>
      <dgm:spPr/>
    </dgm:pt>
    <dgm:pt modelId="{A9B3D9D3-1EE9-4906-BDFC-800A265F46AE}" type="pres">
      <dgm:prSet presAssocID="{E5AFB42F-F1C4-4B5A-A050-33BB3902E6E2}" presName="composite" presStyleCnt="0"/>
      <dgm:spPr/>
    </dgm:pt>
    <dgm:pt modelId="{BD18318E-3010-457C-8465-EB620B69A9A3}" type="pres">
      <dgm:prSet presAssocID="{E5AFB42F-F1C4-4B5A-A050-33BB3902E6E2}" presName="imgShp" presStyleLbl="fgImgPlace1" presStyleIdx="0" presStyleCnt="3" custLinFactNeighborX="3240" custLinFactNeighborY="-15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48DA96F8-2267-43D5-999F-889400A0CC96}" type="pres">
      <dgm:prSet presAssocID="{E5AFB42F-F1C4-4B5A-A050-33BB3902E6E2}" presName="txShp" presStyleLbl="node1" presStyleIdx="0" presStyleCnt="3">
        <dgm:presLayoutVars>
          <dgm:bulletEnabled val="1"/>
        </dgm:presLayoutVars>
      </dgm:prSet>
      <dgm:spPr/>
    </dgm:pt>
    <dgm:pt modelId="{9F49EB56-E858-4EF5-B974-1E45C25C3FBD}" type="pres">
      <dgm:prSet presAssocID="{328B66AE-7F8E-41E8-A64B-2673A206FCC6}" presName="spacing" presStyleCnt="0"/>
      <dgm:spPr/>
    </dgm:pt>
    <dgm:pt modelId="{1B985AEB-2870-4640-A07D-3B37F970B4D9}" type="pres">
      <dgm:prSet presAssocID="{9CAEEA97-14D5-4167-9328-D080F026A0B6}" presName="composite" presStyleCnt="0"/>
      <dgm:spPr/>
    </dgm:pt>
    <dgm:pt modelId="{3416A1E8-E7C2-4B3E-915A-F3C5F8AB7BFC}" type="pres">
      <dgm:prSet presAssocID="{9CAEEA97-14D5-4167-9328-D080F026A0B6}" presName="imgShp"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C09B4112-39FF-4AF7-9923-FC11542C5FC5}" type="pres">
      <dgm:prSet presAssocID="{9CAEEA97-14D5-4167-9328-D080F026A0B6}" presName="txShp" presStyleLbl="node1" presStyleIdx="1" presStyleCnt="3">
        <dgm:presLayoutVars>
          <dgm:bulletEnabled val="1"/>
        </dgm:presLayoutVars>
      </dgm:prSet>
      <dgm:spPr/>
    </dgm:pt>
    <dgm:pt modelId="{FB14F78B-3CB5-4A10-9323-1F8B856B41C4}" type="pres">
      <dgm:prSet presAssocID="{D9D4E8D3-5EDC-4363-A766-C131F177C08B}" presName="spacing" presStyleCnt="0"/>
      <dgm:spPr/>
    </dgm:pt>
    <dgm:pt modelId="{0AB090A0-019A-43C3-89B6-FF7EEF15547E}" type="pres">
      <dgm:prSet presAssocID="{53F38073-CD53-409F-A0C4-85192C8802A8}" presName="composite" presStyleCnt="0"/>
      <dgm:spPr/>
    </dgm:pt>
    <dgm:pt modelId="{7BE9E523-20F1-4E88-970E-48176BA93936}" type="pres">
      <dgm:prSet presAssocID="{53F38073-CD53-409F-A0C4-85192C8802A8}" presName="imgShp"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D74A9360-6C03-4DF7-9EBA-8D7DE5D6CE0A}" type="pres">
      <dgm:prSet presAssocID="{53F38073-CD53-409F-A0C4-85192C8802A8}" presName="txShp" presStyleLbl="node1" presStyleIdx="2" presStyleCnt="3">
        <dgm:presLayoutVars>
          <dgm:bulletEnabled val="1"/>
        </dgm:presLayoutVars>
      </dgm:prSet>
      <dgm:spPr/>
    </dgm:pt>
  </dgm:ptLst>
  <dgm:cxnLst>
    <dgm:cxn modelId="{3CE36732-0327-4CB9-A01C-DDA01B413CFB}" srcId="{466FCB48-C781-409F-A57B-48E137CEE340}" destId="{9CAEEA97-14D5-4167-9328-D080F026A0B6}" srcOrd="1" destOrd="0" parTransId="{376FF1B5-06B4-4A81-AEFF-1C604BE42814}" sibTransId="{D9D4E8D3-5EDC-4363-A766-C131F177C08B}"/>
    <dgm:cxn modelId="{A9EC3A3A-A1B8-4ED2-9FCC-8EC3D7A4D3F2}" type="presOf" srcId="{53F38073-CD53-409F-A0C4-85192C8802A8}" destId="{D74A9360-6C03-4DF7-9EBA-8D7DE5D6CE0A}" srcOrd="0" destOrd="0" presId="urn:microsoft.com/office/officeart/2005/8/layout/vList3"/>
    <dgm:cxn modelId="{E8B4D35E-6308-4054-AE48-8805CDAD1D4B}" srcId="{466FCB48-C781-409F-A57B-48E137CEE340}" destId="{53F38073-CD53-409F-A0C4-85192C8802A8}" srcOrd="2" destOrd="0" parTransId="{CDF697BB-34B8-4EEB-B1F2-6CB6C531479B}" sibTransId="{FF3E883C-1605-4354-B19B-529785B983C6}"/>
    <dgm:cxn modelId="{EA600796-D332-41AC-A545-681B35118423}" type="presOf" srcId="{466FCB48-C781-409F-A57B-48E137CEE340}" destId="{936E27FC-60DE-4CE7-8E0F-CE11E4A0EF6A}" srcOrd="0" destOrd="0" presId="urn:microsoft.com/office/officeart/2005/8/layout/vList3"/>
    <dgm:cxn modelId="{5DC2BC9C-4D93-4A5B-8EC4-722C115C2D3E}" type="presOf" srcId="{9CAEEA97-14D5-4167-9328-D080F026A0B6}" destId="{C09B4112-39FF-4AF7-9923-FC11542C5FC5}" srcOrd="0" destOrd="0" presId="urn:microsoft.com/office/officeart/2005/8/layout/vList3"/>
    <dgm:cxn modelId="{877038A8-3BE2-4EE9-B01E-94620B8483FC}" srcId="{466FCB48-C781-409F-A57B-48E137CEE340}" destId="{E5AFB42F-F1C4-4B5A-A050-33BB3902E6E2}" srcOrd="0" destOrd="0" parTransId="{3D2FDE5A-F290-46CE-843D-428CBA55F3CD}" sibTransId="{328B66AE-7F8E-41E8-A64B-2673A206FCC6}"/>
    <dgm:cxn modelId="{E3A303CF-570C-4BBB-AF98-C1A9E69F84EB}" type="presOf" srcId="{E5AFB42F-F1C4-4B5A-A050-33BB3902E6E2}" destId="{48DA96F8-2267-43D5-999F-889400A0CC96}" srcOrd="0" destOrd="0" presId="urn:microsoft.com/office/officeart/2005/8/layout/vList3"/>
    <dgm:cxn modelId="{05A635D3-4348-43FC-B32E-BF760649D444}" type="presParOf" srcId="{936E27FC-60DE-4CE7-8E0F-CE11E4A0EF6A}" destId="{A9B3D9D3-1EE9-4906-BDFC-800A265F46AE}" srcOrd="0" destOrd="0" presId="urn:microsoft.com/office/officeart/2005/8/layout/vList3"/>
    <dgm:cxn modelId="{21D75DD5-8F92-4034-954A-17C7AD4CC84B}" type="presParOf" srcId="{A9B3D9D3-1EE9-4906-BDFC-800A265F46AE}" destId="{BD18318E-3010-457C-8465-EB620B69A9A3}" srcOrd="0" destOrd="0" presId="urn:microsoft.com/office/officeart/2005/8/layout/vList3"/>
    <dgm:cxn modelId="{4EB7DC47-002C-488A-B0DE-3B9C12B345B1}" type="presParOf" srcId="{A9B3D9D3-1EE9-4906-BDFC-800A265F46AE}" destId="{48DA96F8-2267-43D5-999F-889400A0CC96}" srcOrd="1" destOrd="0" presId="urn:microsoft.com/office/officeart/2005/8/layout/vList3"/>
    <dgm:cxn modelId="{67DA500F-8742-455B-B0F9-EBBBBEFA28BB}" type="presParOf" srcId="{936E27FC-60DE-4CE7-8E0F-CE11E4A0EF6A}" destId="{9F49EB56-E858-4EF5-B974-1E45C25C3FBD}" srcOrd="1" destOrd="0" presId="urn:microsoft.com/office/officeart/2005/8/layout/vList3"/>
    <dgm:cxn modelId="{D79CCC7D-A58C-482B-81D2-552D2A25A8DA}" type="presParOf" srcId="{936E27FC-60DE-4CE7-8E0F-CE11E4A0EF6A}" destId="{1B985AEB-2870-4640-A07D-3B37F970B4D9}" srcOrd="2" destOrd="0" presId="urn:microsoft.com/office/officeart/2005/8/layout/vList3"/>
    <dgm:cxn modelId="{4FC19BD5-355A-4741-9A49-A383E1E38E6F}" type="presParOf" srcId="{1B985AEB-2870-4640-A07D-3B37F970B4D9}" destId="{3416A1E8-E7C2-4B3E-915A-F3C5F8AB7BFC}" srcOrd="0" destOrd="0" presId="urn:microsoft.com/office/officeart/2005/8/layout/vList3"/>
    <dgm:cxn modelId="{D0C2A14D-74A5-4AC1-B272-E8AB3525FEF9}" type="presParOf" srcId="{1B985AEB-2870-4640-A07D-3B37F970B4D9}" destId="{C09B4112-39FF-4AF7-9923-FC11542C5FC5}" srcOrd="1" destOrd="0" presId="urn:microsoft.com/office/officeart/2005/8/layout/vList3"/>
    <dgm:cxn modelId="{5261F502-53FD-4DDA-863B-6484FD1026DE}" type="presParOf" srcId="{936E27FC-60DE-4CE7-8E0F-CE11E4A0EF6A}" destId="{FB14F78B-3CB5-4A10-9323-1F8B856B41C4}" srcOrd="3" destOrd="0" presId="urn:microsoft.com/office/officeart/2005/8/layout/vList3"/>
    <dgm:cxn modelId="{63C64EAE-5CCD-40E8-A6D0-0C6EAB579720}" type="presParOf" srcId="{936E27FC-60DE-4CE7-8E0F-CE11E4A0EF6A}" destId="{0AB090A0-019A-43C3-89B6-FF7EEF15547E}" srcOrd="4" destOrd="0" presId="urn:microsoft.com/office/officeart/2005/8/layout/vList3"/>
    <dgm:cxn modelId="{4B4C8361-8F0C-4294-A985-A8F3E9DEDAAD}" type="presParOf" srcId="{0AB090A0-019A-43C3-89B6-FF7EEF15547E}" destId="{7BE9E523-20F1-4E88-970E-48176BA93936}" srcOrd="0" destOrd="0" presId="urn:microsoft.com/office/officeart/2005/8/layout/vList3"/>
    <dgm:cxn modelId="{B6068E4F-E400-4995-A4C4-B7F1F2F5D830}" type="presParOf" srcId="{0AB090A0-019A-43C3-89B6-FF7EEF15547E}" destId="{D74A9360-6C03-4DF7-9EBA-8D7DE5D6CE0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00140C-4EA4-40DD-9FE0-B134901A61C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pt-BR"/>
        </a:p>
      </dgm:t>
    </dgm:pt>
    <dgm:pt modelId="{057F3F43-8695-40B4-A56A-981A574ED31B}">
      <dgm:prSet custT="1"/>
      <dgm:spPr/>
      <dgm:t>
        <a:bodyPr/>
        <a:lstStyle/>
        <a:p>
          <a:pPr rtl="0"/>
          <a:r>
            <a:rPr lang="pt-BR" sz="2400" b="1" dirty="0"/>
            <a:t>Min </a:t>
          </a:r>
          <a:r>
            <a:rPr lang="pt-BR" sz="2400" b="1" u="sng" dirty="0"/>
            <a:t>Power </a:t>
          </a:r>
          <a:r>
            <a:rPr lang="pt-BR" sz="2400" b="1" u="sng" dirty="0" err="1"/>
            <a:t>Losses</a:t>
          </a:r>
          <a:r>
            <a:rPr lang="pt-BR" sz="2400" b="1" dirty="0"/>
            <a:t> OR </a:t>
          </a:r>
          <a:r>
            <a:rPr lang="pt-BR" sz="2400" b="1" u="sng" dirty="0" err="1"/>
            <a:t>Voltage</a:t>
          </a:r>
          <a:r>
            <a:rPr lang="pt-BR" sz="2400" b="1" u="sng" dirty="0"/>
            <a:t> </a:t>
          </a:r>
          <a:r>
            <a:rPr lang="pt-BR" sz="2400" b="1" u="sng" dirty="0" err="1"/>
            <a:t>Deviation</a:t>
          </a:r>
          <a:endParaRPr lang="pt-BR" sz="2400" b="1" u="sng" dirty="0"/>
        </a:p>
      </dgm:t>
    </dgm:pt>
    <dgm:pt modelId="{48F06484-3126-4F6C-B1D2-40F93C0178CF}" type="parTrans" cxnId="{BC7E1BBA-0CA3-418D-BBB3-F0666C7F4A8A}">
      <dgm:prSet/>
      <dgm:spPr/>
      <dgm:t>
        <a:bodyPr/>
        <a:lstStyle/>
        <a:p>
          <a:endParaRPr lang="pt-BR"/>
        </a:p>
      </dgm:t>
    </dgm:pt>
    <dgm:pt modelId="{F7FF8F30-DB7A-46FE-8FE6-DEF7D5DCC616}" type="sibTrans" cxnId="{BC7E1BBA-0CA3-418D-BBB3-F0666C7F4A8A}">
      <dgm:prSet/>
      <dgm:spPr/>
      <dgm:t>
        <a:bodyPr/>
        <a:lstStyle/>
        <a:p>
          <a:endParaRPr lang="pt-BR"/>
        </a:p>
      </dgm:t>
    </dgm:pt>
    <dgm:pt modelId="{880EA825-0D8A-4A15-B1F3-E5B15CC15EFA}" type="pres">
      <dgm:prSet presAssocID="{DE00140C-4EA4-40DD-9FE0-B134901A61CD}" presName="linear" presStyleCnt="0">
        <dgm:presLayoutVars>
          <dgm:animLvl val="lvl"/>
          <dgm:resizeHandles val="exact"/>
        </dgm:presLayoutVars>
      </dgm:prSet>
      <dgm:spPr/>
    </dgm:pt>
    <dgm:pt modelId="{834DC8E5-540A-4622-B120-0CBDA8DD11DF}" type="pres">
      <dgm:prSet presAssocID="{057F3F43-8695-40B4-A56A-981A574ED31B}" presName="parentText" presStyleLbl="node1" presStyleIdx="0" presStyleCnt="1" custLinFactNeighborX="3750" custLinFactNeighborY="-732">
        <dgm:presLayoutVars>
          <dgm:chMax val="0"/>
          <dgm:bulletEnabled val="1"/>
        </dgm:presLayoutVars>
      </dgm:prSet>
      <dgm:spPr/>
    </dgm:pt>
  </dgm:ptLst>
  <dgm:cxnLst>
    <dgm:cxn modelId="{B510D23E-3118-43D4-87A5-B73C6DA0F100}" type="presOf" srcId="{057F3F43-8695-40B4-A56A-981A574ED31B}" destId="{834DC8E5-540A-4622-B120-0CBDA8DD11DF}" srcOrd="0" destOrd="0" presId="urn:microsoft.com/office/officeart/2005/8/layout/vList2"/>
    <dgm:cxn modelId="{CEA4D989-5AB6-4AC3-B59A-B440F39B793B}" type="presOf" srcId="{DE00140C-4EA4-40DD-9FE0-B134901A61CD}" destId="{880EA825-0D8A-4A15-B1F3-E5B15CC15EFA}" srcOrd="0" destOrd="0" presId="urn:microsoft.com/office/officeart/2005/8/layout/vList2"/>
    <dgm:cxn modelId="{BC7E1BBA-0CA3-418D-BBB3-F0666C7F4A8A}" srcId="{DE00140C-4EA4-40DD-9FE0-B134901A61CD}" destId="{057F3F43-8695-40B4-A56A-981A574ED31B}" srcOrd="0" destOrd="0" parTransId="{48F06484-3126-4F6C-B1D2-40F93C0178CF}" sibTransId="{F7FF8F30-DB7A-46FE-8FE6-DEF7D5DCC616}"/>
    <dgm:cxn modelId="{58B727F1-15E7-4D16-AF82-AD0610C8D2B7}" type="presParOf" srcId="{880EA825-0D8A-4A15-B1F3-E5B15CC15EFA}" destId="{834DC8E5-540A-4622-B120-0CBDA8DD11D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5886C3-ABF0-4C27-A038-E43C5A788355}"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pt-BR"/>
        </a:p>
      </dgm:t>
    </dgm:pt>
    <dgm:pt modelId="{7C82792D-0A96-4D95-98A9-691542359227}">
      <dgm:prSet custT="1"/>
      <dgm:spPr/>
      <dgm:t>
        <a:bodyPr/>
        <a:lstStyle/>
        <a:p>
          <a:pPr algn="ctr" rtl="0"/>
          <a:r>
            <a:rPr lang="pt-BR" sz="2400" b="1" dirty="0"/>
            <a:t>Desenvolvimento e implantação da infraestrutura de comunicação</a:t>
          </a:r>
        </a:p>
      </dgm:t>
    </dgm:pt>
    <dgm:pt modelId="{CAAB4D87-329A-4062-9DF3-15CB6C767811}" type="parTrans" cxnId="{F5A48A6E-2E9B-4B36-8C12-AD7BE9BEB221}">
      <dgm:prSet/>
      <dgm:spPr/>
      <dgm:t>
        <a:bodyPr/>
        <a:lstStyle/>
        <a:p>
          <a:pPr algn="ctr"/>
          <a:endParaRPr lang="pt-BR" sz="2000"/>
        </a:p>
      </dgm:t>
    </dgm:pt>
    <dgm:pt modelId="{87C16C1B-2071-4DC8-8B36-7F321A27C6A7}" type="sibTrans" cxnId="{F5A48A6E-2E9B-4B36-8C12-AD7BE9BEB221}">
      <dgm:prSet/>
      <dgm:spPr/>
      <dgm:t>
        <a:bodyPr/>
        <a:lstStyle/>
        <a:p>
          <a:pPr algn="ctr"/>
          <a:endParaRPr lang="pt-BR" sz="2000"/>
        </a:p>
      </dgm:t>
    </dgm:pt>
    <dgm:pt modelId="{B339D266-5A2C-4871-89DF-6DED245DAAA2}">
      <dgm:prSet custT="1"/>
      <dgm:spPr/>
      <dgm:t>
        <a:bodyPr/>
        <a:lstStyle/>
        <a:p>
          <a:pPr algn="ctr" rtl="0"/>
          <a:r>
            <a:rPr lang="pt-BR" sz="2400" b="1" dirty="0"/>
            <a:t>Incorporar a minimização das alterações de </a:t>
          </a:r>
          <a:r>
            <a:rPr lang="pt-BR" sz="2400" b="1" dirty="0" err="1"/>
            <a:t>tap</a:t>
          </a:r>
          <a:r>
            <a:rPr lang="pt-BR" sz="2400" b="1" dirty="0"/>
            <a:t> na formulação do problema</a:t>
          </a:r>
        </a:p>
      </dgm:t>
    </dgm:pt>
    <dgm:pt modelId="{FE87416D-3FD5-4500-81BB-B071A575C7BD}" type="parTrans" cxnId="{1985BB03-4454-42DF-BB67-DA9E05C4F064}">
      <dgm:prSet/>
      <dgm:spPr/>
      <dgm:t>
        <a:bodyPr/>
        <a:lstStyle/>
        <a:p>
          <a:pPr algn="ctr"/>
          <a:endParaRPr lang="pt-BR" sz="2000"/>
        </a:p>
      </dgm:t>
    </dgm:pt>
    <dgm:pt modelId="{93FFEC88-1C99-453E-BFA1-7BBAD91D44B7}" type="sibTrans" cxnId="{1985BB03-4454-42DF-BB67-DA9E05C4F064}">
      <dgm:prSet/>
      <dgm:spPr/>
      <dgm:t>
        <a:bodyPr/>
        <a:lstStyle/>
        <a:p>
          <a:pPr algn="ctr"/>
          <a:endParaRPr lang="pt-BR" sz="2000"/>
        </a:p>
      </dgm:t>
    </dgm:pt>
    <dgm:pt modelId="{A14058D9-38E7-4EB9-8460-586AB4568330}">
      <dgm:prSet custT="1"/>
      <dgm:spPr/>
      <dgm:t>
        <a:bodyPr/>
        <a:lstStyle/>
        <a:p>
          <a:pPr algn="ctr" rtl="0"/>
          <a:r>
            <a:rPr lang="pt-BR" sz="2400" b="1" dirty="0"/>
            <a:t>Desenvolver e implementar algoritmos eficientes para execução em tempo real</a:t>
          </a:r>
        </a:p>
      </dgm:t>
    </dgm:pt>
    <dgm:pt modelId="{1B864644-E603-44BE-9620-2A6D7DFC77BF}" type="parTrans" cxnId="{1FB3EBC9-1085-4948-84C1-70B012F293AE}">
      <dgm:prSet/>
      <dgm:spPr/>
      <dgm:t>
        <a:bodyPr/>
        <a:lstStyle/>
        <a:p>
          <a:pPr algn="ctr"/>
          <a:endParaRPr lang="pt-BR" sz="2000"/>
        </a:p>
      </dgm:t>
    </dgm:pt>
    <dgm:pt modelId="{2E02F2A8-8872-4479-A4F6-FDBE1C719A11}" type="sibTrans" cxnId="{1FB3EBC9-1085-4948-84C1-70B012F293AE}">
      <dgm:prSet/>
      <dgm:spPr/>
      <dgm:t>
        <a:bodyPr/>
        <a:lstStyle/>
        <a:p>
          <a:pPr algn="ctr"/>
          <a:endParaRPr lang="pt-BR" sz="2000"/>
        </a:p>
      </dgm:t>
    </dgm:pt>
    <dgm:pt modelId="{30718285-A837-4D5C-BA8B-AA8F98EB63BB}" type="pres">
      <dgm:prSet presAssocID="{985886C3-ABF0-4C27-A038-E43C5A788355}" presName="linear" presStyleCnt="0">
        <dgm:presLayoutVars>
          <dgm:animLvl val="lvl"/>
          <dgm:resizeHandles val="exact"/>
        </dgm:presLayoutVars>
      </dgm:prSet>
      <dgm:spPr/>
    </dgm:pt>
    <dgm:pt modelId="{5B88FA97-DA97-4FE6-BBDE-E2AE5A08B39B}" type="pres">
      <dgm:prSet presAssocID="{7C82792D-0A96-4D95-98A9-691542359227}" presName="parentText" presStyleLbl="node1" presStyleIdx="0" presStyleCnt="3">
        <dgm:presLayoutVars>
          <dgm:chMax val="0"/>
          <dgm:bulletEnabled val="1"/>
        </dgm:presLayoutVars>
      </dgm:prSet>
      <dgm:spPr/>
    </dgm:pt>
    <dgm:pt modelId="{99AE59A9-D557-4D48-AC01-71EB5F6C34FA}" type="pres">
      <dgm:prSet presAssocID="{87C16C1B-2071-4DC8-8B36-7F321A27C6A7}" presName="spacer" presStyleCnt="0"/>
      <dgm:spPr/>
    </dgm:pt>
    <dgm:pt modelId="{AC9E0014-FACE-470A-8FFE-C08EEE0F32E0}" type="pres">
      <dgm:prSet presAssocID="{B339D266-5A2C-4871-89DF-6DED245DAAA2}" presName="parentText" presStyleLbl="node1" presStyleIdx="1" presStyleCnt="3">
        <dgm:presLayoutVars>
          <dgm:chMax val="0"/>
          <dgm:bulletEnabled val="1"/>
        </dgm:presLayoutVars>
      </dgm:prSet>
      <dgm:spPr/>
    </dgm:pt>
    <dgm:pt modelId="{47AB13DD-9912-4F18-93AE-21DED4793C19}" type="pres">
      <dgm:prSet presAssocID="{93FFEC88-1C99-453E-BFA1-7BBAD91D44B7}" presName="spacer" presStyleCnt="0"/>
      <dgm:spPr/>
    </dgm:pt>
    <dgm:pt modelId="{3D3C7B49-9DEC-4953-B089-E5D856A9DEE1}" type="pres">
      <dgm:prSet presAssocID="{A14058D9-38E7-4EB9-8460-586AB4568330}" presName="parentText" presStyleLbl="node1" presStyleIdx="2" presStyleCnt="3">
        <dgm:presLayoutVars>
          <dgm:chMax val="0"/>
          <dgm:bulletEnabled val="1"/>
        </dgm:presLayoutVars>
      </dgm:prSet>
      <dgm:spPr/>
    </dgm:pt>
  </dgm:ptLst>
  <dgm:cxnLst>
    <dgm:cxn modelId="{1985BB03-4454-42DF-BB67-DA9E05C4F064}" srcId="{985886C3-ABF0-4C27-A038-E43C5A788355}" destId="{B339D266-5A2C-4871-89DF-6DED245DAAA2}" srcOrd="1" destOrd="0" parTransId="{FE87416D-3FD5-4500-81BB-B071A575C7BD}" sibTransId="{93FFEC88-1C99-453E-BFA1-7BBAD91D44B7}"/>
    <dgm:cxn modelId="{BF34BE42-B732-4F22-9835-9A80B8EE48B5}" type="presOf" srcId="{985886C3-ABF0-4C27-A038-E43C5A788355}" destId="{30718285-A837-4D5C-BA8B-AA8F98EB63BB}" srcOrd="0" destOrd="0" presId="urn:microsoft.com/office/officeart/2005/8/layout/vList2"/>
    <dgm:cxn modelId="{F5A48A6E-2E9B-4B36-8C12-AD7BE9BEB221}" srcId="{985886C3-ABF0-4C27-A038-E43C5A788355}" destId="{7C82792D-0A96-4D95-98A9-691542359227}" srcOrd="0" destOrd="0" parTransId="{CAAB4D87-329A-4062-9DF3-15CB6C767811}" sibTransId="{87C16C1B-2071-4DC8-8B36-7F321A27C6A7}"/>
    <dgm:cxn modelId="{C1DC924F-0C59-46CD-B0A9-86BBCAF16025}" type="presOf" srcId="{B339D266-5A2C-4871-89DF-6DED245DAAA2}" destId="{AC9E0014-FACE-470A-8FFE-C08EEE0F32E0}" srcOrd="0" destOrd="0" presId="urn:microsoft.com/office/officeart/2005/8/layout/vList2"/>
    <dgm:cxn modelId="{FFFC94C8-DC2D-473E-AE3C-796C8A6FC40C}" type="presOf" srcId="{A14058D9-38E7-4EB9-8460-586AB4568330}" destId="{3D3C7B49-9DEC-4953-B089-E5D856A9DEE1}" srcOrd="0" destOrd="0" presId="urn:microsoft.com/office/officeart/2005/8/layout/vList2"/>
    <dgm:cxn modelId="{1FB3EBC9-1085-4948-84C1-70B012F293AE}" srcId="{985886C3-ABF0-4C27-A038-E43C5A788355}" destId="{A14058D9-38E7-4EB9-8460-586AB4568330}" srcOrd="2" destOrd="0" parTransId="{1B864644-E603-44BE-9620-2A6D7DFC77BF}" sibTransId="{2E02F2A8-8872-4479-A4F6-FDBE1C719A11}"/>
    <dgm:cxn modelId="{E4583FD8-6ED1-48FA-9DEB-02B9E08F0F14}" type="presOf" srcId="{7C82792D-0A96-4D95-98A9-691542359227}" destId="{5B88FA97-DA97-4FE6-BBDE-E2AE5A08B39B}" srcOrd="0" destOrd="0" presId="urn:microsoft.com/office/officeart/2005/8/layout/vList2"/>
    <dgm:cxn modelId="{E0F9F699-41C3-4616-9F5E-18903740EB75}" type="presParOf" srcId="{30718285-A837-4D5C-BA8B-AA8F98EB63BB}" destId="{5B88FA97-DA97-4FE6-BBDE-E2AE5A08B39B}" srcOrd="0" destOrd="0" presId="urn:microsoft.com/office/officeart/2005/8/layout/vList2"/>
    <dgm:cxn modelId="{9DCE53ED-FB16-4767-9207-060032A4135A}" type="presParOf" srcId="{30718285-A837-4D5C-BA8B-AA8F98EB63BB}" destId="{99AE59A9-D557-4D48-AC01-71EB5F6C34FA}" srcOrd="1" destOrd="0" presId="urn:microsoft.com/office/officeart/2005/8/layout/vList2"/>
    <dgm:cxn modelId="{9D5E77E5-4234-44BC-B29A-C7A41EAFC641}" type="presParOf" srcId="{30718285-A837-4D5C-BA8B-AA8F98EB63BB}" destId="{AC9E0014-FACE-470A-8FFE-C08EEE0F32E0}" srcOrd="2" destOrd="0" presId="urn:microsoft.com/office/officeart/2005/8/layout/vList2"/>
    <dgm:cxn modelId="{B51BD5DD-8648-4333-A98D-A8CAFD5B3B50}" type="presParOf" srcId="{30718285-A837-4D5C-BA8B-AA8F98EB63BB}" destId="{47AB13DD-9912-4F18-93AE-21DED4793C19}" srcOrd="3" destOrd="0" presId="urn:microsoft.com/office/officeart/2005/8/layout/vList2"/>
    <dgm:cxn modelId="{17037E79-0481-48A3-950D-E099720E2079}" type="presParOf" srcId="{30718285-A837-4D5C-BA8B-AA8F98EB63BB}" destId="{3D3C7B49-9DEC-4953-B089-E5D856A9DEE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85886C3-ABF0-4C27-A038-E43C5A78835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pt-BR"/>
        </a:p>
      </dgm:t>
    </dgm:pt>
    <dgm:pt modelId="{7C82792D-0A96-4D95-98A9-691542359227}">
      <dgm:prSet/>
      <dgm:spPr/>
      <dgm:t>
        <a:bodyPr/>
        <a:lstStyle/>
        <a:p>
          <a:pPr algn="ctr" rtl="0"/>
          <a:r>
            <a:rPr lang="pt-BR" b="1" dirty="0"/>
            <a:t>Desenvolver medidores com canal de comunicação confiável para o Centro de Operação da Distribuição</a:t>
          </a:r>
        </a:p>
      </dgm:t>
    </dgm:pt>
    <dgm:pt modelId="{CAAB4D87-329A-4062-9DF3-15CB6C767811}" type="parTrans" cxnId="{F5A48A6E-2E9B-4B36-8C12-AD7BE9BEB221}">
      <dgm:prSet/>
      <dgm:spPr/>
      <dgm:t>
        <a:bodyPr/>
        <a:lstStyle/>
        <a:p>
          <a:endParaRPr lang="pt-BR"/>
        </a:p>
      </dgm:t>
    </dgm:pt>
    <dgm:pt modelId="{87C16C1B-2071-4DC8-8B36-7F321A27C6A7}" type="sibTrans" cxnId="{F5A48A6E-2E9B-4B36-8C12-AD7BE9BEB221}">
      <dgm:prSet/>
      <dgm:spPr/>
      <dgm:t>
        <a:bodyPr/>
        <a:lstStyle/>
        <a:p>
          <a:endParaRPr lang="pt-BR"/>
        </a:p>
      </dgm:t>
    </dgm:pt>
    <dgm:pt modelId="{B339D266-5A2C-4871-89DF-6DED245DAAA2}">
      <dgm:prSet/>
      <dgm:spPr/>
      <dgm:t>
        <a:bodyPr/>
        <a:lstStyle/>
        <a:p>
          <a:pPr algn="ctr" rtl="0"/>
          <a:r>
            <a:rPr lang="pt-BR" b="1" dirty="0"/>
            <a:t>Desenvolver metodologias sistematizadas e eficientes de análise para identificar consumidores fraudadores com base nos dados medidos</a:t>
          </a:r>
        </a:p>
      </dgm:t>
    </dgm:pt>
    <dgm:pt modelId="{FE87416D-3FD5-4500-81BB-B071A575C7BD}" type="parTrans" cxnId="{1985BB03-4454-42DF-BB67-DA9E05C4F064}">
      <dgm:prSet/>
      <dgm:spPr/>
      <dgm:t>
        <a:bodyPr/>
        <a:lstStyle/>
        <a:p>
          <a:endParaRPr lang="pt-BR"/>
        </a:p>
      </dgm:t>
    </dgm:pt>
    <dgm:pt modelId="{93FFEC88-1C99-453E-BFA1-7BBAD91D44B7}" type="sibTrans" cxnId="{1985BB03-4454-42DF-BB67-DA9E05C4F064}">
      <dgm:prSet/>
      <dgm:spPr/>
      <dgm:t>
        <a:bodyPr/>
        <a:lstStyle/>
        <a:p>
          <a:endParaRPr lang="pt-BR"/>
        </a:p>
      </dgm:t>
    </dgm:pt>
    <dgm:pt modelId="{A14058D9-38E7-4EB9-8460-586AB4568330}">
      <dgm:prSet/>
      <dgm:spPr/>
      <dgm:t>
        <a:bodyPr/>
        <a:lstStyle/>
        <a:p>
          <a:pPr algn="ctr" rtl="0"/>
          <a:r>
            <a:rPr lang="pt-BR" b="1" dirty="0"/>
            <a:t>Tratamento dos erros de medida (precisão dos medidores) e incertezas nos parâmetros do sistema elétrico</a:t>
          </a:r>
        </a:p>
      </dgm:t>
    </dgm:pt>
    <dgm:pt modelId="{1B864644-E603-44BE-9620-2A6D7DFC77BF}" type="parTrans" cxnId="{1FB3EBC9-1085-4948-84C1-70B012F293AE}">
      <dgm:prSet/>
      <dgm:spPr/>
      <dgm:t>
        <a:bodyPr/>
        <a:lstStyle/>
        <a:p>
          <a:endParaRPr lang="pt-BR"/>
        </a:p>
      </dgm:t>
    </dgm:pt>
    <dgm:pt modelId="{2E02F2A8-8872-4479-A4F6-FDBE1C719A11}" type="sibTrans" cxnId="{1FB3EBC9-1085-4948-84C1-70B012F293AE}">
      <dgm:prSet/>
      <dgm:spPr/>
      <dgm:t>
        <a:bodyPr/>
        <a:lstStyle/>
        <a:p>
          <a:endParaRPr lang="pt-BR"/>
        </a:p>
      </dgm:t>
    </dgm:pt>
    <dgm:pt modelId="{30718285-A837-4D5C-BA8B-AA8F98EB63BB}" type="pres">
      <dgm:prSet presAssocID="{985886C3-ABF0-4C27-A038-E43C5A788355}" presName="linear" presStyleCnt="0">
        <dgm:presLayoutVars>
          <dgm:animLvl val="lvl"/>
          <dgm:resizeHandles val="exact"/>
        </dgm:presLayoutVars>
      </dgm:prSet>
      <dgm:spPr/>
    </dgm:pt>
    <dgm:pt modelId="{5B88FA97-DA97-4FE6-BBDE-E2AE5A08B39B}" type="pres">
      <dgm:prSet presAssocID="{7C82792D-0A96-4D95-98A9-691542359227}" presName="parentText" presStyleLbl="node1" presStyleIdx="0" presStyleCnt="3">
        <dgm:presLayoutVars>
          <dgm:chMax val="0"/>
          <dgm:bulletEnabled val="1"/>
        </dgm:presLayoutVars>
      </dgm:prSet>
      <dgm:spPr/>
    </dgm:pt>
    <dgm:pt modelId="{99AE59A9-D557-4D48-AC01-71EB5F6C34FA}" type="pres">
      <dgm:prSet presAssocID="{87C16C1B-2071-4DC8-8B36-7F321A27C6A7}" presName="spacer" presStyleCnt="0"/>
      <dgm:spPr/>
    </dgm:pt>
    <dgm:pt modelId="{AC9E0014-FACE-470A-8FFE-C08EEE0F32E0}" type="pres">
      <dgm:prSet presAssocID="{B339D266-5A2C-4871-89DF-6DED245DAAA2}" presName="parentText" presStyleLbl="node1" presStyleIdx="1" presStyleCnt="3">
        <dgm:presLayoutVars>
          <dgm:chMax val="0"/>
          <dgm:bulletEnabled val="1"/>
        </dgm:presLayoutVars>
      </dgm:prSet>
      <dgm:spPr/>
    </dgm:pt>
    <dgm:pt modelId="{47AB13DD-9912-4F18-93AE-21DED4793C19}" type="pres">
      <dgm:prSet presAssocID="{93FFEC88-1C99-453E-BFA1-7BBAD91D44B7}" presName="spacer" presStyleCnt="0"/>
      <dgm:spPr/>
    </dgm:pt>
    <dgm:pt modelId="{3D3C7B49-9DEC-4953-B089-E5D856A9DEE1}" type="pres">
      <dgm:prSet presAssocID="{A14058D9-38E7-4EB9-8460-586AB4568330}" presName="parentText" presStyleLbl="node1" presStyleIdx="2" presStyleCnt="3">
        <dgm:presLayoutVars>
          <dgm:chMax val="0"/>
          <dgm:bulletEnabled val="1"/>
        </dgm:presLayoutVars>
      </dgm:prSet>
      <dgm:spPr/>
    </dgm:pt>
  </dgm:ptLst>
  <dgm:cxnLst>
    <dgm:cxn modelId="{1985BB03-4454-42DF-BB67-DA9E05C4F064}" srcId="{985886C3-ABF0-4C27-A038-E43C5A788355}" destId="{B339D266-5A2C-4871-89DF-6DED245DAAA2}" srcOrd="1" destOrd="0" parTransId="{FE87416D-3FD5-4500-81BB-B071A575C7BD}" sibTransId="{93FFEC88-1C99-453E-BFA1-7BBAD91D44B7}"/>
    <dgm:cxn modelId="{F5A48A6E-2E9B-4B36-8C12-AD7BE9BEB221}" srcId="{985886C3-ABF0-4C27-A038-E43C5A788355}" destId="{7C82792D-0A96-4D95-98A9-691542359227}" srcOrd="0" destOrd="0" parTransId="{CAAB4D87-329A-4062-9DF3-15CB6C767811}" sibTransId="{87C16C1B-2071-4DC8-8B36-7F321A27C6A7}"/>
    <dgm:cxn modelId="{061EE858-1007-4A8C-BFFC-FE5FB0A4FE94}" type="presOf" srcId="{A14058D9-38E7-4EB9-8460-586AB4568330}" destId="{3D3C7B49-9DEC-4953-B089-E5D856A9DEE1}" srcOrd="0" destOrd="0" presId="urn:microsoft.com/office/officeart/2005/8/layout/vList2"/>
    <dgm:cxn modelId="{1FB3EBC9-1085-4948-84C1-70B012F293AE}" srcId="{985886C3-ABF0-4C27-A038-E43C5A788355}" destId="{A14058D9-38E7-4EB9-8460-586AB4568330}" srcOrd="2" destOrd="0" parTransId="{1B864644-E603-44BE-9620-2A6D7DFC77BF}" sibTransId="{2E02F2A8-8872-4479-A4F6-FDBE1C719A11}"/>
    <dgm:cxn modelId="{B61A41CD-30E6-4258-932D-A04CE6688C37}" type="presOf" srcId="{985886C3-ABF0-4C27-A038-E43C5A788355}" destId="{30718285-A837-4D5C-BA8B-AA8F98EB63BB}" srcOrd="0" destOrd="0" presId="urn:microsoft.com/office/officeart/2005/8/layout/vList2"/>
    <dgm:cxn modelId="{EE142ECF-BECF-48DD-84CF-4366106A2E2D}" type="presOf" srcId="{7C82792D-0A96-4D95-98A9-691542359227}" destId="{5B88FA97-DA97-4FE6-BBDE-E2AE5A08B39B}" srcOrd="0" destOrd="0" presId="urn:microsoft.com/office/officeart/2005/8/layout/vList2"/>
    <dgm:cxn modelId="{79693CEA-51A7-4F1B-AD70-85D3FF1AD389}" type="presOf" srcId="{B339D266-5A2C-4871-89DF-6DED245DAAA2}" destId="{AC9E0014-FACE-470A-8FFE-C08EEE0F32E0}" srcOrd="0" destOrd="0" presId="urn:microsoft.com/office/officeart/2005/8/layout/vList2"/>
    <dgm:cxn modelId="{50B8D94D-1517-403A-A31C-28CE84B01520}" type="presParOf" srcId="{30718285-A837-4D5C-BA8B-AA8F98EB63BB}" destId="{5B88FA97-DA97-4FE6-BBDE-E2AE5A08B39B}" srcOrd="0" destOrd="0" presId="urn:microsoft.com/office/officeart/2005/8/layout/vList2"/>
    <dgm:cxn modelId="{2FB8177A-1274-48BE-A77E-5F2426715E5D}" type="presParOf" srcId="{30718285-A837-4D5C-BA8B-AA8F98EB63BB}" destId="{99AE59A9-D557-4D48-AC01-71EB5F6C34FA}" srcOrd="1" destOrd="0" presId="urn:microsoft.com/office/officeart/2005/8/layout/vList2"/>
    <dgm:cxn modelId="{D5F2D73E-A058-4052-924E-67CBCABEAB8C}" type="presParOf" srcId="{30718285-A837-4D5C-BA8B-AA8F98EB63BB}" destId="{AC9E0014-FACE-470A-8FFE-C08EEE0F32E0}" srcOrd="2" destOrd="0" presId="urn:microsoft.com/office/officeart/2005/8/layout/vList2"/>
    <dgm:cxn modelId="{53A25655-19C8-42AA-B3A4-01065834B264}" type="presParOf" srcId="{30718285-A837-4D5C-BA8B-AA8F98EB63BB}" destId="{47AB13DD-9912-4F18-93AE-21DED4793C19}" srcOrd="3" destOrd="0" presId="urn:microsoft.com/office/officeart/2005/8/layout/vList2"/>
    <dgm:cxn modelId="{7155F9B3-AC79-4FD2-A8C7-0064103EEB0F}" type="presParOf" srcId="{30718285-A837-4D5C-BA8B-AA8F98EB63BB}" destId="{3D3C7B49-9DEC-4953-B089-E5D856A9DEE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12B0D3C-B6A1-4357-8EF3-0393C04DE742}" type="doc">
      <dgm:prSet loTypeId="urn:microsoft.com/office/officeart/2008/layout/HorizontalMultiLevelHierarchy" loCatId="hierarchy" qsTypeId="urn:microsoft.com/office/officeart/2005/8/quickstyle/simple2" qsCatId="simple" csTypeId="urn:microsoft.com/office/officeart/2005/8/colors/accent1_1" csCatId="accent1" phldr="1"/>
      <dgm:spPr/>
      <dgm:t>
        <a:bodyPr/>
        <a:lstStyle/>
        <a:p>
          <a:endParaRPr lang="pt-BR"/>
        </a:p>
      </dgm:t>
    </dgm:pt>
    <dgm:pt modelId="{DD4DD308-5783-4DE6-A2F6-B8F32DC8D90B}">
      <dgm:prSet custT="1"/>
      <dgm:spPr/>
      <dgm:t>
        <a:bodyPr/>
        <a:lstStyle/>
        <a:p>
          <a:pPr rtl="0"/>
          <a:r>
            <a:rPr lang="pt-BR" sz="6000" b="1" dirty="0"/>
            <a:t>Benefícios</a:t>
          </a:r>
        </a:p>
      </dgm:t>
    </dgm:pt>
    <dgm:pt modelId="{D14AF423-8F13-4A54-8D1C-530333E591F8}" type="parTrans" cxnId="{85CADC74-31F1-40A1-95A6-28E4D7E57BC2}">
      <dgm:prSet/>
      <dgm:spPr/>
      <dgm:t>
        <a:bodyPr/>
        <a:lstStyle/>
        <a:p>
          <a:endParaRPr lang="pt-BR" sz="6600" b="1"/>
        </a:p>
      </dgm:t>
    </dgm:pt>
    <dgm:pt modelId="{45BDACA8-0015-47EC-8510-D746FF6D42EA}" type="sibTrans" cxnId="{85CADC74-31F1-40A1-95A6-28E4D7E57BC2}">
      <dgm:prSet/>
      <dgm:spPr/>
      <dgm:t>
        <a:bodyPr/>
        <a:lstStyle/>
        <a:p>
          <a:endParaRPr lang="pt-BR" sz="6600" b="1"/>
        </a:p>
      </dgm:t>
    </dgm:pt>
    <dgm:pt modelId="{86326729-9C15-4032-8B53-792A1C57EEE9}">
      <dgm:prSet custT="1"/>
      <dgm:spPr/>
      <dgm:t>
        <a:bodyPr/>
        <a:lstStyle/>
        <a:p>
          <a:pPr rtl="0"/>
          <a:r>
            <a:rPr lang="pt-BR" sz="1800" b="1" dirty="0"/>
            <a:t>Desmembramento da conta de energia por aparelho eletrodoméstico</a:t>
          </a:r>
        </a:p>
      </dgm:t>
    </dgm:pt>
    <dgm:pt modelId="{D15864F3-1377-4F49-8E8E-79319C1F4AB1}" type="parTrans" cxnId="{4BE26B15-8CAF-47D0-B614-01A243E4561C}">
      <dgm:prSet/>
      <dgm:spPr/>
      <dgm:t>
        <a:bodyPr/>
        <a:lstStyle/>
        <a:p>
          <a:endParaRPr lang="pt-BR" sz="6600" b="1"/>
        </a:p>
      </dgm:t>
    </dgm:pt>
    <dgm:pt modelId="{AD6B3FB3-C940-4E0E-BC8A-CD947AA70414}" type="sibTrans" cxnId="{4BE26B15-8CAF-47D0-B614-01A243E4561C}">
      <dgm:prSet/>
      <dgm:spPr/>
      <dgm:t>
        <a:bodyPr/>
        <a:lstStyle/>
        <a:p>
          <a:endParaRPr lang="pt-BR" sz="6600" b="1"/>
        </a:p>
      </dgm:t>
    </dgm:pt>
    <dgm:pt modelId="{6C42419C-1A7A-4A78-AB7F-FC34E3203D63}">
      <dgm:prSet custT="1"/>
      <dgm:spPr/>
      <dgm:t>
        <a:bodyPr/>
        <a:lstStyle/>
        <a:p>
          <a:pPr rtl="0"/>
          <a:r>
            <a:rPr lang="pt-BR" sz="1800" b="1" dirty="0"/>
            <a:t>O custo associado a cada uso de determinado aparelho</a:t>
          </a:r>
        </a:p>
      </dgm:t>
    </dgm:pt>
    <dgm:pt modelId="{EEE0F505-43F9-4D49-8E68-655E8D7F27B0}" type="parTrans" cxnId="{2C78B2FB-B6FD-4F73-843C-13EDC8B83EDD}">
      <dgm:prSet/>
      <dgm:spPr/>
      <dgm:t>
        <a:bodyPr/>
        <a:lstStyle/>
        <a:p>
          <a:endParaRPr lang="pt-BR" sz="6600" b="1"/>
        </a:p>
      </dgm:t>
    </dgm:pt>
    <dgm:pt modelId="{DEE4F605-3F8B-489D-81FB-F8EDDECB56CA}" type="sibTrans" cxnId="{2C78B2FB-B6FD-4F73-843C-13EDC8B83EDD}">
      <dgm:prSet/>
      <dgm:spPr/>
      <dgm:t>
        <a:bodyPr/>
        <a:lstStyle/>
        <a:p>
          <a:endParaRPr lang="pt-BR" sz="6600" b="1"/>
        </a:p>
      </dgm:t>
    </dgm:pt>
    <dgm:pt modelId="{D2532CD5-78F8-4887-A0D8-EA7B66E6B469}">
      <dgm:prSet custT="1"/>
      <dgm:spPr/>
      <dgm:t>
        <a:bodyPr/>
        <a:lstStyle/>
        <a:p>
          <a:pPr rtl="0"/>
          <a:r>
            <a:rPr lang="pt-BR" sz="1800" b="1" dirty="0"/>
            <a:t>O desempenho energético de um aparelho específico em relação a aparelhos similares de outros consumidores</a:t>
          </a:r>
        </a:p>
      </dgm:t>
    </dgm:pt>
    <dgm:pt modelId="{50EB4E4A-FCD8-4E36-89D0-4E4ECA364D93}" type="parTrans" cxnId="{65709564-C10F-450C-A5B0-F1EFE0A2FB23}">
      <dgm:prSet/>
      <dgm:spPr/>
      <dgm:t>
        <a:bodyPr/>
        <a:lstStyle/>
        <a:p>
          <a:endParaRPr lang="pt-BR" sz="6600" b="1"/>
        </a:p>
      </dgm:t>
    </dgm:pt>
    <dgm:pt modelId="{AF5EA19D-7362-4FDB-84B0-AD74DE4EBD4C}" type="sibTrans" cxnId="{65709564-C10F-450C-A5B0-F1EFE0A2FB23}">
      <dgm:prSet/>
      <dgm:spPr/>
      <dgm:t>
        <a:bodyPr/>
        <a:lstStyle/>
        <a:p>
          <a:endParaRPr lang="pt-BR" sz="6600" b="1"/>
        </a:p>
      </dgm:t>
    </dgm:pt>
    <dgm:pt modelId="{B20161C4-B95A-4F05-A5B7-3F294A41CF1B}">
      <dgm:prSet custT="1"/>
      <dgm:spPr/>
      <dgm:t>
        <a:bodyPr/>
        <a:lstStyle/>
        <a:p>
          <a:pPr rtl="0"/>
          <a:r>
            <a:rPr lang="pt-BR" sz="1800" b="1" dirty="0"/>
            <a:t>A potencial redução na conta de energia se determinado aparelho for usado de forma diferente</a:t>
          </a:r>
        </a:p>
      </dgm:t>
    </dgm:pt>
    <dgm:pt modelId="{E38B059C-B403-4CF4-849E-DE153A6E39D3}" type="parTrans" cxnId="{1561918C-4EA4-429B-8BB9-54FE4D2D83DF}">
      <dgm:prSet/>
      <dgm:spPr/>
      <dgm:t>
        <a:bodyPr/>
        <a:lstStyle/>
        <a:p>
          <a:endParaRPr lang="pt-BR" sz="6600" b="1"/>
        </a:p>
      </dgm:t>
    </dgm:pt>
    <dgm:pt modelId="{FBDF996D-4238-4269-B409-43C8CD16363C}" type="sibTrans" cxnId="{1561918C-4EA4-429B-8BB9-54FE4D2D83DF}">
      <dgm:prSet/>
      <dgm:spPr/>
      <dgm:t>
        <a:bodyPr/>
        <a:lstStyle/>
        <a:p>
          <a:endParaRPr lang="pt-BR" sz="6600" b="1"/>
        </a:p>
      </dgm:t>
    </dgm:pt>
    <dgm:pt modelId="{9C6A4DD4-F105-4D8A-8B8C-5EC965EE764D}">
      <dgm:prSet custT="1"/>
      <dgm:spPr/>
      <dgm:t>
        <a:bodyPr/>
        <a:lstStyle/>
        <a:p>
          <a:pPr rtl="0"/>
          <a:r>
            <a:rPr lang="pt-BR" sz="1800" b="1" dirty="0"/>
            <a:t>Monitoramento do status dos aparelhos (portão da garagem fechado, fogão elétrico desligado, …)</a:t>
          </a:r>
        </a:p>
      </dgm:t>
    </dgm:pt>
    <dgm:pt modelId="{F2E24072-5FC2-44C6-A507-669392255069}" type="parTrans" cxnId="{ABD1EA1F-87E2-4FCB-990B-0A4CADC5BB0E}">
      <dgm:prSet/>
      <dgm:spPr/>
      <dgm:t>
        <a:bodyPr/>
        <a:lstStyle/>
        <a:p>
          <a:endParaRPr lang="pt-BR" sz="6600" b="1"/>
        </a:p>
      </dgm:t>
    </dgm:pt>
    <dgm:pt modelId="{F0A0F5E6-0C4F-4865-A143-CF4EEC62704D}" type="sibTrans" cxnId="{ABD1EA1F-87E2-4FCB-990B-0A4CADC5BB0E}">
      <dgm:prSet/>
      <dgm:spPr/>
      <dgm:t>
        <a:bodyPr/>
        <a:lstStyle/>
        <a:p>
          <a:endParaRPr lang="pt-BR" sz="6600" b="1"/>
        </a:p>
      </dgm:t>
    </dgm:pt>
    <dgm:pt modelId="{2A227022-F519-41A6-9324-7F7A96D83495}">
      <dgm:prSet custT="1"/>
      <dgm:spPr/>
      <dgm:t>
        <a:bodyPr/>
        <a:lstStyle/>
        <a:p>
          <a:pPr rtl="0"/>
          <a:r>
            <a:rPr lang="pt-BR" sz="1800" b="1" dirty="0"/>
            <a:t>Diagnóstico da eficiência de um aparelho</a:t>
          </a:r>
        </a:p>
      </dgm:t>
    </dgm:pt>
    <dgm:pt modelId="{F95DAF29-7D20-41CF-A8CB-A9D52D7DECEF}" type="parTrans" cxnId="{1F069929-668B-4DA8-8FF2-F901E37B965A}">
      <dgm:prSet/>
      <dgm:spPr/>
      <dgm:t>
        <a:bodyPr/>
        <a:lstStyle/>
        <a:p>
          <a:endParaRPr lang="pt-BR" sz="6600" b="1"/>
        </a:p>
      </dgm:t>
    </dgm:pt>
    <dgm:pt modelId="{A37AF10E-BF5E-4E24-BF34-C06981748732}" type="sibTrans" cxnId="{1F069929-668B-4DA8-8FF2-F901E37B965A}">
      <dgm:prSet/>
      <dgm:spPr/>
      <dgm:t>
        <a:bodyPr/>
        <a:lstStyle/>
        <a:p>
          <a:endParaRPr lang="pt-BR" sz="6600" b="1"/>
        </a:p>
      </dgm:t>
    </dgm:pt>
    <dgm:pt modelId="{D0770B1E-153B-4919-B68A-4A92A5C4F5C2}" type="pres">
      <dgm:prSet presAssocID="{412B0D3C-B6A1-4357-8EF3-0393C04DE742}" presName="Name0" presStyleCnt="0">
        <dgm:presLayoutVars>
          <dgm:chPref val="1"/>
          <dgm:dir/>
          <dgm:animOne val="branch"/>
          <dgm:animLvl val="lvl"/>
          <dgm:resizeHandles val="exact"/>
        </dgm:presLayoutVars>
      </dgm:prSet>
      <dgm:spPr/>
    </dgm:pt>
    <dgm:pt modelId="{A39393A5-AC05-494F-8CB3-4AE3A970D651}" type="pres">
      <dgm:prSet presAssocID="{DD4DD308-5783-4DE6-A2F6-B8F32DC8D90B}" presName="root1" presStyleCnt="0"/>
      <dgm:spPr/>
    </dgm:pt>
    <dgm:pt modelId="{138EDFE4-9B44-4289-8EAC-AC776AE36466}" type="pres">
      <dgm:prSet presAssocID="{DD4DD308-5783-4DE6-A2F6-B8F32DC8D90B}" presName="LevelOneTextNode" presStyleLbl="node0" presStyleIdx="0" presStyleCnt="1">
        <dgm:presLayoutVars>
          <dgm:chPref val="3"/>
        </dgm:presLayoutVars>
      </dgm:prSet>
      <dgm:spPr/>
    </dgm:pt>
    <dgm:pt modelId="{E7B04B0B-B64B-4D18-8E29-257B18191C8E}" type="pres">
      <dgm:prSet presAssocID="{DD4DD308-5783-4DE6-A2F6-B8F32DC8D90B}" presName="level2hierChild" presStyleCnt="0"/>
      <dgm:spPr/>
    </dgm:pt>
    <dgm:pt modelId="{52527170-18AC-4C0D-843F-17B941314A7F}" type="pres">
      <dgm:prSet presAssocID="{D15864F3-1377-4F49-8E8E-79319C1F4AB1}" presName="conn2-1" presStyleLbl="parChTrans1D2" presStyleIdx="0" presStyleCnt="6"/>
      <dgm:spPr/>
    </dgm:pt>
    <dgm:pt modelId="{9EEAA934-41BA-4B24-B777-69E2420CE218}" type="pres">
      <dgm:prSet presAssocID="{D15864F3-1377-4F49-8E8E-79319C1F4AB1}" presName="connTx" presStyleLbl="parChTrans1D2" presStyleIdx="0" presStyleCnt="6"/>
      <dgm:spPr/>
    </dgm:pt>
    <dgm:pt modelId="{659BDDD7-E3BF-4C74-B11B-7530E73C2BBC}" type="pres">
      <dgm:prSet presAssocID="{86326729-9C15-4032-8B53-792A1C57EEE9}" presName="root2" presStyleCnt="0"/>
      <dgm:spPr/>
    </dgm:pt>
    <dgm:pt modelId="{937A9B08-7E91-4B9F-9682-B1B3CFC935C7}" type="pres">
      <dgm:prSet presAssocID="{86326729-9C15-4032-8B53-792A1C57EEE9}" presName="LevelTwoTextNode" presStyleLbl="node2" presStyleIdx="0" presStyleCnt="6" custScaleX="235328">
        <dgm:presLayoutVars>
          <dgm:chPref val="3"/>
        </dgm:presLayoutVars>
      </dgm:prSet>
      <dgm:spPr/>
    </dgm:pt>
    <dgm:pt modelId="{879057D6-54D9-4D12-9204-D3958744544F}" type="pres">
      <dgm:prSet presAssocID="{86326729-9C15-4032-8B53-792A1C57EEE9}" presName="level3hierChild" presStyleCnt="0"/>
      <dgm:spPr/>
    </dgm:pt>
    <dgm:pt modelId="{289F8ACB-D2C2-498C-8895-6E43CA1A09B2}" type="pres">
      <dgm:prSet presAssocID="{EEE0F505-43F9-4D49-8E68-655E8D7F27B0}" presName="conn2-1" presStyleLbl="parChTrans1D2" presStyleIdx="1" presStyleCnt="6"/>
      <dgm:spPr/>
    </dgm:pt>
    <dgm:pt modelId="{EC441798-E3A7-4F8C-9AAF-84A33828E8BF}" type="pres">
      <dgm:prSet presAssocID="{EEE0F505-43F9-4D49-8E68-655E8D7F27B0}" presName="connTx" presStyleLbl="parChTrans1D2" presStyleIdx="1" presStyleCnt="6"/>
      <dgm:spPr/>
    </dgm:pt>
    <dgm:pt modelId="{4B77FA45-7060-4644-B22C-BF04AE6922AC}" type="pres">
      <dgm:prSet presAssocID="{6C42419C-1A7A-4A78-AB7F-FC34E3203D63}" presName="root2" presStyleCnt="0"/>
      <dgm:spPr/>
    </dgm:pt>
    <dgm:pt modelId="{CF2DE054-7929-4FE8-A240-296908850CBB}" type="pres">
      <dgm:prSet presAssocID="{6C42419C-1A7A-4A78-AB7F-FC34E3203D63}" presName="LevelTwoTextNode" presStyleLbl="node2" presStyleIdx="1" presStyleCnt="6" custScaleX="235328">
        <dgm:presLayoutVars>
          <dgm:chPref val="3"/>
        </dgm:presLayoutVars>
      </dgm:prSet>
      <dgm:spPr/>
    </dgm:pt>
    <dgm:pt modelId="{66D76234-1408-425A-B2D7-2620C79BB5AC}" type="pres">
      <dgm:prSet presAssocID="{6C42419C-1A7A-4A78-AB7F-FC34E3203D63}" presName="level3hierChild" presStyleCnt="0"/>
      <dgm:spPr/>
    </dgm:pt>
    <dgm:pt modelId="{1629E690-151F-44BC-A8D8-BD21EC46383E}" type="pres">
      <dgm:prSet presAssocID="{50EB4E4A-FCD8-4E36-89D0-4E4ECA364D93}" presName="conn2-1" presStyleLbl="parChTrans1D2" presStyleIdx="2" presStyleCnt="6"/>
      <dgm:spPr/>
    </dgm:pt>
    <dgm:pt modelId="{08952323-3ADD-4982-B259-E33C39BBDA58}" type="pres">
      <dgm:prSet presAssocID="{50EB4E4A-FCD8-4E36-89D0-4E4ECA364D93}" presName="connTx" presStyleLbl="parChTrans1D2" presStyleIdx="2" presStyleCnt="6"/>
      <dgm:spPr/>
    </dgm:pt>
    <dgm:pt modelId="{5047D4D9-9031-4DC0-BC5D-19866B9D2785}" type="pres">
      <dgm:prSet presAssocID="{D2532CD5-78F8-4887-A0D8-EA7B66E6B469}" presName="root2" presStyleCnt="0"/>
      <dgm:spPr/>
    </dgm:pt>
    <dgm:pt modelId="{B123E9E4-2555-4F6B-A5A2-A533507FC291}" type="pres">
      <dgm:prSet presAssocID="{D2532CD5-78F8-4887-A0D8-EA7B66E6B469}" presName="LevelTwoTextNode" presStyleLbl="node2" presStyleIdx="2" presStyleCnt="6" custScaleX="235328">
        <dgm:presLayoutVars>
          <dgm:chPref val="3"/>
        </dgm:presLayoutVars>
      </dgm:prSet>
      <dgm:spPr/>
    </dgm:pt>
    <dgm:pt modelId="{68690959-60DA-49F1-A509-D8B924DC8FC5}" type="pres">
      <dgm:prSet presAssocID="{D2532CD5-78F8-4887-A0D8-EA7B66E6B469}" presName="level3hierChild" presStyleCnt="0"/>
      <dgm:spPr/>
    </dgm:pt>
    <dgm:pt modelId="{5123E5CC-DE02-49CE-B8B6-7FE70F36F92D}" type="pres">
      <dgm:prSet presAssocID="{E38B059C-B403-4CF4-849E-DE153A6E39D3}" presName="conn2-1" presStyleLbl="parChTrans1D2" presStyleIdx="3" presStyleCnt="6"/>
      <dgm:spPr/>
    </dgm:pt>
    <dgm:pt modelId="{75A113A8-4B95-4962-8DDB-BF59CF945051}" type="pres">
      <dgm:prSet presAssocID="{E38B059C-B403-4CF4-849E-DE153A6E39D3}" presName="connTx" presStyleLbl="parChTrans1D2" presStyleIdx="3" presStyleCnt="6"/>
      <dgm:spPr/>
    </dgm:pt>
    <dgm:pt modelId="{D74813FF-C4F1-44D9-A321-D470B7618D19}" type="pres">
      <dgm:prSet presAssocID="{B20161C4-B95A-4F05-A5B7-3F294A41CF1B}" presName="root2" presStyleCnt="0"/>
      <dgm:spPr/>
    </dgm:pt>
    <dgm:pt modelId="{C2B9033D-66CF-4865-9E4F-2C0006E10783}" type="pres">
      <dgm:prSet presAssocID="{B20161C4-B95A-4F05-A5B7-3F294A41CF1B}" presName="LevelTwoTextNode" presStyleLbl="node2" presStyleIdx="3" presStyleCnt="6" custScaleX="235328">
        <dgm:presLayoutVars>
          <dgm:chPref val="3"/>
        </dgm:presLayoutVars>
      </dgm:prSet>
      <dgm:spPr/>
    </dgm:pt>
    <dgm:pt modelId="{96FCA1A3-C421-43FE-95B2-D53FB85FCA16}" type="pres">
      <dgm:prSet presAssocID="{B20161C4-B95A-4F05-A5B7-3F294A41CF1B}" presName="level3hierChild" presStyleCnt="0"/>
      <dgm:spPr/>
    </dgm:pt>
    <dgm:pt modelId="{E8743779-81E2-483C-9BFA-E528D4A7C434}" type="pres">
      <dgm:prSet presAssocID="{F2E24072-5FC2-44C6-A507-669392255069}" presName="conn2-1" presStyleLbl="parChTrans1D2" presStyleIdx="4" presStyleCnt="6"/>
      <dgm:spPr/>
    </dgm:pt>
    <dgm:pt modelId="{A06FB3E5-0B7E-4D6C-9E36-012B83139A1B}" type="pres">
      <dgm:prSet presAssocID="{F2E24072-5FC2-44C6-A507-669392255069}" presName="connTx" presStyleLbl="parChTrans1D2" presStyleIdx="4" presStyleCnt="6"/>
      <dgm:spPr/>
    </dgm:pt>
    <dgm:pt modelId="{A43205FD-3608-4593-9D9D-1F40A3066E14}" type="pres">
      <dgm:prSet presAssocID="{9C6A4DD4-F105-4D8A-8B8C-5EC965EE764D}" presName="root2" presStyleCnt="0"/>
      <dgm:spPr/>
    </dgm:pt>
    <dgm:pt modelId="{DA2C6029-7D78-4D53-B517-A1EC2B0D953F}" type="pres">
      <dgm:prSet presAssocID="{9C6A4DD4-F105-4D8A-8B8C-5EC965EE764D}" presName="LevelTwoTextNode" presStyleLbl="node2" presStyleIdx="4" presStyleCnt="6" custScaleX="234656">
        <dgm:presLayoutVars>
          <dgm:chPref val="3"/>
        </dgm:presLayoutVars>
      </dgm:prSet>
      <dgm:spPr/>
    </dgm:pt>
    <dgm:pt modelId="{0BD8AFEA-6EB4-4793-B0F6-55010DDBAB2B}" type="pres">
      <dgm:prSet presAssocID="{9C6A4DD4-F105-4D8A-8B8C-5EC965EE764D}" presName="level3hierChild" presStyleCnt="0"/>
      <dgm:spPr/>
    </dgm:pt>
    <dgm:pt modelId="{A2C02285-7D9C-4971-95B8-004D7654101F}" type="pres">
      <dgm:prSet presAssocID="{F95DAF29-7D20-41CF-A8CB-A9D52D7DECEF}" presName="conn2-1" presStyleLbl="parChTrans1D2" presStyleIdx="5" presStyleCnt="6"/>
      <dgm:spPr/>
    </dgm:pt>
    <dgm:pt modelId="{E9366F70-D54E-4B57-8FB8-1F4E88DE322B}" type="pres">
      <dgm:prSet presAssocID="{F95DAF29-7D20-41CF-A8CB-A9D52D7DECEF}" presName="connTx" presStyleLbl="parChTrans1D2" presStyleIdx="5" presStyleCnt="6"/>
      <dgm:spPr/>
    </dgm:pt>
    <dgm:pt modelId="{87EADE5E-10F4-437A-8D95-52B37484CB50}" type="pres">
      <dgm:prSet presAssocID="{2A227022-F519-41A6-9324-7F7A96D83495}" presName="root2" presStyleCnt="0"/>
      <dgm:spPr/>
    </dgm:pt>
    <dgm:pt modelId="{7D1E8B1B-B3DF-49D8-86B6-B7CC489F8ACF}" type="pres">
      <dgm:prSet presAssocID="{2A227022-F519-41A6-9324-7F7A96D83495}" presName="LevelTwoTextNode" presStyleLbl="node2" presStyleIdx="5" presStyleCnt="6" custScaleX="235328">
        <dgm:presLayoutVars>
          <dgm:chPref val="3"/>
        </dgm:presLayoutVars>
      </dgm:prSet>
      <dgm:spPr/>
    </dgm:pt>
    <dgm:pt modelId="{2EDBE167-DE7D-4FBF-8172-B40DFF6A9434}" type="pres">
      <dgm:prSet presAssocID="{2A227022-F519-41A6-9324-7F7A96D83495}" presName="level3hierChild" presStyleCnt="0"/>
      <dgm:spPr/>
    </dgm:pt>
  </dgm:ptLst>
  <dgm:cxnLst>
    <dgm:cxn modelId="{093A1407-EC75-438E-A627-1D500652C2BB}" type="presOf" srcId="{EEE0F505-43F9-4D49-8E68-655E8D7F27B0}" destId="{EC441798-E3A7-4F8C-9AAF-84A33828E8BF}" srcOrd="1" destOrd="0" presId="urn:microsoft.com/office/officeart/2008/layout/HorizontalMultiLevelHierarchy"/>
    <dgm:cxn modelId="{0EAF500B-5E3C-410F-AABC-745E89D6F085}" type="presOf" srcId="{50EB4E4A-FCD8-4E36-89D0-4E4ECA364D93}" destId="{08952323-3ADD-4982-B259-E33C39BBDA58}" srcOrd="1" destOrd="0" presId="urn:microsoft.com/office/officeart/2008/layout/HorizontalMultiLevelHierarchy"/>
    <dgm:cxn modelId="{4BE26B15-8CAF-47D0-B614-01A243E4561C}" srcId="{DD4DD308-5783-4DE6-A2F6-B8F32DC8D90B}" destId="{86326729-9C15-4032-8B53-792A1C57EEE9}" srcOrd="0" destOrd="0" parTransId="{D15864F3-1377-4F49-8E8E-79319C1F4AB1}" sibTransId="{AD6B3FB3-C940-4E0E-BC8A-CD947AA70414}"/>
    <dgm:cxn modelId="{243B6018-41C6-4ED6-A352-9601C4FBA7F8}" type="presOf" srcId="{D15864F3-1377-4F49-8E8E-79319C1F4AB1}" destId="{52527170-18AC-4C0D-843F-17B941314A7F}" srcOrd="0" destOrd="0" presId="urn:microsoft.com/office/officeart/2008/layout/HorizontalMultiLevelHierarchy"/>
    <dgm:cxn modelId="{ABD1EA1F-87E2-4FCB-990B-0A4CADC5BB0E}" srcId="{DD4DD308-5783-4DE6-A2F6-B8F32DC8D90B}" destId="{9C6A4DD4-F105-4D8A-8B8C-5EC965EE764D}" srcOrd="4" destOrd="0" parTransId="{F2E24072-5FC2-44C6-A507-669392255069}" sibTransId="{F0A0F5E6-0C4F-4865-A143-CF4EEC62704D}"/>
    <dgm:cxn modelId="{71E44E22-FFFB-43DA-9BC8-0255A602B87B}" type="presOf" srcId="{D2532CD5-78F8-4887-A0D8-EA7B66E6B469}" destId="{B123E9E4-2555-4F6B-A5A2-A533507FC291}" srcOrd="0" destOrd="0" presId="urn:microsoft.com/office/officeart/2008/layout/HorizontalMultiLevelHierarchy"/>
    <dgm:cxn modelId="{1F069929-668B-4DA8-8FF2-F901E37B965A}" srcId="{DD4DD308-5783-4DE6-A2F6-B8F32DC8D90B}" destId="{2A227022-F519-41A6-9324-7F7A96D83495}" srcOrd="5" destOrd="0" parTransId="{F95DAF29-7D20-41CF-A8CB-A9D52D7DECEF}" sibTransId="{A37AF10E-BF5E-4E24-BF34-C06981748732}"/>
    <dgm:cxn modelId="{C69D9B5B-C668-44B3-98A1-3B4D0FDF034B}" type="presOf" srcId="{2A227022-F519-41A6-9324-7F7A96D83495}" destId="{7D1E8B1B-B3DF-49D8-86B6-B7CC489F8ACF}" srcOrd="0" destOrd="0" presId="urn:microsoft.com/office/officeart/2008/layout/HorizontalMultiLevelHierarchy"/>
    <dgm:cxn modelId="{65709564-C10F-450C-A5B0-F1EFE0A2FB23}" srcId="{DD4DD308-5783-4DE6-A2F6-B8F32DC8D90B}" destId="{D2532CD5-78F8-4887-A0D8-EA7B66E6B469}" srcOrd="2" destOrd="0" parTransId="{50EB4E4A-FCD8-4E36-89D0-4E4ECA364D93}" sibTransId="{AF5EA19D-7362-4FDB-84B0-AD74DE4EBD4C}"/>
    <dgm:cxn modelId="{0C0A6048-4F6A-429B-8A95-CD8DDA2842AE}" type="presOf" srcId="{B20161C4-B95A-4F05-A5B7-3F294A41CF1B}" destId="{C2B9033D-66CF-4865-9E4F-2C0006E10783}" srcOrd="0" destOrd="0" presId="urn:microsoft.com/office/officeart/2008/layout/HorizontalMultiLevelHierarchy"/>
    <dgm:cxn modelId="{6C63ED6C-01A9-45FC-9B4E-DA305932901F}" type="presOf" srcId="{D15864F3-1377-4F49-8E8E-79319C1F4AB1}" destId="{9EEAA934-41BA-4B24-B777-69E2420CE218}" srcOrd="1" destOrd="0" presId="urn:microsoft.com/office/officeart/2008/layout/HorizontalMultiLevelHierarchy"/>
    <dgm:cxn modelId="{85CADC74-31F1-40A1-95A6-28E4D7E57BC2}" srcId="{412B0D3C-B6A1-4357-8EF3-0393C04DE742}" destId="{DD4DD308-5783-4DE6-A2F6-B8F32DC8D90B}" srcOrd="0" destOrd="0" parTransId="{D14AF423-8F13-4A54-8D1C-530333E591F8}" sibTransId="{45BDACA8-0015-47EC-8510-D746FF6D42EA}"/>
    <dgm:cxn modelId="{FB6E2355-3BC6-4872-85E2-602F34228B01}" type="presOf" srcId="{EEE0F505-43F9-4D49-8E68-655E8D7F27B0}" destId="{289F8ACB-D2C2-498C-8895-6E43CA1A09B2}" srcOrd="0" destOrd="0" presId="urn:microsoft.com/office/officeart/2008/layout/HorizontalMultiLevelHierarchy"/>
    <dgm:cxn modelId="{AEC60658-3EE5-4758-9416-E339AAF3F6D1}" type="presOf" srcId="{E38B059C-B403-4CF4-849E-DE153A6E39D3}" destId="{75A113A8-4B95-4962-8DDB-BF59CF945051}" srcOrd="1" destOrd="0" presId="urn:microsoft.com/office/officeart/2008/layout/HorizontalMultiLevelHierarchy"/>
    <dgm:cxn modelId="{5DC33686-1327-44F3-A689-B3B23207E763}" type="presOf" srcId="{9C6A4DD4-F105-4D8A-8B8C-5EC965EE764D}" destId="{DA2C6029-7D78-4D53-B517-A1EC2B0D953F}" srcOrd="0" destOrd="0" presId="urn:microsoft.com/office/officeart/2008/layout/HorizontalMultiLevelHierarchy"/>
    <dgm:cxn modelId="{1561918C-4EA4-429B-8BB9-54FE4D2D83DF}" srcId="{DD4DD308-5783-4DE6-A2F6-B8F32DC8D90B}" destId="{B20161C4-B95A-4F05-A5B7-3F294A41CF1B}" srcOrd="3" destOrd="0" parTransId="{E38B059C-B403-4CF4-849E-DE153A6E39D3}" sibTransId="{FBDF996D-4238-4269-B409-43C8CD16363C}"/>
    <dgm:cxn modelId="{58B9D094-C652-4850-B41E-98668456E5A2}" type="presOf" srcId="{50EB4E4A-FCD8-4E36-89D0-4E4ECA364D93}" destId="{1629E690-151F-44BC-A8D8-BD21EC46383E}" srcOrd="0" destOrd="0" presId="urn:microsoft.com/office/officeart/2008/layout/HorizontalMultiLevelHierarchy"/>
    <dgm:cxn modelId="{64ECD494-A724-41E8-A86D-26C20B1F067F}" type="presOf" srcId="{F95DAF29-7D20-41CF-A8CB-A9D52D7DECEF}" destId="{A2C02285-7D9C-4971-95B8-004D7654101F}" srcOrd="0" destOrd="0" presId="urn:microsoft.com/office/officeart/2008/layout/HorizontalMultiLevelHierarchy"/>
    <dgm:cxn modelId="{AD135D9B-B794-462E-BEC3-C6AC07A332EE}" type="presOf" srcId="{DD4DD308-5783-4DE6-A2F6-B8F32DC8D90B}" destId="{138EDFE4-9B44-4289-8EAC-AC776AE36466}" srcOrd="0" destOrd="0" presId="urn:microsoft.com/office/officeart/2008/layout/HorizontalMultiLevelHierarchy"/>
    <dgm:cxn modelId="{36E8CAA7-4454-47C9-AC33-159504B3709F}" type="presOf" srcId="{E38B059C-B403-4CF4-849E-DE153A6E39D3}" destId="{5123E5CC-DE02-49CE-B8B6-7FE70F36F92D}" srcOrd="0" destOrd="0" presId="urn:microsoft.com/office/officeart/2008/layout/HorizontalMultiLevelHierarchy"/>
    <dgm:cxn modelId="{A1F808BB-D0AE-4C6F-BEC2-095EC10B5053}" type="presOf" srcId="{F95DAF29-7D20-41CF-A8CB-A9D52D7DECEF}" destId="{E9366F70-D54E-4B57-8FB8-1F4E88DE322B}" srcOrd="1" destOrd="0" presId="urn:microsoft.com/office/officeart/2008/layout/HorizontalMultiLevelHierarchy"/>
    <dgm:cxn modelId="{66D660BE-5B49-4EBC-A158-B1C9F536E588}" type="presOf" srcId="{F2E24072-5FC2-44C6-A507-669392255069}" destId="{A06FB3E5-0B7E-4D6C-9E36-012B83139A1B}" srcOrd="1" destOrd="0" presId="urn:microsoft.com/office/officeart/2008/layout/HorizontalMultiLevelHierarchy"/>
    <dgm:cxn modelId="{67A99EC9-2F38-443F-B93F-A3AD435890A8}" type="presOf" srcId="{6C42419C-1A7A-4A78-AB7F-FC34E3203D63}" destId="{CF2DE054-7929-4FE8-A240-296908850CBB}" srcOrd="0" destOrd="0" presId="urn:microsoft.com/office/officeart/2008/layout/HorizontalMultiLevelHierarchy"/>
    <dgm:cxn modelId="{74FD67D2-EC95-4064-B245-44EED07F9B4F}" type="presOf" srcId="{86326729-9C15-4032-8B53-792A1C57EEE9}" destId="{937A9B08-7E91-4B9F-9682-B1B3CFC935C7}" srcOrd="0" destOrd="0" presId="urn:microsoft.com/office/officeart/2008/layout/HorizontalMultiLevelHierarchy"/>
    <dgm:cxn modelId="{1BAACED9-B6FB-46EB-B00D-F81ED32B04A7}" type="presOf" srcId="{412B0D3C-B6A1-4357-8EF3-0393C04DE742}" destId="{D0770B1E-153B-4919-B68A-4A92A5C4F5C2}" srcOrd="0" destOrd="0" presId="urn:microsoft.com/office/officeart/2008/layout/HorizontalMultiLevelHierarchy"/>
    <dgm:cxn modelId="{AD225FDE-9B85-4EFE-ACAB-4E31F71608CB}" type="presOf" srcId="{F2E24072-5FC2-44C6-A507-669392255069}" destId="{E8743779-81E2-483C-9BFA-E528D4A7C434}" srcOrd="0" destOrd="0" presId="urn:microsoft.com/office/officeart/2008/layout/HorizontalMultiLevelHierarchy"/>
    <dgm:cxn modelId="{2C78B2FB-B6FD-4F73-843C-13EDC8B83EDD}" srcId="{DD4DD308-5783-4DE6-A2F6-B8F32DC8D90B}" destId="{6C42419C-1A7A-4A78-AB7F-FC34E3203D63}" srcOrd="1" destOrd="0" parTransId="{EEE0F505-43F9-4D49-8E68-655E8D7F27B0}" sibTransId="{DEE4F605-3F8B-489D-81FB-F8EDDECB56CA}"/>
    <dgm:cxn modelId="{CE742328-205F-40B4-A146-B515D5EC04B8}" type="presParOf" srcId="{D0770B1E-153B-4919-B68A-4A92A5C4F5C2}" destId="{A39393A5-AC05-494F-8CB3-4AE3A970D651}" srcOrd="0" destOrd="0" presId="urn:microsoft.com/office/officeart/2008/layout/HorizontalMultiLevelHierarchy"/>
    <dgm:cxn modelId="{C69F7A2F-7C0C-49A2-874D-BE5A87679EEB}" type="presParOf" srcId="{A39393A5-AC05-494F-8CB3-4AE3A970D651}" destId="{138EDFE4-9B44-4289-8EAC-AC776AE36466}" srcOrd="0" destOrd="0" presId="urn:microsoft.com/office/officeart/2008/layout/HorizontalMultiLevelHierarchy"/>
    <dgm:cxn modelId="{6D851829-346A-4E9F-98CF-43226C6CFF5B}" type="presParOf" srcId="{A39393A5-AC05-494F-8CB3-4AE3A970D651}" destId="{E7B04B0B-B64B-4D18-8E29-257B18191C8E}" srcOrd="1" destOrd="0" presId="urn:microsoft.com/office/officeart/2008/layout/HorizontalMultiLevelHierarchy"/>
    <dgm:cxn modelId="{526944FF-B117-4FC8-B162-065F7ED0907F}" type="presParOf" srcId="{E7B04B0B-B64B-4D18-8E29-257B18191C8E}" destId="{52527170-18AC-4C0D-843F-17B941314A7F}" srcOrd="0" destOrd="0" presId="urn:microsoft.com/office/officeart/2008/layout/HorizontalMultiLevelHierarchy"/>
    <dgm:cxn modelId="{2AC91C0B-2AA9-44C0-8031-7AFC9C9EE72E}" type="presParOf" srcId="{52527170-18AC-4C0D-843F-17B941314A7F}" destId="{9EEAA934-41BA-4B24-B777-69E2420CE218}" srcOrd="0" destOrd="0" presId="urn:microsoft.com/office/officeart/2008/layout/HorizontalMultiLevelHierarchy"/>
    <dgm:cxn modelId="{C0B9F524-8103-4E83-904B-99B93242CA89}" type="presParOf" srcId="{E7B04B0B-B64B-4D18-8E29-257B18191C8E}" destId="{659BDDD7-E3BF-4C74-B11B-7530E73C2BBC}" srcOrd="1" destOrd="0" presId="urn:microsoft.com/office/officeart/2008/layout/HorizontalMultiLevelHierarchy"/>
    <dgm:cxn modelId="{92C7C3E1-213C-495E-B560-562AD2E6B07A}" type="presParOf" srcId="{659BDDD7-E3BF-4C74-B11B-7530E73C2BBC}" destId="{937A9B08-7E91-4B9F-9682-B1B3CFC935C7}" srcOrd="0" destOrd="0" presId="urn:microsoft.com/office/officeart/2008/layout/HorizontalMultiLevelHierarchy"/>
    <dgm:cxn modelId="{7D764AA6-FEAA-4BA5-8D11-B60135EC3142}" type="presParOf" srcId="{659BDDD7-E3BF-4C74-B11B-7530E73C2BBC}" destId="{879057D6-54D9-4D12-9204-D3958744544F}" srcOrd="1" destOrd="0" presId="urn:microsoft.com/office/officeart/2008/layout/HorizontalMultiLevelHierarchy"/>
    <dgm:cxn modelId="{C8E416BD-98CE-4666-AB47-8834AEA54187}" type="presParOf" srcId="{E7B04B0B-B64B-4D18-8E29-257B18191C8E}" destId="{289F8ACB-D2C2-498C-8895-6E43CA1A09B2}" srcOrd="2" destOrd="0" presId="urn:microsoft.com/office/officeart/2008/layout/HorizontalMultiLevelHierarchy"/>
    <dgm:cxn modelId="{FEE01387-A594-4C6F-A428-E624386BB5ED}" type="presParOf" srcId="{289F8ACB-D2C2-498C-8895-6E43CA1A09B2}" destId="{EC441798-E3A7-4F8C-9AAF-84A33828E8BF}" srcOrd="0" destOrd="0" presId="urn:microsoft.com/office/officeart/2008/layout/HorizontalMultiLevelHierarchy"/>
    <dgm:cxn modelId="{B16E6F00-7174-4EE9-93A1-138B644E6836}" type="presParOf" srcId="{E7B04B0B-B64B-4D18-8E29-257B18191C8E}" destId="{4B77FA45-7060-4644-B22C-BF04AE6922AC}" srcOrd="3" destOrd="0" presId="urn:microsoft.com/office/officeart/2008/layout/HorizontalMultiLevelHierarchy"/>
    <dgm:cxn modelId="{807DACA3-13D9-4E47-8461-398F9BDF880B}" type="presParOf" srcId="{4B77FA45-7060-4644-B22C-BF04AE6922AC}" destId="{CF2DE054-7929-4FE8-A240-296908850CBB}" srcOrd="0" destOrd="0" presId="urn:microsoft.com/office/officeart/2008/layout/HorizontalMultiLevelHierarchy"/>
    <dgm:cxn modelId="{B413F5E4-2C99-4685-BF38-0F9344C15C36}" type="presParOf" srcId="{4B77FA45-7060-4644-B22C-BF04AE6922AC}" destId="{66D76234-1408-425A-B2D7-2620C79BB5AC}" srcOrd="1" destOrd="0" presId="urn:microsoft.com/office/officeart/2008/layout/HorizontalMultiLevelHierarchy"/>
    <dgm:cxn modelId="{434EF75D-5793-470C-BA0D-4BFD693765FC}" type="presParOf" srcId="{E7B04B0B-B64B-4D18-8E29-257B18191C8E}" destId="{1629E690-151F-44BC-A8D8-BD21EC46383E}" srcOrd="4" destOrd="0" presId="urn:microsoft.com/office/officeart/2008/layout/HorizontalMultiLevelHierarchy"/>
    <dgm:cxn modelId="{89C0D5A2-21A7-4290-81A0-42B1AE87DEC8}" type="presParOf" srcId="{1629E690-151F-44BC-A8D8-BD21EC46383E}" destId="{08952323-3ADD-4982-B259-E33C39BBDA58}" srcOrd="0" destOrd="0" presId="urn:microsoft.com/office/officeart/2008/layout/HorizontalMultiLevelHierarchy"/>
    <dgm:cxn modelId="{1DFF81D9-DA67-4414-93F0-E63782D30155}" type="presParOf" srcId="{E7B04B0B-B64B-4D18-8E29-257B18191C8E}" destId="{5047D4D9-9031-4DC0-BC5D-19866B9D2785}" srcOrd="5" destOrd="0" presId="urn:microsoft.com/office/officeart/2008/layout/HorizontalMultiLevelHierarchy"/>
    <dgm:cxn modelId="{12392911-BF9A-4EBF-923A-C359CC8E58C6}" type="presParOf" srcId="{5047D4D9-9031-4DC0-BC5D-19866B9D2785}" destId="{B123E9E4-2555-4F6B-A5A2-A533507FC291}" srcOrd="0" destOrd="0" presId="urn:microsoft.com/office/officeart/2008/layout/HorizontalMultiLevelHierarchy"/>
    <dgm:cxn modelId="{7EF36E86-B56F-443A-9B46-88B14E9A164E}" type="presParOf" srcId="{5047D4D9-9031-4DC0-BC5D-19866B9D2785}" destId="{68690959-60DA-49F1-A509-D8B924DC8FC5}" srcOrd="1" destOrd="0" presId="urn:microsoft.com/office/officeart/2008/layout/HorizontalMultiLevelHierarchy"/>
    <dgm:cxn modelId="{5178D050-E602-4CC6-8D8A-831C84EA2FCC}" type="presParOf" srcId="{E7B04B0B-B64B-4D18-8E29-257B18191C8E}" destId="{5123E5CC-DE02-49CE-B8B6-7FE70F36F92D}" srcOrd="6" destOrd="0" presId="urn:microsoft.com/office/officeart/2008/layout/HorizontalMultiLevelHierarchy"/>
    <dgm:cxn modelId="{0CFD4581-22FB-483A-85EB-14CB48FB098A}" type="presParOf" srcId="{5123E5CC-DE02-49CE-B8B6-7FE70F36F92D}" destId="{75A113A8-4B95-4962-8DDB-BF59CF945051}" srcOrd="0" destOrd="0" presId="urn:microsoft.com/office/officeart/2008/layout/HorizontalMultiLevelHierarchy"/>
    <dgm:cxn modelId="{A435F2BC-80B6-4B27-8A41-06AD44CACD5C}" type="presParOf" srcId="{E7B04B0B-B64B-4D18-8E29-257B18191C8E}" destId="{D74813FF-C4F1-44D9-A321-D470B7618D19}" srcOrd="7" destOrd="0" presId="urn:microsoft.com/office/officeart/2008/layout/HorizontalMultiLevelHierarchy"/>
    <dgm:cxn modelId="{89E83428-F131-4F5E-952E-DA2B0D841EAB}" type="presParOf" srcId="{D74813FF-C4F1-44D9-A321-D470B7618D19}" destId="{C2B9033D-66CF-4865-9E4F-2C0006E10783}" srcOrd="0" destOrd="0" presId="urn:microsoft.com/office/officeart/2008/layout/HorizontalMultiLevelHierarchy"/>
    <dgm:cxn modelId="{083E0696-CB9A-4DAB-BA10-D7B6AC495BC6}" type="presParOf" srcId="{D74813FF-C4F1-44D9-A321-D470B7618D19}" destId="{96FCA1A3-C421-43FE-95B2-D53FB85FCA16}" srcOrd="1" destOrd="0" presId="urn:microsoft.com/office/officeart/2008/layout/HorizontalMultiLevelHierarchy"/>
    <dgm:cxn modelId="{BC9ABC11-57B2-47CF-859F-0A62ADA5022F}" type="presParOf" srcId="{E7B04B0B-B64B-4D18-8E29-257B18191C8E}" destId="{E8743779-81E2-483C-9BFA-E528D4A7C434}" srcOrd="8" destOrd="0" presId="urn:microsoft.com/office/officeart/2008/layout/HorizontalMultiLevelHierarchy"/>
    <dgm:cxn modelId="{6F75184D-FE86-4EA8-A1C3-27ACDDC19659}" type="presParOf" srcId="{E8743779-81E2-483C-9BFA-E528D4A7C434}" destId="{A06FB3E5-0B7E-4D6C-9E36-012B83139A1B}" srcOrd="0" destOrd="0" presId="urn:microsoft.com/office/officeart/2008/layout/HorizontalMultiLevelHierarchy"/>
    <dgm:cxn modelId="{7962C3BA-E989-4098-B99C-74689ECC4366}" type="presParOf" srcId="{E7B04B0B-B64B-4D18-8E29-257B18191C8E}" destId="{A43205FD-3608-4593-9D9D-1F40A3066E14}" srcOrd="9" destOrd="0" presId="urn:microsoft.com/office/officeart/2008/layout/HorizontalMultiLevelHierarchy"/>
    <dgm:cxn modelId="{CDBA53A4-6CB7-4E91-969E-7BD9AB2E2E12}" type="presParOf" srcId="{A43205FD-3608-4593-9D9D-1F40A3066E14}" destId="{DA2C6029-7D78-4D53-B517-A1EC2B0D953F}" srcOrd="0" destOrd="0" presId="urn:microsoft.com/office/officeart/2008/layout/HorizontalMultiLevelHierarchy"/>
    <dgm:cxn modelId="{E67C94FF-9711-494D-868F-7F56A58B61EE}" type="presParOf" srcId="{A43205FD-3608-4593-9D9D-1F40A3066E14}" destId="{0BD8AFEA-6EB4-4793-B0F6-55010DDBAB2B}" srcOrd="1" destOrd="0" presId="urn:microsoft.com/office/officeart/2008/layout/HorizontalMultiLevelHierarchy"/>
    <dgm:cxn modelId="{FC93AC19-3EDF-4D25-94A1-C2D10B356810}" type="presParOf" srcId="{E7B04B0B-B64B-4D18-8E29-257B18191C8E}" destId="{A2C02285-7D9C-4971-95B8-004D7654101F}" srcOrd="10" destOrd="0" presId="urn:microsoft.com/office/officeart/2008/layout/HorizontalMultiLevelHierarchy"/>
    <dgm:cxn modelId="{25B35C9D-B3BC-4FC7-8651-C7CA851314A2}" type="presParOf" srcId="{A2C02285-7D9C-4971-95B8-004D7654101F}" destId="{E9366F70-D54E-4B57-8FB8-1F4E88DE322B}" srcOrd="0" destOrd="0" presId="urn:microsoft.com/office/officeart/2008/layout/HorizontalMultiLevelHierarchy"/>
    <dgm:cxn modelId="{350C1F5A-1DF3-41F3-AFFB-414689407DFA}" type="presParOf" srcId="{E7B04B0B-B64B-4D18-8E29-257B18191C8E}" destId="{87EADE5E-10F4-437A-8D95-52B37484CB50}" srcOrd="11" destOrd="0" presId="urn:microsoft.com/office/officeart/2008/layout/HorizontalMultiLevelHierarchy"/>
    <dgm:cxn modelId="{D82F1EF1-F872-47A9-A9F6-C0D568FDD534}" type="presParOf" srcId="{87EADE5E-10F4-437A-8D95-52B37484CB50}" destId="{7D1E8B1B-B3DF-49D8-86B6-B7CC489F8ACF}" srcOrd="0" destOrd="0" presId="urn:microsoft.com/office/officeart/2008/layout/HorizontalMultiLevelHierarchy"/>
    <dgm:cxn modelId="{26E31675-7871-4DA3-8EA6-5A450488D1F6}" type="presParOf" srcId="{87EADE5E-10F4-437A-8D95-52B37484CB50}" destId="{2EDBE167-DE7D-4FBF-8172-B40DFF6A943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FCB48-C781-409F-A57B-48E137CEE340}" type="doc">
      <dgm:prSet loTypeId="urn:microsoft.com/office/officeart/2005/8/layout/vList3" loCatId="picture" qsTypeId="urn:microsoft.com/office/officeart/2005/8/quickstyle/3d1" qsCatId="3D" csTypeId="urn:microsoft.com/office/officeart/2005/8/colors/colorful3" csCatId="colorful" phldr="1"/>
      <dgm:spPr/>
    </dgm:pt>
    <dgm:pt modelId="{E5AFB42F-F1C4-4B5A-A050-33BB3902E6E2}">
      <dgm:prSet phldrT="[Texto]" custT="1"/>
      <dgm:spPr/>
      <dgm:t>
        <a:bodyPr/>
        <a:lstStyle/>
        <a:p>
          <a:r>
            <a:rPr lang="pt-BR" altLang="pt-BR" sz="1800" b="1" dirty="0"/>
            <a:t>Interesses econômicos e governamentais</a:t>
          </a:r>
          <a:endParaRPr lang="pt-BR" sz="1800" dirty="0"/>
        </a:p>
      </dgm:t>
    </dgm:pt>
    <dgm:pt modelId="{3D2FDE5A-F290-46CE-843D-428CBA55F3CD}" type="parTrans" cxnId="{877038A8-3BE2-4EE9-B01E-94620B8483FC}">
      <dgm:prSet/>
      <dgm:spPr/>
      <dgm:t>
        <a:bodyPr/>
        <a:lstStyle/>
        <a:p>
          <a:endParaRPr lang="pt-BR"/>
        </a:p>
      </dgm:t>
    </dgm:pt>
    <dgm:pt modelId="{328B66AE-7F8E-41E8-A64B-2673A206FCC6}" type="sibTrans" cxnId="{877038A8-3BE2-4EE9-B01E-94620B8483FC}">
      <dgm:prSet/>
      <dgm:spPr/>
      <dgm:t>
        <a:bodyPr/>
        <a:lstStyle/>
        <a:p>
          <a:endParaRPr lang="pt-BR"/>
        </a:p>
      </dgm:t>
    </dgm:pt>
    <dgm:pt modelId="{9CAEEA97-14D5-4167-9328-D080F026A0B6}">
      <dgm:prSet phldrT="[Texto]" custT="1"/>
      <dgm:spPr/>
      <dgm:t>
        <a:bodyPr/>
        <a:lstStyle/>
        <a:p>
          <a:r>
            <a:rPr lang="pt-BR" sz="1800" b="1"/>
            <a:t>Confiabilidade </a:t>
          </a:r>
          <a:r>
            <a:rPr lang="pt-BR" sz="1800" b="1" dirty="0"/>
            <a:t>e qualidade da energia elétrica</a:t>
          </a:r>
        </a:p>
      </dgm:t>
    </dgm:pt>
    <dgm:pt modelId="{376FF1B5-06B4-4A81-AEFF-1C604BE42814}" type="parTrans" cxnId="{3CE36732-0327-4CB9-A01C-DDA01B413CFB}">
      <dgm:prSet/>
      <dgm:spPr/>
      <dgm:t>
        <a:bodyPr/>
        <a:lstStyle/>
        <a:p>
          <a:endParaRPr lang="pt-BR"/>
        </a:p>
      </dgm:t>
    </dgm:pt>
    <dgm:pt modelId="{D9D4E8D3-5EDC-4363-A766-C131F177C08B}" type="sibTrans" cxnId="{3CE36732-0327-4CB9-A01C-DDA01B413CFB}">
      <dgm:prSet/>
      <dgm:spPr/>
      <dgm:t>
        <a:bodyPr/>
        <a:lstStyle/>
        <a:p>
          <a:endParaRPr lang="pt-BR"/>
        </a:p>
      </dgm:t>
    </dgm:pt>
    <dgm:pt modelId="{53F38073-CD53-409F-A0C4-85192C8802A8}">
      <dgm:prSet phldrT="[Texto]" custT="1"/>
      <dgm:spPr/>
      <dgm:t>
        <a:bodyPr/>
        <a:lstStyle/>
        <a:p>
          <a:r>
            <a:rPr lang="pt-BR" sz="1800" b="1" dirty="0"/>
            <a:t>Consumidores mais exigentes</a:t>
          </a:r>
        </a:p>
      </dgm:t>
    </dgm:pt>
    <dgm:pt modelId="{CDF697BB-34B8-4EEB-B1F2-6CB6C531479B}" type="parTrans" cxnId="{E8B4D35E-6308-4054-AE48-8805CDAD1D4B}">
      <dgm:prSet/>
      <dgm:spPr/>
      <dgm:t>
        <a:bodyPr/>
        <a:lstStyle/>
        <a:p>
          <a:endParaRPr lang="pt-BR"/>
        </a:p>
      </dgm:t>
    </dgm:pt>
    <dgm:pt modelId="{FF3E883C-1605-4354-B19B-529785B983C6}" type="sibTrans" cxnId="{E8B4D35E-6308-4054-AE48-8805CDAD1D4B}">
      <dgm:prSet/>
      <dgm:spPr/>
      <dgm:t>
        <a:bodyPr/>
        <a:lstStyle/>
        <a:p>
          <a:endParaRPr lang="pt-BR"/>
        </a:p>
      </dgm:t>
    </dgm:pt>
    <dgm:pt modelId="{936E27FC-60DE-4CE7-8E0F-CE11E4A0EF6A}" type="pres">
      <dgm:prSet presAssocID="{466FCB48-C781-409F-A57B-48E137CEE340}" presName="linearFlow" presStyleCnt="0">
        <dgm:presLayoutVars>
          <dgm:dir/>
          <dgm:resizeHandles val="exact"/>
        </dgm:presLayoutVars>
      </dgm:prSet>
      <dgm:spPr/>
    </dgm:pt>
    <dgm:pt modelId="{A9B3D9D3-1EE9-4906-BDFC-800A265F46AE}" type="pres">
      <dgm:prSet presAssocID="{E5AFB42F-F1C4-4B5A-A050-33BB3902E6E2}" presName="composite" presStyleCnt="0"/>
      <dgm:spPr/>
    </dgm:pt>
    <dgm:pt modelId="{BD18318E-3010-457C-8465-EB620B69A9A3}" type="pres">
      <dgm:prSet presAssocID="{E5AFB42F-F1C4-4B5A-A050-33BB3902E6E2}"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48DA96F8-2267-43D5-999F-889400A0CC96}" type="pres">
      <dgm:prSet presAssocID="{E5AFB42F-F1C4-4B5A-A050-33BB3902E6E2}" presName="txShp" presStyleLbl="node1" presStyleIdx="0" presStyleCnt="3">
        <dgm:presLayoutVars>
          <dgm:bulletEnabled val="1"/>
        </dgm:presLayoutVars>
      </dgm:prSet>
      <dgm:spPr/>
    </dgm:pt>
    <dgm:pt modelId="{9F49EB56-E858-4EF5-B974-1E45C25C3FBD}" type="pres">
      <dgm:prSet presAssocID="{328B66AE-7F8E-41E8-A64B-2673A206FCC6}" presName="spacing" presStyleCnt="0"/>
      <dgm:spPr/>
    </dgm:pt>
    <dgm:pt modelId="{1B985AEB-2870-4640-A07D-3B37F970B4D9}" type="pres">
      <dgm:prSet presAssocID="{9CAEEA97-14D5-4167-9328-D080F026A0B6}" presName="composite" presStyleCnt="0"/>
      <dgm:spPr/>
    </dgm:pt>
    <dgm:pt modelId="{3416A1E8-E7C2-4B3E-915A-F3C5F8AB7BFC}" type="pres">
      <dgm:prSet presAssocID="{9CAEEA97-14D5-4167-9328-D080F026A0B6}" presName="imgShp"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C09B4112-39FF-4AF7-9923-FC11542C5FC5}" type="pres">
      <dgm:prSet presAssocID="{9CAEEA97-14D5-4167-9328-D080F026A0B6}" presName="txShp" presStyleLbl="node1" presStyleIdx="1" presStyleCnt="3">
        <dgm:presLayoutVars>
          <dgm:bulletEnabled val="1"/>
        </dgm:presLayoutVars>
      </dgm:prSet>
      <dgm:spPr/>
    </dgm:pt>
    <dgm:pt modelId="{FB14F78B-3CB5-4A10-9323-1F8B856B41C4}" type="pres">
      <dgm:prSet presAssocID="{D9D4E8D3-5EDC-4363-A766-C131F177C08B}" presName="spacing" presStyleCnt="0"/>
      <dgm:spPr/>
    </dgm:pt>
    <dgm:pt modelId="{0AB090A0-019A-43C3-89B6-FF7EEF15547E}" type="pres">
      <dgm:prSet presAssocID="{53F38073-CD53-409F-A0C4-85192C8802A8}" presName="composite" presStyleCnt="0"/>
      <dgm:spPr/>
    </dgm:pt>
    <dgm:pt modelId="{7BE9E523-20F1-4E88-970E-48176BA93936}" type="pres">
      <dgm:prSet presAssocID="{53F38073-CD53-409F-A0C4-85192C8802A8}" presName="imgShp"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D74A9360-6C03-4DF7-9EBA-8D7DE5D6CE0A}" type="pres">
      <dgm:prSet presAssocID="{53F38073-CD53-409F-A0C4-85192C8802A8}" presName="txShp" presStyleLbl="node1" presStyleIdx="2" presStyleCnt="3">
        <dgm:presLayoutVars>
          <dgm:bulletEnabled val="1"/>
        </dgm:presLayoutVars>
      </dgm:prSet>
      <dgm:spPr/>
    </dgm:pt>
  </dgm:ptLst>
  <dgm:cxnLst>
    <dgm:cxn modelId="{3CE36732-0327-4CB9-A01C-DDA01B413CFB}" srcId="{466FCB48-C781-409F-A57B-48E137CEE340}" destId="{9CAEEA97-14D5-4167-9328-D080F026A0B6}" srcOrd="1" destOrd="0" parTransId="{376FF1B5-06B4-4A81-AEFF-1C604BE42814}" sibTransId="{D9D4E8D3-5EDC-4363-A766-C131F177C08B}"/>
    <dgm:cxn modelId="{E8B4D35E-6308-4054-AE48-8805CDAD1D4B}" srcId="{466FCB48-C781-409F-A57B-48E137CEE340}" destId="{53F38073-CD53-409F-A0C4-85192C8802A8}" srcOrd="2" destOrd="0" parTransId="{CDF697BB-34B8-4EEB-B1F2-6CB6C531479B}" sibTransId="{FF3E883C-1605-4354-B19B-529785B983C6}"/>
    <dgm:cxn modelId="{4A4EF26A-D763-454E-92FB-F6C612C51C85}" type="presOf" srcId="{466FCB48-C781-409F-A57B-48E137CEE340}" destId="{936E27FC-60DE-4CE7-8E0F-CE11E4A0EF6A}" srcOrd="0" destOrd="0" presId="urn:microsoft.com/office/officeart/2005/8/layout/vList3"/>
    <dgm:cxn modelId="{877038A8-3BE2-4EE9-B01E-94620B8483FC}" srcId="{466FCB48-C781-409F-A57B-48E137CEE340}" destId="{E5AFB42F-F1C4-4B5A-A050-33BB3902E6E2}" srcOrd="0" destOrd="0" parTransId="{3D2FDE5A-F290-46CE-843D-428CBA55F3CD}" sibTransId="{328B66AE-7F8E-41E8-A64B-2673A206FCC6}"/>
    <dgm:cxn modelId="{DB9AE5A8-8661-482E-AE68-1F0D4024D67F}" type="presOf" srcId="{53F38073-CD53-409F-A0C4-85192C8802A8}" destId="{D74A9360-6C03-4DF7-9EBA-8D7DE5D6CE0A}" srcOrd="0" destOrd="0" presId="urn:microsoft.com/office/officeart/2005/8/layout/vList3"/>
    <dgm:cxn modelId="{25D3E0D6-37A9-46BF-B66C-AB9175C927B9}" type="presOf" srcId="{E5AFB42F-F1C4-4B5A-A050-33BB3902E6E2}" destId="{48DA96F8-2267-43D5-999F-889400A0CC96}" srcOrd="0" destOrd="0" presId="urn:microsoft.com/office/officeart/2005/8/layout/vList3"/>
    <dgm:cxn modelId="{A4E6FDF4-31A7-432F-BC1F-CB624AF801DB}" type="presOf" srcId="{9CAEEA97-14D5-4167-9328-D080F026A0B6}" destId="{C09B4112-39FF-4AF7-9923-FC11542C5FC5}" srcOrd="0" destOrd="0" presId="urn:microsoft.com/office/officeart/2005/8/layout/vList3"/>
    <dgm:cxn modelId="{9D523A61-5AF2-45FE-83BC-9804B0910C86}" type="presParOf" srcId="{936E27FC-60DE-4CE7-8E0F-CE11E4A0EF6A}" destId="{A9B3D9D3-1EE9-4906-BDFC-800A265F46AE}" srcOrd="0" destOrd="0" presId="urn:microsoft.com/office/officeart/2005/8/layout/vList3"/>
    <dgm:cxn modelId="{0054D61B-3815-4A48-A9CA-95266F74AEB2}" type="presParOf" srcId="{A9B3D9D3-1EE9-4906-BDFC-800A265F46AE}" destId="{BD18318E-3010-457C-8465-EB620B69A9A3}" srcOrd="0" destOrd="0" presId="urn:microsoft.com/office/officeart/2005/8/layout/vList3"/>
    <dgm:cxn modelId="{B65D227F-BC00-4182-B8C5-8DAC6A64AFD7}" type="presParOf" srcId="{A9B3D9D3-1EE9-4906-BDFC-800A265F46AE}" destId="{48DA96F8-2267-43D5-999F-889400A0CC96}" srcOrd="1" destOrd="0" presId="urn:microsoft.com/office/officeart/2005/8/layout/vList3"/>
    <dgm:cxn modelId="{B8113FBE-FBF5-477E-B264-E528E9580584}" type="presParOf" srcId="{936E27FC-60DE-4CE7-8E0F-CE11E4A0EF6A}" destId="{9F49EB56-E858-4EF5-B974-1E45C25C3FBD}" srcOrd="1" destOrd="0" presId="urn:microsoft.com/office/officeart/2005/8/layout/vList3"/>
    <dgm:cxn modelId="{FF065024-2094-448F-B1F5-3A326F234052}" type="presParOf" srcId="{936E27FC-60DE-4CE7-8E0F-CE11E4A0EF6A}" destId="{1B985AEB-2870-4640-A07D-3B37F970B4D9}" srcOrd="2" destOrd="0" presId="urn:microsoft.com/office/officeart/2005/8/layout/vList3"/>
    <dgm:cxn modelId="{74665CF4-BF59-49E6-86EE-F7987BF8FDB7}" type="presParOf" srcId="{1B985AEB-2870-4640-A07D-3B37F970B4D9}" destId="{3416A1E8-E7C2-4B3E-915A-F3C5F8AB7BFC}" srcOrd="0" destOrd="0" presId="urn:microsoft.com/office/officeart/2005/8/layout/vList3"/>
    <dgm:cxn modelId="{B81880E1-0474-44C7-ABBB-1EB56FDCB578}" type="presParOf" srcId="{1B985AEB-2870-4640-A07D-3B37F970B4D9}" destId="{C09B4112-39FF-4AF7-9923-FC11542C5FC5}" srcOrd="1" destOrd="0" presId="urn:microsoft.com/office/officeart/2005/8/layout/vList3"/>
    <dgm:cxn modelId="{BCC88F71-8963-45FF-BB27-D08F2FF0D11B}" type="presParOf" srcId="{936E27FC-60DE-4CE7-8E0F-CE11E4A0EF6A}" destId="{FB14F78B-3CB5-4A10-9323-1F8B856B41C4}" srcOrd="3" destOrd="0" presId="urn:microsoft.com/office/officeart/2005/8/layout/vList3"/>
    <dgm:cxn modelId="{A9D5CC12-C57D-441F-8797-8B2024F7A271}" type="presParOf" srcId="{936E27FC-60DE-4CE7-8E0F-CE11E4A0EF6A}" destId="{0AB090A0-019A-43C3-89B6-FF7EEF15547E}" srcOrd="4" destOrd="0" presId="urn:microsoft.com/office/officeart/2005/8/layout/vList3"/>
    <dgm:cxn modelId="{206A3A0A-D89B-4AF0-A93B-0E5575EC768A}" type="presParOf" srcId="{0AB090A0-019A-43C3-89B6-FF7EEF15547E}" destId="{7BE9E523-20F1-4E88-970E-48176BA93936}" srcOrd="0" destOrd="0" presId="urn:microsoft.com/office/officeart/2005/8/layout/vList3"/>
    <dgm:cxn modelId="{FD44D2FF-5A2F-4E61-A735-74303F56D00B}" type="presParOf" srcId="{0AB090A0-019A-43C3-89B6-FF7EEF15547E}" destId="{D74A9360-6C03-4DF7-9EBA-8D7DE5D6CE0A}"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6FCB48-C781-409F-A57B-48E137CEE340}" type="doc">
      <dgm:prSet loTypeId="urn:microsoft.com/office/officeart/2005/8/layout/vList3" loCatId="picture" qsTypeId="urn:microsoft.com/office/officeart/2005/8/quickstyle/3d1" qsCatId="3D" csTypeId="urn:microsoft.com/office/officeart/2005/8/colors/colorful3" csCatId="colorful" phldr="1"/>
      <dgm:spPr/>
    </dgm:pt>
    <dgm:pt modelId="{E5AFB42F-F1C4-4B5A-A050-33BB3902E6E2}">
      <dgm:prSet phldrT="[Texto]" custT="1"/>
      <dgm:spPr/>
      <dgm:t>
        <a:bodyPr/>
        <a:lstStyle/>
        <a:p>
          <a:r>
            <a:rPr lang="pt-BR" altLang="pt-BR" sz="2000" b="1" dirty="0" err="1"/>
            <a:t>Auto-Recuperação</a:t>
          </a:r>
          <a:endParaRPr lang="pt-BR" sz="2000" dirty="0"/>
        </a:p>
      </dgm:t>
    </dgm:pt>
    <dgm:pt modelId="{3D2FDE5A-F290-46CE-843D-428CBA55F3CD}" type="parTrans" cxnId="{877038A8-3BE2-4EE9-B01E-94620B8483FC}">
      <dgm:prSet/>
      <dgm:spPr/>
      <dgm:t>
        <a:bodyPr/>
        <a:lstStyle/>
        <a:p>
          <a:endParaRPr lang="pt-BR"/>
        </a:p>
      </dgm:t>
    </dgm:pt>
    <dgm:pt modelId="{328B66AE-7F8E-41E8-A64B-2673A206FCC6}" type="sibTrans" cxnId="{877038A8-3BE2-4EE9-B01E-94620B8483FC}">
      <dgm:prSet/>
      <dgm:spPr/>
      <dgm:t>
        <a:bodyPr/>
        <a:lstStyle/>
        <a:p>
          <a:endParaRPr lang="pt-BR"/>
        </a:p>
      </dgm:t>
    </dgm:pt>
    <dgm:pt modelId="{9CAEEA97-14D5-4167-9328-D080F026A0B6}">
      <dgm:prSet phldrT="[Texto]" custT="1"/>
      <dgm:spPr/>
      <dgm:t>
        <a:bodyPr/>
        <a:lstStyle/>
        <a:p>
          <a:r>
            <a:rPr lang="pt-BR" altLang="pt-BR" sz="1900" b="1" dirty="0"/>
            <a:t>Medidores Eletrônicos/Inteligentes</a:t>
          </a:r>
          <a:endParaRPr lang="pt-BR" sz="1900" b="1" dirty="0"/>
        </a:p>
      </dgm:t>
    </dgm:pt>
    <dgm:pt modelId="{376FF1B5-06B4-4A81-AEFF-1C604BE42814}" type="parTrans" cxnId="{3CE36732-0327-4CB9-A01C-DDA01B413CFB}">
      <dgm:prSet/>
      <dgm:spPr/>
      <dgm:t>
        <a:bodyPr/>
        <a:lstStyle/>
        <a:p>
          <a:endParaRPr lang="pt-BR"/>
        </a:p>
      </dgm:t>
    </dgm:pt>
    <dgm:pt modelId="{D9D4E8D3-5EDC-4363-A766-C131F177C08B}" type="sibTrans" cxnId="{3CE36732-0327-4CB9-A01C-DDA01B413CFB}">
      <dgm:prSet/>
      <dgm:spPr/>
      <dgm:t>
        <a:bodyPr/>
        <a:lstStyle/>
        <a:p>
          <a:endParaRPr lang="pt-BR"/>
        </a:p>
      </dgm:t>
    </dgm:pt>
    <dgm:pt modelId="{53F38073-CD53-409F-A0C4-85192C8802A8}">
      <dgm:prSet phldrT="[Texto]" custT="1"/>
      <dgm:spPr/>
      <dgm:t>
        <a:bodyPr/>
        <a:lstStyle/>
        <a:p>
          <a:r>
            <a:rPr lang="pt-BR" altLang="pt-BR" sz="2000" b="1" dirty="0"/>
            <a:t>Consumidor Ativo</a:t>
          </a:r>
          <a:endParaRPr lang="pt-BR" sz="2000" dirty="0"/>
        </a:p>
      </dgm:t>
    </dgm:pt>
    <dgm:pt modelId="{CDF697BB-34B8-4EEB-B1F2-6CB6C531479B}" type="parTrans" cxnId="{E8B4D35E-6308-4054-AE48-8805CDAD1D4B}">
      <dgm:prSet/>
      <dgm:spPr/>
      <dgm:t>
        <a:bodyPr/>
        <a:lstStyle/>
        <a:p>
          <a:endParaRPr lang="pt-BR"/>
        </a:p>
      </dgm:t>
    </dgm:pt>
    <dgm:pt modelId="{FF3E883C-1605-4354-B19B-529785B983C6}" type="sibTrans" cxnId="{E8B4D35E-6308-4054-AE48-8805CDAD1D4B}">
      <dgm:prSet/>
      <dgm:spPr/>
      <dgm:t>
        <a:bodyPr/>
        <a:lstStyle/>
        <a:p>
          <a:endParaRPr lang="pt-BR"/>
        </a:p>
      </dgm:t>
    </dgm:pt>
    <dgm:pt modelId="{936E27FC-60DE-4CE7-8E0F-CE11E4A0EF6A}" type="pres">
      <dgm:prSet presAssocID="{466FCB48-C781-409F-A57B-48E137CEE340}" presName="linearFlow" presStyleCnt="0">
        <dgm:presLayoutVars>
          <dgm:dir/>
          <dgm:resizeHandles val="exact"/>
        </dgm:presLayoutVars>
      </dgm:prSet>
      <dgm:spPr/>
    </dgm:pt>
    <dgm:pt modelId="{A9B3D9D3-1EE9-4906-BDFC-800A265F46AE}" type="pres">
      <dgm:prSet presAssocID="{E5AFB42F-F1C4-4B5A-A050-33BB3902E6E2}" presName="composite" presStyleCnt="0"/>
      <dgm:spPr/>
    </dgm:pt>
    <dgm:pt modelId="{BD18318E-3010-457C-8465-EB620B69A9A3}" type="pres">
      <dgm:prSet presAssocID="{E5AFB42F-F1C4-4B5A-A050-33BB3902E6E2}" presName="imgShp" presStyleLbl="fgImgPlace1" presStyleIdx="0" presStyleCnt="3" custLinFactNeighborX="3240" custLinFactNeighborY="-15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48DA96F8-2267-43D5-999F-889400A0CC96}" type="pres">
      <dgm:prSet presAssocID="{E5AFB42F-F1C4-4B5A-A050-33BB3902E6E2}" presName="txShp" presStyleLbl="node1" presStyleIdx="0" presStyleCnt="3">
        <dgm:presLayoutVars>
          <dgm:bulletEnabled val="1"/>
        </dgm:presLayoutVars>
      </dgm:prSet>
      <dgm:spPr/>
    </dgm:pt>
    <dgm:pt modelId="{9F49EB56-E858-4EF5-B974-1E45C25C3FBD}" type="pres">
      <dgm:prSet presAssocID="{328B66AE-7F8E-41E8-A64B-2673A206FCC6}" presName="spacing" presStyleCnt="0"/>
      <dgm:spPr/>
    </dgm:pt>
    <dgm:pt modelId="{1B985AEB-2870-4640-A07D-3B37F970B4D9}" type="pres">
      <dgm:prSet presAssocID="{9CAEEA97-14D5-4167-9328-D080F026A0B6}" presName="composite" presStyleCnt="0"/>
      <dgm:spPr/>
    </dgm:pt>
    <dgm:pt modelId="{3416A1E8-E7C2-4B3E-915A-F3C5F8AB7BFC}" type="pres">
      <dgm:prSet presAssocID="{9CAEEA97-14D5-4167-9328-D080F026A0B6}" presName="imgShp"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C09B4112-39FF-4AF7-9923-FC11542C5FC5}" type="pres">
      <dgm:prSet presAssocID="{9CAEEA97-14D5-4167-9328-D080F026A0B6}" presName="txShp" presStyleLbl="node1" presStyleIdx="1" presStyleCnt="3" custScaleX="107496">
        <dgm:presLayoutVars>
          <dgm:bulletEnabled val="1"/>
        </dgm:presLayoutVars>
      </dgm:prSet>
      <dgm:spPr/>
    </dgm:pt>
    <dgm:pt modelId="{FB14F78B-3CB5-4A10-9323-1F8B856B41C4}" type="pres">
      <dgm:prSet presAssocID="{D9D4E8D3-5EDC-4363-A766-C131F177C08B}" presName="spacing" presStyleCnt="0"/>
      <dgm:spPr/>
    </dgm:pt>
    <dgm:pt modelId="{0AB090A0-019A-43C3-89B6-FF7EEF15547E}" type="pres">
      <dgm:prSet presAssocID="{53F38073-CD53-409F-A0C4-85192C8802A8}" presName="composite" presStyleCnt="0"/>
      <dgm:spPr/>
    </dgm:pt>
    <dgm:pt modelId="{7BE9E523-20F1-4E88-970E-48176BA93936}" type="pres">
      <dgm:prSet presAssocID="{53F38073-CD53-409F-A0C4-85192C8802A8}" presName="imgShp"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D74A9360-6C03-4DF7-9EBA-8D7DE5D6CE0A}" type="pres">
      <dgm:prSet presAssocID="{53F38073-CD53-409F-A0C4-85192C8802A8}" presName="txShp" presStyleLbl="node1" presStyleIdx="2" presStyleCnt="3">
        <dgm:presLayoutVars>
          <dgm:bulletEnabled val="1"/>
        </dgm:presLayoutVars>
      </dgm:prSet>
      <dgm:spPr/>
    </dgm:pt>
  </dgm:ptLst>
  <dgm:cxnLst>
    <dgm:cxn modelId="{3CE36732-0327-4CB9-A01C-DDA01B413CFB}" srcId="{466FCB48-C781-409F-A57B-48E137CEE340}" destId="{9CAEEA97-14D5-4167-9328-D080F026A0B6}" srcOrd="1" destOrd="0" parTransId="{376FF1B5-06B4-4A81-AEFF-1C604BE42814}" sibTransId="{D9D4E8D3-5EDC-4363-A766-C131F177C08B}"/>
    <dgm:cxn modelId="{E8B4D35E-6308-4054-AE48-8805CDAD1D4B}" srcId="{466FCB48-C781-409F-A57B-48E137CEE340}" destId="{53F38073-CD53-409F-A0C4-85192C8802A8}" srcOrd="2" destOrd="0" parTransId="{CDF697BB-34B8-4EEB-B1F2-6CB6C531479B}" sibTransId="{FF3E883C-1605-4354-B19B-529785B983C6}"/>
    <dgm:cxn modelId="{E375DB7F-A089-4246-871B-9E8ED23B8199}" type="presOf" srcId="{466FCB48-C781-409F-A57B-48E137CEE340}" destId="{936E27FC-60DE-4CE7-8E0F-CE11E4A0EF6A}" srcOrd="0" destOrd="0" presId="urn:microsoft.com/office/officeart/2005/8/layout/vList3"/>
    <dgm:cxn modelId="{753D3D9D-5FB7-49A9-9E5C-DDD15D7C16DA}" type="presOf" srcId="{53F38073-CD53-409F-A0C4-85192C8802A8}" destId="{D74A9360-6C03-4DF7-9EBA-8D7DE5D6CE0A}" srcOrd="0" destOrd="0" presId="urn:microsoft.com/office/officeart/2005/8/layout/vList3"/>
    <dgm:cxn modelId="{877038A8-3BE2-4EE9-B01E-94620B8483FC}" srcId="{466FCB48-C781-409F-A57B-48E137CEE340}" destId="{E5AFB42F-F1C4-4B5A-A050-33BB3902E6E2}" srcOrd="0" destOrd="0" parTransId="{3D2FDE5A-F290-46CE-843D-428CBA55F3CD}" sibTransId="{328B66AE-7F8E-41E8-A64B-2673A206FCC6}"/>
    <dgm:cxn modelId="{8942A7DE-CF21-4FD1-9F15-3157831EBB65}" type="presOf" srcId="{9CAEEA97-14D5-4167-9328-D080F026A0B6}" destId="{C09B4112-39FF-4AF7-9923-FC11542C5FC5}" srcOrd="0" destOrd="0" presId="urn:microsoft.com/office/officeart/2005/8/layout/vList3"/>
    <dgm:cxn modelId="{DC9E18FB-5DA5-4FEF-B457-9F9B4E6CF372}" type="presOf" srcId="{E5AFB42F-F1C4-4B5A-A050-33BB3902E6E2}" destId="{48DA96F8-2267-43D5-999F-889400A0CC96}" srcOrd="0" destOrd="0" presId="urn:microsoft.com/office/officeart/2005/8/layout/vList3"/>
    <dgm:cxn modelId="{FB094298-C245-4BEA-8366-532367A10B36}" type="presParOf" srcId="{936E27FC-60DE-4CE7-8E0F-CE11E4A0EF6A}" destId="{A9B3D9D3-1EE9-4906-BDFC-800A265F46AE}" srcOrd="0" destOrd="0" presId="urn:microsoft.com/office/officeart/2005/8/layout/vList3"/>
    <dgm:cxn modelId="{72ED849E-7323-44F7-812A-C0E49EE4B641}" type="presParOf" srcId="{A9B3D9D3-1EE9-4906-BDFC-800A265F46AE}" destId="{BD18318E-3010-457C-8465-EB620B69A9A3}" srcOrd="0" destOrd="0" presId="urn:microsoft.com/office/officeart/2005/8/layout/vList3"/>
    <dgm:cxn modelId="{60A8B999-E227-4024-8653-C98CBE0A1471}" type="presParOf" srcId="{A9B3D9D3-1EE9-4906-BDFC-800A265F46AE}" destId="{48DA96F8-2267-43D5-999F-889400A0CC96}" srcOrd="1" destOrd="0" presId="urn:microsoft.com/office/officeart/2005/8/layout/vList3"/>
    <dgm:cxn modelId="{0EBCA52E-2BC4-4594-80EE-8FA22393CE18}" type="presParOf" srcId="{936E27FC-60DE-4CE7-8E0F-CE11E4A0EF6A}" destId="{9F49EB56-E858-4EF5-B974-1E45C25C3FBD}" srcOrd="1" destOrd="0" presId="urn:microsoft.com/office/officeart/2005/8/layout/vList3"/>
    <dgm:cxn modelId="{81E58BE0-4A7F-4D9F-A474-EE9892CE15D5}" type="presParOf" srcId="{936E27FC-60DE-4CE7-8E0F-CE11E4A0EF6A}" destId="{1B985AEB-2870-4640-A07D-3B37F970B4D9}" srcOrd="2" destOrd="0" presId="urn:microsoft.com/office/officeart/2005/8/layout/vList3"/>
    <dgm:cxn modelId="{6D65A767-9947-4109-A421-93EC8743125B}" type="presParOf" srcId="{1B985AEB-2870-4640-A07D-3B37F970B4D9}" destId="{3416A1E8-E7C2-4B3E-915A-F3C5F8AB7BFC}" srcOrd="0" destOrd="0" presId="urn:microsoft.com/office/officeart/2005/8/layout/vList3"/>
    <dgm:cxn modelId="{743E24B1-16FB-4BB1-A587-B16EF83E3DA6}" type="presParOf" srcId="{1B985AEB-2870-4640-A07D-3B37F970B4D9}" destId="{C09B4112-39FF-4AF7-9923-FC11542C5FC5}" srcOrd="1" destOrd="0" presId="urn:microsoft.com/office/officeart/2005/8/layout/vList3"/>
    <dgm:cxn modelId="{437DAC5A-A382-460A-83B9-FA01A212CA2B}" type="presParOf" srcId="{936E27FC-60DE-4CE7-8E0F-CE11E4A0EF6A}" destId="{FB14F78B-3CB5-4A10-9323-1F8B856B41C4}" srcOrd="3" destOrd="0" presId="urn:microsoft.com/office/officeart/2005/8/layout/vList3"/>
    <dgm:cxn modelId="{31F631A6-C741-444E-9FCA-EC65770F7AA6}" type="presParOf" srcId="{936E27FC-60DE-4CE7-8E0F-CE11E4A0EF6A}" destId="{0AB090A0-019A-43C3-89B6-FF7EEF15547E}" srcOrd="4" destOrd="0" presId="urn:microsoft.com/office/officeart/2005/8/layout/vList3"/>
    <dgm:cxn modelId="{28ABB3D9-9F6E-4731-91ED-B7C92C5512DF}" type="presParOf" srcId="{0AB090A0-019A-43C3-89B6-FF7EEF15547E}" destId="{7BE9E523-20F1-4E88-970E-48176BA93936}" srcOrd="0" destOrd="0" presId="urn:microsoft.com/office/officeart/2005/8/layout/vList3"/>
    <dgm:cxn modelId="{A7779640-BEA9-424E-907E-00DFC3E83824}" type="presParOf" srcId="{0AB090A0-019A-43C3-89B6-FF7EEF15547E}" destId="{D74A9360-6C03-4DF7-9EBA-8D7DE5D6CE0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6FCB48-C781-409F-A57B-48E137CEE340}" type="doc">
      <dgm:prSet loTypeId="urn:microsoft.com/office/officeart/2005/8/layout/vList3" loCatId="picture" qsTypeId="urn:microsoft.com/office/officeart/2005/8/quickstyle/3d1" qsCatId="3D" csTypeId="urn:microsoft.com/office/officeart/2005/8/colors/colorful3" csCatId="colorful" phldr="1"/>
      <dgm:spPr/>
    </dgm:pt>
    <dgm:pt modelId="{E5AFB42F-F1C4-4B5A-A050-33BB3902E6E2}">
      <dgm:prSet phldrT="[Texto]" custT="1"/>
      <dgm:spPr/>
      <dgm:t>
        <a:bodyPr/>
        <a:lstStyle/>
        <a:p>
          <a:r>
            <a:rPr lang="pt-BR" altLang="pt-BR" sz="1800" b="1" dirty="0"/>
            <a:t>Elevados Índices de Confiabilidade  e de QEE</a:t>
          </a:r>
          <a:endParaRPr lang="pt-BR" sz="1800" dirty="0"/>
        </a:p>
      </dgm:t>
    </dgm:pt>
    <dgm:pt modelId="{3D2FDE5A-F290-46CE-843D-428CBA55F3CD}" type="parTrans" cxnId="{877038A8-3BE2-4EE9-B01E-94620B8483FC}">
      <dgm:prSet/>
      <dgm:spPr/>
      <dgm:t>
        <a:bodyPr/>
        <a:lstStyle/>
        <a:p>
          <a:endParaRPr lang="pt-BR"/>
        </a:p>
      </dgm:t>
    </dgm:pt>
    <dgm:pt modelId="{328B66AE-7F8E-41E8-A64B-2673A206FCC6}" type="sibTrans" cxnId="{877038A8-3BE2-4EE9-B01E-94620B8483FC}">
      <dgm:prSet/>
      <dgm:spPr/>
      <dgm:t>
        <a:bodyPr/>
        <a:lstStyle/>
        <a:p>
          <a:endParaRPr lang="pt-BR"/>
        </a:p>
      </dgm:t>
    </dgm:pt>
    <dgm:pt modelId="{9CAEEA97-14D5-4167-9328-D080F026A0B6}">
      <dgm:prSet phldrT="[Texto]" custT="1"/>
      <dgm:spPr/>
      <dgm:t>
        <a:bodyPr/>
        <a:lstStyle/>
        <a:p>
          <a:r>
            <a:rPr lang="pt-BR" sz="1800" b="1" dirty="0"/>
            <a:t>Geração distribuída e armazenadores de energia</a:t>
          </a:r>
        </a:p>
      </dgm:t>
    </dgm:pt>
    <dgm:pt modelId="{376FF1B5-06B4-4A81-AEFF-1C604BE42814}" type="parTrans" cxnId="{3CE36732-0327-4CB9-A01C-DDA01B413CFB}">
      <dgm:prSet/>
      <dgm:spPr/>
      <dgm:t>
        <a:bodyPr/>
        <a:lstStyle/>
        <a:p>
          <a:endParaRPr lang="pt-BR"/>
        </a:p>
      </dgm:t>
    </dgm:pt>
    <dgm:pt modelId="{D9D4E8D3-5EDC-4363-A766-C131F177C08B}" type="sibTrans" cxnId="{3CE36732-0327-4CB9-A01C-DDA01B413CFB}">
      <dgm:prSet/>
      <dgm:spPr/>
      <dgm:t>
        <a:bodyPr/>
        <a:lstStyle/>
        <a:p>
          <a:endParaRPr lang="pt-BR"/>
        </a:p>
      </dgm:t>
    </dgm:pt>
    <dgm:pt modelId="{53F38073-CD53-409F-A0C4-85192C8802A8}">
      <dgm:prSet phldrT="[Texto]" custT="1"/>
      <dgm:spPr/>
      <dgm:t>
        <a:bodyPr/>
        <a:lstStyle/>
        <a:p>
          <a:r>
            <a:rPr lang="pt-BR" sz="1800" b="1" dirty="0"/>
            <a:t>Novos modelos de negócio</a:t>
          </a:r>
        </a:p>
      </dgm:t>
    </dgm:pt>
    <dgm:pt modelId="{CDF697BB-34B8-4EEB-B1F2-6CB6C531479B}" type="parTrans" cxnId="{E8B4D35E-6308-4054-AE48-8805CDAD1D4B}">
      <dgm:prSet/>
      <dgm:spPr/>
      <dgm:t>
        <a:bodyPr/>
        <a:lstStyle/>
        <a:p>
          <a:endParaRPr lang="pt-BR"/>
        </a:p>
      </dgm:t>
    </dgm:pt>
    <dgm:pt modelId="{FF3E883C-1605-4354-B19B-529785B983C6}" type="sibTrans" cxnId="{E8B4D35E-6308-4054-AE48-8805CDAD1D4B}">
      <dgm:prSet/>
      <dgm:spPr/>
      <dgm:t>
        <a:bodyPr/>
        <a:lstStyle/>
        <a:p>
          <a:endParaRPr lang="pt-BR"/>
        </a:p>
      </dgm:t>
    </dgm:pt>
    <dgm:pt modelId="{936E27FC-60DE-4CE7-8E0F-CE11E4A0EF6A}" type="pres">
      <dgm:prSet presAssocID="{466FCB48-C781-409F-A57B-48E137CEE340}" presName="linearFlow" presStyleCnt="0">
        <dgm:presLayoutVars>
          <dgm:dir/>
          <dgm:resizeHandles val="exact"/>
        </dgm:presLayoutVars>
      </dgm:prSet>
      <dgm:spPr/>
    </dgm:pt>
    <dgm:pt modelId="{A9B3D9D3-1EE9-4906-BDFC-800A265F46AE}" type="pres">
      <dgm:prSet presAssocID="{E5AFB42F-F1C4-4B5A-A050-33BB3902E6E2}" presName="composite" presStyleCnt="0"/>
      <dgm:spPr/>
    </dgm:pt>
    <dgm:pt modelId="{BD18318E-3010-457C-8465-EB620B69A9A3}" type="pres">
      <dgm:prSet presAssocID="{E5AFB42F-F1C4-4B5A-A050-33BB3902E6E2}"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48DA96F8-2267-43D5-999F-889400A0CC96}" type="pres">
      <dgm:prSet presAssocID="{E5AFB42F-F1C4-4B5A-A050-33BB3902E6E2}" presName="txShp" presStyleLbl="node1" presStyleIdx="0" presStyleCnt="3">
        <dgm:presLayoutVars>
          <dgm:bulletEnabled val="1"/>
        </dgm:presLayoutVars>
      </dgm:prSet>
      <dgm:spPr/>
    </dgm:pt>
    <dgm:pt modelId="{9F49EB56-E858-4EF5-B974-1E45C25C3FBD}" type="pres">
      <dgm:prSet presAssocID="{328B66AE-7F8E-41E8-A64B-2673A206FCC6}" presName="spacing" presStyleCnt="0"/>
      <dgm:spPr/>
    </dgm:pt>
    <dgm:pt modelId="{1B985AEB-2870-4640-A07D-3B37F970B4D9}" type="pres">
      <dgm:prSet presAssocID="{9CAEEA97-14D5-4167-9328-D080F026A0B6}" presName="composite" presStyleCnt="0"/>
      <dgm:spPr/>
    </dgm:pt>
    <dgm:pt modelId="{3416A1E8-E7C2-4B3E-915A-F3C5F8AB7BFC}" type="pres">
      <dgm:prSet presAssocID="{9CAEEA97-14D5-4167-9328-D080F026A0B6}" presName="imgShp"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C09B4112-39FF-4AF7-9923-FC11542C5FC5}" type="pres">
      <dgm:prSet presAssocID="{9CAEEA97-14D5-4167-9328-D080F026A0B6}" presName="txShp" presStyleLbl="node1" presStyleIdx="1" presStyleCnt="3">
        <dgm:presLayoutVars>
          <dgm:bulletEnabled val="1"/>
        </dgm:presLayoutVars>
      </dgm:prSet>
      <dgm:spPr/>
    </dgm:pt>
    <dgm:pt modelId="{FB14F78B-3CB5-4A10-9323-1F8B856B41C4}" type="pres">
      <dgm:prSet presAssocID="{D9D4E8D3-5EDC-4363-A766-C131F177C08B}" presName="spacing" presStyleCnt="0"/>
      <dgm:spPr/>
    </dgm:pt>
    <dgm:pt modelId="{0AB090A0-019A-43C3-89B6-FF7EEF15547E}" type="pres">
      <dgm:prSet presAssocID="{53F38073-CD53-409F-A0C4-85192C8802A8}" presName="composite" presStyleCnt="0"/>
      <dgm:spPr/>
    </dgm:pt>
    <dgm:pt modelId="{7BE9E523-20F1-4E88-970E-48176BA93936}" type="pres">
      <dgm:prSet presAssocID="{53F38073-CD53-409F-A0C4-85192C8802A8}" presName="imgShp"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D74A9360-6C03-4DF7-9EBA-8D7DE5D6CE0A}" type="pres">
      <dgm:prSet presAssocID="{53F38073-CD53-409F-A0C4-85192C8802A8}" presName="txShp" presStyleLbl="node1" presStyleIdx="2" presStyleCnt="3">
        <dgm:presLayoutVars>
          <dgm:bulletEnabled val="1"/>
        </dgm:presLayoutVars>
      </dgm:prSet>
      <dgm:spPr/>
    </dgm:pt>
  </dgm:ptLst>
  <dgm:cxnLst>
    <dgm:cxn modelId="{3CE36732-0327-4CB9-A01C-DDA01B413CFB}" srcId="{466FCB48-C781-409F-A57B-48E137CEE340}" destId="{9CAEEA97-14D5-4167-9328-D080F026A0B6}" srcOrd="1" destOrd="0" parTransId="{376FF1B5-06B4-4A81-AEFF-1C604BE42814}" sibTransId="{D9D4E8D3-5EDC-4363-A766-C131F177C08B}"/>
    <dgm:cxn modelId="{7A869A3A-6C3B-4682-BD6D-4D456B8C71AC}" type="presOf" srcId="{9CAEEA97-14D5-4167-9328-D080F026A0B6}" destId="{C09B4112-39FF-4AF7-9923-FC11542C5FC5}" srcOrd="0" destOrd="0" presId="urn:microsoft.com/office/officeart/2005/8/layout/vList3"/>
    <dgm:cxn modelId="{E8B4D35E-6308-4054-AE48-8805CDAD1D4B}" srcId="{466FCB48-C781-409F-A57B-48E137CEE340}" destId="{53F38073-CD53-409F-A0C4-85192C8802A8}" srcOrd="2" destOrd="0" parTransId="{CDF697BB-34B8-4EEB-B1F2-6CB6C531479B}" sibTransId="{FF3E883C-1605-4354-B19B-529785B983C6}"/>
    <dgm:cxn modelId="{B2698DA5-E98B-475C-B185-30A37DCC16F4}" type="presOf" srcId="{53F38073-CD53-409F-A0C4-85192C8802A8}" destId="{D74A9360-6C03-4DF7-9EBA-8D7DE5D6CE0A}" srcOrd="0" destOrd="0" presId="urn:microsoft.com/office/officeart/2005/8/layout/vList3"/>
    <dgm:cxn modelId="{877038A8-3BE2-4EE9-B01E-94620B8483FC}" srcId="{466FCB48-C781-409F-A57B-48E137CEE340}" destId="{E5AFB42F-F1C4-4B5A-A050-33BB3902E6E2}" srcOrd="0" destOrd="0" parTransId="{3D2FDE5A-F290-46CE-843D-428CBA55F3CD}" sibTransId="{328B66AE-7F8E-41E8-A64B-2673A206FCC6}"/>
    <dgm:cxn modelId="{4D851CC7-7469-4101-BFA8-EF50F1E58D3F}" type="presOf" srcId="{E5AFB42F-F1C4-4B5A-A050-33BB3902E6E2}" destId="{48DA96F8-2267-43D5-999F-889400A0CC96}" srcOrd="0" destOrd="0" presId="urn:microsoft.com/office/officeart/2005/8/layout/vList3"/>
    <dgm:cxn modelId="{B1BD3FD7-D735-4B37-8068-E0154425E604}" type="presOf" srcId="{466FCB48-C781-409F-A57B-48E137CEE340}" destId="{936E27FC-60DE-4CE7-8E0F-CE11E4A0EF6A}" srcOrd="0" destOrd="0" presId="urn:microsoft.com/office/officeart/2005/8/layout/vList3"/>
    <dgm:cxn modelId="{E603F6A9-E1EF-4A93-9F00-DF9003F2E535}" type="presParOf" srcId="{936E27FC-60DE-4CE7-8E0F-CE11E4A0EF6A}" destId="{A9B3D9D3-1EE9-4906-BDFC-800A265F46AE}" srcOrd="0" destOrd="0" presId="urn:microsoft.com/office/officeart/2005/8/layout/vList3"/>
    <dgm:cxn modelId="{C5A7A028-B6FF-4440-8856-CE539900D821}" type="presParOf" srcId="{A9B3D9D3-1EE9-4906-BDFC-800A265F46AE}" destId="{BD18318E-3010-457C-8465-EB620B69A9A3}" srcOrd="0" destOrd="0" presId="urn:microsoft.com/office/officeart/2005/8/layout/vList3"/>
    <dgm:cxn modelId="{5AE48BC3-D007-4B68-AD75-AC2F83D9C615}" type="presParOf" srcId="{A9B3D9D3-1EE9-4906-BDFC-800A265F46AE}" destId="{48DA96F8-2267-43D5-999F-889400A0CC96}" srcOrd="1" destOrd="0" presId="urn:microsoft.com/office/officeart/2005/8/layout/vList3"/>
    <dgm:cxn modelId="{D424D2D6-4988-4D6E-91AA-0DEB46F97D58}" type="presParOf" srcId="{936E27FC-60DE-4CE7-8E0F-CE11E4A0EF6A}" destId="{9F49EB56-E858-4EF5-B974-1E45C25C3FBD}" srcOrd="1" destOrd="0" presId="urn:microsoft.com/office/officeart/2005/8/layout/vList3"/>
    <dgm:cxn modelId="{BF688ADD-5B64-448D-8A26-AB2ED3227765}" type="presParOf" srcId="{936E27FC-60DE-4CE7-8E0F-CE11E4A0EF6A}" destId="{1B985AEB-2870-4640-A07D-3B37F970B4D9}" srcOrd="2" destOrd="0" presId="urn:microsoft.com/office/officeart/2005/8/layout/vList3"/>
    <dgm:cxn modelId="{93F1D9EC-94F9-498B-BCBC-D9F26032958F}" type="presParOf" srcId="{1B985AEB-2870-4640-A07D-3B37F970B4D9}" destId="{3416A1E8-E7C2-4B3E-915A-F3C5F8AB7BFC}" srcOrd="0" destOrd="0" presId="urn:microsoft.com/office/officeart/2005/8/layout/vList3"/>
    <dgm:cxn modelId="{487BD85E-4E8D-4AC4-B8F6-C4D6511C4BD4}" type="presParOf" srcId="{1B985AEB-2870-4640-A07D-3B37F970B4D9}" destId="{C09B4112-39FF-4AF7-9923-FC11542C5FC5}" srcOrd="1" destOrd="0" presId="urn:microsoft.com/office/officeart/2005/8/layout/vList3"/>
    <dgm:cxn modelId="{9B306D36-4E80-4DAD-9BA2-98C5B54B4E6C}" type="presParOf" srcId="{936E27FC-60DE-4CE7-8E0F-CE11E4A0EF6A}" destId="{FB14F78B-3CB5-4A10-9323-1F8B856B41C4}" srcOrd="3" destOrd="0" presId="urn:microsoft.com/office/officeart/2005/8/layout/vList3"/>
    <dgm:cxn modelId="{380F608A-3002-49D7-932E-828568F97ED5}" type="presParOf" srcId="{936E27FC-60DE-4CE7-8E0F-CE11E4A0EF6A}" destId="{0AB090A0-019A-43C3-89B6-FF7EEF15547E}" srcOrd="4" destOrd="0" presId="urn:microsoft.com/office/officeart/2005/8/layout/vList3"/>
    <dgm:cxn modelId="{58652450-7C17-4DDC-8D5A-CEBC923E90DE}" type="presParOf" srcId="{0AB090A0-019A-43C3-89B6-FF7EEF15547E}" destId="{7BE9E523-20F1-4E88-970E-48176BA93936}" srcOrd="0" destOrd="0" presId="urn:microsoft.com/office/officeart/2005/8/layout/vList3"/>
    <dgm:cxn modelId="{AA1D8809-DF32-4C61-9D01-B8090520DA40}" type="presParOf" srcId="{0AB090A0-019A-43C3-89B6-FF7EEF15547E}" destId="{D74A9360-6C03-4DF7-9EBA-8D7DE5D6CE0A}"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A5FFF1-9C0A-492A-AE2E-5C3A03935A6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768483FD-1607-4DE4-A418-B97ABE20B69F}">
      <dgm:prSet/>
      <dgm:spPr/>
      <dgm:t>
        <a:bodyPr/>
        <a:lstStyle/>
        <a:p>
          <a:pPr rtl="0"/>
          <a:r>
            <a:rPr lang="pt-BR" b="1" dirty="0"/>
            <a:t>Métodos passivos tradicionais</a:t>
          </a:r>
          <a:endParaRPr lang="pt-BR" dirty="0"/>
        </a:p>
      </dgm:t>
    </dgm:pt>
    <dgm:pt modelId="{D2A3D608-A65A-44F5-8785-0333E34945E3}" type="parTrans" cxnId="{EA474681-528E-41A3-A09A-2428D07F6BEF}">
      <dgm:prSet/>
      <dgm:spPr/>
      <dgm:t>
        <a:bodyPr/>
        <a:lstStyle/>
        <a:p>
          <a:endParaRPr lang="pt-BR"/>
        </a:p>
      </dgm:t>
    </dgm:pt>
    <dgm:pt modelId="{E2505E5F-11D9-4239-9521-2A881EF1FA70}" type="sibTrans" cxnId="{EA474681-528E-41A3-A09A-2428D07F6BEF}">
      <dgm:prSet/>
      <dgm:spPr/>
      <dgm:t>
        <a:bodyPr/>
        <a:lstStyle/>
        <a:p>
          <a:endParaRPr lang="pt-BR"/>
        </a:p>
      </dgm:t>
    </dgm:pt>
    <dgm:pt modelId="{A2AB374D-DCDF-4631-82E8-E726EDB3716C}">
      <dgm:prSet/>
      <dgm:spPr/>
      <dgm:t>
        <a:bodyPr/>
        <a:lstStyle/>
        <a:p>
          <a:pPr rtl="0"/>
          <a:r>
            <a:rPr lang="pt-BR" dirty="0"/>
            <a:t>Relés de frequência</a:t>
          </a:r>
        </a:p>
      </dgm:t>
    </dgm:pt>
    <dgm:pt modelId="{8BBCCA91-005D-4D88-8967-62FB58277582}" type="parTrans" cxnId="{8E75366B-DD06-494E-B44D-CA45E7910BF2}">
      <dgm:prSet/>
      <dgm:spPr/>
      <dgm:t>
        <a:bodyPr/>
        <a:lstStyle/>
        <a:p>
          <a:endParaRPr lang="pt-BR"/>
        </a:p>
      </dgm:t>
    </dgm:pt>
    <dgm:pt modelId="{E57DE2CB-D823-4F32-8B84-67BF2B702ABB}" type="sibTrans" cxnId="{8E75366B-DD06-494E-B44D-CA45E7910BF2}">
      <dgm:prSet/>
      <dgm:spPr/>
      <dgm:t>
        <a:bodyPr/>
        <a:lstStyle/>
        <a:p>
          <a:endParaRPr lang="pt-BR"/>
        </a:p>
      </dgm:t>
    </dgm:pt>
    <dgm:pt modelId="{FB91EB03-0CF8-4075-9349-977EA47BC6FA}">
      <dgm:prSet/>
      <dgm:spPr/>
      <dgm:t>
        <a:bodyPr/>
        <a:lstStyle/>
        <a:p>
          <a:pPr rtl="0"/>
          <a:r>
            <a:rPr lang="pt-BR" dirty="0"/>
            <a:t>Relés de taxa de variação da frequência</a:t>
          </a:r>
        </a:p>
      </dgm:t>
    </dgm:pt>
    <dgm:pt modelId="{1210747E-C467-4FD5-A5DB-69252E05F2A6}" type="parTrans" cxnId="{0E796196-7254-4B8F-818E-45D0F031EB96}">
      <dgm:prSet/>
      <dgm:spPr/>
      <dgm:t>
        <a:bodyPr/>
        <a:lstStyle/>
        <a:p>
          <a:endParaRPr lang="pt-BR"/>
        </a:p>
      </dgm:t>
    </dgm:pt>
    <dgm:pt modelId="{7FF0BCDB-E9A0-46E1-B55C-EC26EB4A3ED3}" type="sibTrans" cxnId="{0E796196-7254-4B8F-818E-45D0F031EB96}">
      <dgm:prSet/>
      <dgm:spPr/>
      <dgm:t>
        <a:bodyPr/>
        <a:lstStyle/>
        <a:p>
          <a:endParaRPr lang="pt-BR"/>
        </a:p>
      </dgm:t>
    </dgm:pt>
    <dgm:pt modelId="{26CC3731-3826-48A3-867D-14DC313CD7E7}">
      <dgm:prSet/>
      <dgm:spPr/>
      <dgm:t>
        <a:bodyPr/>
        <a:lstStyle/>
        <a:p>
          <a:pPr rtl="0"/>
          <a:r>
            <a:rPr lang="pt-BR" dirty="0"/>
            <a:t>Relés de tensão</a:t>
          </a:r>
        </a:p>
      </dgm:t>
    </dgm:pt>
    <dgm:pt modelId="{3170E90F-D4DF-4E71-A79B-35EE35746227}" type="parTrans" cxnId="{8EE985B8-5133-4DAA-9502-7EA90C38CA9E}">
      <dgm:prSet/>
      <dgm:spPr/>
      <dgm:t>
        <a:bodyPr/>
        <a:lstStyle/>
        <a:p>
          <a:endParaRPr lang="pt-BR"/>
        </a:p>
      </dgm:t>
    </dgm:pt>
    <dgm:pt modelId="{0A4D2B67-8EA4-4E32-BB78-D32F7E84562F}" type="sibTrans" cxnId="{8EE985B8-5133-4DAA-9502-7EA90C38CA9E}">
      <dgm:prSet/>
      <dgm:spPr/>
      <dgm:t>
        <a:bodyPr/>
        <a:lstStyle/>
        <a:p>
          <a:endParaRPr lang="pt-BR"/>
        </a:p>
      </dgm:t>
    </dgm:pt>
    <dgm:pt modelId="{47ED0514-A6A6-4E3E-AE43-A6BEC4137852}" type="pres">
      <dgm:prSet presAssocID="{39A5FFF1-9C0A-492A-AE2E-5C3A03935A6A}" presName="Name0" presStyleCnt="0">
        <dgm:presLayoutVars>
          <dgm:dir/>
          <dgm:animLvl val="lvl"/>
          <dgm:resizeHandles val="exact"/>
        </dgm:presLayoutVars>
      </dgm:prSet>
      <dgm:spPr/>
    </dgm:pt>
    <dgm:pt modelId="{DF0D69C7-760E-4B63-9F9D-69515DA0614B}" type="pres">
      <dgm:prSet presAssocID="{768483FD-1607-4DE4-A418-B97ABE20B69F}" presName="linNode" presStyleCnt="0"/>
      <dgm:spPr/>
    </dgm:pt>
    <dgm:pt modelId="{4AAF245D-537C-41E3-AC5D-F013831864E8}" type="pres">
      <dgm:prSet presAssocID="{768483FD-1607-4DE4-A418-B97ABE20B69F}" presName="parentText" presStyleLbl="node1" presStyleIdx="0" presStyleCnt="1">
        <dgm:presLayoutVars>
          <dgm:chMax val="1"/>
          <dgm:bulletEnabled val="1"/>
        </dgm:presLayoutVars>
      </dgm:prSet>
      <dgm:spPr/>
    </dgm:pt>
    <dgm:pt modelId="{E48BFD24-D3D8-49CF-8A60-CAE4C099A6CD}" type="pres">
      <dgm:prSet presAssocID="{768483FD-1607-4DE4-A418-B97ABE20B69F}" presName="descendantText" presStyleLbl="alignAccFollowNode1" presStyleIdx="0" presStyleCnt="1">
        <dgm:presLayoutVars>
          <dgm:bulletEnabled val="1"/>
        </dgm:presLayoutVars>
      </dgm:prSet>
      <dgm:spPr/>
    </dgm:pt>
  </dgm:ptLst>
  <dgm:cxnLst>
    <dgm:cxn modelId="{237B360F-9FA2-423F-869E-79C710501A4D}" type="presOf" srcId="{768483FD-1607-4DE4-A418-B97ABE20B69F}" destId="{4AAF245D-537C-41E3-AC5D-F013831864E8}" srcOrd="0" destOrd="0" presId="urn:microsoft.com/office/officeart/2005/8/layout/vList5"/>
    <dgm:cxn modelId="{2271F721-7A54-45A2-B3DC-6E628BCFF844}" type="presOf" srcId="{A2AB374D-DCDF-4631-82E8-E726EDB3716C}" destId="{E48BFD24-D3D8-49CF-8A60-CAE4C099A6CD}" srcOrd="0" destOrd="0" presId="urn:microsoft.com/office/officeart/2005/8/layout/vList5"/>
    <dgm:cxn modelId="{8E75366B-DD06-494E-B44D-CA45E7910BF2}" srcId="{768483FD-1607-4DE4-A418-B97ABE20B69F}" destId="{A2AB374D-DCDF-4631-82E8-E726EDB3716C}" srcOrd="0" destOrd="0" parTransId="{8BBCCA91-005D-4D88-8967-62FB58277582}" sibTransId="{E57DE2CB-D823-4F32-8B84-67BF2B702ABB}"/>
    <dgm:cxn modelId="{5B730E72-220D-470B-8FFE-3B6CB2994F08}" type="presOf" srcId="{FB91EB03-0CF8-4075-9349-977EA47BC6FA}" destId="{E48BFD24-D3D8-49CF-8A60-CAE4C099A6CD}" srcOrd="0" destOrd="1" presId="urn:microsoft.com/office/officeart/2005/8/layout/vList5"/>
    <dgm:cxn modelId="{4667FD7C-C98D-44A9-B214-66F701B97239}" type="presOf" srcId="{39A5FFF1-9C0A-492A-AE2E-5C3A03935A6A}" destId="{47ED0514-A6A6-4E3E-AE43-A6BEC4137852}" srcOrd="0" destOrd="0" presId="urn:microsoft.com/office/officeart/2005/8/layout/vList5"/>
    <dgm:cxn modelId="{EA474681-528E-41A3-A09A-2428D07F6BEF}" srcId="{39A5FFF1-9C0A-492A-AE2E-5C3A03935A6A}" destId="{768483FD-1607-4DE4-A418-B97ABE20B69F}" srcOrd="0" destOrd="0" parTransId="{D2A3D608-A65A-44F5-8785-0333E34945E3}" sibTransId="{E2505E5F-11D9-4239-9521-2A881EF1FA70}"/>
    <dgm:cxn modelId="{0E796196-7254-4B8F-818E-45D0F031EB96}" srcId="{768483FD-1607-4DE4-A418-B97ABE20B69F}" destId="{FB91EB03-0CF8-4075-9349-977EA47BC6FA}" srcOrd="1" destOrd="0" parTransId="{1210747E-C467-4FD5-A5DB-69252E05F2A6}" sibTransId="{7FF0BCDB-E9A0-46E1-B55C-EC26EB4A3ED3}"/>
    <dgm:cxn modelId="{38B5B7A4-E170-42FB-A8E3-E7D6984DFB9E}" type="presOf" srcId="{26CC3731-3826-48A3-867D-14DC313CD7E7}" destId="{E48BFD24-D3D8-49CF-8A60-CAE4C099A6CD}" srcOrd="0" destOrd="2" presId="urn:microsoft.com/office/officeart/2005/8/layout/vList5"/>
    <dgm:cxn modelId="{8EE985B8-5133-4DAA-9502-7EA90C38CA9E}" srcId="{768483FD-1607-4DE4-A418-B97ABE20B69F}" destId="{26CC3731-3826-48A3-867D-14DC313CD7E7}" srcOrd="2" destOrd="0" parTransId="{3170E90F-D4DF-4E71-A79B-35EE35746227}" sibTransId="{0A4D2B67-8EA4-4E32-BB78-D32F7E84562F}"/>
    <dgm:cxn modelId="{A5626391-5D64-49AA-AAA4-43A8E6C6FACD}" type="presParOf" srcId="{47ED0514-A6A6-4E3E-AE43-A6BEC4137852}" destId="{DF0D69C7-760E-4B63-9F9D-69515DA0614B}" srcOrd="0" destOrd="0" presId="urn:microsoft.com/office/officeart/2005/8/layout/vList5"/>
    <dgm:cxn modelId="{0B5F9D3C-F823-470B-89EF-DA5BBA03F7AC}" type="presParOf" srcId="{DF0D69C7-760E-4B63-9F9D-69515DA0614B}" destId="{4AAF245D-537C-41E3-AC5D-F013831864E8}" srcOrd="0" destOrd="0" presId="urn:microsoft.com/office/officeart/2005/8/layout/vList5"/>
    <dgm:cxn modelId="{F32D6D2F-34E2-4B2D-BA82-3026BD12B487}" type="presParOf" srcId="{DF0D69C7-760E-4B63-9F9D-69515DA0614B}" destId="{E48BFD24-D3D8-49CF-8A60-CAE4C099A6C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A5FFF1-9C0A-492A-AE2E-5C3A03935A6A}"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pt-BR"/>
        </a:p>
      </dgm:t>
    </dgm:pt>
    <dgm:pt modelId="{768483FD-1607-4DE4-A418-B97ABE20B69F}">
      <dgm:prSet/>
      <dgm:spPr/>
      <dgm:t>
        <a:bodyPr/>
        <a:lstStyle/>
        <a:p>
          <a:pPr rtl="0"/>
          <a:r>
            <a:rPr lang="pt-BR" b="1" dirty="0"/>
            <a:t>Problemas</a:t>
          </a:r>
          <a:endParaRPr lang="pt-BR" dirty="0"/>
        </a:p>
      </dgm:t>
    </dgm:pt>
    <dgm:pt modelId="{D2A3D608-A65A-44F5-8785-0333E34945E3}" type="parTrans" cxnId="{EA474681-528E-41A3-A09A-2428D07F6BEF}">
      <dgm:prSet/>
      <dgm:spPr/>
      <dgm:t>
        <a:bodyPr/>
        <a:lstStyle/>
        <a:p>
          <a:endParaRPr lang="pt-BR"/>
        </a:p>
      </dgm:t>
    </dgm:pt>
    <dgm:pt modelId="{E2505E5F-11D9-4239-9521-2A881EF1FA70}" type="sibTrans" cxnId="{EA474681-528E-41A3-A09A-2428D07F6BEF}">
      <dgm:prSet/>
      <dgm:spPr/>
      <dgm:t>
        <a:bodyPr/>
        <a:lstStyle/>
        <a:p>
          <a:endParaRPr lang="pt-BR"/>
        </a:p>
      </dgm:t>
    </dgm:pt>
    <dgm:pt modelId="{A2AB374D-DCDF-4631-82E8-E726EDB3716C}">
      <dgm:prSet custT="1"/>
      <dgm:spPr/>
      <dgm:t>
        <a:bodyPr/>
        <a:lstStyle/>
        <a:p>
          <a:pPr rtl="0"/>
          <a:r>
            <a:rPr lang="pt-BR" sz="2000" b="1" dirty="0"/>
            <a:t>Quando a carga da ilha é igual à geração, estes dispositivos podem não atuar.</a:t>
          </a:r>
        </a:p>
      </dgm:t>
    </dgm:pt>
    <dgm:pt modelId="{8BBCCA91-005D-4D88-8967-62FB58277582}" type="parTrans" cxnId="{8E75366B-DD06-494E-B44D-CA45E7910BF2}">
      <dgm:prSet/>
      <dgm:spPr/>
      <dgm:t>
        <a:bodyPr/>
        <a:lstStyle/>
        <a:p>
          <a:endParaRPr lang="pt-BR"/>
        </a:p>
      </dgm:t>
    </dgm:pt>
    <dgm:pt modelId="{E57DE2CB-D823-4F32-8B84-67BF2B702ABB}" type="sibTrans" cxnId="{8E75366B-DD06-494E-B44D-CA45E7910BF2}">
      <dgm:prSet/>
      <dgm:spPr/>
      <dgm:t>
        <a:bodyPr/>
        <a:lstStyle/>
        <a:p>
          <a:endParaRPr lang="pt-BR"/>
        </a:p>
      </dgm:t>
    </dgm:pt>
    <dgm:pt modelId="{26CC3731-3826-48A3-867D-14DC313CD7E7}">
      <dgm:prSet custT="1"/>
      <dgm:spPr/>
      <dgm:t>
        <a:bodyPr/>
        <a:lstStyle/>
        <a:p>
          <a:pPr rtl="0"/>
          <a:r>
            <a:rPr lang="pt-BR" sz="2000" b="1" dirty="0"/>
            <a:t>Se ajustados sensíveis demais, eles podem atuar indevidamente.</a:t>
          </a:r>
        </a:p>
      </dgm:t>
    </dgm:pt>
    <dgm:pt modelId="{3170E90F-D4DF-4E71-A79B-35EE35746227}" type="parTrans" cxnId="{8EE985B8-5133-4DAA-9502-7EA90C38CA9E}">
      <dgm:prSet/>
      <dgm:spPr/>
      <dgm:t>
        <a:bodyPr/>
        <a:lstStyle/>
        <a:p>
          <a:endParaRPr lang="pt-BR"/>
        </a:p>
      </dgm:t>
    </dgm:pt>
    <dgm:pt modelId="{0A4D2B67-8EA4-4E32-BB78-D32F7E84562F}" type="sibTrans" cxnId="{8EE985B8-5133-4DAA-9502-7EA90C38CA9E}">
      <dgm:prSet/>
      <dgm:spPr/>
      <dgm:t>
        <a:bodyPr/>
        <a:lstStyle/>
        <a:p>
          <a:endParaRPr lang="pt-BR"/>
        </a:p>
      </dgm:t>
    </dgm:pt>
    <dgm:pt modelId="{0B999800-B395-4B2D-A7CE-7AE5CC038E29}">
      <dgm:prSet custT="1"/>
      <dgm:spPr/>
      <dgm:t>
        <a:bodyPr/>
        <a:lstStyle/>
        <a:p>
          <a:pPr rtl="0"/>
          <a:endParaRPr lang="pt-BR" sz="2000" b="1" dirty="0"/>
        </a:p>
      </dgm:t>
    </dgm:pt>
    <dgm:pt modelId="{48019699-DA32-41E4-9C26-DD07F8076487}" type="parTrans" cxnId="{6ECFF03E-1489-4B6B-86FE-704062363514}">
      <dgm:prSet/>
      <dgm:spPr/>
      <dgm:t>
        <a:bodyPr/>
        <a:lstStyle/>
        <a:p>
          <a:endParaRPr lang="pt-BR"/>
        </a:p>
      </dgm:t>
    </dgm:pt>
    <dgm:pt modelId="{100D92F1-4904-4002-8ACB-08C6BB5B3E41}" type="sibTrans" cxnId="{6ECFF03E-1489-4B6B-86FE-704062363514}">
      <dgm:prSet/>
      <dgm:spPr/>
      <dgm:t>
        <a:bodyPr/>
        <a:lstStyle/>
        <a:p>
          <a:endParaRPr lang="pt-BR"/>
        </a:p>
      </dgm:t>
    </dgm:pt>
    <dgm:pt modelId="{47ED0514-A6A6-4E3E-AE43-A6BEC4137852}" type="pres">
      <dgm:prSet presAssocID="{39A5FFF1-9C0A-492A-AE2E-5C3A03935A6A}" presName="Name0" presStyleCnt="0">
        <dgm:presLayoutVars>
          <dgm:dir/>
          <dgm:animLvl val="lvl"/>
          <dgm:resizeHandles val="exact"/>
        </dgm:presLayoutVars>
      </dgm:prSet>
      <dgm:spPr/>
    </dgm:pt>
    <dgm:pt modelId="{DF0D69C7-760E-4B63-9F9D-69515DA0614B}" type="pres">
      <dgm:prSet presAssocID="{768483FD-1607-4DE4-A418-B97ABE20B69F}" presName="linNode" presStyleCnt="0"/>
      <dgm:spPr/>
    </dgm:pt>
    <dgm:pt modelId="{4AAF245D-537C-41E3-AC5D-F013831864E8}" type="pres">
      <dgm:prSet presAssocID="{768483FD-1607-4DE4-A418-B97ABE20B69F}" presName="parentText" presStyleLbl="node1" presStyleIdx="0" presStyleCnt="1">
        <dgm:presLayoutVars>
          <dgm:chMax val="1"/>
          <dgm:bulletEnabled val="1"/>
        </dgm:presLayoutVars>
      </dgm:prSet>
      <dgm:spPr/>
    </dgm:pt>
    <dgm:pt modelId="{E48BFD24-D3D8-49CF-8A60-CAE4C099A6CD}" type="pres">
      <dgm:prSet presAssocID="{768483FD-1607-4DE4-A418-B97ABE20B69F}" presName="descendantText" presStyleLbl="alignAccFollowNode1" presStyleIdx="0" presStyleCnt="1">
        <dgm:presLayoutVars>
          <dgm:bulletEnabled val="1"/>
        </dgm:presLayoutVars>
      </dgm:prSet>
      <dgm:spPr/>
    </dgm:pt>
  </dgm:ptLst>
  <dgm:cxnLst>
    <dgm:cxn modelId="{C01D212F-B728-4878-9747-C73FD28FE0A2}" type="presOf" srcId="{768483FD-1607-4DE4-A418-B97ABE20B69F}" destId="{4AAF245D-537C-41E3-AC5D-F013831864E8}" srcOrd="0" destOrd="0" presId="urn:microsoft.com/office/officeart/2005/8/layout/vList5"/>
    <dgm:cxn modelId="{6ECFF03E-1489-4B6B-86FE-704062363514}" srcId="{768483FD-1607-4DE4-A418-B97ABE20B69F}" destId="{0B999800-B395-4B2D-A7CE-7AE5CC038E29}" srcOrd="1" destOrd="0" parTransId="{48019699-DA32-41E4-9C26-DD07F8076487}" sibTransId="{100D92F1-4904-4002-8ACB-08C6BB5B3E41}"/>
    <dgm:cxn modelId="{8E75366B-DD06-494E-B44D-CA45E7910BF2}" srcId="{768483FD-1607-4DE4-A418-B97ABE20B69F}" destId="{A2AB374D-DCDF-4631-82E8-E726EDB3716C}" srcOrd="0" destOrd="0" parTransId="{8BBCCA91-005D-4D88-8967-62FB58277582}" sibTransId="{E57DE2CB-D823-4F32-8B84-67BF2B702ABB}"/>
    <dgm:cxn modelId="{67406B6E-C27A-4948-9F07-D8D77B4765C9}" type="presOf" srcId="{0B999800-B395-4B2D-A7CE-7AE5CC038E29}" destId="{E48BFD24-D3D8-49CF-8A60-CAE4C099A6CD}" srcOrd="0" destOrd="1" presId="urn:microsoft.com/office/officeart/2005/8/layout/vList5"/>
    <dgm:cxn modelId="{EA474681-528E-41A3-A09A-2428D07F6BEF}" srcId="{39A5FFF1-9C0A-492A-AE2E-5C3A03935A6A}" destId="{768483FD-1607-4DE4-A418-B97ABE20B69F}" srcOrd="0" destOrd="0" parTransId="{D2A3D608-A65A-44F5-8785-0333E34945E3}" sibTransId="{E2505E5F-11D9-4239-9521-2A881EF1FA70}"/>
    <dgm:cxn modelId="{55161F90-FD33-4B8A-8018-C07F3527F530}" type="presOf" srcId="{A2AB374D-DCDF-4631-82E8-E726EDB3716C}" destId="{E48BFD24-D3D8-49CF-8A60-CAE4C099A6CD}" srcOrd="0" destOrd="0" presId="urn:microsoft.com/office/officeart/2005/8/layout/vList5"/>
    <dgm:cxn modelId="{8EE985B8-5133-4DAA-9502-7EA90C38CA9E}" srcId="{768483FD-1607-4DE4-A418-B97ABE20B69F}" destId="{26CC3731-3826-48A3-867D-14DC313CD7E7}" srcOrd="2" destOrd="0" parTransId="{3170E90F-D4DF-4E71-A79B-35EE35746227}" sibTransId="{0A4D2B67-8EA4-4E32-BB78-D32F7E84562F}"/>
    <dgm:cxn modelId="{0E6F00CA-0621-4175-B838-25F863F0D810}" type="presOf" srcId="{39A5FFF1-9C0A-492A-AE2E-5C3A03935A6A}" destId="{47ED0514-A6A6-4E3E-AE43-A6BEC4137852}" srcOrd="0" destOrd="0" presId="urn:microsoft.com/office/officeart/2005/8/layout/vList5"/>
    <dgm:cxn modelId="{FC0682FA-9F22-4CDB-9D6F-765EAC842154}" type="presOf" srcId="{26CC3731-3826-48A3-867D-14DC313CD7E7}" destId="{E48BFD24-D3D8-49CF-8A60-CAE4C099A6CD}" srcOrd="0" destOrd="2" presId="urn:microsoft.com/office/officeart/2005/8/layout/vList5"/>
    <dgm:cxn modelId="{9075DDE6-3CE3-477C-8E0E-8CDC9FECDDFD}" type="presParOf" srcId="{47ED0514-A6A6-4E3E-AE43-A6BEC4137852}" destId="{DF0D69C7-760E-4B63-9F9D-69515DA0614B}" srcOrd="0" destOrd="0" presId="urn:microsoft.com/office/officeart/2005/8/layout/vList5"/>
    <dgm:cxn modelId="{40EC8FCA-1AC5-498F-800E-606E0022F0EA}" type="presParOf" srcId="{DF0D69C7-760E-4B63-9F9D-69515DA0614B}" destId="{4AAF245D-537C-41E3-AC5D-F013831864E8}" srcOrd="0" destOrd="0" presId="urn:microsoft.com/office/officeart/2005/8/layout/vList5"/>
    <dgm:cxn modelId="{20AB8A86-447E-471E-8337-E45FB9388ADD}" type="presParOf" srcId="{DF0D69C7-760E-4B63-9F9D-69515DA0614B}" destId="{E48BFD24-D3D8-49CF-8A60-CAE4C099A6C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40FE03-B9E9-421C-9284-C1094AC5F335}"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pt-BR"/>
        </a:p>
      </dgm:t>
    </dgm:pt>
    <dgm:pt modelId="{061BC07D-5898-40F5-8E1A-903530DD2DB3}">
      <dgm:prSet/>
      <dgm:spPr/>
      <dgm:t>
        <a:bodyPr/>
        <a:lstStyle/>
        <a:p>
          <a:pPr rtl="0"/>
          <a:r>
            <a:rPr lang="pt-BR" b="1"/>
            <a:t>Simulações computacionais de ilhamento e chaveamento de carga</a:t>
          </a:r>
        </a:p>
      </dgm:t>
    </dgm:pt>
    <dgm:pt modelId="{CF6C989C-1140-4D51-A140-10F4B5C1E448}" type="parTrans" cxnId="{06C358C6-A1C9-4EBC-A51C-8ACB5D5CEFB9}">
      <dgm:prSet/>
      <dgm:spPr/>
      <dgm:t>
        <a:bodyPr/>
        <a:lstStyle/>
        <a:p>
          <a:endParaRPr lang="pt-BR" b="1"/>
        </a:p>
      </dgm:t>
    </dgm:pt>
    <dgm:pt modelId="{B9FBFE2A-81C2-4C96-9384-AE1CF36203BC}" type="sibTrans" cxnId="{06C358C6-A1C9-4EBC-A51C-8ACB5D5CEFB9}">
      <dgm:prSet/>
      <dgm:spPr/>
      <dgm:t>
        <a:bodyPr/>
        <a:lstStyle/>
        <a:p>
          <a:endParaRPr lang="pt-BR" b="1"/>
        </a:p>
      </dgm:t>
    </dgm:pt>
    <dgm:pt modelId="{A8CC1039-10A0-4117-9892-0B7DA4615376}">
      <dgm:prSet/>
      <dgm:spPr/>
      <dgm:t>
        <a:bodyPr/>
        <a:lstStyle/>
        <a:p>
          <a:pPr rtl="0"/>
          <a:r>
            <a:rPr lang="pt-BR" b="1"/>
            <a:t>Amostragem</a:t>
          </a:r>
        </a:p>
      </dgm:t>
    </dgm:pt>
    <dgm:pt modelId="{BF626DE2-CA29-4626-BC85-308C1D38969B}" type="parTrans" cxnId="{D5B29A2B-F66A-415B-A960-065099DB4EFA}">
      <dgm:prSet/>
      <dgm:spPr/>
      <dgm:t>
        <a:bodyPr/>
        <a:lstStyle/>
        <a:p>
          <a:endParaRPr lang="pt-BR" b="1"/>
        </a:p>
      </dgm:t>
    </dgm:pt>
    <dgm:pt modelId="{E77CE4E5-7E0F-4755-9026-13E365A5449F}" type="sibTrans" cxnId="{D5B29A2B-F66A-415B-A960-065099DB4EFA}">
      <dgm:prSet/>
      <dgm:spPr/>
      <dgm:t>
        <a:bodyPr/>
        <a:lstStyle/>
        <a:p>
          <a:endParaRPr lang="pt-BR" b="1"/>
        </a:p>
      </dgm:t>
    </dgm:pt>
    <dgm:pt modelId="{684BED89-35C5-485F-99BE-538F8A86D8C7}">
      <dgm:prSet/>
      <dgm:spPr/>
      <dgm:t>
        <a:bodyPr/>
        <a:lstStyle/>
        <a:p>
          <a:pPr rtl="0"/>
          <a:r>
            <a:rPr lang="pt-BR" b="1"/>
            <a:t>Treinamento</a:t>
          </a:r>
        </a:p>
      </dgm:t>
    </dgm:pt>
    <dgm:pt modelId="{6CF94090-69BD-4329-B20E-5B5BE4BAB4BC}" type="parTrans" cxnId="{BF95D1A6-B30F-4B06-B41B-B16C13E28AFA}">
      <dgm:prSet/>
      <dgm:spPr/>
      <dgm:t>
        <a:bodyPr/>
        <a:lstStyle/>
        <a:p>
          <a:endParaRPr lang="pt-BR" b="1"/>
        </a:p>
      </dgm:t>
    </dgm:pt>
    <dgm:pt modelId="{15176102-6C5B-45C6-AC10-D4DFA2CFA8B0}" type="sibTrans" cxnId="{BF95D1A6-B30F-4B06-B41B-B16C13E28AFA}">
      <dgm:prSet/>
      <dgm:spPr/>
      <dgm:t>
        <a:bodyPr/>
        <a:lstStyle/>
        <a:p>
          <a:endParaRPr lang="pt-BR" b="1"/>
        </a:p>
      </dgm:t>
    </dgm:pt>
    <dgm:pt modelId="{0CE6AB40-AEE9-4A9F-A1E2-B20DB37542D6}">
      <dgm:prSet/>
      <dgm:spPr/>
      <dgm:t>
        <a:bodyPr/>
        <a:lstStyle/>
        <a:p>
          <a:pPr rtl="0"/>
          <a:r>
            <a:rPr lang="pt-BR" b="1"/>
            <a:t>Classificação</a:t>
          </a:r>
        </a:p>
      </dgm:t>
    </dgm:pt>
    <dgm:pt modelId="{89AAF3C2-3DBE-4F19-84BA-B78B1EF0799B}" type="parTrans" cxnId="{0E5269A7-3DED-48CC-B503-72CF13836DAA}">
      <dgm:prSet/>
      <dgm:spPr/>
      <dgm:t>
        <a:bodyPr/>
        <a:lstStyle/>
        <a:p>
          <a:endParaRPr lang="pt-BR" b="1"/>
        </a:p>
      </dgm:t>
    </dgm:pt>
    <dgm:pt modelId="{4467110F-9166-4104-AD6E-7E7F453B8377}" type="sibTrans" cxnId="{0E5269A7-3DED-48CC-B503-72CF13836DAA}">
      <dgm:prSet/>
      <dgm:spPr/>
      <dgm:t>
        <a:bodyPr/>
        <a:lstStyle/>
        <a:p>
          <a:endParaRPr lang="pt-BR" b="1"/>
        </a:p>
      </dgm:t>
    </dgm:pt>
    <dgm:pt modelId="{2800E778-07AD-4CE4-A4A1-AD7DE75EF2E4}" type="pres">
      <dgm:prSet presAssocID="{2640FE03-B9E9-421C-9284-C1094AC5F335}" presName="Name0" presStyleCnt="0">
        <dgm:presLayoutVars>
          <dgm:dir/>
          <dgm:resizeHandles val="exact"/>
        </dgm:presLayoutVars>
      </dgm:prSet>
      <dgm:spPr/>
    </dgm:pt>
    <dgm:pt modelId="{7A85F21F-0A4F-4AFE-90CF-E9428C2015EE}" type="pres">
      <dgm:prSet presAssocID="{061BC07D-5898-40F5-8E1A-903530DD2DB3}" presName="node" presStyleLbl="node1" presStyleIdx="0" presStyleCnt="4">
        <dgm:presLayoutVars>
          <dgm:bulletEnabled val="1"/>
        </dgm:presLayoutVars>
      </dgm:prSet>
      <dgm:spPr/>
    </dgm:pt>
    <dgm:pt modelId="{F44BF2B6-D76C-4CBE-BFCE-DD38ED382D75}" type="pres">
      <dgm:prSet presAssocID="{B9FBFE2A-81C2-4C96-9384-AE1CF36203BC}" presName="sibTrans" presStyleLbl="sibTrans2D1" presStyleIdx="0" presStyleCnt="3"/>
      <dgm:spPr/>
    </dgm:pt>
    <dgm:pt modelId="{8EF26547-91AC-4709-A845-6907F20748E7}" type="pres">
      <dgm:prSet presAssocID="{B9FBFE2A-81C2-4C96-9384-AE1CF36203BC}" presName="connectorText" presStyleLbl="sibTrans2D1" presStyleIdx="0" presStyleCnt="3"/>
      <dgm:spPr/>
    </dgm:pt>
    <dgm:pt modelId="{7FE76844-864E-46DA-9BB3-903ABD701D43}" type="pres">
      <dgm:prSet presAssocID="{A8CC1039-10A0-4117-9892-0B7DA4615376}" presName="node" presStyleLbl="node1" presStyleIdx="1" presStyleCnt="4">
        <dgm:presLayoutVars>
          <dgm:bulletEnabled val="1"/>
        </dgm:presLayoutVars>
      </dgm:prSet>
      <dgm:spPr/>
    </dgm:pt>
    <dgm:pt modelId="{5C9AD15C-EC29-415E-985E-7CAA9BEE2DA6}" type="pres">
      <dgm:prSet presAssocID="{E77CE4E5-7E0F-4755-9026-13E365A5449F}" presName="sibTrans" presStyleLbl="sibTrans2D1" presStyleIdx="1" presStyleCnt="3"/>
      <dgm:spPr/>
    </dgm:pt>
    <dgm:pt modelId="{E1E4B124-4F70-4ED5-8C2E-5509F0F65303}" type="pres">
      <dgm:prSet presAssocID="{E77CE4E5-7E0F-4755-9026-13E365A5449F}" presName="connectorText" presStyleLbl="sibTrans2D1" presStyleIdx="1" presStyleCnt="3"/>
      <dgm:spPr/>
    </dgm:pt>
    <dgm:pt modelId="{107DA424-01A7-4CDE-9121-BDB6BB8AAE84}" type="pres">
      <dgm:prSet presAssocID="{684BED89-35C5-485F-99BE-538F8A86D8C7}" presName="node" presStyleLbl="node1" presStyleIdx="2" presStyleCnt="4">
        <dgm:presLayoutVars>
          <dgm:bulletEnabled val="1"/>
        </dgm:presLayoutVars>
      </dgm:prSet>
      <dgm:spPr/>
    </dgm:pt>
    <dgm:pt modelId="{2A0CC499-511F-48E4-95B2-5B7E29DB617A}" type="pres">
      <dgm:prSet presAssocID="{15176102-6C5B-45C6-AC10-D4DFA2CFA8B0}" presName="sibTrans" presStyleLbl="sibTrans2D1" presStyleIdx="2" presStyleCnt="3"/>
      <dgm:spPr/>
    </dgm:pt>
    <dgm:pt modelId="{3A955DBF-12AB-4CE3-B766-F698CF76B5B4}" type="pres">
      <dgm:prSet presAssocID="{15176102-6C5B-45C6-AC10-D4DFA2CFA8B0}" presName="connectorText" presStyleLbl="sibTrans2D1" presStyleIdx="2" presStyleCnt="3"/>
      <dgm:spPr/>
    </dgm:pt>
    <dgm:pt modelId="{952A66ED-11CB-40A3-ADAA-44BFBFFE60C4}" type="pres">
      <dgm:prSet presAssocID="{0CE6AB40-AEE9-4A9F-A1E2-B20DB37542D6}" presName="node" presStyleLbl="node1" presStyleIdx="3" presStyleCnt="4">
        <dgm:presLayoutVars>
          <dgm:bulletEnabled val="1"/>
        </dgm:presLayoutVars>
      </dgm:prSet>
      <dgm:spPr/>
    </dgm:pt>
  </dgm:ptLst>
  <dgm:cxnLst>
    <dgm:cxn modelId="{B53DA310-6102-4DF6-8EAC-88EBB2018857}" type="presOf" srcId="{061BC07D-5898-40F5-8E1A-903530DD2DB3}" destId="{7A85F21F-0A4F-4AFE-90CF-E9428C2015EE}" srcOrd="0" destOrd="0" presId="urn:microsoft.com/office/officeart/2005/8/layout/process1"/>
    <dgm:cxn modelId="{A6665A1D-EC59-446A-AEC6-5FD40BEEF42E}" type="presOf" srcId="{0CE6AB40-AEE9-4A9F-A1E2-B20DB37542D6}" destId="{952A66ED-11CB-40A3-ADAA-44BFBFFE60C4}" srcOrd="0" destOrd="0" presId="urn:microsoft.com/office/officeart/2005/8/layout/process1"/>
    <dgm:cxn modelId="{D5B29A2B-F66A-415B-A960-065099DB4EFA}" srcId="{2640FE03-B9E9-421C-9284-C1094AC5F335}" destId="{A8CC1039-10A0-4117-9892-0B7DA4615376}" srcOrd="1" destOrd="0" parTransId="{BF626DE2-CA29-4626-BC85-308C1D38969B}" sibTransId="{E77CE4E5-7E0F-4755-9026-13E365A5449F}"/>
    <dgm:cxn modelId="{FDA6696B-4C8E-424C-B39A-7AC077A74833}" type="presOf" srcId="{2640FE03-B9E9-421C-9284-C1094AC5F335}" destId="{2800E778-07AD-4CE4-A4A1-AD7DE75EF2E4}" srcOrd="0" destOrd="0" presId="urn:microsoft.com/office/officeart/2005/8/layout/process1"/>
    <dgm:cxn modelId="{959E7C4B-ECF0-4D72-8776-5245F88A8372}" type="presOf" srcId="{684BED89-35C5-485F-99BE-538F8A86D8C7}" destId="{107DA424-01A7-4CDE-9121-BDB6BB8AAE84}" srcOrd="0" destOrd="0" presId="urn:microsoft.com/office/officeart/2005/8/layout/process1"/>
    <dgm:cxn modelId="{A951614C-60F8-433C-BC9A-4CB3207DD966}" type="presOf" srcId="{B9FBFE2A-81C2-4C96-9384-AE1CF36203BC}" destId="{8EF26547-91AC-4709-A845-6907F20748E7}" srcOrd="1" destOrd="0" presId="urn:microsoft.com/office/officeart/2005/8/layout/process1"/>
    <dgm:cxn modelId="{C950E359-45E3-47FA-A119-E47DFB087AA8}" type="presOf" srcId="{B9FBFE2A-81C2-4C96-9384-AE1CF36203BC}" destId="{F44BF2B6-D76C-4CBE-BFCE-DD38ED382D75}" srcOrd="0" destOrd="0" presId="urn:microsoft.com/office/officeart/2005/8/layout/process1"/>
    <dgm:cxn modelId="{4F011B9E-9356-48EC-9422-0413848D3575}" type="presOf" srcId="{E77CE4E5-7E0F-4755-9026-13E365A5449F}" destId="{5C9AD15C-EC29-415E-985E-7CAA9BEE2DA6}" srcOrd="0" destOrd="0" presId="urn:microsoft.com/office/officeart/2005/8/layout/process1"/>
    <dgm:cxn modelId="{BF95D1A6-B30F-4B06-B41B-B16C13E28AFA}" srcId="{2640FE03-B9E9-421C-9284-C1094AC5F335}" destId="{684BED89-35C5-485F-99BE-538F8A86D8C7}" srcOrd="2" destOrd="0" parTransId="{6CF94090-69BD-4329-B20E-5B5BE4BAB4BC}" sibTransId="{15176102-6C5B-45C6-AC10-D4DFA2CFA8B0}"/>
    <dgm:cxn modelId="{0E5269A7-3DED-48CC-B503-72CF13836DAA}" srcId="{2640FE03-B9E9-421C-9284-C1094AC5F335}" destId="{0CE6AB40-AEE9-4A9F-A1E2-B20DB37542D6}" srcOrd="3" destOrd="0" parTransId="{89AAF3C2-3DBE-4F19-84BA-B78B1EF0799B}" sibTransId="{4467110F-9166-4104-AD6E-7E7F453B8377}"/>
    <dgm:cxn modelId="{C59499BD-D204-4612-9917-53CDD34B71E6}" type="presOf" srcId="{A8CC1039-10A0-4117-9892-0B7DA4615376}" destId="{7FE76844-864E-46DA-9BB3-903ABD701D43}" srcOrd="0" destOrd="0" presId="urn:microsoft.com/office/officeart/2005/8/layout/process1"/>
    <dgm:cxn modelId="{06C358C6-A1C9-4EBC-A51C-8ACB5D5CEFB9}" srcId="{2640FE03-B9E9-421C-9284-C1094AC5F335}" destId="{061BC07D-5898-40F5-8E1A-903530DD2DB3}" srcOrd="0" destOrd="0" parTransId="{CF6C989C-1140-4D51-A140-10F4B5C1E448}" sibTransId="{B9FBFE2A-81C2-4C96-9384-AE1CF36203BC}"/>
    <dgm:cxn modelId="{7B3CF9D0-0F7B-46FA-991E-8D8E65E517FD}" type="presOf" srcId="{15176102-6C5B-45C6-AC10-D4DFA2CFA8B0}" destId="{2A0CC499-511F-48E4-95B2-5B7E29DB617A}" srcOrd="0" destOrd="0" presId="urn:microsoft.com/office/officeart/2005/8/layout/process1"/>
    <dgm:cxn modelId="{F3FB82DD-9AC7-4754-8ADE-794480EA5B1A}" type="presOf" srcId="{E77CE4E5-7E0F-4755-9026-13E365A5449F}" destId="{E1E4B124-4F70-4ED5-8C2E-5509F0F65303}" srcOrd="1" destOrd="0" presId="urn:microsoft.com/office/officeart/2005/8/layout/process1"/>
    <dgm:cxn modelId="{8EF978F0-4953-464B-8CFE-D9173FBBCD11}" type="presOf" srcId="{15176102-6C5B-45C6-AC10-D4DFA2CFA8B0}" destId="{3A955DBF-12AB-4CE3-B766-F698CF76B5B4}" srcOrd="1" destOrd="0" presId="urn:microsoft.com/office/officeart/2005/8/layout/process1"/>
    <dgm:cxn modelId="{A7287725-EB33-4497-9C93-21F8B97B0A7E}" type="presParOf" srcId="{2800E778-07AD-4CE4-A4A1-AD7DE75EF2E4}" destId="{7A85F21F-0A4F-4AFE-90CF-E9428C2015EE}" srcOrd="0" destOrd="0" presId="urn:microsoft.com/office/officeart/2005/8/layout/process1"/>
    <dgm:cxn modelId="{8F331797-4CEB-4B12-97F7-6F4F06ABE906}" type="presParOf" srcId="{2800E778-07AD-4CE4-A4A1-AD7DE75EF2E4}" destId="{F44BF2B6-D76C-4CBE-BFCE-DD38ED382D75}" srcOrd="1" destOrd="0" presId="urn:microsoft.com/office/officeart/2005/8/layout/process1"/>
    <dgm:cxn modelId="{E2A5DFA7-C924-46FB-AAE2-71BA0E14786F}" type="presParOf" srcId="{F44BF2B6-D76C-4CBE-BFCE-DD38ED382D75}" destId="{8EF26547-91AC-4709-A845-6907F20748E7}" srcOrd="0" destOrd="0" presId="urn:microsoft.com/office/officeart/2005/8/layout/process1"/>
    <dgm:cxn modelId="{076968A2-B881-4B21-9B41-C6E0E9336008}" type="presParOf" srcId="{2800E778-07AD-4CE4-A4A1-AD7DE75EF2E4}" destId="{7FE76844-864E-46DA-9BB3-903ABD701D43}" srcOrd="2" destOrd="0" presId="urn:microsoft.com/office/officeart/2005/8/layout/process1"/>
    <dgm:cxn modelId="{0F986DA1-BAF8-4070-A07D-38A96FCDFD25}" type="presParOf" srcId="{2800E778-07AD-4CE4-A4A1-AD7DE75EF2E4}" destId="{5C9AD15C-EC29-415E-985E-7CAA9BEE2DA6}" srcOrd="3" destOrd="0" presId="urn:microsoft.com/office/officeart/2005/8/layout/process1"/>
    <dgm:cxn modelId="{AC5E45F2-83BD-43FD-863A-060AF9BB4FB3}" type="presParOf" srcId="{5C9AD15C-EC29-415E-985E-7CAA9BEE2DA6}" destId="{E1E4B124-4F70-4ED5-8C2E-5509F0F65303}" srcOrd="0" destOrd="0" presId="urn:microsoft.com/office/officeart/2005/8/layout/process1"/>
    <dgm:cxn modelId="{C6B3D398-4BDA-447D-8D9C-796D5E452C6A}" type="presParOf" srcId="{2800E778-07AD-4CE4-A4A1-AD7DE75EF2E4}" destId="{107DA424-01A7-4CDE-9121-BDB6BB8AAE84}" srcOrd="4" destOrd="0" presId="urn:microsoft.com/office/officeart/2005/8/layout/process1"/>
    <dgm:cxn modelId="{B0055A24-CFBD-4062-AD07-F539539193AB}" type="presParOf" srcId="{2800E778-07AD-4CE4-A4A1-AD7DE75EF2E4}" destId="{2A0CC499-511F-48E4-95B2-5B7E29DB617A}" srcOrd="5" destOrd="0" presId="urn:microsoft.com/office/officeart/2005/8/layout/process1"/>
    <dgm:cxn modelId="{FD3C2546-1CD1-4EF6-B178-42D40F095582}" type="presParOf" srcId="{2A0CC499-511F-48E4-95B2-5B7E29DB617A}" destId="{3A955DBF-12AB-4CE3-B766-F698CF76B5B4}" srcOrd="0" destOrd="0" presId="urn:microsoft.com/office/officeart/2005/8/layout/process1"/>
    <dgm:cxn modelId="{FE41F662-A3D7-46E6-AC0B-232CA8DA7528}" type="presParOf" srcId="{2800E778-07AD-4CE4-A4A1-AD7DE75EF2E4}" destId="{952A66ED-11CB-40A3-ADAA-44BFBFFE60C4}"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5886C3-ABF0-4C27-A038-E43C5A788355}"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pt-BR"/>
        </a:p>
      </dgm:t>
    </dgm:pt>
    <dgm:pt modelId="{7C82792D-0A96-4D95-98A9-691542359227}">
      <dgm:prSet/>
      <dgm:spPr/>
      <dgm:t>
        <a:bodyPr/>
        <a:lstStyle/>
        <a:p>
          <a:pPr rtl="0"/>
          <a:r>
            <a:rPr lang="pt-BR" b="1"/>
            <a:t>Comparação de desempenho com as proteções convencionais</a:t>
          </a:r>
        </a:p>
      </dgm:t>
    </dgm:pt>
    <dgm:pt modelId="{CAAB4D87-329A-4062-9DF3-15CB6C767811}" type="parTrans" cxnId="{F5A48A6E-2E9B-4B36-8C12-AD7BE9BEB221}">
      <dgm:prSet/>
      <dgm:spPr/>
      <dgm:t>
        <a:bodyPr/>
        <a:lstStyle/>
        <a:p>
          <a:endParaRPr lang="pt-BR"/>
        </a:p>
      </dgm:t>
    </dgm:pt>
    <dgm:pt modelId="{87C16C1B-2071-4DC8-8B36-7F321A27C6A7}" type="sibTrans" cxnId="{F5A48A6E-2E9B-4B36-8C12-AD7BE9BEB221}">
      <dgm:prSet/>
      <dgm:spPr/>
      <dgm:t>
        <a:bodyPr/>
        <a:lstStyle/>
        <a:p>
          <a:endParaRPr lang="pt-BR"/>
        </a:p>
      </dgm:t>
    </dgm:pt>
    <dgm:pt modelId="{B339D266-5A2C-4871-89DF-6DED245DAAA2}">
      <dgm:prSet/>
      <dgm:spPr/>
      <dgm:t>
        <a:bodyPr/>
        <a:lstStyle/>
        <a:p>
          <a:pPr rtl="0"/>
          <a:r>
            <a:rPr lang="pt-BR" b="1"/>
            <a:t>Embarcar o algoritmo em </a:t>
          </a:r>
          <a:r>
            <a:rPr lang="pt-BR" b="1" i="1"/>
            <a:t>hardware</a:t>
          </a:r>
          <a:r>
            <a:rPr lang="pt-BR" b="1"/>
            <a:t> para avaliar desempenho e rapidez</a:t>
          </a:r>
        </a:p>
      </dgm:t>
    </dgm:pt>
    <dgm:pt modelId="{FE87416D-3FD5-4500-81BB-B071A575C7BD}" type="parTrans" cxnId="{1985BB03-4454-42DF-BB67-DA9E05C4F064}">
      <dgm:prSet/>
      <dgm:spPr/>
      <dgm:t>
        <a:bodyPr/>
        <a:lstStyle/>
        <a:p>
          <a:endParaRPr lang="pt-BR"/>
        </a:p>
      </dgm:t>
    </dgm:pt>
    <dgm:pt modelId="{93FFEC88-1C99-453E-BFA1-7BBAD91D44B7}" type="sibTrans" cxnId="{1985BB03-4454-42DF-BB67-DA9E05C4F064}">
      <dgm:prSet/>
      <dgm:spPr/>
      <dgm:t>
        <a:bodyPr/>
        <a:lstStyle/>
        <a:p>
          <a:endParaRPr lang="pt-BR"/>
        </a:p>
      </dgm:t>
    </dgm:pt>
    <dgm:pt modelId="{A14058D9-38E7-4EB9-8460-586AB4568330}">
      <dgm:prSet/>
      <dgm:spPr/>
      <dgm:t>
        <a:bodyPr/>
        <a:lstStyle/>
        <a:p>
          <a:pPr rtl="0"/>
          <a:r>
            <a:rPr lang="pt-BR" b="1" dirty="0"/>
            <a:t>Melhorar taxa de acertos</a:t>
          </a:r>
        </a:p>
      </dgm:t>
    </dgm:pt>
    <dgm:pt modelId="{1B864644-E603-44BE-9620-2A6D7DFC77BF}" type="parTrans" cxnId="{1FB3EBC9-1085-4948-84C1-70B012F293AE}">
      <dgm:prSet/>
      <dgm:spPr/>
      <dgm:t>
        <a:bodyPr/>
        <a:lstStyle/>
        <a:p>
          <a:endParaRPr lang="pt-BR"/>
        </a:p>
      </dgm:t>
    </dgm:pt>
    <dgm:pt modelId="{2E02F2A8-8872-4479-A4F6-FDBE1C719A11}" type="sibTrans" cxnId="{1FB3EBC9-1085-4948-84C1-70B012F293AE}">
      <dgm:prSet/>
      <dgm:spPr/>
      <dgm:t>
        <a:bodyPr/>
        <a:lstStyle/>
        <a:p>
          <a:endParaRPr lang="pt-BR"/>
        </a:p>
      </dgm:t>
    </dgm:pt>
    <dgm:pt modelId="{30718285-A837-4D5C-BA8B-AA8F98EB63BB}" type="pres">
      <dgm:prSet presAssocID="{985886C3-ABF0-4C27-A038-E43C5A788355}" presName="linear" presStyleCnt="0">
        <dgm:presLayoutVars>
          <dgm:animLvl val="lvl"/>
          <dgm:resizeHandles val="exact"/>
        </dgm:presLayoutVars>
      </dgm:prSet>
      <dgm:spPr/>
    </dgm:pt>
    <dgm:pt modelId="{5B88FA97-DA97-4FE6-BBDE-E2AE5A08B39B}" type="pres">
      <dgm:prSet presAssocID="{7C82792D-0A96-4D95-98A9-691542359227}" presName="parentText" presStyleLbl="node1" presStyleIdx="0" presStyleCnt="3">
        <dgm:presLayoutVars>
          <dgm:chMax val="0"/>
          <dgm:bulletEnabled val="1"/>
        </dgm:presLayoutVars>
      </dgm:prSet>
      <dgm:spPr/>
    </dgm:pt>
    <dgm:pt modelId="{99AE59A9-D557-4D48-AC01-71EB5F6C34FA}" type="pres">
      <dgm:prSet presAssocID="{87C16C1B-2071-4DC8-8B36-7F321A27C6A7}" presName="spacer" presStyleCnt="0"/>
      <dgm:spPr/>
    </dgm:pt>
    <dgm:pt modelId="{AC9E0014-FACE-470A-8FFE-C08EEE0F32E0}" type="pres">
      <dgm:prSet presAssocID="{B339D266-5A2C-4871-89DF-6DED245DAAA2}" presName="parentText" presStyleLbl="node1" presStyleIdx="1" presStyleCnt="3">
        <dgm:presLayoutVars>
          <dgm:chMax val="0"/>
          <dgm:bulletEnabled val="1"/>
        </dgm:presLayoutVars>
      </dgm:prSet>
      <dgm:spPr/>
    </dgm:pt>
    <dgm:pt modelId="{47AB13DD-9912-4F18-93AE-21DED4793C19}" type="pres">
      <dgm:prSet presAssocID="{93FFEC88-1C99-453E-BFA1-7BBAD91D44B7}" presName="spacer" presStyleCnt="0"/>
      <dgm:spPr/>
    </dgm:pt>
    <dgm:pt modelId="{3D3C7B49-9DEC-4953-B089-E5D856A9DEE1}" type="pres">
      <dgm:prSet presAssocID="{A14058D9-38E7-4EB9-8460-586AB4568330}" presName="parentText" presStyleLbl="node1" presStyleIdx="2" presStyleCnt="3">
        <dgm:presLayoutVars>
          <dgm:chMax val="0"/>
          <dgm:bulletEnabled val="1"/>
        </dgm:presLayoutVars>
      </dgm:prSet>
      <dgm:spPr/>
    </dgm:pt>
  </dgm:ptLst>
  <dgm:cxnLst>
    <dgm:cxn modelId="{1985BB03-4454-42DF-BB67-DA9E05C4F064}" srcId="{985886C3-ABF0-4C27-A038-E43C5A788355}" destId="{B339D266-5A2C-4871-89DF-6DED245DAAA2}" srcOrd="1" destOrd="0" parTransId="{FE87416D-3FD5-4500-81BB-B071A575C7BD}" sibTransId="{93FFEC88-1C99-453E-BFA1-7BBAD91D44B7}"/>
    <dgm:cxn modelId="{EE9A5C1A-43DE-439F-ACE7-E7BC5FC70FFD}" type="presOf" srcId="{B339D266-5A2C-4871-89DF-6DED245DAAA2}" destId="{AC9E0014-FACE-470A-8FFE-C08EEE0F32E0}" srcOrd="0" destOrd="0" presId="urn:microsoft.com/office/officeart/2005/8/layout/vList2"/>
    <dgm:cxn modelId="{6184F263-EA7B-4E59-9222-0D641CACDD85}" type="presOf" srcId="{985886C3-ABF0-4C27-A038-E43C5A788355}" destId="{30718285-A837-4D5C-BA8B-AA8F98EB63BB}" srcOrd="0" destOrd="0" presId="urn:microsoft.com/office/officeart/2005/8/layout/vList2"/>
    <dgm:cxn modelId="{F5A48A6E-2E9B-4B36-8C12-AD7BE9BEB221}" srcId="{985886C3-ABF0-4C27-A038-E43C5A788355}" destId="{7C82792D-0A96-4D95-98A9-691542359227}" srcOrd="0" destOrd="0" parTransId="{CAAB4D87-329A-4062-9DF3-15CB6C767811}" sibTransId="{87C16C1B-2071-4DC8-8B36-7F321A27C6A7}"/>
    <dgm:cxn modelId="{AEFBD78C-F0D9-41E2-B448-AE16B9E9FCB3}" type="presOf" srcId="{7C82792D-0A96-4D95-98A9-691542359227}" destId="{5B88FA97-DA97-4FE6-BBDE-E2AE5A08B39B}" srcOrd="0" destOrd="0" presId="urn:microsoft.com/office/officeart/2005/8/layout/vList2"/>
    <dgm:cxn modelId="{1FB3EBC9-1085-4948-84C1-70B012F293AE}" srcId="{985886C3-ABF0-4C27-A038-E43C5A788355}" destId="{A14058D9-38E7-4EB9-8460-586AB4568330}" srcOrd="2" destOrd="0" parTransId="{1B864644-E603-44BE-9620-2A6D7DFC77BF}" sibTransId="{2E02F2A8-8872-4479-A4F6-FDBE1C719A11}"/>
    <dgm:cxn modelId="{F5EC6EDF-21ED-45DE-878C-BB8398BE470C}" type="presOf" srcId="{A14058D9-38E7-4EB9-8460-586AB4568330}" destId="{3D3C7B49-9DEC-4953-B089-E5D856A9DEE1}" srcOrd="0" destOrd="0" presId="urn:microsoft.com/office/officeart/2005/8/layout/vList2"/>
    <dgm:cxn modelId="{CC40CAB1-5465-401A-8CFA-5CF41F90B15C}" type="presParOf" srcId="{30718285-A837-4D5C-BA8B-AA8F98EB63BB}" destId="{5B88FA97-DA97-4FE6-BBDE-E2AE5A08B39B}" srcOrd="0" destOrd="0" presId="urn:microsoft.com/office/officeart/2005/8/layout/vList2"/>
    <dgm:cxn modelId="{BA9EA9C8-2F1C-4683-9108-94D42D02E622}" type="presParOf" srcId="{30718285-A837-4D5C-BA8B-AA8F98EB63BB}" destId="{99AE59A9-D557-4D48-AC01-71EB5F6C34FA}" srcOrd="1" destOrd="0" presId="urn:microsoft.com/office/officeart/2005/8/layout/vList2"/>
    <dgm:cxn modelId="{1742F857-A32F-490D-8E99-ABE611927D3C}" type="presParOf" srcId="{30718285-A837-4D5C-BA8B-AA8F98EB63BB}" destId="{AC9E0014-FACE-470A-8FFE-C08EEE0F32E0}" srcOrd="2" destOrd="0" presId="urn:microsoft.com/office/officeart/2005/8/layout/vList2"/>
    <dgm:cxn modelId="{F19F7D38-36B6-4340-9A65-4EA15ABB44C5}" type="presParOf" srcId="{30718285-A837-4D5C-BA8B-AA8F98EB63BB}" destId="{47AB13DD-9912-4F18-93AE-21DED4793C19}" srcOrd="3" destOrd="0" presId="urn:microsoft.com/office/officeart/2005/8/layout/vList2"/>
    <dgm:cxn modelId="{F2437A17-558A-4A10-972E-6B28E20A0986}" type="presParOf" srcId="{30718285-A837-4D5C-BA8B-AA8F98EB63BB}" destId="{3D3C7B49-9DEC-4953-B089-E5D856A9DEE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54BCD2-882A-400A-B991-15A3879C8270}"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pt-BR"/>
        </a:p>
      </dgm:t>
    </dgm:pt>
    <dgm:pt modelId="{68CBAE7E-332E-4CDE-9B2D-34980EB9D4E0}">
      <dgm:prSet custT="1"/>
      <dgm:spPr/>
      <dgm:t>
        <a:bodyPr/>
        <a:lstStyle/>
        <a:p>
          <a:pPr rtl="0"/>
          <a:r>
            <a:rPr lang="pt-BR" sz="1800" b="1" dirty="0" err="1"/>
            <a:t>Subjected</a:t>
          </a:r>
          <a:r>
            <a:rPr lang="pt-BR" sz="1800" b="1" dirty="0"/>
            <a:t> </a:t>
          </a:r>
          <a:r>
            <a:rPr lang="pt-BR" sz="1800" b="1" dirty="0" err="1"/>
            <a:t>to</a:t>
          </a:r>
          <a:r>
            <a:rPr lang="pt-BR" sz="1800" b="1" dirty="0"/>
            <a:t>:</a:t>
          </a:r>
        </a:p>
      </dgm:t>
    </dgm:pt>
    <dgm:pt modelId="{966A2B47-9FD6-425E-8B43-F66F0976DF8F}" type="parTrans" cxnId="{755AA965-8697-4F77-8B32-872C095BED0B}">
      <dgm:prSet/>
      <dgm:spPr/>
      <dgm:t>
        <a:bodyPr/>
        <a:lstStyle/>
        <a:p>
          <a:endParaRPr lang="pt-BR" sz="2000"/>
        </a:p>
      </dgm:t>
    </dgm:pt>
    <dgm:pt modelId="{34E75751-B660-4E03-9DD7-8C324FBF1081}" type="sibTrans" cxnId="{755AA965-8697-4F77-8B32-872C095BED0B}">
      <dgm:prSet/>
      <dgm:spPr/>
      <dgm:t>
        <a:bodyPr/>
        <a:lstStyle/>
        <a:p>
          <a:endParaRPr lang="pt-BR" sz="2000"/>
        </a:p>
      </dgm:t>
    </dgm:pt>
    <dgm:pt modelId="{36A315EB-975A-44D6-B148-40ADC01B60A2}">
      <dgm:prSet custT="1"/>
      <dgm:spPr/>
      <dgm:t>
        <a:bodyPr/>
        <a:lstStyle/>
        <a:p>
          <a:pPr algn="l" rtl="0"/>
          <a:r>
            <a:rPr lang="pt-BR" sz="1800" b="1" dirty="0"/>
            <a:t>Power </a:t>
          </a:r>
          <a:r>
            <a:rPr lang="pt-BR" sz="1800" b="1" dirty="0" err="1"/>
            <a:t>flow</a:t>
          </a:r>
          <a:r>
            <a:rPr lang="pt-BR" sz="1800" b="1" dirty="0"/>
            <a:t> </a:t>
          </a:r>
          <a:r>
            <a:rPr lang="pt-BR" sz="1800" b="1" dirty="0" err="1"/>
            <a:t>equations</a:t>
          </a:r>
          <a:endParaRPr lang="pt-BR" sz="1800" b="1" dirty="0"/>
        </a:p>
      </dgm:t>
    </dgm:pt>
    <dgm:pt modelId="{B1A40C20-1D04-481B-A971-A7B2CC90E989}" type="parTrans" cxnId="{D69BF1F9-60E7-4C85-A6CF-9F86C84391F6}">
      <dgm:prSet/>
      <dgm:spPr/>
      <dgm:t>
        <a:bodyPr/>
        <a:lstStyle/>
        <a:p>
          <a:endParaRPr lang="pt-BR" sz="2000"/>
        </a:p>
      </dgm:t>
    </dgm:pt>
    <dgm:pt modelId="{0F50CB4D-6F10-492E-80E6-72C413708997}" type="sibTrans" cxnId="{D69BF1F9-60E7-4C85-A6CF-9F86C84391F6}">
      <dgm:prSet/>
      <dgm:spPr/>
      <dgm:t>
        <a:bodyPr/>
        <a:lstStyle/>
        <a:p>
          <a:endParaRPr lang="pt-BR" sz="2000"/>
        </a:p>
      </dgm:t>
    </dgm:pt>
    <dgm:pt modelId="{A9343C05-CFC3-4B7D-9734-14ACD750B689}">
      <dgm:prSet custT="1"/>
      <dgm:spPr/>
      <dgm:t>
        <a:bodyPr/>
        <a:lstStyle/>
        <a:p>
          <a:pPr algn="l" rtl="0"/>
          <a:r>
            <a:rPr lang="pt-BR" sz="1800" b="1" dirty="0" err="1"/>
            <a:t>Taps</a:t>
          </a:r>
          <a:r>
            <a:rPr lang="pt-BR" sz="1800" b="1" dirty="0"/>
            <a:t> </a:t>
          </a:r>
          <a:r>
            <a:rPr lang="pt-BR" sz="1800" b="1" dirty="0" err="1"/>
            <a:t>within</a:t>
          </a:r>
          <a:r>
            <a:rPr lang="pt-BR" sz="1800" b="1" dirty="0"/>
            <a:t> </a:t>
          </a:r>
          <a:r>
            <a:rPr lang="pt-BR" sz="1800" b="1" dirty="0" err="1"/>
            <a:t>limits</a:t>
          </a:r>
          <a:endParaRPr lang="pt-BR" sz="1800" b="1" dirty="0"/>
        </a:p>
      </dgm:t>
    </dgm:pt>
    <dgm:pt modelId="{ABF522FB-CF12-4031-84FF-75B27AD7F6FC}" type="parTrans" cxnId="{30C953EF-BA86-4BD5-8199-ADAD2F5B0CBA}">
      <dgm:prSet/>
      <dgm:spPr/>
      <dgm:t>
        <a:bodyPr/>
        <a:lstStyle/>
        <a:p>
          <a:endParaRPr lang="pt-BR" sz="2000"/>
        </a:p>
      </dgm:t>
    </dgm:pt>
    <dgm:pt modelId="{0F98139E-46B2-42A8-AED6-95E0201D602A}" type="sibTrans" cxnId="{30C953EF-BA86-4BD5-8199-ADAD2F5B0CBA}">
      <dgm:prSet/>
      <dgm:spPr/>
      <dgm:t>
        <a:bodyPr/>
        <a:lstStyle/>
        <a:p>
          <a:endParaRPr lang="pt-BR" sz="2000"/>
        </a:p>
      </dgm:t>
    </dgm:pt>
    <dgm:pt modelId="{1604CCAF-4147-43CE-9A16-AE26A4A8A7FD}">
      <dgm:prSet custT="1"/>
      <dgm:spPr/>
      <dgm:t>
        <a:bodyPr/>
        <a:lstStyle/>
        <a:p>
          <a:pPr algn="l" rtl="0"/>
          <a:r>
            <a:rPr lang="pt-BR" sz="1800" b="1" dirty="0" err="1"/>
            <a:t>DGs</a:t>
          </a:r>
          <a:r>
            <a:rPr lang="pt-BR" sz="1800" b="1" dirty="0"/>
            <a:t> </a:t>
          </a:r>
          <a:r>
            <a:rPr lang="pt-BR" sz="1800" b="1" dirty="0" err="1"/>
            <a:t>cannot</a:t>
          </a:r>
          <a:r>
            <a:rPr lang="pt-BR" sz="1800" b="1" dirty="0"/>
            <a:t> </a:t>
          </a:r>
          <a:r>
            <a:rPr lang="pt-BR" sz="1800" b="1" dirty="0" err="1"/>
            <a:t>be</a:t>
          </a:r>
          <a:r>
            <a:rPr lang="pt-BR" sz="1800" b="1" dirty="0"/>
            <a:t> </a:t>
          </a:r>
          <a:r>
            <a:rPr lang="pt-BR" sz="1800" b="1" dirty="0" err="1"/>
            <a:t>overloaded</a:t>
          </a:r>
          <a:endParaRPr lang="pt-BR" sz="1800" b="1" dirty="0"/>
        </a:p>
      </dgm:t>
    </dgm:pt>
    <dgm:pt modelId="{2F64BBFD-EB7D-485F-80DF-B5A58F04214B}" type="parTrans" cxnId="{158E3C52-9829-4F56-9700-D548582422BF}">
      <dgm:prSet/>
      <dgm:spPr/>
      <dgm:t>
        <a:bodyPr/>
        <a:lstStyle/>
        <a:p>
          <a:endParaRPr lang="pt-BR" sz="2000"/>
        </a:p>
      </dgm:t>
    </dgm:pt>
    <dgm:pt modelId="{22BDCC5E-1A21-4DD2-89A3-F6035AE0E50E}" type="sibTrans" cxnId="{158E3C52-9829-4F56-9700-D548582422BF}">
      <dgm:prSet/>
      <dgm:spPr/>
      <dgm:t>
        <a:bodyPr/>
        <a:lstStyle/>
        <a:p>
          <a:endParaRPr lang="pt-BR" sz="2000"/>
        </a:p>
      </dgm:t>
    </dgm:pt>
    <dgm:pt modelId="{26310A82-6EA9-4961-947E-9C22F51D11A4}">
      <dgm:prSet custT="1"/>
      <dgm:spPr/>
      <dgm:t>
        <a:bodyPr/>
        <a:lstStyle/>
        <a:p>
          <a:pPr algn="l" rtl="0"/>
          <a:r>
            <a:rPr lang="pt-BR" sz="1800" b="1" dirty="0"/>
            <a:t>Power </a:t>
          </a:r>
          <a:r>
            <a:rPr lang="pt-BR" sz="1800" b="1" dirty="0" err="1"/>
            <a:t>factor</a:t>
          </a:r>
          <a:r>
            <a:rPr lang="pt-BR" sz="1800" b="1" dirty="0"/>
            <a:t> </a:t>
          </a:r>
          <a:r>
            <a:rPr lang="pt-BR" sz="1800" b="1" dirty="0" err="1"/>
            <a:t>within</a:t>
          </a:r>
          <a:r>
            <a:rPr lang="pt-BR" sz="1800" b="1" dirty="0"/>
            <a:t> </a:t>
          </a:r>
          <a:r>
            <a:rPr lang="pt-BR" sz="1800" b="1" dirty="0" err="1"/>
            <a:t>limits</a:t>
          </a:r>
          <a:endParaRPr lang="pt-BR" sz="1800" b="1" dirty="0"/>
        </a:p>
      </dgm:t>
    </dgm:pt>
    <dgm:pt modelId="{F4DCB636-9203-4134-9A18-8E1046BD0907}" type="parTrans" cxnId="{5A9A9449-04CF-49EE-A9C5-9361C8263B34}">
      <dgm:prSet/>
      <dgm:spPr/>
      <dgm:t>
        <a:bodyPr/>
        <a:lstStyle/>
        <a:p>
          <a:endParaRPr lang="pt-BR" sz="2000"/>
        </a:p>
      </dgm:t>
    </dgm:pt>
    <dgm:pt modelId="{9810282C-4FF9-465E-B3D1-0086494BA443}" type="sibTrans" cxnId="{5A9A9449-04CF-49EE-A9C5-9361C8263B34}">
      <dgm:prSet/>
      <dgm:spPr/>
      <dgm:t>
        <a:bodyPr/>
        <a:lstStyle/>
        <a:p>
          <a:endParaRPr lang="pt-BR" sz="2000"/>
        </a:p>
      </dgm:t>
    </dgm:pt>
    <dgm:pt modelId="{57866FA2-FD1A-43F1-93F6-0985D330B841}">
      <dgm:prSet custT="1"/>
      <dgm:spPr/>
      <dgm:t>
        <a:bodyPr/>
        <a:lstStyle/>
        <a:p>
          <a:pPr algn="l" rtl="0"/>
          <a:r>
            <a:rPr lang="pt-BR" sz="1800" b="1" dirty="0" err="1"/>
            <a:t>etc</a:t>
          </a:r>
          <a:endParaRPr lang="pt-BR" sz="1800" b="1" dirty="0"/>
        </a:p>
      </dgm:t>
    </dgm:pt>
    <dgm:pt modelId="{78D18F0C-D9B0-4076-8CF9-7806A2F511B7}" type="parTrans" cxnId="{624BA77C-CF50-424B-BC44-10BBDE175BE0}">
      <dgm:prSet/>
      <dgm:spPr/>
      <dgm:t>
        <a:bodyPr/>
        <a:lstStyle/>
        <a:p>
          <a:endParaRPr lang="pt-BR"/>
        </a:p>
      </dgm:t>
    </dgm:pt>
    <dgm:pt modelId="{1334930D-8D2B-445A-B817-20F267804A10}" type="sibTrans" cxnId="{624BA77C-CF50-424B-BC44-10BBDE175BE0}">
      <dgm:prSet/>
      <dgm:spPr/>
      <dgm:t>
        <a:bodyPr/>
        <a:lstStyle/>
        <a:p>
          <a:endParaRPr lang="pt-BR"/>
        </a:p>
      </dgm:t>
    </dgm:pt>
    <dgm:pt modelId="{FF53EA46-1558-4F4C-AEE6-162E8C49E208}" type="pres">
      <dgm:prSet presAssocID="{1D54BCD2-882A-400A-B991-15A3879C8270}" presName="diagram" presStyleCnt="0">
        <dgm:presLayoutVars>
          <dgm:chPref val="1"/>
          <dgm:dir/>
          <dgm:animOne val="branch"/>
          <dgm:animLvl val="lvl"/>
          <dgm:resizeHandles/>
        </dgm:presLayoutVars>
      </dgm:prSet>
      <dgm:spPr/>
    </dgm:pt>
    <dgm:pt modelId="{F29C08B4-0BE9-4D54-A0F4-D1C938033D24}" type="pres">
      <dgm:prSet presAssocID="{68CBAE7E-332E-4CDE-9B2D-34980EB9D4E0}" presName="root" presStyleCnt="0"/>
      <dgm:spPr/>
    </dgm:pt>
    <dgm:pt modelId="{7EB33237-3A8B-4FC5-8764-D28104AE25F3}" type="pres">
      <dgm:prSet presAssocID="{68CBAE7E-332E-4CDE-9B2D-34980EB9D4E0}" presName="rootComposite" presStyleCnt="0"/>
      <dgm:spPr/>
    </dgm:pt>
    <dgm:pt modelId="{ECDC4FF0-27F9-4A1A-A525-E2956FC76D54}" type="pres">
      <dgm:prSet presAssocID="{68CBAE7E-332E-4CDE-9B2D-34980EB9D4E0}" presName="rootText" presStyleLbl="node1" presStyleIdx="0" presStyleCnt="1" custScaleX="267670" custScaleY="198648" custLinFactNeighborX="-13379"/>
      <dgm:spPr/>
    </dgm:pt>
    <dgm:pt modelId="{63C95980-8B86-4C63-B489-5EE30DD752A4}" type="pres">
      <dgm:prSet presAssocID="{68CBAE7E-332E-4CDE-9B2D-34980EB9D4E0}" presName="rootConnector" presStyleLbl="node1" presStyleIdx="0" presStyleCnt="1"/>
      <dgm:spPr/>
    </dgm:pt>
    <dgm:pt modelId="{A2534236-4D29-4FD4-BED9-CBBA9940D279}" type="pres">
      <dgm:prSet presAssocID="{68CBAE7E-332E-4CDE-9B2D-34980EB9D4E0}" presName="childShape" presStyleCnt="0"/>
      <dgm:spPr/>
    </dgm:pt>
    <dgm:pt modelId="{7F2453EE-AAA9-4618-9C11-D5D667A81FF7}" type="pres">
      <dgm:prSet presAssocID="{B1A40C20-1D04-481B-A971-A7B2CC90E989}" presName="Name13" presStyleLbl="parChTrans1D2" presStyleIdx="0" presStyleCnt="5"/>
      <dgm:spPr/>
    </dgm:pt>
    <dgm:pt modelId="{0A530F6C-0EA1-4C1D-BB0E-2E8D7E503067}" type="pres">
      <dgm:prSet presAssocID="{36A315EB-975A-44D6-B148-40ADC01B60A2}" presName="childText" presStyleLbl="bgAcc1" presStyleIdx="0" presStyleCnt="5" custScaleX="1250480">
        <dgm:presLayoutVars>
          <dgm:bulletEnabled val="1"/>
        </dgm:presLayoutVars>
      </dgm:prSet>
      <dgm:spPr/>
    </dgm:pt>
    <dgm:pt modelId="{74ED0FDF-68F4-42D0-BF92-21EEEB6EAE2D}" type="pres">
      <dgm:prSet presAssocID="{ABF522FB-CF12-4031-84FF-75B27AD7F6FC}" presName="Name13" presStyleLbl="parChTrans1D2" presStyleIdx="1" presStyleCnt="5"/>
      <dgm:spPr/>
    </dgm:pt>
    <dgm:pt modelId="{AB542544-AE81-4A5F-8797-62143CD3FB6F}" type="pres">
      <dgm:prSet presAssocID="{A9343C05-CFC3-4B7D-9734-14ACD750B689}" presName="childText" presStyleLbl="bgAcc1" presStyleIdx="1" presStyleCnt="5" custScaleX="1250480">
        <dgm:presLayoutVars>
          <dgm:bulletEnabled val="1"/>
        </dgm:presLayoutVars>
      </dgm:prSet>
      <dgm:spPr/>
    </dgm:pt>
    <dgm:pt modelId="{B863AF0B-FA03-430C-A6DD-A031282D646A}" type="pres">
      <dgm:prSet presAssocID="{2F64BBFD-EB7D-485F-80DF-B5A58F04214B}" presName="Name13" presStyleLbl="parChTrans1D2" presStyleIdx="2" presStyleCnt="5"/>
      <dgm:spPr/>
    </dgm:pt>
    <dgm:pt modelId="{89969DEB-B451-445A-B484-25BD52081412}" type="pres">
      <dgm:prSet presAssocID="{1604CCAF-4147-43CE-9A16-AE26A4A8A7FD}" presName="childText" presStyleLbl="bgAcc1" presStyleIdx="2" presStyleCnt="5" custScaleX="1250480">
        <dgm:presLayoutVars>
          <dgm:bulletEnabled val="1"/>
        </dgm:presLayoutVars>
      </dgm:prSet>
      <dgm:spPr/>
    </dgm:pt>
    <dgm:pt modelId="{5AF359B8-14C0-4216-A93A-C0F0E8E89C99}" type="pres">
      <dgm:prSet presAssocID="{F4DCB636-9203-4134-9A18-8E1046BD0907}" presName="Name13" presStyleLbl="parChTrans1D2" presStyleIdx="3" presStyleCnt="5"/>
      <dgm:spPr/>
    </dgm:pt>
    <dgm:pt modelId="{35C919B6-6F5D-46D3-9B7F-65C7DB8D7E30}" type="pres">
      <dgm:prSet presAssocID="{26310A82-6EA9-4961-947E-9C22F51D11A4}" presName="childText" presStyleLbl="bgAcc1" presStyleIdx="3" presStyleCnt="5" custScaleX="1250480">
        <dgm:presLayoutVars>
          <dgm:bulletEnabled val="1"/>
        </dgm:presLayoutVars>
      </dgm:prSet>
      <dgm:spPr/>
    </dgm:pt>
    <dgm:pt modelId="{032D3796-0414-4664-ABEF-CE30BDAE9FBC}" type="pres">
      <dgm:prSet presAssocID="{78D18F0C-D9B0-4076-8CF9-7806A2F511B7}" presName="Name13" presStyleLbl="parChTrans1D2" presStyleIdx="4" presStyleCnt="5"/>
      <dgm:spPr/>
    </dgm:pt>
    <dgm:pt modelId="{ED3616B4-527B-497D-8AB3-ACA5D72902A0}" type="pres">
      <dgm:prSet presAssocID="{57866FA2-FD1A-43F1-93F6-0985D330B841}" presName="childText" presStyleLbl="bgAcc1" presStyleIdx="4" presStyleCnt="5">
        <dgm:presLayoutVars>
          <dgm:bulletEnabled val="1"/>
        </dgm:presLayoutVars>
      </dgm:prSet>
      <dgm:spPr/>
    </dgm:pt>
  </dgm:ptLst>
  <dgm:cxnLst>
    <dgm:cxn modelId="{EED35D11-7356-4427-B628-3CD822779F3A}" type="presOf" srcId="{1604CCAF-4147-43CE-9A16-AE26A4A8A7FD}" destId="{89969DEB-B451-445A-B484-25BD52081412}" srcOrd="0" destOrd="0" presId="urn:microsoft.com/office/officeart/2005/8/layout/hierarchy3"/>
    <dgm:cxn modelId="{B2B3EF16-7325-442C-9F54-F1F3999797CB}" type="presOf" srcId="{1D54BCD2-882A-400A-B991-15A3879C8270}" destId="{FF53EA46-1558-4F4C-AEE6-162E8C49E208}" srcOrd="0" destOrd="0" presId="urn:microsoft.com/office/officeart/2005/8/layout/hierarchy3"/>
    <dgm:cxn modelId="{FE59801B-34BB-4369-994E-EEE0BFE2F35B}" type="presOf" srcId="{B1A40C20-1D04-481B-A971-A7B2CC90E989}" destId="{7F2453EE-AAA9-4618-9C11-D5D667A81FF7}" srcOrd="0" destOrd="0" presId="urn:microsoft.com/office/officeart/2005/8/layout/hierarchy3"/>
    <dgm:cxn modelId="{4F36BC32-FDCA-4C72-9E7E-94D605BDAFFB}" type="presOf" srcId="{ABF522FB-CF12-4031-84FF-75B27AD7F6FC}" destId="{74ED0FDF-68F4-42D0-BF92-21EEEB6EAE2D}" srcOrd="0" destOrd="0" presId="urn:microsoft.com/office/officeart/2005/8/layout/hierarchy3"/>
    <dgm:cxn modelId="{AD51BB40-4B4C-4F0F-A6FA-B4CFC887A150}" type="presOf" srcId="{68CBAE7E-332E-4CDE-9B2D-34980EB9D4E0}" destId="{63C95980-8B86-4C63-B489-5EE30DD752A4}" srcOrd="1" destOrd="0" presId="urn:microsoft.com/office/officeart/2005/8/layout/hierarchy3"/>
    <dgm:cxn modelId="{755AA965-8697-4F77-8B32-872C095BED0B}" srcId="{1D54BCD2-882A-400A-B991-15A3879C8270}" destId="{68CBAE7E-332E-4CDE-9B2D-34980EB9D4E0}" srcOrd="0" destOrd="0" parTransId="{966A2B47-9FD6-425E-8B43-F66F0976DF8F}" sibTransId="{34E75751-B660-4E03-9DD7-8C324FBF1081}"/>
    <dgm:cxn modelId="{AB95DE67-16B7-42F9-9721-9A3B8A2795AC}" type="presOf" srcId="{A9343C05-CFC3-4B7D-9734-14ACD750B689}" destId="{AB542544-AE81-4A5F-8797-62143CD3FB6F}" srcOrd="0" destOrd="0" presId="urn:microsoft.com/office/officeart/2005/8/layout/hierarchy3"/>
    <dgm:cxn modelId="{5A9A9449-04CF-49EE-A9C5-9361C8263B34}" srcId="{68CBAE7E-332E-4CDE-9B2D-34980EB9D4E0}" destId="{26310A82-6EA9-4961-947E-9C22F51D11A4}" srcOrd="3" destOrd="0" parTransId="{F4DCB636-9203-4134-9A18-8E1046BD0907}" sibTransId="{9810282C-4FF9-465E-B3D1-0086494BA443}"/>
    <dgm:cxn modelId="{E5DB1870-2CF2-42E5-8E9C-AEAF8DA48D71}" type="presOf" srcId="{26310A82-6EA9-4961-947E-9C22F51D11A4}" destId="{35C919B6-6F5D-46D3-9B7F-65C7DB8D7E30}" srcOrd="0" destOrd="0" presId="urn:microsoft.com/office/officeart/2005/8/layout/hierarchy3"/>
    <dgm:cxn modelId="{158E3C52-9829-4F56-9700-D548582422BF}" srcId="{68CBAE7E-332E-4CDE-9B2D-34980EB9D4E0}" destId="{1604CCAF-4147-43CE-9A16-AE26A4A8A7FD}" srcOrd="2" destOrd="0" parTransId="{2F64BBFD-EB7D-485F-80DF-B5A58F04214B}" sibTransId="{22BDCC5E-1A21-4DD2-89A3-F6035AE0E50E}"/>
    <dgm:cxn modelId="{624BA77C-CF50-424B-BC44-10BBDE175BE0}" srcId="{68CBAE7E-332E-4CDE-9B2D-34980EB9D4E0}" destId="{57866FA2-FD1A-43F1-93F6-0985D330B841}" srcOrd="4" destOrd="0" parTransId="{78D18F0C-D9B0-4076-8CF9-7806A2F511B7}" sibTransId="{1334930D-8D2B-445A-B817-20F267804A10}"/>
    <dgm:cxn modelId="{9BC789A0-5281-4EE0-8D36-7D2B93A6B685}" type="presOf" srcId="{2F64BBFD-EB7D-485F-80DF-B5A58F04214B}" destId="{B863AF0B-FA03-430C-A6DD-A031282D646A}" srcOrd="0" destOrd="0" presId="urn:microsoft.com/office/officeart/2005/8/layout/hierarchy3"/>
    <dgm:cxn modelId="{B1FDCCA2-61DA-4A0C-AAB9-39452009B551}" type="presOf" srcId="{57866FA2-FD1A-43F1-93F6-0985D330B841}" destId="{ED3616B4-527B-497D-8AB3-ACA5D72902A0}" srcOrd="0" destOrd="0" presId="urn:microsoft.com/office/officeart/2005/8/layout/hierarchy3"/>
    <dgm:cxn modelId="{E1F14AAB-BBC6-402F-AF59-D0A7FE9BB848}" type="presOf" srcId="{68CBAE7E-332E-4CDE-9B2D-34980EB9D4E0}" destId="{ECDC4FF0-27F9-4A1A-A525-E2956FC76D54}" srcOrd="0" destOrd="0" presId="urn:microsoft.com/office/officeart/2005/8/layout/hierarchy3"/>
    <dgm:cxn modelId="{553BDDED-0898-4BF3-A9E4-1587B26EFB20}" type="presOf" srcId="{36A315EB-975A-44D6-B148-40ADC01B60A2}" destId="{0A530F6C-0EA1-4C1D-BB0E-2E8D7E503067}" srcOrd="0" destOrd="0" presId="urn:microsoft.com/office/officeart/2005/8/layout/hierarchy3"/>
    <dgm:cxn modelId="{30C953EF-BA86-4BD5-8199-ADAD2F5B0CBA}" srcId="{68CBAE7E-332E-4CDE-9B2D-34980EB9D4E0}" destId="{A9343C05-CFC3-4B7D-9734-14ACD750B689}" srcOrd="1" destOrd="0" parTransId="{ABF522FB-CF12-4031-84FF-75B27AD7F6FC}" sibTransId="{0F98139E-46B2-42A8-AED6-95E0201D602A}"/>
    <dgm:cxn modelId="{C9A8F4F8-10B6-45FB-A133-7721AF427346}" type="presOf" srcId="{78D18F0C-D9B0-4076-8CF9-7806A2F511B7}" destId="{032D3796-0414-4664-ABEF-CE30BDAE9FBC}" srcOrd="0" destOrd="0" presId="urn:microsoft.com/office/officeart/2005/8/layout/hierarchy3"/>
    <dgm:cxn modelId="{D69BF1F9-60E7-4C85-A6CF-9F86C84391F6}" srcId="{68CBAE7E-332E-4CDE-9B2D-34980EB9D4E0}" destId="{36A315EB-975A-44D6-B148-40ADC01B60A2}" srcOrd="0" destOrd="0" parTransId="{B1A40C20-1D04-481B-A971-A7B2CC90E989}" sibTransId="{0F50CB4D-6F10-492E-80E6-72C413708997}"/>
    <dgm:cxn modelId="{8CCE0CFA-77A9-4AE7-89C9-C917613EEF2E}" type="presOf" srcId="{F4DCB636-9203-4134-9A18-8E1046BD0907}" destId="{5AF359B8-14C0-4216-A93A-C0F0E8E89C99}" srcOrd="0" destOrd="0" presId="urn:microsoft.com/office/officeart/2005/8/layout/hierarchy3"/>
    <dgm:cxn modelId="{1F26C357-99A9-46FA-BBFA-AB689F0924E0}" type="presParOf" srcId="{FF53EA46-1558-4F4C-AEE6-162E8C49E208}" destId="{F29C08B4-0BE9-4D54-A0F4-D1C938033D24}" srcOrd="0" destOrd="0" presId="urn:microsoft.com/office/officeart/2005/8/layout/hierarchy3"/>
    <dgm:cxn modelId="{22036637-001B-41E4-8CD2-13FD2697BADA}" type="presParOf" srcId="{F29C08B4-0BE9-4D54-A0F4-D1C938033D24}" destId="{7EB33237-3A8B-4FC5-8764-D28104AE25F3}" srcOrd="0" destOrd="0" presId="urn:microsoft.com/office/officeart/2005/8/layout/hierarchy3"/>
    <dgm:cxn modelId="{F15711A9-D513-448B-AB2D-A6AE5150D98B}" type="presParOf" srcId="{7EB33237-3A8B-4FC5-8764-D28104AE25F3}" destId="{ECDC4FF0-27F9-4A1A-A525-E2956FC76D54}" srcOrd="0" destOrd="0" presId="urn:microsoft.com/office/officeart/2005/8/layout/hierarchy3"/>
    <dgm:cxn modelId="{BE6F75CC-724E-4D2F-8933-CA520D9D1AAE}" type="presParOf" srcId="{7EB33237-3A8B-4FC5-8764-D28104AE25F3}" destId="{63C95980-8B86-4C63-B489-5EE30DD752A4}" srcOrd="1" destOrd="0" presId="urn:microsoft.com/office/officeart/2005/8/layout/hierarchy3"/>
    <dgm:cxn modelId="{42D91D33-CA4A-4C4C-B1E6-D628F3C6F96D}" type="presParOf" srcId="{F29C08B4-0BE9-4D54-A0F4-D1C938033D24}" destId="{A2534236-4D29-4FD4-BED9-CBBA9940D279}" srcOrd="1" destOrd="0" presId="urn:microsoft.com/office/officeart/2005/8/layout/hierarchy3"/>
    <dgm:cxn modelId="{4F1D6E23-C1C6-413F-A258-3329C40D2623}" type="presParOf" srcId="{A2534236-4D29-4FD4-BED9-CBBA9940D279}" destId="{7F2453EE-AAA9-4618-9C11-D5D667A81FF7}" srcOrd="0" destOrd="0" presId="urn:microsoft.com/office/officeart/2005/8/layout/hierarchy3"/>
    <dgm:cxn modelId="{DF6664D4-DFEF-4C60-AAA2-30879282FC08}" type="presParOf" srcId="{A2534236-4D29-4FD4-BED9-CBBA9940D279}" destId="{0A530F6C-0EA1-4C1D-BB0E-2E8D7E503067}" srcOrd="1" destOrd="0" presId="urn:microsoft.com/office/officeart/2005/8/layout/hierarchy3"/>
    <dgm:cxn modelId="{1A0724C7-847A-4DA5-9DD2-9DCB53BD694E}" type="presParOf" srcId="{A2534236-4D29-4FD4-BED9-CBBA9940D279}" destId="{74ED0FDF-68F4-42D0-BF92-21EEEB6EAE2D}" srcOrd="2" destOrd="0" presId="urn:microsoft.com/office/officeart/2005/8/layout/hierarchy3"/>
    <dgm:cxn modelId="{3699C75E-4A6F-42F4-944E-9B1F59B5F771}" type="presParOf" srcId="{A2534236-4D29-4FD4-BED9-CBBA9940D279}" destId="{AB542544-AE81-4A5F-8797-62143CD3FB6F}" srcOrd="3" destOrd="0" presId="urn:microsoft.com/office/officeart/2005/8/layout/hierarchy3"/>
    <dgm:cxn modelId="{840076B6-09AC-40D3-8BCD-27A3F3FFC4C5}" type="presParOf" srcId="{A2534236-4D29-4FD4-BED9-CBBA9940D279}" destId="{B863AF0B-FA03-430C-A6DD-A031282D646A}" srcOrd="4" destOrd="0" presId="urn:microsoft.com/office/officeart/2005/8/layout/hierarchy3"/>
    <dgm:cxn modelId="{5799307D-0249-4A64-9B52-AE938B2DF0FC}" type="presParOf" srcId="{A2534236-4D29-4FD4-BED9-CBBA9940D279}" destId="{89969DEB-B451-445A-B484-25BD52081412}" srcOrd="5" destOrd="0" presId="urn:microsoft.com/office/officeart/2005/8/layout/hierarchy3"/>
    <dgm:cxn modelId="{F2A925D5-3796-4F04-AE1C-5EB3FAC829B8}" type="presParOf" srcId="{A2534236-4D29-4FD4-BED9-CBBA9940D279}" destId="{5AF359B8-14C0-4216-A93A-C0F0E8E89C99}" srcOrd="6" destOrd="0" presId="urn:microsoft.com/office/officeart/2005/8/layout/hierarchy3"/>
    <dgm:cxn modelId="{48F841A2-8680-41F6-B9F4-ADA0937CF884}" type="presParOf" srcId="{A2534236-4D29-4FD4-BED9-CBBA9940D279}" destId="{35C919B6-6F5D-46D3-9B7F-65C7DB8D7E30}" srcOrd="7" destOrd="0" presId="urn:microsoft.com/office/officeart/2005/8/layout/hierarchy3"/>
    <dgm:cxn modelId="{B28CE7F4-7129-428F-82AF-4EBFE6F25227}" type="presParOf" srcId="{A2534236-4D29-4FD4-BED9-CBBA9940D279}" destId="{032D3796-0414-4664-ABEF-CE30BDAE9FBC}" srcOrd="8" destOrd="0" presId="urn:microsoft.com/office/officeart/2005/8/layout/hierarchy3"/>
    <dgm:cxn modelId="{CBEC37E0-4B32-4D81-9524-B69BD18E58E4}" type="presParOf" srcId="{A2534236-4D29-4FD4-BED9-CBBA9940D279}" destId="{ED3616B4-527B-497D-8AB3-ACA5D72902A0}"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A96F8-2267-43D5-999F-889400A0CC96}">
      <dsp:nvSpPr>
        <dsp:cNvPr id="0" name=""/>
        <dsp:cNvSpPr/>
      </dsp:nvSpPr>
      <dsp:spPr>
        <a:xfrm rot="10800000">
          <a:off x="996945" y="1383"/>
          <a:ext cx="3064660" cy="900077"/>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6909" tIns="68580" rIns="128016" bIns="68580" numCol="1" spcCol="1270" anchor="ctr" anchorCtr="0">
          <a:noAutofit/>
        </a:bodyPr>
        <a:lstStyle/>
        <a:p>
          <a:pPr marL="0" lvl="0" indent="0" algn="ctr" defTabSz="800100">
            <a:lnSpc>
              <a:spcPct val="90000"/>
            </a:lnSpc>
            <a:spcBef>
              <a:spcPct val="0"/>
            </a:spcBef>
            <a:spcAft>
              <a:spcPct val="35000"/>
            </a:spcAft>
            <a:buNone/>
          </a:pPr>
          <a:r>
            <a:rPr lang="pt-BR" altLang="pt-BR" sz="1800" b="1" kern="1200" dirty="0"/>
            <a:t>Crescente aumento da demanda por energia elétrica</a:t>
          </a:r>
          <a:endParaRPr lang="pt-BR" sz="1800" kern="1200" dirty="0"/>
        </a:p>
      </dsp:txBody>
      <dsp:txXfrm rot="10800000">
        <a:off x="1221964" y="1383"/>
        <a:ext cx="2839641" cy="900077"/>
      </dsp:txXfrm>
    </dsp:sp>
    <dsp:sp modelId="{BD18318E-3010-457C-8465-EB620B69A9A3}">
      <dsp:nvSpPr>
        <dsp:cNvPr id="0" name=""/>
        <dsp:cNvSpPr/>
      </dsp:nvSpPr>
      <dsp:spPr>
        <a:xfrm>
          <a:off x="576068" y="0"/>
          <a:ext cx="900077" cy="9000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09B4112-39FF-4AF7-9923-FC11542C5FC5}">
      <dsp:nvSpPr>
        <dsp:cNvPr id="0" name=""/>
        <dsp:cNvSpPr/>
      </dsp:nvSpPr>
      <dsp:spPr>
        <a:xfrm rot="10800000">
          <a:off x="996945" y="1170141"/>
          <a:ext cx="3064660" cy="900077"/>
        </a:xfrm>
        <a:prstGeom prst="homePlat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6909" tIns="68580" rIns="128016" bIns="68580" numCol="1" spcCol="1270" anchor="ctr" anchorCtr="0">
          <a:noAutofit/>
        </a:bodyPr>
        <a:lstStyle/>
        <a:p>
          <a:pPr marL="0" lvl="0" indent="0" algn="ctr" defTabSz="800100">
            <a:lnSpc>
              <a:spcPct val="90000"/>
            </a:lnSpc>
            <a:spcBef>
              <a:spcPct val="0"/>
            </a:spcBef>
            <a:spcAft>
              <a:spcPct val="35000"/>
            </a:spcAft>
            <a:buNone/>
          </a:pPr>
          <a:r>
            <a:rPr lang="pt-BR" altLang="pt-BR" sz="1800" b="1" kern="1200" dirty="0"/>
            <a:t>Necessidade de diversificação da matriz energética</a:t>
          </a:r>
          <a:endParaRPr lang="pt-BR" sz="1800" kern="1200" dirty="0"/>
        </a:p>
      </dsp:txBody>
      <dsp:txXfrm rot="10800000">
        <a:off x="1221964" y="1170141"/>
        <a:ext cx="2839641" cy="900077"/>
      </dsp:txXfrm>
    </dsp:sp>
    <dsp:sp modelId="{3416A1E8-E7C2-4B3E-915A-F3C5F8AB7BFC}">
      <dsp:nvSpPr>
        <dsp:cNvPr id="0" name=""/>
        <dsp:cNvSpPr/>
      </dsp:nvSpPr>
      <dsp:spPr>
        <a:xfrm>
          <a:off x="546906" y="1170141"/>
          <a:ext cx="900077" cy="9000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74A9360-6C03-4DF7-9EBA-8D7DE5D6CE0A}">
      <dsp:nvSpPr>
        <dsp:cNvPr id="0" name=""/>
        <dsp:cNvSpPr/>
      </dsp:nvSpPr>
      <dsp:spPr>
        <a:xfrm rot="10800000">
          <a:off x="996945" y="2338898"/>
          <a:ext cx="3064660" cy="900077"/>
        </a:xfrm>
        <a:prstGeom prst="homePlat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6909" tIns="68580" rIns="128016" bIns="68580" numCol="1" spcCol="1270" anchor="ctr" anchorCtr="0">
          <a:noAutofit/>
        </a:bodyPr>
        <a:lstStyle/>
        <a:p>
          <a:pPr marL="0" lvl="0" indent="0" algn="ctr" defTabSz="800100">
            <a:lnSpc>
              <a:spcPct val="90000"/>
            </a:lnSpc>
            <a:spcBef>
              <a:spcPct val="0"/>
            </a:spcBef>
            <a:spcAft>
              <a:spcPct val="35000"/>
            </a:spcAft>
            <a:buNone/>
          </a:pPr>
          <a:r>
            <a:rPr lang="pt-BR" altLang="pt-BR" sz="1800" b="1" kern="1200" dirty="0"/>
            <a:t>Necessidade da redução da emissão de gases estufa (CO2)</a:t>
          </a:r>
          <a:endParaRPr lang="pt-BR" sz="1800" kern="1200" dirty="0"/>
        </a:p>
      </dsp:txBody>
      <dsp:txXfrm rot="10800000">
        <a:off x="1221964" y="2338898"/>
        <a:ext cx="2839641" cy="900077"/>
      </dsp:txXfrm>
    </dsp:sp>
    <dsp:sp modelId="{7BE9E523-20F1-4E88-970E-48176BA93936}">
      <dsp:nvSpPr>
        <dsp:cNvPr id="0" name=""/>
        <dsp:cNvSpPr/>
      </dsp:nvSpPr>
      <dsp:spPr>
        <a:xfrm>
          <a:off x="546906" y="2338898"/>
          <a:ext cx="900077" cy="9000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DC8E5-540A-4622-B120-0CBDA8DD11DF}">
      <dsp:nvSpPr>
        <dsp:cNvPr id="0" name=""/>
        <dsp:cNvSpPr/>
      </dsp:nvSpPr>
      <dsp:spPr>
        <a:xfrm>
          <a:off x="0" y="0"/>
          <a:ext cx="5760640" cy="673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t-BR" sz="2400" b="1" kern="1200" dirty="0"/>
            <a:t>Min </a:t>
          </a:r>
          <a:r>
            <a:rPr lang="pt-BR" sz="2400" b="1" u="sng" kern="1200" dirty="0"/>
            <a:t>Power </a:t>
          </a:r>
          <a:r>
            <a:rPr lang="pt-BR" sz="2400" b="1" u="sng" kern="1200" dirty="0" err="1"/>
            <a:t>Losses</a:t>
          </a:r>
          <a:r>
            <a:rPr lang="pt-BR" sz="2400" b="1" kern="1200" dirty="0"/>
            <a:t> OR </a:t>
          </a:r>
          <a:r>
            <a:rPr lang="pt-BR" sz="2400" b="1" u="sng" kern="1200" dirty="0" err="1"/>
            <a:t>Voltage</a:t>
          </a:r>
          <a:r>
            <a:rPr lang="pt-BR" sz="2400" b="1" u="sng" kern="1200" dirty="0"/>
            <a:t> </a:t>
          </a:r>
          <a:r>
            <a:rPr lang="pt-BR" sz="2400" b="1" u="sng" kern="1200" dirty="0" err="1"/>
            <a:t>Deviation</a:t>
          </a:r>
          <a:endParaRPr lang="pt-BR" sz="2400" b="1" u="sng" kern="1200" dirty="0"/>
        </a:p>
      </dsp:txBody>
      <dsp:txXfrm>
        <a:off x="32898" y="32898"/>
        <a:ext cx="5694844" cy="6081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8FA97-DA97-4FE6-BBDE-E2AE5A08B39B}">
      <dsp:nvSpPr>
        <dsp:cNvPr id="0" name=""/>
        <dsp:cNvSpPr/>
      </dsp:nvSpPr>
      <dsp:spPr>
        <a:xfrm>
          <a:off x="0" y="9564"/>
          <a:ext cx="8208962" cy="11044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t-BR" sz="2400" b="1" kern="1200" dirty="0"/>
            <a:t>Desenvolvimento e implantação da infraestrutura de comunicação</a:t>
          </a:r>
        </a:p>
      </dsp:txBody>
      <dsp:txXfrm>
        <a:off x="53916" y="63480"/>
        <a:ext cx="8101130" cy="996648"/>
      </dsp:txXfrm>
    </dsp:sp>
    <dsp:sp modelId="{AC9E0014-FACE-470A-8FFE-C08EEE0F32E0}">
      <dsp:nvSpPr>
        <dsp:cNvPr id="0" name=""/>
        <dsp:cNvSpPr/>
      </dsp:nvSpPr>
      <dsp:spPr>
        <a:xfrm>
          <a:off x="0" y="1283964"/>
          <a:ext cx="8208962" cy="110448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t-BR" sz="2400" b="1" kern="1200" dirty="0"/>
            <a:t>Incorporar a minimização das alterações de </a:t>
          </a:r>
          <a:r>
            <a:rPr lang="pt-BR" sz="2400" b="1" kern="1200" dirty="0" err="1"/>
            <a:t>tap</a:t>
          </a:r>
          <a:r>
            <a:rPr lang="pt-BR" sz="2400" b="1" kern="1200" dirty="0"/>
            <a:t> na formulação do problema</a:t>
          </a:r>
        </a:p>
      </dsp:txBody>
      <dsp:txXfrm>
        <a:off x="53916" y="1337880"/>
        <a:ext cx="8101130" cy="996648"/>
      </dsp:txXfrm>
    </dsp:sp>
    <dsp:sp modelId="{3D3C7B49-9DEC-4953-B089-E5D856A9DEE1}">
      <dsp:nvSpPr>
        <dsp:cNvPr id="0" name=""/>
        <dsp:cNvSpPr/>
      </dsp:nvSpPr>
      <dsp:spPr>
        <a:xfrm>
          <a:off x="0" y="2558364"/>
          <a:ext cx="8208962" cy="110448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t-BR" sz="2400" b="1" kern="1200" dirty="0"/>
            <a:t>Desenvolver e implementar algoritmos eficientes para execução em tempo real</a:t>
          </a:r>
        </a:p>
      </dsp:txBody>
      <dsp:txXfrm>
        <a:off x="53916" y="2612280"/>
        <a:ext cx="8101130" cy="9966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8FA97-DA97-4FE6-BBDE-E2AE5A08B39B}">
      <dsp:nvSpPr>
        <dsp:cNvPr id="0" name=""/>
        <dsp:cNvSpPr/>
      </dsp:nvSpPr>
      <dsp:spPr>
        <a:xfrm>
          <a:off x="0" y="26470"/>
          <a:ext cx="8208962" cy="13985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pt-BR" sz="2500" b="1" kern="1200" dirty="0"/>
            <a:t>Desenvolver medidores com canal de comunicação confiável para o Centro de Operação da Distribuição</a:t>
          </a:r>
        </a:p>
      </dsp:txBody>
      <dsp:txXfrm>
        <a:off x="68270" y="94740"/>
        <a:ext cx="8072422" cy="1261975"/>
      </dsp:txXfrm>
    </dsp:sp>
    <dsp:sp modelId="{AC9E0014-FACE-470A-8FFE-C08EEE0F32E0}">
      <dsp:nvSpPr>
        <dsp:cNvPr id="0" name=""/>
        <dsp:cNvSpPr/>
      </dsp:nvSpPr>
      <dsp:spPr>
        <a:xfrm>
          <a:off x="0" y="1496986"/>
          <a:ext cx="8208962" cy="1398515"/>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pt-BR" sz="2500" b="1" kern="1200" dirty="0"/>
            <a:t>Desenvolver metodologias sistematizadas e eficientes de análise para identificar consumidores fraudadores com base nos dados medidos</a:t>
          </a:r>
        </a:p>
      </dsp:txBody>
      <dsp:txXfrm>
        <a:off x="68270" y="1565256"/>
        <a:ext cx="8072422" cy="1261975"/>
      </dsp:txXfrm>
    </dsp:sp>
    <dsp:sp modelId="{3D3C7B49-9DEC-4953-B089-E5D856A9DEE1}">
      <dsp:nvSpPr>
        <dsp:cNvPr id="0" name=""/>
        <dsp:cNvSpPr/>
      </dsp:nvSpPr>
      <dsp:spPr>
        <a:xfrm>
          <a:off x="0" y="2967501"/>
          <a:ext cx="8208962" cy="139851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pt-BR" sz="2500" b="1" kern="1200" dirty="0"/>
            <a:t>Tratamento dos erros de medida (precisão dos medidores) e incertezas nos parâmetros do sistema elétrico</a:t>
          </a:r>
        </a:p>
      </dsp:txBody>
      <dsp:txXfrm>
        <a:off x="68270" y="3035771"/>
        <a:ext cx="8072422" cy="12619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02285-7D9C-4971-95B8-004D7654101F}">
      <dsp:nvSpPr>
        <dsp:cNvPr id="0" name=""/>
        <dsp:cNvSpPr/>
      </dsp:nvSpPr>
      <dsp:spPr>
        <a:xfrm>
          <a:off x="1286546" y="2844707"/>
          <a:ext cx="514031" cy="2448701"/>
        </a:xfrm>
        <a:custGeom>
          <a:avLst/>
          <a:gdLst/>
          <a:ahLst/>
          <a:cxnLst/>
          <a:rect l="0" t="0" r="0" b="0"/>
          <a:pathLst>
            <a:path>
              <a:moveTo>
                <a:pt x="0" y="0"/>
              </a:moveTo>
              <a:lnTo>
                <a:pt x="257015" y="0"/>
              </a:lnTo>
              <a:lnTo>
                <a:pt x="257015" y="2448701"/>
              </a:lnTo>
              <a:lnTo>
                <a:pt x="514031" y="24487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pt-BR" sz="800" b="1" kern="1200"/>
        </a:p>
      </dsp:txBody>
      <dsp:txXfrm>
        <a:off x="1481010" y="4006506"/>
        <a:ext cx="125103" cy="125103"/>
      </dsp:txXfrm>
    </dsp:sp>
    <dsp:sp modelId="{E8743779-81E2-483C-9BFA-E528D4A7C434}">
      <dsp:nvSpPr>
        <dsp:cNvPr id="0" name=""/>
        <dsp:cNvSpPr/>
      </dsp:nvSpPr>
      <dsp:spPr>
        <a:xfrm>
          <a:off x="1286546" y="2844707"/>
          <a:ext cx="514031" cy="1469220"/>
        </a:xfrm>
        <a:custGeom>
          <a:avLst/>
          <a:gdLst/>
          <a:ahLst/>
          <a:cxnLst/>
          <a:rect l="0" t="0" r="0" b="0"/>
          <a:pathLst>
            <a:path>
              <a:moveTo>
                <a:pt x="0" y="0"/>
              </a:moveTo>
              <a:lnTo>
                <a:pt x="257015" y="0"/>
              </a:lnTo>
              <a:lnTo>
                <a:pt x="257015" y="1469220"/>
              </a:lnTo>
              <a:lnTo>
                <a:pt x="514031" y="14692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b="1" kern="1200"/>
        </a:p>
      </dsp:txBody>
      <dsp:txXfrm>
        <a:off x="1504648" y="3540404"/>
        <a:ext cx="77827" cy="77827"/>
      </dsp:txXfrm>
    </dsp:sp>
    <dsp:sp modelId="{5123E5CC-DE02-49CE-B8B6-7FE70F36F92D}">
      <dsp:nvSpPr>
        <dsp:cNvPr id="0" name=""/>
        <dsp:cNvSpPr/>
      </dsp:nvSpPr>
      <dsp:spPr>
        <a:xfrm>
          <a:off x="1286546" y="2844707"/>
          <a:ext cx="514031" cy="489740"/>
        </a:xfrm>
        <a:custGeom>
          <a:avLst/>
          <a:gdLst/>
          <a:ahLst/>
          <a:cxnLst/>
          <a:rect l="0" t="0" r="0" b="0"/>
          <a:pathLst>
            <a:path>
              <a:moveTo>
                <a:pt x="0" y="0"/>
              </a:moveTo>
              <a:lnTo>
                <a:pt x="257015" y="0"/>
              </a:lnTo>
              <a:lnTo>
                <a:pt x="257015" y="489740"/>
              </a:lnTo>
              <a:lnTo>
                <a:pt x="514031" y="4897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b="1" kern="1200"/>
        </a:p>
      </dsp:txBody>
      <dsp:txXfrm>
        <a:off x="1525812" y="3071828"/>
        <a:ext cx="35499" cy="35499"/>
      </dsp:txXfrm>
    </dsp:sp>
    <dsp:sp modelId="{1629E690-151F-44BC-A8D8-BD21EC46383E}">
      <dsp:nvSpPr>
        <dsp:cNvPr id="0" name=""/>
        <dsp:cNvSpPr/>
      </dsp:nvSpPr>
      <dsp:spPr>
        <a:xfrm>
          <a:off x="1286546" y="2354967"/>
          <a:ext cx="514031" cy="489740"/>
        </a:xfrm>
        <a:custGeom>
          <a:avLst/>
          <a:gdLst/>
          <a:ahLst/>
          <a:cxnLst/>
          <a:rect l="0" t="0" r="0" b="0"/>
          <a:pathLst>
            <a:path>
              <a:moveTo>
                <a:pt x="0" y="489740"/>
              </a:moveTo>
              <a:lnTo>
                <a:pt x="257015" y="489740"/>
              </a:lnTo>
              <a:lnTo>
                <a:pt x="257015" y="0"/>
              </a:lnTo>
              <a:lnTo>
                <a:pt x="5140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b="1" kern="1200"/>
        </a:p>
      </dsp:txBody>
      <dsp:txXfrm>
        <a:off x="1525812" y="2582087"/>
        <a:ext cx="35499" cy="35499"/>
      </dsp:txXfrm>
    </dsp:sp>
    <dsp:sp modelId="{289F8ACB-D2C2-498C-8895-6E43CA1A09B2}">
      <dsp:nvSpPr>
        <dsp:cNvPr id="0" name=""/>
        <dsp:cNvSpPr/>
      </dsp:nvSpPr>
      <dsp:spPr>
        <a:xfrm>
          <a:off x="1286546" y="1375486"/>
          <a:ext cx="514031" cy="1469220"/>
        </a:xfrm>
        <a:custGeom>
          <a:avLst/>
          <a:gdLst/>
          <a:ahLst/>
          <a:cxnLst/>
          <a:rect l="0" t="0" r="0" b="0"/>
          <a:pathLst>
            <a:path>
              <a:moveTo>
                <a:pt x="0" y="1469220"/>
              </a:moveTo>
              <a:lnTo>
                <a:pt x="257015" y="1469220"/>
              </a:lnTo>
              <a:lnTo>
                <a:pt x="257015" y="0"/>
              </a:lnTo>
              <a:lnTo>
                <a:pt x="5140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b="1" kern="1200"/>
        </a:p>
      </dsp:txBody>
      <dsp:txXfrm>
        <a:off x="1504648" y="2071183"/>
        <a:ext cx="77827" cy="77827"/>
      </dsp:txXfrm>
    </dsp:sp>
    <dsp:sp modelId="{52527170-18AC-4C0D-843F-17B941314A7F}">
      <dsp:nvSpPr>
        <dsp:cNvPr id="0" name=""/>
        <dsp:cNvSpPr/>
      </dsp:nvSpPr>
      <dsp:spPr>
        <a:xfrm>
          <a:off x="1286546" y="396006"/>
          <a:ext cx="514031" cy="2448701"/>
        </a:xfrm>
        <a:custGeom>
          <a:avLst/>
          <a:gdLst/>
          <a:ahLst/>
          <a:cxnLst/>
          <a:rect l="0" t="0" r="0" b="0"/>
          <a:pathLst>
            <a:path>
              <a:moveTo>
                <a:pt x="0" y="2448701"/>
              </a:moveTo>
              <a:lnTo>
                <a:pt x="257015" y="2448701"/>
              </a:lnTo>
              <a:lnTo>
                <a:pt x="257015" y="0"/>
              </a:lnTo>
              <a:lnTo>
                <a:pt x="5140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pt-BR" sz="800" b="1" kern="1200"/>
        </a:p>
      </dsp:txBody>
      <dsp:txXfrm>
        <a:off x="1481010" y="1557805"/>
        <a:ext cx="125103" cy="125103"/>
      </dsp:txXfrm>
    </dsp:sp>
    <dsp:sp modelId="{138EDFE4-9B44-4289-8EAC-AC776AE36466}">
      <dsp:nvSpPr>
        <dsp:cNvPr id="0" name=""/>
        <dsp:cNvSpPr/>
      </dsp:nvSpPr>
      <dsp:spPr>
        <a:xfrm rot="16200000">
          <a:off x="-1167309" y="2452915"/>
          <a:ext cx="4124128" cy="78358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2667000" rtl="0">
            <a:lnSpc>
              <a:spcPct val="90000"/>
            </a:lnSpc>
            <a:spcBef>
              <a:spcPct val="0"/>
            </a:spcBef>
            <a:spcAft>
              <a:spcPct val="35000"/>
            </a:spcAft>
            <a:buNone/>
          </a:pPr>
          <a:r>
            <a:rPr lang="pt-BR" sz="6000" b="1" kern="1200" dirty="0"/>
            <a:t>Benefícios</a:t>
          </a:r>
        </a:p>
      </dsp:txBody>
      <dsp:txXfrm>
        <a:off x="-1167309" y="2452915"/>
        <a:ext cx="4124128" cy="783584"/>
      </dsp:txXfrm>
    </dsp:sp>
    <dsp:sp modelId="{937A9B08-7E91-4B9F-9682-B1B3CFC935C7}">
      <dsp:nvSpPr>
        <dsp:cNvPr id="0" name=""/>
        <dsp:cNvSpPr/>
      </dsp:nvSpPr>
      <dsp:spPr>
        <a:xfrm>
          <a:off x="1800577" y="4214"/>
          <a:ext cx="6048298" cy="78358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t-BR" sz="1800" b="1" kern="1200" dirty="0"/>
            <a:t>Desmembramento da conta de energia por aparelho eletrodoméstico</a:t>
          </a:r>
        </a:p>
      </dsp:txBody>
      <dsp:txXfrm>
        <a:off x="1800577" y="4214"/>
        <a:ext cx="6048298" cy="783584"/>
      </dsp:txXfrm>
    </dsp:sp>
    <dsp:sp modelId="{CF2DE054-7929-4FE8-A240-296908850CBB}">
      <dsp:nvSpPr>
        <dsp:cNvPr id="0" name=""/>
        <dsp:cNvSpPr/>
      </dsp:nvSpPr>
      <dsp:spPr>
        <a:xfrm>
          <a:off x="1800577" y="983694"/>
          <a:ext cx="6048298" cy="78358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t-BR" sz="1800" b="1" kern="1200" dirty="0"/>
            <a:t>O custo associado a cada uso de determinado aparelho</a:t>
          </a:r>
        </a:p>
      </dsp:txBody>
      <dsp:txXfrm>
        <a:off x="1800577" y="983694"/>
        <a:ext cx="6048298" cy="783584"/>
      </dsp:txXfrm>
    </dsp:sp>
    <dsp:sp modelId="{B123E9E4-2555-4F6B-A5A2-A533507FC291}">
      <dsp:nvSpPr>
        <dsp:cNvPr id="0" name=""/>
        <dsp:cNvSpPr/>
      </dsp:nvSpPr>
      <dsp:spPr>
        <a:xfrm>
          <a:off x="1800577" y="1963175"/>
          <a:ext cx="6048298" cy="78358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t-BR" sz="1800" b="1" kern="1200" dirty="0"/>
            <a:t>O desempenho energético de um aparelho específico em relação a aparelhos similares de outros consumidores</a:t>
          </a:r>
        </a:p>
      </dsp:txBody>
      <dsp:txXfrm>
        <a:off x="1800577" y="1963175"/>
        <a:ext cx="6048298" cy="783584"/>
      </dsp:txXfrm>
    </dsp:sp>
    <dsp:sp modelId="{C2B9033D-66CF-4865-9E4F-2C0006E10783}">
      <dsp:nvSpPr>
        <dsp:cNvPr id="0" name=""/>
        <dsp:cNvSpPr/>
      </dsp:nvSpPr>
      <dsp:spPr>
        <a:xfrm>
          <a:off x="1800577" y="2942655"/>
          <a:ext cx="6048298" cy="78358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t-BR" sz="1800" b="1" kern="1200" dirty="0"/>
            <a:t>A potencial redução na conta de energia se determinado aparelho for usado de forma diferente</a:t>
          </a:r>
        </a:p>
      </dsp:txBody>
      <dsp:txXfrm>
        <a:off x="1800577" y="2942655"/>
        <a:ext cx="6048298" cy="783584"/>
      </dsp:txXfrm>
    </dsp:sp>
    <dsp:sp modelId="{DA2C6029-7D78-4D53-B517-A1EC2B0D953F}">
      <dsp:nvSpPr>
        <dsp:cNvPr id="0" name=""/>
        <dsp:cNvSpPr/>
      </dsp:nvSpPr>
      <dsp:spPr>
        <a:xfrm>
          <a:off x="1800577" y="3922135"/>
          <a:ext cx="6031026" cy="78358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t-BR" sz="1800" b="1" kern="1200" dirty="0"/>
            <a:t>Monitoramento do status dos aparelhos (portão da garagem fechado, fogão elétrico desligado, …)</a:t>
          </a:r>
        </a:p>
      </dsp:txBody>
      <dsp:txXfrm>
        <a:off x="1800577" y="3922135"/>
        <a:ext cx="6031026" cy="783584"/>
      </dsp:txXfrm>
    </dsp:sp>
    <dsp:sp modelId="{7D1E8B1B-B3DF-49D8-86B6-B7CC489F8ACF}">
      <dsp:nvSpPr>
        <dsp:cNvPr id="0" name=""/>
        <dsp:cNvSpPr/>
      </dsp:nvSpPr>
      <dsp:spPr>
        <a:xfrm>
          <a:off x="1800577" y="4901616"/>
          <a:ext cx="6048298" cy="78358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t-BR" sz="1800" b="1" kern="1200" dirty="0"/>
            <a:t>Diagnóstico da eficiência de um aparelho</a:t>
          </a:r>
        </a:p>
      </dsp:txBody>
      <dsp:txXfrm>
        <a:off x="1800577" y="4901616"/>
        <a:ext cx="6048298" cy="783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A96F8-2267-43D5-999F-889400A0CC96}">
      <dsp:nvSpPr>
        <dsp:cNvPr id="0" name=""/>
        <dsp:cNvSpPr/>
      </dsp:nvSpPr>
      <dsp:spPr>
        <a:xfrm rot="10800000">
          <a:off x="996945" y="1383"/>
          <a:ext cx="3064660" cy="900077"/>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6909" tIns="68580" rIns="128016" bIns="68580" numCol="1" spcCol="1270" anchor="ctr" anchorCtr="0">
          <a:noAutofit/>
        </a:bodyPr>
        <a:lstStyle/>
        <a:p>
          <a:pPr marL="0" lvl="0" indent="0" algn="ctr" defTabSz="800100">
            <a:lnSpc>
              <a:spcPct val="90000"/>
            </a:lnSpc>
            <a:spcBef>
              <a:spcPct val="0"/>
            </a:spcBef>
            <a:spcAft>
              <a:spcPct val="35000"/>
            </a:spcAft>
            <a:buNone/>
          </a:pPr>
          <a:r>
            <a:rPr lang="pt-BR" altLang="pt-BR" sz="1800" b="1" kern="1200" dirty="0"/>
            <a:t>Interesses econômicos e governamentais</a:t>
          </a:r>
          <a:endParaRPr lang="pt-BR" sz="1800" kern="1200" dirty="0"/>
        </a:p>
      </dsp:txBody>
      <dsp:txXfrm rot="10800000">
        <a:off x="1221964" y="1383"/>
        <a:ext cx="2839641" cy="900077"/>
      </dsp:txXfrm>
    </dsp:sp>
    <dsp:sp modelId="{BD18318E-3010-457C-8465-EB620B69A9A3}">
      <dsp:nvSpPr>
        <dsp:cNvPr id="0" name=""/>
        <dsp:cNvSpPr/>
      </dsp:nvSpPr>
      <dsp:spPr>
        <a:xfrm>
          <a:off x="546906" y="1383"/>
          <a:ext cx="900077" cy="9000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09B4112-39FF-4AF7-9923-FC11542C5FC5}">
      <dsp:nvSpPr>
        <dsp:cNvPr id="0" name=""/>
        <dsp:cNvSpPr/>
      </dsp:nvSpPr>
      <dsp:spPr>
        <a:xfrm rot="10800000">
          <a:off x="996945" y="1170141"/>
          <a:ext cx="3064660" cy="900077"/>
        </a:xfrm>
        <a:prstGeom prst="homePlat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6909" tIns="68580" rIns="128016" bIns="68580" numCol="1" spcCol="1270" anchor="ctr" anchorCtr="0">
          <a:noAutofit/>
        </a:bodyPr>
        <a:lstStyle/>
        <a:p>
          <a:pPr marL="0" lvl="0" indent="0" algn="ctr" defTabSz="800100">
            <a:lnSpc>
              <a:spcPct val="90000"/>
            </a:lnSpc>
            <a:spcBef>
              <a:spcPct val="0"/>
            </a:spcBef>
            <a:spcAft>
              <a:spcPct val="35000"/>
            </a:spcAft>
            <a:buNone/>
          </a:pPr>
          <a:r>
            <a:rPr lang="pt-BR" sz="1800" b="1" kern="1200"/>
            <a:t>Confiabilidade </a:t>
          </a:r>
          <a:r>
            <a:rPr lang="pt-BR" sz="1800" b="1" kern="1200" dirty="0"/>
            <a:t>e qualidade da energia elétrica</a:t>
          </a:r>
        </a:p>
      </dsp:txBody>
      <dsp:txXfrm rot="10800000">
        <a:off x="1221964" y="1170141"/>
        <a:ext cx="2839641" cy="900077"/>
      </dsp:txXfrm>
    </dsp:sp>
    <dsp:sp modelId="{3416A1E8-E7C2-4B3E-915A-F3C5F8AB7BFC}">
      <dsp:nvSpPr>
        <dsp:cNvPr id="0" name=""/>
        <dsp:cNvSpPr/>
      </dsp:nvSpPr>
      <dsp:spPr>
        <a:xfrm>
          <a:off x="546906" y="1170141"/>
          <a:ext cx="900077" cy="9000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74A9360-6C03-4DF7-9EBA-8D7DE5D6CE0A}">
      <dsp:nvSpPr>
        <dsp:cNvPr id="0" name=""/>
        <dsp:cNvSpPr/>
      </dsp:nvSpPr>
      <dsp:spPr>
        <a:xfrm rot="10800000">
          <a:off x="996945" y="2338898"/>
          <a:ext cx="3064660" cy="900077"/>
        </a:xfrm>
        <a:prstGeom prst="homePlat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6909" tIns="68580" rIns="128016" bIns="68580" numCol="1" spcCol="1270" anchor="ctr" anchorCtr="0">
          <a:noAutofit/>
        </a:bodyPr>
        <a:lstStyle/>
        <a:p>
          <a:pPr marL="0" lvl="0" indent="0" algn="ctr" defTabSz="800100">
            <a:lnSpc>
              <a:spcPct val="90000"/>
            </a:lnSpc>
            <a:spcBef>
              <a:spcPct val="0"/>
            </a:spcBef>
            <a:spcAft>
              <a:spcPct val="35000"/>
            </a:spcAft>
            <a:buNone/>
          </a:pPr>
          <a:r>
            <a:rPr lang="pt-BR" sz="1800" b="1" kern="1200" dirty="0"/>
            <a:t>Consumidores mais exigentes</a:t>
          </a:r>
        </a:p>
      </dsp:txBody>
      <dsp:txXfrm rot="10800000">
        <a:off x="1221964" y="2338898"/>
        <a:ext cx="2839641" cy="900077"/>
      </dsp:txXfrm>
    </dsp:sp>
    <dsp:sp modelId="{7BE9E523-20F1-4E88-970E-48176BA93936}">
      <dsp:nvSpPr>
        <dsp:cNvPr id="0" name=""/>
        <dsp:cNvSpPr/>
      </dsp:nvSpPr>
      <dsp:spPr>
        <a:xfrm>
          <a:off x="546906" y="2338898"/>
          <a:ext cx="900077" cy="9000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A96F8-2267-43D5-999F-889400A0CC96}">
      <dsp:nvSpPr>
        <dsp:cNvPr id="0" name=""/>
        <dsp:cNvSpPr/>
      </dsp:nvSpPr>
      <dsp:spPr>
        <a:xfrm rot="10800000">
          <a:off x="996945" y="1383"/>
          <a:ext cx="3064660" cy="900077"/>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6909" tIns="76200" rIns="142240" bIns="76200" numCol="1" spcCol="1270" anchor="ctr" anchorCtr="0">
          <a:noAutofit/>
        </a:bodyPr>
        <a:lstStyle/>
        <a:p>
          <a:pPr marL="0" lvl="0" indent="0" algn="ctr" defTabSz="889000">
            <a:lnSpc>
              <a:spcPct val="90000"/>
            </a:lnSpc>
            <a:spcBef>
              <a:spcPct val="0"/>
            </a:spcBef>
            <a:spcAft>
              <a:spcPct val="35000"/>
            </a:spcAft>
            <a:buNone/>
          </a:pPr>
          <a:r>
            <a:rPr lang="pt-BR" altLang="pt-BR" sz="2000" b="1" kern="1200" dirty="0" err="1"/>
            <a:t>Auto-Recuperação</a:t>
          </a:r>
          <a:endParaRPr lang="pt-BR" sz="2000" kern="1200" dirty="0"/>
        </a:p>
      </dsp:txBody>
      <dsp:txXfrm rot="10800000">
        <a:off x="1221964" y="1383"/>
        <a:ext cx="2839641" cy="900077"/>
      </dsp:txXfrm>
    </dsp:sp>
    <dsp:sp modelId="{BD18318E-3010-457C-8465-EB620B69A9A3}">
      <dsp:nvSpPr>
        <dsp:cNvPr id="0" name=""/>
        <dsp:cNvSpPr/>
      </dsp:nvSpPr>
      <dsp:spPr>
        <a:xfrm>
          <a:off x="576068" y="0"/>
          <a:ext cx="900077" cy="9000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09B4112-39FF-4AF7-9923-FC11542C5FC5}">
      <dsp:nvSpPr>
        <dsp:cNvPr id="0" name=""/>
        <dsp:cNvSpPr/>
      </dsp:nvSpPr>
      <dsp:spPr>
        <a:xfrm rot="10800000">
          <a:off x="824649" y="1170141"/>
          <a:ext cx="3294387" cy="900077"/>
        </a:xfrm>
        <a:prstGeom prst="homePlat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6909" tIns="72390" rIns="135128" bIns="72390" numCol="1" spcCol="1270" anchor="ctr" anchorCtr="0">
          <a:noAutofit/>
        </a:bodyPr>
        <a:lstStyle/>
        <a:p>
          <a:pPr marL="0" lvl="0" indent="0" algn="ctr" defTabSz="844550">
            <a:lnSpc>
              <a:spcPct val="90000"/>
            </a:lnSpc>
            <a:spcBef>
              <a:spcPct val="0"/>
            </a:spcBef>
            <a:spcAft>
              <a:spcPct val="35000"/>
            </a:spcAft>
            <a:buNone/>
          </a:pPr>
          <a:r>
            <a:rPr lang="pt-BR" altLang="pt-BR" sz="1900" b="1" kern="1200" dirty="0"/>
            <a:t>Medidores Eletrônicos/Inteligentes</a:t>
          </a:r>
          <a:endParaRPr lang="pt-BR" sz="1900" b="1" kern="1200" dirty="0"/>
        </a:p>
      </dsp:txBody>
      <dsp:txXfrm rot="10800000">
        <a:off x="1049668" y="1170141"/>
        <a:ext cx="3069368" cy="900077"/>
      </dsp:txXfrm>
    </dsp:sp>
    <dsp:sp modelId="{3416A1E8-E7C2-4B3E-915A-F3C5F8AB7BFC}">
      <dsp:nvSpPr>
        <dsp:cNvPr id="0" name=""/>
        <dsp:cNvSpPr/>
      </dsp:nvSpPr>
      <dsp:spPr>
        <a:xfrm>
          <a:off x="489474" y="1170141"/>
          <a:ext cx="900077" cy="9000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74A9360-6C03-4DF7-9EBA-8D7DE5D6CE0A}">
      <dsp:nvSpPr>
        <dsp:cNvPr id="0" name=""/>
        <dsp:cNvSpPr/>
      </dsp:nvSpPr>
      <dsp:spPr>
        <a:xfrm rot="10800000">
          <a:off x="996945" y="2338898"/>
          <a:ext cx="3064660" cy="900077"/>
        </a:xfrm>
        <a:prstGeom prst="homePlat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6909" tIns="76200" rIns="142240" bIns="76200" numCol="1" spcCol="1270" anchor="ctr" anchorCtr="0">
          <a:noAutofit/>
        </a:bodyPr>
        <a:lstStyle/>
        <a:p>
          <a:pPr marL="0" lvl="0" indent="0" algn="ctr" defTabSz="889000">
            <a:lnSpc>
              <a:spcPct val="90000"/>
            </a:lnSpc>
            <a:spcBef>
              <a:spcPct val="0"/>
            </a:spcBef>
            <a:spcAft>
              <a:spcPct val="35000"/>
            </a:spcAft>
            <a:buNone/>
          </a:pPr>
          <a:r>
            <a:rPr lang="pt-BR" altLang="pt-BR" sz="2000" b="1" kern="1200" dirty="0"/>
            <a:t>Consumidor Ativo</a:t>
          </a:r>
          <a:endParaRPr lang="pt-BR" sz="2000" kern="1200" dirty="0"/>
        </a:p>
      </dsp:txBody>
      <dsp:txXfrm rot="10800000">
        <a:off x="1221964" y="2338898"/>
        <a:ext cx="2839641" cy="900077"/>
      </dsp:txXfrm>
    </dsp:sp>
    <dsp:sp modelId="{7BE9E523-20F1-4E88-970E-48176BA93936}">
      <dsp:nvSpPr>
        <dsp:cNvPr id="0" name=""/>
        <dsp:cNvSpPr/>
      </dsp:nvSpPr>
      <dsp:spPr>
        <a:xfrm>
          <a:off x="546906" y="2338898"/>
          <a:ext cx="900077" cy="9000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A96F8-2267-43D5-999F-889400A0CC96}">
      <dsp:nvSpPr>
        <dsp:cNvPr id="0" name=""/>
        <dsp:cNvSpPr/>
      </dsp:nvSpPr>
      <dsp:spPr>
        <a:xfrm rot="10800000">
          <a:off x="996945" y="1383"/>
          <a:ext cx="3064660" cy="900077"/>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6909" tIns="68580" rIns="128016" bIns="68580" numCol="1" spcCol="1270" anchor="ctr" anchorCtr="0">
          <a:noAutofit/>
        </a:bodyPr>
        <a:lstStyle/>
        <a:p>
          <a:pPr marL="0" lvl="0" indent="0" algn="ctr" defTabSz="800100">
            <a:lnSpc>
              <a:spcPct val="90000"/>
            </a:lnSpc>
            <a:spcBef>
              <a:spcPct val="0"/>
            </a:spcBef>
            <a:spcAft>
              <a:spcPct val="35000"/>
            </a:spcAft>
            <a:buNone/>
          </a:pPr>
          <a:r>
            <a:rPr lang="pt-BR" altLang="pt-BR" sz="1800" b="1" kern="1200" dirty="0"/>
            <a:t>Elevados Índices de Confiabilidade  e de QEE</a:t>
          </a:r>
          <a:endParaRPr lang="pt-BR" sz="1800" kern="1200" dirty="0"/>
        </a:p>
      </dsp:txBody>
      <dsp:txXfrm rot="10800000">
        <a:off x="1221964" y="1383"/>
        <a:ext cx="2839641" cy="900077"/>
      </dsp:txXfrm>
    </dsp:sp>
    <dsp:sp modelId="{BD18318E-3010-457C-8465-EB620B69A9A3}">
      <dsp:nvSpPr>
        <dsp:cNvPr id="0" name=""/>
        <dsp:cNvSpPr/>
      </dsp:nvSpPr>
      <dsp:spPr>
        <a:xfrm>
          <a:off x="546906" y="1383"/>
          <a:ext cx="900077" cy="9000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09B4112-39FF-4AF7-9923-FC11542C5FC5}">
      <dsp:nvSpPr>
        <dsp:cNvPr id="0" name=""/>
        <dsp:cNvSpPr/>
      </dsp:nvSpPr>
      <dsp:spPr>
        <a:xfrm rot="10800000">
          <a:off x="996945" y="1170141"/>
          <a:ext cx="3064660" cy="900077"/>
        </a:xfrm>
        <a:prstGeom prst="homePlat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6909" tIns="68580" rIns="128016" bIns="68580" numCol="1" spcCol="1270" anchor="ctr" anchorCtr="0">
          <a:noAutofit/>
        </a:bodyPr>
        <a:lstStyle/>
        <a:p>
          <a:pPr marL="0" lvl="0" indent="0" algn="ctr" defTabSz="800100">
            <a:lnSpc>
              <a:spcPct val="90000"/>
            </a:lnSpc>
            <a:spcBef>
              <a:spcPct val="0"/>
            </a:spcBef>
            <a:spcAft>
              <a:spcPct val="35000"/>
            </a:spcAft>
            <a:buNone/>
          </a:pPr>
          <a:r>
            <a:rPr lang="pt-BR" sz="1800" b="1" kern="1200" dirty="0"/>
            <a:t>Geração distribuída e armazenadores de energia</a:t>
          </a:r>
        </a:p>
      </dsp:txBody>
      <dsp:txXfrm rot="10800000">
        <a:off x="1221964" y="1170141"/>
        <a:ext cx="2839641" cy="900077"/>
      </dsp:txXfrm>
    </dsp:sp>
    <dsp:sp modelId="{3416A1E8-E7C2-4B3E-915A-F3C5F8AB7BFC}">
      <dsp:nvSpPr>
        <dsp:cNvPr id="0" name=""/>
        <dsp:cNvSpPr/>
      </dsp:nvSpPr>
      <dsp:spPr>
        <a:xfrm>
          <a:off x="546906" y="1170141"/>
          <a:ext cx="900077" cy="9000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74A9360-6C03-4DF7-9EBA-8D7DE5D6CE0A}">
      <dsp:nvSpPr>
        <dsp:cNvPr id="0" name=""/>
        <dsp:cNvSpPr/>
      </dsp:nvSpPr>
      <dsp:spPr>
        <a:xfrm rot="10800000">
          <a:off x="996945" y="2338898"/>
          <a:ext cx="3064660" cy="900077"/>
        </a:xfrm>
        <a:prstGeom prst="homePlat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6909" tIns="68580" rIns="128016" bIns="68580" numCol="1" spcCol="1270" anchor="ctr" anchorCtr="0">
          <a:noAutofit/>
        </a:bodyPr>
        <a:lstStyle/>
        <a:p>
          <a:pPr marL="0" lvl="0" indent="0" algn="ctr" defTabSz="800100">
            <a:lnSpc>
              <a:spcPct val="90000"/>
            </a:lnSpc>
            <a:spcBef>
              <a:spcPct val="0"/>
            </a:spcBef>
            <a:spcAft>
              <a:spcPct val="35000"/>
            </a:spcAft>
            <a:buNone/>
          </a:pPr>
          <a:r>
            <a:rPr lang="pt-BR" sz="1800" b="1" kern="1200" dirty="0"/>
            <a:t>Novos modelos de negócio</a:t>
          </a:r>
        </a:p>
      </dsp:txBody>
      <dsp:txXfrm rot="10800000">
        <a:off x="1221964" y="2338898"/>
        <a:ext cx="2839641" cy="900077"/>
      </dsp:txXfrm>
    </dsp:sp>
    <dsp:sp modelId="{7BE9E523-20F1-4E88-970E-48176BA93936}">
      <dsp:nvSpPr>
        <dsp:cNvPr id="0" name=""/>
        <dsp:cNvSpPr/>
      </dsp:nvSpPr>
      <dsp:spPr>
        <a:xfrm>
          <a:off x="546906" y="2338898"/>
          <a:ext cx="900077" cy="90007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BFD24-D3D8-49CF-8A60-CAE4C099A6CD}">
      <dsp:nvSpPr>
        <dsp:cNvPr id="0" name=""/>
        <dsp:cNvSpPr/>
      </dsp:nvSpPr>
      <dsp:spPr>
        <a:xfrm rot="5400000">
          <a:off x="4683386" y="-1503483"/>
          <a:ext cx="1797415" cy="525373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pt-BR" sz="2500" kern="1200" dirty="0"/>
            <a:t>Relés de frequência</a:t>
          </a:r>
        </a:p>
        <a:p>
          <a:pPr marL="228600" lvl="1" indent="-228600" algn="l" defTabSz="1111250" rtl="0">
            <a:lnSpc>
              <a:spcPct val="90000"/>
            </a:lnSpc>
            <a:spcBef>
              <a:spcPct val="0"/>
            </a:spcBef>
            <a:spcAft>
              <a:spcPct val="15000"/>
            </a:spcAft>
            <a:buChar char="•"/>
          </a:pPr>
          <a:r>
            <a:rPr lang="pt-BR" sz="2500" kern="1200" dirty="0"/>
            <a:t>Relés de taxa de variação da frequência</a:t>
          </a:r>
        </a:p>
        <a:p>
          <a:pPr marL="228600" lvl="1" indent="-228600" algn="l" defTabSz="1111250" rtl="0">
            <a:lnSpc>
              <a:spcPct val="90000"/>
            </a:lnSpc>
            <a:spcBef>
              <a:spcPct val="0"/>
            </a:spcBef>
            <a:spcAft>
              <a:spcPct val="15000"/>
            </a:spcAft>
            <a:buChar char="•"/>
          </a:pPr>
          <a:r>
            <a:rPr lang="pt-BR" sz="2500" kern="1200" dirty="0"/>
            <a:t>Relés de tensão</a:t>
          </a:r>
        </a:p>
      </dsp:txBody>
      <dsp:txXfrm rot="-5400000">
        <a:off x="2955227" y="312419"/>
        <a:ext cx="5165992" cy="1621929"/>
      </dsp:txXfrm>
    </dsp:sp>
    <dsp:sp modelId="{4AAF245D-537C-41E3-AC5D-F013831864E8}">
      <dsp:nvSpPr>
        <dsp:cNvPr id="0" name=""/>
        <dsp:cNvSpPr/>
      </dsp:nvSpPr>
      <dsp:spPr>
        <a:xfrm>
          <a:off x="0" y="0"/>
          <a:ext cx="2955226" cy="22467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rtl="0">
            <a:lnSpc>
              <a:spcPct val="90000"/>
            </a:lnSpc>
            <a:spcBef>
              <a:spcPct val="0"/>
            </a:spcBef>
            <a:spcAft>
              <a:spcPct val="35000"/>
            </a:spcAft>
            <a:buNone/>
          </a:pPr>
          <a:r>
            <a:rPr lang="pt-BR" sz="3900" b="1" kern="1200" dirty="0"/>
            <a:t>Métodos passivos tradicionais</a:t>
          </a:r>
          <a:endParaRPr lang="pt-BR" sz="3900" kern="1200" dirty="0"/>
        </a:p>
      </dsp:txBody>
      <dsp:txXfrm>
        <a:off x="109678" y="109678"/>
        <a:ext cx="2735870" cy="2027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BFD24-D3D8-49CF-8A60-CAE4C099A6CD}">
      <dsp:nvSpPr>
        <dsp:cNvPr id="0" name=""/>
        <dsp:cNvSpPr/>
      </dsp:nvSpPr>
      <dsp:spPr>
        <a:xfrm rot="5400000">
          <a:off x="4684264" y="-1503483"/>
          <a:ext cx="1795659" cy="525373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pt-BR" sz="2000" b="1" kern="1200" dirty="0"/>
            <a:t>Quando a carga da ilha é igual à geração, estes dispositivos podem não atuar.</a:t>
          </a:r>
        </a:p>
        <a:p>
          <a:pPr marL="228600" lvl="1" indent="-228600" algn="l" defTabSz="889000" rtl="0">
            <a:lnSpc>
              <a:spcPct val="90000"/>
            </a:lnSpc>
            <a:spcBef>
              <a:spcPct val="0"/>
            </a:spcBef>
            <a:spcAft>
              <a:spcPct val="15000"/>
            </a:spcAft>
            <a:buChar char="•"/>
          </a:pPr>
          <a:endParaRPr lang="pt-BR" sz="2000" b="1" kern="1200" dirty="0"/>
        </a:p>
        <a:p>
          <a:pPr marL="228600" lvl="1" indent="-228600" algn="l" defTabSz="889000" rtl="0">
            <a:lnSpc>
              <a:spcPct val="90000"/>
            </a:lnSpc>
            <a:spcBef>
              <a:spcPct val="0"/>
            </a:spcBef>
            <a:spcAft>
              <a:spcPct val="15000"/>
            </a:spcAft>
            <a:buChar char="•"/>
          </a:pPr>
          <a:r>
            <a:rPr lang="pt-BR" sz="2000" b="1" kern="1200" dirty="0"/>
            <a:t>Se ajustados sensíveis demais, eles podem atuar indevidamente.</a:t>
          </a:r>
        </a:p>
      </dsp:txBody>
      <dsp:txXfrm rot="-5400000">
        <a:off x="2955227" y="313211"/>
        <a:ext cx="5166078" cy="1620345"/>
      </dsp:txXfrm>
    </dsp:sp>
    <dsp:sp modelId="{4AAF245D-537C-41E3-AC5D-F013831864E8}">
      <dsp:nvSpPr>
        <dsp:cNvPr id="0" name=""/>
        <dsp:cNvSpPr/>
      </dsp:nvSpPr>
      <dsp:spPr>
        <a:xfrm>
          <a:off x="0" y="1097"/>
          <a:ext cx="2955226" cy="2244574"/>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rtl="0">
            <a:lnSpc>
              <a:spcPct val="90000"/>
            </a:lnSpc>
            <a:spcBef>
              <a:spcPct val="0"/>
            </a:spcBef>
            <a:spcAft>
              <a:spcPct val="35000"/>
            </a:spcAft>
            <a:buNone/>
          </a:pPr>
          <a:r>
            <a:rPr lang="pt-BR" sz="4300" b="1" kern="1200" dirty="0"/>
            <a:t>Problemas</a:t>
          </a:r>
          <a:endParaRPr lang="pt-BR" sz="4300" kern="1200" dirty="0"/>
        </a:p>
      </dsp:txBody>
      <dsp:txXfrm>
        <a:off x="109571" y="110668"/>
        <a:ext cx="2736084" cy="2025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5F21F-0A4F-4AFE-90CF-E9428C2015EE}">
      <dsp:nvSpPr>
        <dsp:cNvPr id="0" name=""/>
        <dsp:cNvSpPr/>
      </dsp:nvSpPr>
      <dsp:spPr>
        <a:xfrm>
          <a:off x="3474" y="16303"/>
          <a:ext cx="1518988" cy="116772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t-BR" sz="1400" b="1" kern="1200"/>
            <a:t>Simulações computacionais de ilhamento e chaveamento de carga</a:t>
          </a:r>
        </a:p>
      </dsp:txBody>
      <dsp:txXfrm>
        <a:off x="37675" y="50504"/>
        <a:ext cx="1450586" cy="1099320"/>
      </dsp:txXfrm>
    </dsp:sp>
    <dsp:sp modelId="{F44BF2B6-D76C-4CBE-BFCE-DD38ED382D75}">
      <dsp:nvSpPr>
        <dsp:cNvPr id="0" name=""/>
        <dsp:cNvSpPr/>
      </dsp:nvSpPr>
      <dsp:spPr>
        <a:xfrm>
          <a:off x="1674361" y="411809"/>
          <a:ext cx="322025" cy="37670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t-BR" sz="1100" b="1" kern="1200"/>
        </a:p>
      </dsp:txBody>
      <dsp:txXfrm>
        <a:off x="1674361" y="487151"/>
        <a:ext cx="225418" cy="226025"/>
      </dsp:txXfrm>
    </dsp:sp>
    <dsp:sp modelId="{7FE76844-864E-46DA-9BB3-903ABD701D43}">
      <dsp:nvSpPr>
        <dsp:cNvPr id="0" name=""/>
        <dsp:cNvSpPr/>
      </dsp:nvSpPr>
      <dsp:spPr>
        <a:xfrm>
          <a:off x="2130058" y="16303"/>
          <a:ext cx="1518988" cy="116772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t-BR" sz="1400" b="1" kern="1200"/>
            <a:t>Amostragem</a:t>
          </a:r>
        </a:p>
      </dsp:txBody>
      <dsp:txXfrm>
        <a:off x="2164259" y="50504"/>
        <a:ext cx="1450586" cy="1099320"/>
      </dsp:txXfrm>
    </dsp:sp>
    <dsp:sp modelId="{5C9AD15C-EC29-415E-985E-7CAA9BEE2DA6}">
      <dsp:nvSpPr>
        <dsp:cNvPr id="0" name=""/>
        <dsp:cNvSpPr/>
      </dsp:nvSpPr>
      <dsp:spPr>
        <a:xfrm>
          <a:off x="3800946" y="411809"/>
          <a:ext cx="322025" cy="37670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t-BR" sz="1100" b="1" kern="1200"/>
        </a:p>
      </dsp:txBody>
      <dsp:txXfrm>
        <a:off x="3800946" y="487151"/>
        <a:ext cx="225418" cy="226025"/>
      </dsp:txXfrm>
    </dsp:sp>
    <dsp:sp modelId="{107DA424-01A7-4CDE-9121-BDB6BB8AAE84}">
      <dsp:nvSpPr>
        <dsp:cNvPr id="0" name=""/>
        <dsp:cNvSpPr/>
      </dsp:nvSpPr>
      <dsp:spPr>
        <a:xfrm>
          <a:off x="4256642" y="16303"/>
          <a:ext cx="1518988" cy="116772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t-BR" sz="1400" b="1" kern="1200"/>
            <a:t>Treinamento</a:t>
          </a:r>
        </a:p>
      </dsp:txBody>
      <dsp:txXfrm>
        <a:off x="4290843" y="50504"/>
        <a:ext cx="1450586" cy="1099320"/>
      </dsp:txXfrm>
    </dsp:sp>
    <dsp:sp modelId="{2A0CC499-511F-48E4-95B2-5B7E29DB617A}">
      <dsp:nvSpPr>
        <dsp:cNvPr id="0" name=""/>
        <dsp:cNvSpPr/>
      </dsp:nvSpPr>
      <dsp:spPr>
        <a:xfrm>
          <a:off x="5927530" y="411809"/>
          <a:ext cx="322025" cy="37670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t-BR" sz="1100" b="1" kern="1200"/>
        </a:p>
      </dsp:txBody>
      <dsp:txXfrm>
        <a:off x="5927530" y="487151"/>
        <a:ext cx="225418" cy="226025"/>
      </dsp:txXfrm>
    </dsp:sp>
    <dsp:sp modelId="{952A66ED-11CB-40A3-ADAA-44BFBFFE60C4}">
      <dsp:nvSpPr>
        <dsp:cNvPr id="0" name=""/>
        <dsp:cNvSpPr/>
      </dsp:nvSpPr>
      <dsp:spPr>
        <a:xfrm>
          <a:off x="6383227" y="16303"/>
          <a:ext cx="1518988" cy="116772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t-BR" sz="1400" b="1" kern="1200"/>
            <a:t>Classificação</a:t>
          </a:r>
        </a:p>
      </dsp:txBody>
      <dsp:txXfrm>
        <a:off x="6417428" y="50504"/>
        <a:ext cx="1450586" cy="1099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8FA97-DA97-4FE6-BBDE-E2AE5A08B39B}">
      <dsp:nvSpPr>
        <dsp:cNvPr id="0" name=""/>
        <dsp:cNvSpPr/>
      </dsp:nvSpPr>
      <dsp:spPr>
        <a:xfrm>
          <a:off x="0" y="153488"/>
          <a:ext cx="8208962" cy="50368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pt-BR" sz="2100" b="1" kern="1200"/>
            <a:t>Comparação de desempenho com as proteções convencionais</a:t>
          </a:r>
        </a:p>
      </dsp:txBody>
      <dsp:txXfrm>
        <a:off x="24588" y="178076"/>
        <a:ext cx="8159786" cy="454509"/>
      </dsp:txXfrm>
    </dsp:sp>
    <dsp:sp modelId="{AC9E0014-FACE-470A-8FFE-C08EEE0F32E0}">
      <dsp:nvSpPr>
        <dsp:cNvPr id="0" name=""/>
        <dsp:cNvSpPr/>
      </dsp:nvSpPr>
      <dsp:spPr>
        <a:xfrm>
          <a:off x="0" y="717653"/>
          <a:ext cx="8208962" cy="503685"/>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pt-BR" sz="2100" b="1" kern="1200"/>
            <a:t>Embarcar o algoritmo em </a:t>
          </a:r>
          <a:r>
            <a:rPr lang="pt-BR" sz="2100" b="1" i="1" kern="1200"/>
            <a:t>hardware</a:t>
          </a:r>
          <a:r>
            <a:rPr lang="pt-BR" sz="2100" b="1" kern="1200"/>
            <a:t> para avaliar desempenho e rapidez</a:t>
          </a:r>
        </a:p>
      </dsp:txBody>
      <dsp:txXfrm>
        <a:off x="24588" y="742241"/>
        <a:ext cx="8159786" cy="454509"/>
      </dsp:txXfrm>
    </dsp:sp>
    <dsp:sp modelId="{3D3C7B49-9DEC-4953-B089-E5D856A9DEE1}">
      <dsp:nvSpPr>
        <dsp:cNvPr id="0" name=""/>
        <dsp:cNvSpPr/>
      </dsp:nvSpPr>
      <dsp:spPr>
        <a:xfrm>
          <a:off x="0" y="1281818"/>
          <a:ext cx="8208962" cy="50368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pt-BR" sz="2100" b="1" kern="1200" dirty="0"/>
            <a:t>Melhorar taxa de acertos</a:t>
          </a:r>
        </a:p>
      </dsp:txBody>
      <dsp:txXfrm>
        <a:off x="24588" y="1306406"/>
        <a:ext cx="8159786" cy="4545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C4FF0-27F9-4A1A-A525-E2956FC76D54}">
      <dsp:nvSpPr>
        <dsp:cNvPr id="0" name=""/>
        <dsp:cNvSpPr/>
      </dsp:nvSpPr>
      <dsp:spPr>
        <a:xfrm>
          <a:off x="858967" y="870"/>
          <a:ext cx="1589910" cy="5899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pt-BR" sz="1800" b="1" kern="1200" dirty="0" err="1"/>
            <a:t>Subjected</a:t>
          </a:r>
          <a:r>
            <a:rPr lang="pt-BR" sz="1800" b="1" kern="1200" dirty="0"/>
            <a:t> </a:t>
          </a:r>
          <a:r>
            <a:rPr lang="pt-BR" sz="1800" b="1" kern="1200" dirty="0" err="1"/>
            <a:t>to</a:t>
          </a:r>
          <a:r>
            <a:rPr lang="pt-BR" sz="1800" b="1" kern="1200" dirty="0"/>
            <a:t>:</a:t>
          </a:r>
        </a:p>
      </dsp:txBody>
      <dsp:txXfrm>
        <a:off x="876247" y="18150"/>
        <a:ext cx="1555350" cy="555406"/>
      </dsp:txXfrm>
    </dsp:sp>
    <dsp:sp modelId="{7F2453EE-AAA9-4618-9C11-D5D667A81FF7}">
      <dsp:nvSpPr>
        <dsp:cNvPr id="0" name=""/>
        <dsp:cNvSpPr/>
      </dsp:nvSpPr>
      <dsp:spPr>
        <a:xfrm>
          <a:off x="1017958" y="590836"/>
          <a:ext cx="238459" cy="222743"/>
        </a:xfrm>
        <a:custGeom>
          <a:avLst/>
          <a:gdLst/>
          <a:ahLst/>
          <a:cxnLst/>
          <a:rect l="0" t="0" r="0" b="0"/>
          <a:pathLst>
            <a:path>
              <a:moveTo>
                <a:pt x="0" y="0"/>
              </a:moveTo>
              <a:lnTo>
                <a:pt x="0" y="222743"/>
              </a:lnTo>
              <a:lnTo>
                <a:pt x="238459" y="22274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530F6C-0EA1-4C1D-BB0E-2E8D7E503067}">
      <dsp:nvSpPr>
        <dsp:cNvPr id="0" name=""/>
        <dsp:cNvSpPr/>
      </dsp:nvSpPr>
      <dsp:spPr>
        <a:xfrm>
          <a:off x="1256418" y="665084"/>
          <a:ext cx="5942098" cy="2969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rtl="0">
            <a:lnSpc>
              <a:spcPct val="90000"/>
            </a:lnSpc>
            <a:spcBef>
              <a:spcPct val="0"/>
            </a:spcBef>
            <a:spcAft>
              <a:spcPct val="35000"/>
            </a:spcAft>
            <a:buNone/>
          </a:pPr>
          <a:r>
            <a:rPr lang="pt-BR" sz="1800" b="1" kern="1200" dirty="0"/>
            <a:t>Power </a:t>
          </a:r>
          <a:r>
            <a:rPr lang="pt-BR" sz="1800" b="1" kern="1200" dirty="0" err="1"/>
            <a:t>flow</a:t>
          </a:r>
          <a:r>
            <a:rPr lang="pt-BR" sz="1800" b="1" kern="1200" dirty="0"/>
            <a:t> </a:t>
          </a:r>
          <a:r>
            <a:rPr lang="pt-BR" sz="1800" b="1" kern="1200" dirty="0" err="1"/>
            <a:t>equations</a:t>
          </a:r>
          <a:endParaRPr lang="pt-BR" sz="1800" b="1" kern="1200" dirty="0"/>
        </a:p>
      </dsp:txBody>
      <dsp:txXfrm>
        <a:off x="1265117" y="673783"/>
        <a:ext cx="5924700" cy="279592"/>
      </dsp:txXfrm>
    </dsp:sp>
    <dsp:sp modelId="{74ED0FDF-68F4-42D0-BF92-21EEEB6EAE2D}">
      <dsp:nvSpPr>
        <dsp:cNvPr id="0" name=""/>
        <dsp:cNvSpPr/>
      </dsp:nvSpPr>
      <dsp:spPr>
        <a:xfrm>
          <a:off x="1017958" y="590836"/>
          <a:ext cx="238459" cy="593981"/>
        </a:xfrm>
        <a:custGeom>
          <a:avLst/>
          <a:gdLst/>
          <a:ahLst/>
          <a:cxnLst/>
          <a:rect l="0" t="0" r="0" b="0"/>
          <a:pathLst>
            <a:path>
              <a:moveTo>
                <a:pt x="0" y="0"/>
              </a:moveTo>
              <a:lnTo>
                <a:pt x="0" y="593981"/>
              </a:lnTo>
              <a:lnTo>
                <a:pt x="238459" y="59398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542544-AE81-4A5F-8797-62143CD3FB6F}">
      <dsp:nvSpPr>
        <dsp:cNvPr id="0" name=""/>
        <dsp:cNvSpPr/>
      </dsp:nvSpPr>
      <dsp:spPr>
        <a:xfrm>
          <a:off x="1256418" y="1036323"/>
          <a:ext cx="5942098" cy="2969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rtl="0">
            <a:lnSpc>
              <a:spcPct val="90000"/>
            </a:lnSpc>
            <a:spcBef>
              <a:spcPct val="0"/>
            </a:spcBef>
            <a:spcAft>
              <a:spcPct val="35000"/>
            </a:spcAft>
            <a:buNone/>
          </a:pPr>
          <a:r>
            <a:rPr lang="pt-BR" sz="1800" b="1" kern="1200" dirty="0" err="1"/>
            <a:t>Taps</a:t>
          </a:r>
          <a:r>
            <a:rPr lang="pt-BR" sz="1800" b="1" kern="1200" dirty="0"/>
            <a:t> </a:t>
          </a:r>
          <a:r>
            <a:rPr lang="pt-BR" sz="1800" b="1" kern="1200" dirty="0" err="1"/>
            <a:t>within</a:t>
          </a:r>
          <a:r>
            <a:rPr lang="pt-BR" sz="1800" b="1" kern="1200" dirty="0"/>
            <a:t> </a:t>
          </a:r>
          <a:r>
            <a:rPr lang="pt-BR" sz="1800" b="1" kern="1200" dirty="0" err="1"/>
            <a:t>limits</a:t>
          </a:r>
          <a:endParaRPr lang="pt-BR" sz="1800" b="1" kern="1200" dirty="0"/>
        </a:p>
      </dsp:txBody>
      <dsp:txXfrm>
        <a:off x="1265117" y="1045022"/>
        <a:ext cx="5924700" cy="279592"/>
      </dsp:txXfrm>
    </dsp:sp>
    <dsp:sp modelId="{B863AF0B-FA03-430C-A6DD-A031282D646A}">
      <dsp:nvSpPr>
        <dsp:cNvPr id="0" name=""/>
        <dsp:cNvSpPr/>
      </dsp:nvSpPr>
      <dsp:spPr>
        <a:xfrm>
          <a:off x="1017958" y="590836"/>
          <a:ext cx="238459" cy="965220"/>
        </a:xfrm>
        <a:custGeom>
          <a:avLst/>
          <a:gdLst/>
          <a:ahLst/>
          <a:cxnLst/>
          <a:rect l="0" t="0" r="0" b="0"/>
          <a:pathLst>
            <a:path>
              <a:moveTo>
                <a:pt x="0" y="0"/>
              </a:moveTo>
              <a:lnTo>
                <a:pt x="0" y="965220"/>
              </a:lnTo>
              <a:lnTo>
                <a:pt x="238459" y="96522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9969DEB-B451-445A-B484-25BD52081412}">
      <dsp:nvSpPr>
        <dsp:cNvPr id="0" name=""/>
        <dsp:cNvSpPr/>
      </dsp:nvSpPr>
      <dsp:spPr>
        <a:xfrm>
          <a:off x="1256418" y="1407561"/>
          <a:ext cx="5942098" cy="2969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rtl="0">
            <a:lnSpc>
              <a:spcPct val="90000"/>
            </a:lnSpc>
            <a:spcBef>
              <a:spcPct val="0"/>
            </a:spcBef>
            <a:spcAft>
              <a:spcPct val="35000"/>
            </a:spcAft>
            <a:buNone/>
          </a:pPr>
          <a:r>
            <a:rPr lang="pt-BR" sz="1800" b="1" kern="1200" dirty="0" err="1"/>
            <a:t>DGs</a:t>
          </a:r>
          <a:r>
            <a:rPr lang="pt-BR" sz="1800" b="1" kern="1200" dirty="0"/>
            <a:t> </a:t>
          </a:r>
          <a:r>
            <a:rPr lang="pt-BR" sz="1800" b="1" kern="1200" dirty="0" err="1"/>
            <a:t>cannot</a:t>
          </a:r>
          <a:r>
            <a:rPr lang="pt-BR" sz="1800" b="1" kern="1200" dirty="0"/>
            <a:t> </a:t>
          </a:r>
          <a:r>
            <a:rPr lang="pt-BR" sz="1800" b="1" kern="1200" dirty="0" err="1"/>
            <a:t>be</a:t>
          </a:r>
          <a:r>
            <a:rPr lang="pt-BR" sz="1800" b="1" kern="1200" dirty="0"/>
            <a:t> </a:t>
          </a:r>
          <a:r>
            <a:rPr lang="pt-BR" sz="1800" b="1" kern="1200" dirty="0" err="1"/>
            <a:t>overloaded</a:t>
          </a:r>
          <a:endParaRPr lang="pt-BR" sz="1800" b="1" kern="1200" dirty="0"/>
        </a:p>
      </dsp:txBody>
      <dsp:txXfrm>
        <a:off x="1265117" y="1416260"/>
        <a:ext cx="5924700" cy="279592"/>
      </dsp:txXfrm>
    </dsp:sp>
    <dsp:sp modelId="{5AF359B8-14C0-4216-A93A-C0F0E8E89C99}">
      <dsp:nvSpPr>
        <dsp:cNvPr id="0" name=""/>
        <dsp:cNvSpPr/>
      </dsp:nvSpPr>
      <dsp:spPr>
        <a:xfrm>
          <a:off x="1017958" y="590836"/>
          <a:ext cx="238459" cy="1336458"/>
        </a:xfrm>
        <a:custGeom>
          <a:avLst/>
          <a:gdLst/>
          <a:ahLst/>
          <a:cxnLst/>
          <a:rect l="0" t="0" r="0" b="0"/>
          <a:pathLst>
            <a:path>
              <a:moveTo>
                <a:pt x="0" y="0"/>
              </a:moveTo>
              <a:lnTo>
                <a:pt x="0" y="1336458"/>
              </a:lnTo>
              <a:lnTo>
                <a:pt x="238459" y="133645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C919B6-6F5D-46D3-9B7F-65C7DB8D7E30}">
      <dsp:nvSpPr>
        <dsp:cNvPr id="0" name=""/>
        <dsp:cNvSpPr/>
      </dsp:nvSpPr>
      <dsp:spPr>
        <a:xfrm>
          <a:off x="1256418" y="1778800"/>
          <a:ext cx="5942098" cy="2969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rtl="0">
            <a:lnSpc>
              <a:spcPct val="90000"/>
            </a:lnSpc>
            <a:spcBef>
              <a:spcPct val="0"/>
            </a:spcBef>
            <a:spcAft>
              <a:spcPct val="35000"/>
            </a:spcAft>
            <a:buNone/>
          </a:pPr>
          <a:r>
            <a:rPr lang="pt-BR" sz="1800" b="1" kern="1200" dirty="0"/>
            <a:t>Power </a:t>
          </a:r>
          <a:r>
            <a:rPr lang="pt-BR" sz="1800" b="1" kern="1200" dirty="0" err="1"/>
            <a:t>factor</a:t>
          </a:r>
          <a:r>
            <a:rPr lang="pt-BR" sz="1800" b="1" kern="1200" dirty="0"/>
            <a:t> </a:t>
          </a:r>
          <a:r>
            <a:rPr lang="pt-BR" sz="1800" b="1" kern="1200" dirty="0" err="1"/>
            <a:t>within</a:t>
          </a:r>
          <a:r>
            <a:rPr lang="pt-BR" sz="1800" b="1" kern="1200" dirty="0"/>
            <a:t> </a:t>
          </a:r>
          <a:r>
            <a:rPr lang="pt-BR" sz="1800" b="1" kern="1200" dirty="0" err="1"/>
            <a:t>limits</a:t>
          </a:r>
          <a:endParaRPr lang="pt-BR" sz="1800" b="1" kern="1200" dirty="0"/>
        </a:p>
      </dsp:txBody>
      <dsp:txXfrm>
        <a:off x="1265117" y="1787499"/>
        <a:ext cx="5924700" cy="279592"/>
      </dsp:txXfrm>
    </dsp:sp>
    <dsp:sp modelId="{032D3796-0414-4664-ABEF-CE30BDAE9FBC}">
      <dsp:nvSpPr>
        <dsp:cNvPr id="0" name=""/>
        <dsp:cNvSpPr/>
      </dsp:nvSpPr>
      <dsp:spPr>
        <a:xfrm>
          <a:off x="1017958" y="590836"/>
          <a:ext cx="238459" cy="1707697"/>
        </a:xfrm>
        <a:custGeom>
          <a:avLst/>
          <a:gdLst/>
          <a:ahLst/>
          <a:cxnLst/>
          <a:rect l="0" t="0" r="0" b="0"/>
          <a:pathLst>
            <a:path>
              <a:moveTo>
                <a:pt x="0" y="0"/>
              </a:moveTo>
              <a:lnTo>
                <a:pt x="0" y="1707697"/>
              </a:lnTo>
              <a:lnTo>
                <a:pt x="238459" y="170769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D3616B4-527B-497D-8AB3-ACA5D72902A0}">
      <dsp:nvSpPr>
        <dsp:cNvPr id="0" name=""/>
        <dsp:cNvSpPr/>
      </dsp:nvSpPr>
      <dsp:spPr>
        <a:xfrm>
          <a:off x="1256418" y="2150038"/>
          <a:ext cx="475185" cy="2969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rtl="0">
            <a:lnSpc>
              <a:spcPct val="90000"/>
            </a:lnSpc>
            <a:spcBef>
              <a:spcPct val="0"/>
            </a:spcBef>
            <a:spcAft>
              <a:spcPct val="35000"/>
            </a:spcAft>
            <a:buNone/>
          </a:pPr>
          <a:r>
            <a:rPr lang="pt-BR" sz="1800" b="1" kern="1200" dirty="0" err="1"/>
            <a:t>etc</a:t>
          </a:r>
          <a:endParaRPr lang="pt-BR" sz="1800" b="1" kern="1200" dirty="0"/>
        </a:p>
      </dsp:txBody>
      <dsp:txXfrm>
        <a:off x="1265117" y="2158737"/>
        <a:ext cx="457787" cy="27959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4337">
            <a:extLst>
              <a:ext uri="{FF2B5EF4-FFF2-40B4-BE49-F238E27FC236}">
                <a16:creationId xmlns:a16="http://schemas.microsoft.com/office/drawing/2014/main" id="{2A58B756-1149-45C6-A48B-D3404D9CDCF0}"/>
              </a:ext>
            </a:extLst>
          </p:cNvPr>
          <p:cNvSpPr>
            <a:spLocks noGrp="1" noChangeArrowheads="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lvl1pPr defTabSz="990600">
              <a:defRPr sz="1300">
                <a:latin typeface="Arial" pitchFamily="34" charset="0"/>
                <a:cs typeface="Arial" pitchFamily="34" charset="0"/>
              </a:defRPr>
            </a:lvl1pPr>
          </a:lstStyle>
          <a:p>
            <a:pPr>
              <a:defRPr/>
            </a:pPr>
            <a:endParaRPr lang="en-US" altLang="pt-BR"/>
          </a:p>
        </p:txBody>
      </p:sp>
      <p:sp>
        <p:nvSpPr>
          <p:cNvPr id="14339" name="Rectangle 14338">
            <a:extLst>
              <a:ext uri="{FF2B5EF4-FFF2-40B4-BE49-F238E27FC236}">
                <a16:creationId xmlns:a16="http://schemas.microsoft.com/office/drawing/2014/main" id="{A9036F77-9D20-4585-90A9-FEF0B3335939}"/>
              </a:ext>
            </a:extLst>
          </p:cNvPr>
          <p:cNvSpPr>
            <a:spLocks noGrp="1" noChangeArrowheads="1"/>
          </p:cNvSpPr>
          <p:nvPr>
            <p:ph type="dt"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lvl1pPr algn="r" defTabSz="990600">
              <a:defRPr sz="1300">
                <a:latin typeface="Arial" pitchFamily="34" charset="0"/>
                <a:cs typeface="Arial" pitchFamily="34" charset="0"/>
              </a:defRPr>
            </a:lvl1pPr>
          </a:lstStyle>
          <a:p>
            <a:pPr>
              <a:defRPr/>
            </a:pPr>
            <a:endParaRPr lang="en-US" altLang="pt-BR"/>
          </a:p>
        </p:txBody>
      </p:sp>
      <p:sp>
        <p:nvSpPr>
          <p:cNvPr id="60420" name="Rectangle 14339">
            <a:extLst>
              <a:ext uri="{FF2B5EF4-FFF2-40B4-BE49-F238E27FC236}">
                <a16:creationId xmlns:a16="http://schemas.microsoft.com/office/drawing/2014/main" id="{297CEBE8-7316-4C6F-A862-5D01E94F06C5}"/>
              </a:ext>
            </a:extLst>
          </p:cNvPr>
          <p:cNvSpPr>
            <a:spLocks noGrp="1" noRot="1" noChangeAspect="1" noChangeArrowheads="1" noTextEdit="1"/>
          </p:cNvSpPr>
          <p:nvPr>
            <p:ph type="sldImg" idx="2"/>
          </p:nvPr>
        </p:nvSpPr>
        <p:spPr bwMode="auto">
          <a:xfrm>
            <a:off x="990600" y="768350"/>
            <a:ext cx="5118100" cy="383698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16388">
            <a:extLst>
              <a:ext uri="{FF2B5EF4-FFF2-40B4-BE49-F238E27FC236}">
                <a16:creationId xmlns:a16="http://schemas.microsoft.com/office/drawing/2014/main" id="{E2F6AAED-2425-477C-8199-D1DB04890C60}"/>
              </a:ext>
            </a:extLst>
          </p:cNvPr>
          <p:cNvSpPr>
            <a:spLocks noGrp="1" noChangeArrowheads="1"/>
          </p:cNvSpPr>
          <p:nvPr>
            <p:ph type="body" sz="quarter" idx="3"/>
          </p:nvPr>
        </p:nvSpPr>
        <p:spPr bwMode="auto">
          <a:xfrm>
            <a:off x="709613" y="4860925"/>
            <a:ext cx="56800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p>
            <a:pPr lvl="0"/>
            <a:r>
              <a:rPr lang="en-US" noProof="0"/>
              <a:t>Clique para editar os estilos do texto mestre</a:t>
            </a:r>
            <a:endParaRPr lang="pt-BR" noProof="0"/>
          </a:p>
          <a:p>
            <a:pPr lvl="1"/>
            <a:r>
              <a:rPr lang="en-US" noProof="0"/>
              <a:t>Segundo nível</a:t>
            </a:r>
          </a:p>
          <a:p>
            <a:pPr lvl="2"/>
            <a:r>
              <a:rPr lang="en-US" noProof="0"/>
              <a:t>Terceiro nível</a:t>
            </a:r>
          </a:p>
          <a:p>
            <a:pPr lvl="3"/>
            <a:r>
              <a:rPr lang="en-US" noProof="0"/>
              <a:t>Quarto nível</a:t>
            </a:r>
          </a:p>
          <a:p>
            <a:pPr lvl="4"/>
            <a:r>
              <a:rPr lang="en-US" noProof="0"/>
              <a:t>Quinto nível</a:t>
            </a:r>
          </a:p>
        </p:txBody>
      </p:sp>
      <p:sp>
        <p:nvSpPr>
          <p:cNvPr id="14342" name="Rectangle 14341">
            <a:extLst>
              <a:ext uri="{FF2B5EF4-FFF2-40B4-BE49-F238E27FC236}">
                <a16:creationId xmlns:a16="http://schemas.microsoft.com/office/drawing/2014/main" id="{A7AD3B03-E83D-4825-935E-8ED9E96CFEC2}"/>
              </a:ext>
            </a:extLst>
          </p:cNvPr>
          <p:cNvSpPr>
            <a:spLocks noGrp="1" noChangeArrowheads="1"/>
          </p:cNvSpPr>
          <p:nvPr>
            <p:ph type="ftr" sz="quarter" idx="4"/>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b" anchorCtr="0" compatLnSpc="1">
            <a:prstTxWarp prst="textNoShape">
              <a:avLst/>
            </a:prstTxWarp>
          </a:bodyPr>
          <a:lstStyle>
            <a:lvl1pPr defTabSz="990600">
              <a:defRPr sz="1300">
                <a:latin typeface="Arial" pitchFamily="34" charset="0"/>
                <a:cs typeface="Arial" pitchFamily="34" charset="0"/>
              </a:defRPr>
            </a:lvl1pPr>
          </a:lstStyle>
          <a:p>
            <a:pPr>
              <a:defRPr/>
            </a:pPr>
            <a:endParaRPr lang="en-US" altLang="pt-BR"/>
          </a:p>
        </p:txBody>
      </p:sp>
      <p:sp>
        <p:nvSpPr>
          <p:cNvPr id="16391" name="Rectangle 16390">
            <a:extLst>
              <a:ext uri="{FF2B5EF4-FFF2-40B4-BE49-F238E27FC236}">
                <a16:creationId xmlns:a16="http://schemas.microsoft.com/office/drawing/2014/main" id="{9AF10253-45CD-48ED-846F-331009DCED0E}"/>
              </a:ext>
            </a:extLst>
          </p:cNvPr>
          <p:cNvSpPr>
            <a:spLocks noGrp="1" noChangeArrowheads="1"/>
          </p:cNvSpPr>
          <p:nvPr>
            <p:ph type="sldNum" sz="quarter" idx="5"/>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9048" tIns="49524" rIns="99048" bIns="49524" numCol="1" anchor="b" anchorCtr="0" compatLnSpc="1">
            <a:prstTxWarp prst="textNoShape">
              <a:avLst/>
            </a:prstTxWarp>
          </a:bodyPr>
          <a:lstStyle>
            <a:lvl1pPr algn="r" defTabSz="990600">
              <a:defRPr sz="1300">
                <a:latin typeface="Arial" panose="020B0604020202020204" pitchFamily="34" charset="0"/>
              </a:defRPr>
            </a:lvl1pPr>
          </a:lstStyle>
          <a:p>
            <a:fld id="{6E007ED4-526D-41B5-90FD-CC57E706A775}" type="slidenum">
              <a:rPr lang="pt-BR" altLang="pt-BR"/>
              <a:pPr/>
              <a:t>‹nº›</a:t>
            </a:fld>
            <a:endParaRPr lang="en-US"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4">
            <a:extLst>
              <a:ext uri="{FF2B5EF4-FFF2-40B4-BE49-F238E27FC236}">
                <a16:creationId xmlns:a16="http://schemas.microsoft.com/office/drawing/2014/main" id="{90FB108E-D444-488A-9AFE-544B1E8DF8EC}"/>
              </a:ext>
            </a:extLst>
          </p:cNvPr>
          <p:cNvSpPr>
            <a:spLocks noGrp="1" noChangeArrowheads="1"/>
          </p:cNvSpPr>
          <p:nvPr>
            <p:ph type="sldNum" sz="quarter" idx="5"/>
          </p:nvPr>
        </p:nvSpPr>
        <p:spPr>
          <a:noFill/>
        </p:spPr>
        <p:txBody>
          <a:bodyPr/>
          <a:lstStyle>
            <a:lvl1pPr defTabSz="990600" eaLnBrk="0" hangingPunct="0">
              <a:spcBef>
                <a:spcPct val="30000"/>
              </a:spcBef>
              <a:defRPr sz="1200">
                <a:solidFill>
                  <a:schemeClr val="tx1"/>
                </a:solidFill>
                <a:latin typeface="Verdana" panose="020B0604030504040204" pitchFamily="34" charset="0"/>
              </a:defRPr>
            </a:lvl1pPr>
            <a:lvl2pPr marL="804863" indent="-309563" defTabSz="990600" eaLnBrk="0" hangingPunct="0">
              <a:spcBef>
                <a:spcPct val="30000"/>
              </a:spcBef>
              <a:defRPr sz="1200">
                <a:solidFill>
                  <a:schemeClr val="tx1"/>
                </a:solidFill>
                <a:latin typeface="Verdana" panose="020B0604030504040204" pitchFamily="34" charset="0"/>
              </a:defRPr>
            </a:lvl2pPr>
            <a:lvl3pPr marL="1238250" indent="-247650" defTabSz="990600" eaLnBrk="0" hangingPunct="0">
              <a:spcBef>
                <a:spcPct val="30000"/>
              </a:spcBef>
              <a:defRPr sz="1200">
                <a:solidFill>
                  <a:schemeClr val="tx1"/>
                </a:solidFill>
                <a:latin typeface="Verdana" panose="020B0604030504040204" pitchFamily="34" charset="0"/>
              </a:defRPr>
            </a:lvl3pPr>
            <a:lvl4pPr marL="1733550" indent="-247650" defTabSz="990600" eaLnBrk="0" hangingPunct="0">
              <a:spcBef>
                <a:spcPct val="30000"/>
              </a:spcBef>
              <a:defRPr sz="1200">
                <a:solidFill>
                  <a:schemeClr val="tx1"/>
                </a:solidFill>
                <a:latin typeface="Verdana" panose="020B0604030504040204" pitchFamily="34" charset="0"/>
              </a:defRPr>
            </a:lvl4pPr>
            <a:lvl5pPr marL="2228850" indent="-247650" defTabSz="990600" eaLnBrk="0" hangingPunct="0">
              <a:spcBef>
                <a:spcPct val="30000"/>
              </a:spcBef>
              <a:defRPr sz="1200">
                <a:solidFill>
                  <a:schemeClr val="tx1"/>
                </a:solidFill>
                <a:latin typeface="Verdana" panose="020B0604030504040204" pitchFamily="34" charset="0"/>
              </a:defRPr>
            </a:lvl5pPr>
            <a:lvl6pPr marL="2686050" indent="-247650" defTabSz="990600" eaLnBrk="0" fontAlgn="base" hangingPunct="0">
              <a:spcBef>
                <a:spcPct val="30000"/>
              </a:spcBef>
              <a:spcAft>
                <a:spcPct val="0"/>
              </a:spcAft>
              <a:defRPr sz="1200">
                <a:solidFill>
                  <a:schemeClr val="tx1"/>
                </a:solidFill>
                <a:latin typeface="Verdana" panose="020B0604030504040204" pitchFamily="34" charset="0"/>
              </a:defRPr>
            </a:lvl6pPr>
            <a:lvl7pPr marL="3143250" indent="-247650" defTabSz="990600" eaLnBrk="0" fontAlgn="base" hangingPunct="0">
              <a:spcBef>
                <a:spcPct val="30000"/>
              </a:spcBef>
              <a:spcAft>
                <a:spcPct val="0"/>
              </a:spcAft>
              <a:defRPr sz="1200">
                <a:solidFill>
                  <a:schemeClr val="tx1"/>
                </a:solidFill>
                <a:latin typeface="Verdana" panose="020B0604030504040204" pitchFamily="34" charset="0"/>
              </a:defRPr>
            </a:lvl7pPr>
            <a:lvl8pPr marL="3600450" indent="-247650" defTabSz="990600" eaLnBrk="0" fontAlgn="base" hangingPunct="0">
              <a:spcBef>
                <a:spcPct val="30000"/>
              </a:spcBef>
              <a:spcAft>
                <a:spcPct val="0"/>
              </a:spcAft>
              <a:defRPr sz="1200">
                <a:solidFill>
                  <a:schemeClr val="tx1"/>
                </a:solidFill>
                <a:latin typeface="Verdana" panose="020B0604030504040204" pitchFamily="34" charset="0"/>
              </a:defRPr>
            </a:lvl8pPr>
            <a:lvl9pPr marL="4057650" indent="-247650" defTabSz="990600" eaLnBrk="0" fontAlgn="base" hangingPunct="0">
              <a:spcBef>
                <a:spcPct val="30000"/>
              </a:spcBef>
              <a:spcAft>
                <a:spcPct val="0"/>
              </a:spcAft>
              <a:defRPr sz="1200">
                <a:solidFill>
                  <a:schemeClr val="tx1"/>
                </a:solidFill>
                <a:latin typeface="Verdana" panose="020B0604030504040204" pitchFamily="34" charset="0"/>
              </a:defRPr>
            </a:lvl9pPr>
          </a:lstStyle>
          <a:p>
            <a:pPr eaLnBrk="1" hangingPunct="1">
              <a:spcBef>
                <a:spcPct val="0"/>
              </a:spcBef>
            </a:pPr>
            <a:fld id="{7505F458-3C57-4E37-AEDF-FAF3188A2C94}" type="slidenum">
              <a:rPr lang="pt-BR" altLang="pt-BR" sz="1300">
                <a:latin typeface="Arial" panose="020B0604020202020204" pitchFamily="34" charset="0"/>
              </a:rPr>
              <a:pPr eaLnBrk="1" hangingPunct="1">
                <a:spcBef>
                  <a:spcPct val="0"/>
                </a:spcBef>
              </a:pPr>
              <a:t>1</a:t>
            </a:fld>
            <a:endParaRPr lang="en-US" altLang="pt-BR" sz="1300">
              <a:latin typeface="Arial" panose="020B0604020202020204" pitchFamily="34" charset="0"/>
            </a:endParaRPr>
          </a:p>
        </p:txBody>
      </p:sp>
      <p:sp>
        <p:nvSpPr>
          <p:cNvPr id="61443" name="Rectangle 15361">
            <a:extLst>
              <a:ext uri="{FF2B5EF4-FFF2-40B4-BE49-F238E27FC236}">
                <a16:creationId xmlns:a16="http://schemas.microsoft.com/office/drawing/2014/main" id="{C22C204A-05FD-4F7D-A22F-0643181A29E6}"/>
              </a:ext>
            </a:extLst>
          </p:cNvPr>
          <p:cNvSpPr>
            <a:spLocks noGrp="1" noRot="1" noChangeAspect="1" noChangeArrowheads="1" noTextEdit="1"/>
          </p:cNvSpPr>
          <p:nvPr>
            <p:ph type="sldImg"/>
          </p:nvPr>
        </p:nvSpPr>
        <p:spPr>
          <a:xfrm>
            <a:off x="992188" y="768350"/>
            <a:ext cx="5114925" cy="3836988"/>
          </a:xfrm>
          <a:ln cap="flat">
            <a:headEnd type="none" w="med" len="med"/>
            <a:tailEnd type="none" w="med" len="med"/>
          </a:ln>
        </p:spPr>
      </p:sp>
      <p:sp>
        <p:nvSpPr>
          <p:cNvPr id="61444" name="Rectangle 15362">
            <a:extLst>
              <a:ext uri="{FF2B5EF4-FFF2-40B4-BE49-F238E27FC236}">
                <a16:creationId xmlns:a16="http://schemas.microsoft.com/office/drawing/2014/main" id="{ED840583-0D0F-48C5-81B0-B94F5296E1E3}"/>
              </a:ext>
            </a:extLst>
          </p:cNvPr>
          <p:cNvSpPr>
            <a:spLocks noGrp="1" noChangeArrowheads="1"/>
          </p:cNvSpPr>
          <p:nvPr>
            <p:ph type="body" idx="1"/>
          </p:nvPr>
        </p:nvSpPr>
        <p:spPr>
          <a:noFill/>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3B4F5A6-0711-F9CC-F3A5-95570A586AE2}"/>
              </a:ext>
            </a:extLst>
          </p:cNvPr>
          <p:cNvSpPr>
            <a:spLocks noGrp="1" noRot="1" noChangeAspect="1" noChangeArrowheads="1" noTextEdit="1"/>
          </p:cNvSpPr>
          <p:nvPr>
            <p:ph type="sldImg"/>
          </p:nvPr>
        </p:nvSpPr>
        <p:spPr>
          <a:xfrm>
            <a:off x="992188" y="768350"/>
            <a:ext cx="5114925" cy="3836988"/>
          </a:xfrm>
          <a:ln/>
        </p:spPr>
      </p:sp>
      <p:sp>
        <p:nvSpPr>
          <p:cNvPr id="70659" name="Rectangle 3">
            <a:extLst>
              <a:ext uri="{FF2B5EF4-FFF2-40B4-BE49-F238E27FC236}">
                <a16:creationId xmlns:a16="http://schemas.microsoft.com/office/drawing/2014/main" id="{ED102920-EE29-9EE3-7491-C510D5674209}"/>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63C1499-70A1-6F59-D9AC-924090F1F83D}"/>
              </a:ext>
            </a:extLst>
          </p:cNvPr>
          <p:cNvSpPr>
            <a:spLocks noGrp="1" noRot="1" noChangeAspect="1" noChangeArrowheads="1" noTextEdit="1"/>
          </p:cNvSpPr>
          <p:nvPr>
            <p:ph type="sldImg"/>
          </p:nvPr>
        </p:nvSpPr>
        <p:spPr>
          <a:xfrm>
            <a:off x="992188" y="768350"/>
            <a:ext cx="5114925" cy="3836988"/>
          </a:xfrm>
          <a:ln/>
        </p:spPr>
      </p:sp>
      <p:sp>
        <p:nvSpPr>
          <p:cNvPr id="71683" name="Rectangle 3">
            <a:extLst>
              <a:ext uri="{FF2B5EF4-FFF2-40B4-BE49-F238E27FC236}">
                <a16:creationId xmlns:a16="http://schemas.microsoft.com/office/drawing/2014/main" id="{2822F469-6960-6C60-59D7-2F050B34A229}"/>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639619F-BBBD-5BEC-4050-600B7A4E61F7}"/>
              </a:ext>
            </a:extLst>
          </p:cNvPr>
          <p:cNvSpPr>
            <a:spLocks noGrp="1" noRot="1" noChangeAspect="1" noChangeArrowheads="1" noTextEdit="1"/>
          </p:cNvSpPr>
          <p:nvPr>
            <p:ph type="sldImg"/>
          </p:nvPr>
        </p:nvSpPr>
        <p:spPr>
          <a:xfrm>
            <a:off x="992188" y="768350"/>
            <a:ext cx="5114925" cy="3836988"/>
          </a:xfrm>
          <a:ln/>
        </p:spPr>
      </p:sp>
      <p:sp>
        <p:nvSpPr>
          <p:cNvPr id="72707" name="Rectangle 3">
            <a:extLst>
              <a:ext uri="{FF2B5EF4-FFF2-40B4-BE49-F238E27FC236}">
                <a16:creationId xmlns:a16="http://schemas.microsoft.com/office/drawing/2014/main" id="{69825D28-CE11-B573-C48D-8EBB046636DE}"/>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5F5F8C4-8618-888C-A70B-C69A89BA4D5F}"/>
              </a:ext>
            </a:extLst>
          </p:cNvPr>
          <p:cNvSpPr>
            <a:spLocks noGrp="1" noRot="1" noChangeAspect="1" noChangeArrowheads="1" noTextEdit="1"/>
          </p:cNvSpPr>
          <p:nvPr>
            <p:ph type="sldImg"/>
          </p:nvPr>
        </p:nvSpPr>
        <p:spPr>
          <a:xfrm>
            <a:off x="992188" y="768350"/>
            <a:ext cx="5114925" cy="3836988"/>
          </a:xfrm>
          <a:ln/>
        </p:spPr>
      </p:sp>
      <p:sp>
        <p:nvSpPr>
          <p:cNvPr id="73731" name="Rectangle 3">
            <a:extLst>
              <a:ext uri="{FF2B5EF4-FFF2-40B4-BE49-F238E27FC236}">
                <a16:creationId xmlns:a16="http://schemas.microsoft.com/office/drawing/2014/main" id="{72782CAE-C99B-C65E-EB8B-1A45114249D1}"/>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1055BCB1-A46C-9B42-812D-2627D6D296E2}"/>
              </a:ext>
            </a:extLst>
          </p:cNvPr>
          <p:cNvSpPr>
            <a:spLocks noGrp="1" noRot="1" noChangeAspect="1" noChangeArrowheads="1" noTextEdit="1"/>
          </p:cNvSpPr>
          <p:nvPr>
            <p:ph type="sldImg"/>
          </p:nvPr>
        </p:nvSpPr>
        <p:spPr>
          <a:xfrm>
            <a:off x="992188" y="768350"/>
            <a:ext cx="5114925" cy="3836988"/>
          </a:xfrm>
          <a:ln/>
        </p:spPr>
      </p:sp>
      <p:sp>
        <p:nvSpPr>
          <p:cNvPr id="74755" name="Rectangle 3">
            <a:extLst>
              <a:ext uri="{FF2B5EF4-FFF2-40B4-BE49-F238E27FC236}">
                <a16:creationId xmlns:a16="http://schemas.microsoft.com/office/drawing/2014/main" id="{727EDDEF-D65A-4A96-4719-C4EEBD27DB76}"/>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C348500A-C7EB-9834-8B25-9CE576321921}"/>
              </a:ext>
            </a:extLst>
          </p:cNvPr>
          <p:cNvSpPr>
            <a:spLocks noGrp="1" noRot="1" noChangeAspect="1" noChangeArrowheads="1" noTextEdit="1"/>
          </p:cNvSpPr>
          <p:nvPr>
            <p:ph type="sldImg"/>
          </p:nvPr>
        </p:nvSpPr>
        <p:spPr>
          <a:xfrm>
            <a:off x="992188" y="768350"/>
            <a:ext cx="5114925" cy="3836988"/>
          </a:xfrm>
          <a:ln/>
        </p:spPr>
      </p:sp>
      <p:sp>
        <p:nvSpPr>
          <p:cNvPr id="75779" name="Rectangle 3">
            <a:extLst>
              <a:ext uri="{FF2B5EF4-FFF2-40B4-BE49-F238E27FC236}">
                <a16:creationId xmlns:a16="http://schemas.microsoft.com/office/drawing/2014/main" id="{942848F2-C9DA-2F58-6995-1CEE280F63CF}"/>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6490528-E2CB-8619-B0E7-BB04BE464DCC}"/>
              </a:ext>
            </a:extLst>
          </p:cNvPr>
          <p:cNvSpPr>
            <a:spLocks noGrp="1" noRot="1" noChangeAspect="1" noChangeArrowheads="1" noTextEdit="1"/>
          </p:cNvSpPr>
          <p:nvPr>
            <p:ph type="sldImg"/>
          </p:nvPr>
        </p:nvSpPr>
        <p:spPr>
          <a:xfrm>
            <a:off x="992188" y="768350"/>
            <a:ext cx="5114925" cy="3836988"/>
          </a:xfrm>
          <a:ln/>
        </p:spPr>
      </p:sp>
      <p:sp>
        <p:nvSpPr>
          <p:cNvPr id="76803" name="Rectangle 3">
            <a:extLst>
              <a:ext uri="{FF2B5EF4-FFF2-40B4-BE49-F238E27FC236}">
                <a16:creationId xmlns:a16="http://schemas.microsoft.com/office/drawing/2014/main" id="{1D6584C6-E4A2-408D-87E1-A5D73F16B525}"/>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4D1C0579-6781-4422-0418-16BF4B41F97A}"/>
              </a:ext>
            </a:extLst>
          </p:cNvPr>
          <p:cNvSpPr>
            <a:spLocks noGrp="1" noRot="1" noChangeAspect="1" noChangeArrowheads="1" noTextEdit="1"/>
          </p:cNvSpPr>
          <p:nvPr>
            <p:ph type="sldImg"/>
          </p:nvPr>
        </p:nvSpPr>
        <p:spPr>
          <a:xfrm>
            <a:off x="992188" y="768350"/>
            <a:ext cx="5114925" cy="3836988"/>
          </a:xfrm>
          <a:ln/>
        </p:spPr>
      </p:sp>
      <p:sp>
        <p:nvSpPr>
          <p:cNvPr id="77827" name="Rectangle 3">
            <a:extLst>
              <a:ext uri="{FF2B5EF4-FFF2-40B4-BE49-F238E27FC236}">
                <a16:creationId xmlns:a16="http://schemas.microsoft.com/office/drawing/2014/main" id="{5253BFC2-8F03-29EB-68AD-DC1F8C2B2718}"/>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B893EE1-3517-BD7C-DBDA-E5C624F3E0EA}"/>
              </a:ext>
            </a:extLst>
          </p:cNvPr>
          <p:cNvSpPr>
            <a:spLocks noGrp="1" noRot="1" noChangeAspect="1" noChangeArrowheads="1" noTextEdit="1"/>
          </p:cNvSpPr>
          <p:nvPr>
            <p:ph type="sldImg"/>
          </p:nvPr>
        </p:nvSpPr>
        <p:spPr>
          <a:xfrm>
            <a:off x="992188" y="768350"/>
            <a:ext cx="5114925" cy="3836988"/>
          </a:xfrm>
          <a:ln/>
        </p:spPr>
      </p:sp>
      <p:sp>
        <p:nvSpPr>
          <p:cNvPr id="78851" name="Rectangle 3">
            <a:extLst>
              <a:ext uri="{FF2B5EF4-FFF2-40B4-BE49-F238E27FC236}">
                <a16:creationId xmlns:a16="http://schemas.microsoft.com/office/drawing/2014/main" id="{7A161EC5-0180-ADB5-118A-2ABAE1125C25}"/>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ECC2F13-F0B3-DDDE-EEB6-BC81810AAF27}"/>
              </a:ext>
            </a:extLst>
          </p:cNvPr>
          <p:cNvSpPr>
            <a:spLocks noGrp="1" noRot="1" noChangeAspect="1" noChangeArrowheads="1" noTextEdit="1"/>
          </p:cNvSpPr>
          <p:nvPr>
            <p:ph type="sldImg"/>
          </p:nvPr>
        </p:nvSpPr>
        <p:spPr>
          <a:xfrm>
            <a:off x="992188" y="768350"/>
            <a:ext cx="5114925" cy="3836988"/>
          </a:xfrm>
          <a:ln/>
        </p:spPr>
      </p:sp>
      <p:sp>
        <p:nvSpPr>
          <p:cNvPr id="79875" name="Rectangle 3">
            <a:extLst>
              <a:ext uri="{FF2B5EF4-FFF2-40B4-BE49-F238E27FC236}">
                <a16:creationId xmlns:a16="http://schemas.microsoft.com/office/drawing/2014/main" id="{34B434DF-517D-2656-D59B-A9732A1421A1}"/>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F0E46F-EB14-4F0A-AC1D-F8C3EC73FC50}"/>
              </a:ext>
            </a:extLst>
          </p:cNvPr>
          <p:cNvSpPr>
            <a:spLocks noGrp="1" noRot="1" noChangeAspect="1" noChangeArrowheads="1" noTextEdit="1"/>
          </p:cNvSpPr>
          <p:nvPr>
            <p:ph type="sldImg"/>
          </p:nvPr>
        </p:nvSpPr>
        <p:spPr>
          <a:xfrm>
            <a:off x="992188" y="768350"/>
            <a:ext cx="5114925" cy="3836988"/>
          </a:xfrm>
          <a:ln/>
        </p:spPr>
      </p:sp>
      <p:sp>
        <p:nvSpPr>
          <p:cNvPr id="62467" name="Rectangle 3">
            <a:extLst>
              <a:ext uri="{FF2B5EF4-FFF2-40B4-BE49-F238E27FC236}">
                <a16:creationId xmlns:a16="http://schemas.microsoft.com/office/drawing/2014/main" id="{D48626C4-2852-4026-B04B-00F338B97D3E}"/>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F8C0B47D-CA0C-E242-2E56-2DFA08A333F1}"/>
              </a:ext>
            </a:extLst>
          </p:cNvPr>
          <p:cNvSpPr>
            <a:spLocks noGrp="1" noRot="1" noChangeAspect="1" noChangeArrowheads="1" noTextEdit="1"/>
          </p:cNvSpPr>
          <p:nvPr>
            <p:ph type="sldImg"/>
          </p:nvPr>
        </p:nvSpPr>
        <p:spPr>
          <a:xfrm>
            <a:off x="992188" y="768350"/>
            <a:ext cx="5114925" cy="3836988"/>
          </a:xfrm>
          <a:ln/>
        </p:spPr>
      </p:sp>
      <p:sp>
        <p:nvSpPr>
          <p:cNvPr id="80899" name="Rectangle 3">
            <a:extLst>
              <a:ext uri="{FF2B5EF4-FFF2-40B4-BE49-F238E27FC236}">
                <a16:creationId xmlns:a16="http://schemas.microsoft.com/office/drawing/2014/main" id="{675C7048-45D3-CA76-37BC-C15D15371CE3}"/>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4DB91DD9-0D3F-E0DB-8F00-7D256983BB99}"/>
              </a:ext>
            </a:extLst>
          </p:cNvPr>
          <p:cNvSpPr>
            <a:spLocks noGrp="1" noRot="1" noChangeAspect="1" noChangeArrowheads="1" noTextEdit="1"/>
          </p:cNvSpPr>
          <p:nvPr>
            <p:ph type="sldImg"/>
          </p:nvPr>
        </p:nvSpPr>
        <p:spPr>
          <a:xfrm>
            <a:off x="992188" y="768350"/>
            <a:ext cx="5114925" cy="3836988"/>
          </a:xfrm>
          <a:ln/>
        </p:spPr>
      </p:sp>
      <p:sp>
        <p:nvSpPr>
          <p:cNvPr id="81923" name="Rectangle 3">
            <a:extLst>
              <a:ext uri="{FF2B5EF4-FFF2-40B4-BE49-F238E27FC236}">
                <a16:creationId xmlns:a16="http://schemas.microsoft.com/office/drawing/2014/main" id="{4507DC7C-6653-F005-CEA2-1F7981EE44EE}"/>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C3E2B4E-2C08-4F43-5E18-006A09FE28CA}"/>
              </a:ext>
            </a:extLst>
          </p:cNvPr>
          <p:cNvSpPr>
            <a:spLocks noGrp="1" noRot="1" noChangeAspect="1" noChangeArrowheads="1" noTextEdit="1"/>
          </p:cNvSpPr>
          <p:nvPr>
            <p:ph type="sldImg"/>
          </p:nvPr>
        </p:nvSpPr>
        <p:spPr>
          <a:xfrm>
            <a:off x="992188" y="768350"/>
            <a:ext cx="5114925" cy="3836988"/>
          </a:xfrm>
          <a:ln/>
        </p:spPr>
      </p:sp>
      <p:sp>
        <p:nvSpPr>
          <p:cNvPr id="82947" name="Rectangle 3">
            <a:extLst>
              <a:ext uri="{FF2B5EF4-FFF2-40B4-BE49-F238E27FC236}">
                <a16:creationId xmlns:a16="http://schemas.microsoft.com/office/drawing/2014/main" id="{369ABD7B-C51D-F64B-DE42-DF72C60C2C1A}"/>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AFCB91E-C70B-F0A6-C1D9-935A1B41A6D7}"/>
              </a:ext>
            </a:extLst>
          </p:cNvPr>
          <p:cNvSpPr>
            <a:spLocks noGrp="1" noRot="1" noChangeAspect="1" noChangeArrowheads="1" noTextEdit="1"/>
          </p:cNvSpPr>
          <p:nvPr>
            <p:ph type="sldImg"/>
          </p:nvPr>
        </p:nvSpPr>
        <p:spPr>
          <a:xfrm>
            <a:off x="992188" y="768350"/>
            <a:ext cx="5114925" cy="3836988"/>
          </a:xfrm>
          <a:ln/>
        </p:spPr>
      </p:sp>
      <p:sp>
        <p:nvSpPr>
          <p:cNvPr id="83971" name="Rectangle 3">
            <a:extLst>
              <a:ext uri="{FF2B5EF4-FFF2-40B4-BE49-F238E27FC236}">
                <a16:creationId xmlns:a16="http://schemas.microsoft.com/office/drawing/2014/main" id="{DE64331F-5ABE-D053-30EA-126F761AF0E8}"/>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33327ECA-413E-8F1A-F051-8C3FC596BCA6}"/>
              </a:ext>
            </a:extLst>
          </p:cNvPr>
          <p:cNvSpPr>
            <a:spLocks noGrp="1" noRot="1" noChangeAspect="1" noChangeArrowheads="1" noTextEdit="1"/>
          </p:cNvSpPr>
          <p:nvPr>
            <p:ph type="sldImg"/>
          </p:nvPr>
        </p:nvSpPr>
        <p:spPr>
          <a:xfrm>
            <a:off x="992188" y="768350"/>
            <a:ext cx="5114925" cy="3836988"/>
          </a:xfrm>
          <a:ln/>
        </p:spPr>
      </p:sp>
      <p:sp>
        <p:nvSpPr>
          <p:cNvPr id="84995" name="Rectangle 3">
            <a:extLst>
              <a:ext uri="{FF2B5EF4-FFF2-40B4-BE49-F238E27FC236}">
                <a16:creationId xmlns:a16="http://schemas.microsoft.com/office/drawing/2014/main" id="{0948538E-BE9E-EDDC-FACF-36FB16217B64}"/>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39B79A4-9CCA-874F-6727-48293643398E}"/>
              </a:ext>
            </a:extLst>
          </p:cNvPr>
          <p:cNvSpPr>
            <a:spLocks noGrp="1" noRot="1" noChangeAspect="1" noChangeArrowheads="1" noTextEdit="1"/>
          </p:cNvSpPr>
          <p:nvPr>
            <p:ph type="sldImg"/>
          </p:nvPr>
        </p:nvSpPr>
        <p:spPr>
          <a:xfrm>
            <a:off x="992188" y="768350"/>
            <a:ext cx="5114925" cy="3836988"/>
          </a:xfrm>
          <a:ln/>
        </p:spPr>
      </p:sp>
      <p:sp>
        <p:nvSpPr>
          <p:cNvPr id="86019" name="Rectangle 3">
            <a:extLst>
              <a:ext uri="{FF2B5EF4-FFF2-40B4-BE49-F238E27FC236}">
                <a16:creationId xmlns:a16="http://schemas.microsoft.com/office/drawing/2014/main" id="{67E30394-B09F-FBF1-305E-43332AF5A219}"/>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A8F0BDF-E2D4-A1EE-0F8C-83F588BF9BDD}"/>
              </a:ext>
            </a:extLst>
          </p:cNvPr>
          <p:cNvSpPr>
            <a:spLocks noGrp="1" noRot="1" noChangeAspect="1" noChangeArrowheads="1" noTextEdit="1"/>
          </p:cNvSpPr>
          <p:nvPr>
            <p:ph type="sldImg"/>
          </p:nvPr>
        </p:nvSpPr>
        <p:spPr>
          <a:xfrm>
            <a:off x="992188" y="768350"/>
            <a:ext cx="5114925" cy="3836988"/>
          </a:xfrm>
          <a:ln/>
        </p:spPr>
      </p:sp>
      <p:sp>
        <p:nvSpPr>
          <p:cNvPr id="87043" name="Rectangle 3">
            <a:extLst>
              <a:ext uri="{FF2B5EF4-FFF2-40B4-BE49-F238E27FC236}">
                <a16:creationId xmlns:a16="http://schemas.microsoft.com/office/drawing/2014/main" id="{A6B04EF6-9108-E3E9-4A16-B003202A3A6D}"/>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DAE9DD3-D610-BB27-69C6-D35D799341F6}"/>
              </a:ext>
            </a:extLst>
          </p:cNvPr>
          <p:cNvSpPr>
            <a:spLocks noGrp="1" noRot="1" noChangeAspect="1" noChangeArrowheads="1" noTextEdit="1"/>
          </p:cNvSpPr>
          <p:nvPr>
            <p:ph type="sldImg"/>
          </p:nvPr>
        </p:nvSpPr>
        <p:spPr>
          <a:xfrm>
            <a:off x="992188" y="768350"/>
            <a:ext cx="5114925" cy="3836988"/>
          </a:xfrm>
          <a:ln/>
        </p:spPr>
      </p:sp>
      <p:sp>
        <p:nvSpPr>
          <p:cNvPr id="88067" name="Rectangle 3">
            <a:extLst>
              <a:ext uri="{FF2B5EF4-FFF2-40B4-BE49-F238E27FC236}">
                <a16:creationId xmlns:a16="http://schemas.microsoft.com/office/drawing/2014/main" id="{52DE19B4-1F03-58B6-F92C-1D0A4CE2DF28}"/>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2680D675-6CB8-D11E-E65E-FC518FF658FB}"/>
              </a:ext>
            </a:extLst>
          </p:cNvPr>
          <p:cNvSpPr>
            <a:spLocks noGrp="1" noRot="1" noChangeAspect="1" noChangeArrowheads="1" noTextEdit="1"/>
          </p:cNvSpPr>
          <p:nvPr>
            <p:ph type="sldImg"/>
          </p:nvPr>
        </p:nvSpPr>
        <p:spPr>
          <a:xfrm>
            <a:off x="992188" y="768350"/>
            <a:ext cx="5114925" cy="3836988"/>
          </a:xfrm>
          <a:ln/>
        </p:spPr>
      </p:sp>
      <p:sp>
        <p:nvSpPr>
          <p:cNvPr id="89091" name="Rectangle 3">
            <a:extLst>
              <a:ext uri="{FF2B5EF4-FFF2-40B4-BE49-F238E27FC236}">
                <a16:creationId xmlns:a16="http://schemas.microsoft.com/office/drawing/2014/main" id="{D8636559-38A7-8F5D-C59A-9894014372EA}"/>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BA22827-FC57-9CB2-C390-253760DA6998}"/>
              </a:ext>
            </a:extLst>
          </p:cNvPr>
          <p:cNvSpPr>
            <a:spLocks noGrp="1" noRot="1" noChangeAspect="1" noChangeArrowheads="1" noTextEdit="1"/>
          </p:cNvSpPr>
          <p:nvPr>
            <p:ph type="sldImg"/>
          </p:nvPr>
        </p:nvSpPr>
        <p:spPr>
          <a:xfrm>
            <a:off x="992188" y="768350"/>
            <a:ext cx="5114925" cy="3836988"/>
          </a:xfrm>
          <a:ln/>
        </p:spPr>
      </p:sp>
      <p:sp>
        <p:nvSpPr>
          <p:cNvPr id="90115" name="Rectangle 3">
            <a:extLst>
              <a:ext uri="{FF2B5EF4-FFF2-40B4-BE49-F238E27FC236}">
                <a16:creationId xmlns:a16="http://schemas.microsoft.com/office/drawing/2014/main" id="{30A3DE4A-A0A1-9A6B-56AC-94AB2FDC7C73}"/>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3CFC6BB-9782-49CF-8A20-D481494A2DA3}"/>
              </a:ext>
            </a:extLst>
          </p:cNvPr>
          <p:cNvSpPr>
            <a:spLocks noGrp="1" noRot="1" noChangeAspect="1" noChangeArrowheads="1" noTextEdit="1"/>
          </p:cNvSpPr>
          <p:nvPr>
            <p:ph type="sldImg"/>
          </p:nvPr>
        </p:nvSpPr>
        <p:spPr>
          <a:xfrm>
            <a:off x="992188" y="768350"/>
            <a:ext cx="5114925" cy="3836988"/>
          </a:xfrm>
          <a:ln/>
        </p:spPr>
      </p:sp>
      <p:sp>
        <p:nvSpPr>
          <p:cNvPr id="63491" name="Rectangle 3">
            <a:extLst>
              <a:ext uri="{FF2B5EF4-FFF2-40B4-BE49-F238E27FC236}">
                <a16:creationId xmlns:a16="http://schemas.microsoft.com/office/drawing/2014/main" id="{BD712106-17C3-4CE0-B53B-7748945B4A50}"/>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73EC03A-D46A-03C6-9DF8-03DE11A4EC70}"/>
              </a:ext>
            </a:extLst>
          </p:cNvPr>
          <p:cNvSpPr>
            <a:spLocks noGrp="1" noRot="1" noChangeAspect="1" noChangeArrowheads="1" noTextEdit="1"/>
          </p:cNvSpPr>
          <p:nvPr>
            <p:ph type="sldImg"/>
          </p:nvPr>
        </p:nvSpPr>
        <p:spPr>
          <a:xfrm>
            <a:off x="992188" y="768350"/>
            <a:ext cx="5114925" cy="3836988"/>
          </a:xfrm>
          <a:ln/>
        </p:spPr>
      </p:sp>
      <p:sp>
        <p:nvSpPr>
          <p:cNvPr id="91139" name="Rectangle 3">
            <a:extLst>
              <a:ext uri="{FF2B5EF4-FFF2-40B4-BE49-F238E27FC236}">
                <a16:creationId xmlns:a16="http://schemas.microsoft.com/office/drawing/2014/main" id="{ED7AF63E-219B-E748-6A3A-CDAFE7AF061D}"/>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ECD3C6C7-56AD-23E1-F44F-DD74747C2F71}"/>
              </a:ext>
            </a:extLst>
          </p:cNvPr>
          <p:cNvSpPr>
            <a:spLocks noGrp="1" noRot="1" noChangeAspect="1" noChangeArrowheads="1" noTextEdit="1"/>
          </p:cNvSpPr>
          <p:nvPr>
            <p:ph type="sldImg"/>
          </p:nvPr>
        </p:nvSpPr>
        <p:spPr>
          <a:xfrm>
            <a:off x="992188" y="768350"/>
            <a:ext cx="5114925" cy="3836988"/>
          </a:xfrm>
          <a:ln/>
        </p:spPr>
      </p:sp>
      <p:sp>
        <p:nvSpPr>
          <p:cNvPr id="92163" name="Rectangle 3">
            <a:extLst>
              <a:ext uri="{FF2B5EF4-FFF2-40B4-BE49-F238E27FC236}">
                <a16:creationId xmlns:a16="http://schemas.microsoft.com/office/drawing/2014/main" id="{19E6138B-B7F5-14B6-977C-DEF1B1C9E790}"/>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2CCF1788-8EBA-9C63-965A-EF5F1D4CB9F5}"/>
              </a:ext>
            </a:extLst>
          </p:cNvPr>
          <p:cNvSpPr>
            <a:spLocks noGrp="1" noRot="1" noChangeAspect="1" noChangeArrowheads="1" noTextEdit="1"/>
          </p:cNvSpPr>
          <p:nvPr>
            <p:ph type="sldImg"/>
          </p:nvPr>
        </p:nvSpPr>
        <p:spPr>
          <a:xfrm>
            <a:off x="992188" y="768350"/>
            <a:ext cx="5114925" cy="3836988"/>
          </a:xfrm>
          <a:ln/>
        </p:spPr>
      </p:sp>
      <p:sp>
        <p:nvSpPr>
          <p:cNvPr id="93187" name="Rectangle 3">
            <a:extLst>
              <a:ext uri="{FF2B5EF4-FFF2-40B4-BE49-F238E27FC236}">
                <a16:creationId xmlns:a16="http://schemas.microsoft.com/office/drawing/2014/main" id="{35E5AE78-EABB-6B12-0B53-50C6E14E9417}"/>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67EEEC3-ADCB-15ED-FB65-E98FC31AB306}"/>
              </a:ext>
            </a:extLst>
          </p:cNvPr>
          <p:cNvSpPr>
            <a:spLocks noGrp="1" noRot="1" noChangeAspect="1" noChangeArrowheads="1" noTextEdit="1"/>
          </p:cNvSpPr>
          <p:nvPr>
            <p:ph type="sldImg"/>
          </p:nvPr>
        </p:nvSpPr>
        <p:spPr>
          <a:xfrm>
            <a:off x="992188" y="768350"/>
            <a:ext cx="5114925" cy="3836988"/>
          </a:xfrm>
          <a:ln/>
        </p:spPr>
      </p:sp>
      <p:sp>
        <p:nvSpPr>
          <p:cNvPr id="94211" name="Rectangle 3">
            <a:extLst>
              <a:ext uri="{FF2B5EF4-FFF2-40B4-BE49-F238E27FC236}">
                <a16:creationId xmlns:a16="http://schemas.microsoft.com/office/drawing/2014/main" id="{E7DB3A13-274B-0873-A947-38C283F36E30}"/>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3803CCE2-095A-6DA8-07A0-640EDDE07771}"/>
              </a:ext>
            </a:extLst>
          </p:cNvPr>
          <p:cNvSpPr>
            <a:spLocks noGrp="1" noRot="1" noChangeAspect="1" noChangeArrowheads="1" noTextEdit="1"/>
          </p:cNvSpPr>
          <p:nvPr>
            <p:ph type="sldImg"/>
          </p:nvPr>
        </p:nvSpPr>
        <p:spPr>
          <a:xfrm>
            <a:off x="992188" y="768350"/>
            <a:ext cx="5114925" cy="3836988"/>
          </a:xfrm>
          <a:ln/>
        </p:spPr>
      </p:sp>
      <p:sp>
        <p:nvSpPr>
          <p:cNvPr id="95235" name="Rectangle 3">
            <a:extLst>
              <a:ext uri="{FF2B5EF4-FFF2-40B4-BE49-F238E27FC236}">
                <a16:creationId xmlns:a16="http://schemas.microsoft.com/office/drawing/2014/main" id="{BDB3B545-C072-9CA8-1B6C-9903D43E8B0E}"/>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6031356B-E433-B2C8-E627-F439A75F1040}"/>
              </a:ext>
            </a:extLst>
          </p:cNvPr>
          <p:cNvSpPr>
            <a:spLocks noGrp="1" noRot="1" noChangeAspect="1" noChangeArrowheads="1" noTextEdit="1"/>
          </p:cNvSpPr>
          <p:nvPr>
            <p:ph type="sldImg"/>
          </p:nvPr>
        </p:nvSpPr>
        <p:spPr>
          <a:xfrm>
            <a:off x="992188" y="768350"/>
            <a:ext cx="5114925" cy="3836988"/>
          </a:xfrm>
          <a:ln/>
        </p:spPr>
      </p:sp>
      <p:sp>
        <p:nvSpPr>
          <p:cNvPr id="96259" name="Rectangle 3">
            <a:extLst>
              <a:ext uri="{FF2B5EF4-FFF2-40B4-BE49-F238E27FC236}">
                <a16:creationId xmlns:a16="http://schemas.microsoft.com/office/drawing/2014/main" id="{84B77BDB-B82C-E740-40F8-C679AE7EC254}"/>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DFE8544F-32AE-BD79-63A4-58D6BAD55295}"/>
              </a:ext>
            </a:extLst>
          </p:cNvPr>
          <p:cNvSpPr>
            <a:spLocks noGrp="1" noRot="1" noChangeAspect="1" noChangeArrowheads="1" noTextEdit="1"/>
          </p:cNvSpPr>
          <p:nvPr>
            <p:ph type="sldImg"/>
          </p:nvPr>
        </p:nvSpPr>
        <p:spPr>
          <a:xfrm>
            <a:off x="992188" y="768350"/>
            <a:ext cx="5114925" cy="3836988"/>
          </a:xfrm>
          <a:ln/>
        </p:spPr>
      </p:sp>
      <p:sp>
        <p:nvSpPr>
          <p:cNvPr id="97283" name="Rectangle 3">
            <a:extLst>
              <a:ext uri="{FF2B5EF4-FFF2-40B4-BE49-F238E27FC236}">
                <a16:creationId xmlns:a16="http://schemas.microsoft.com/office/drawing/2014/main" id="{7C5904D9-F389-F918-A54F-52F8084BA1DD}"/>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91FF35A-1D50-FAA1-59B7-536C2C652E69}"/>
              </a:ext>
            </a:extLst>
          </p:cNvPr>
          <p:cNvSpPr>
            <a:spLocks noGrp="1" noRot="1" noChangeAspect="1" noChangeArrowheads="1" noTextEdit="1"/>
          </p:cNvSpPr>
          <p:nvPr>
            <p:ph type="sldImg"/>
          </p:nvPr>
        </p:nvSpPr>
        <p:spPr>
          <a:xfrm>
            <a:off x="992188" y="768350"/>
            <a:ext cx="5114925" cy="3836988"/>
          </a:xfrm>
          <a:ln/>
        </p:spPr>
      </p:sp>
      <p:sp>
        <p:nvSpPr>
          <p:cNvPr id="98307" name="Rectangle 3">
            <a:extLst>
              <a:ext uri="{FF2B5EF4-FFF2-40B4-BE49-F238E27FC236}">
                <a16:creationId xmlns:a16="http://schemas.microsoft.com/office/drawing/2014/main" id="{82F1D7AC-9EE6-BF4B-84FE-ED79A06D3199}"/>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07FC259B-61BD-FBCA-10CC-FC542A27DD34}"/>
              </a:ext>
            </a:extLst>
          </p:cNvPr>
          <p:cNvSpPr>
            <a:spLocks noGrp="1" noRot="1" noChangeAspect="1" noChangeArrowheads="1" noTextEdit="1"/>
          </p:cNvSpPr>
          <p:nvPr>
            <p:ph type="sldImg"/>
          </p:nvPr>
        </p:nvSpPr>
        <p:spPr>
          <a:xfrm>
            <a:off x="992188" y="768350"/>
            <a:ext cx="5114925" cy="3836988"/>
          </a:xfrm>
          <a:ln/>
        </p:spPr>
      </p:sp>
      <p:sp>
        <p:nvSpPr>
          <p:cNvPr id="99331" name="Rectangle 3">
            <a:extLst>
              <a:ext uri="{FF2B5EF4-FFF2-40B4-BE49-F238E27FC236}">
                <a16:creationId xmlns:a16="http://schemas.microsoft.com/office/drawing/2014/main" id="{DCCC7FC5-4595-0692-4C43-AB656903AD15}"/>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08682C4E-3B85-DE46-AF18-DC548B8F03D5}"/>
              </a:ext>
            </a:extLst>
          </p:cNvPr>
          <p:cNvSpPr>
            <a:spLocks noGrp="1" noRot="1" noChangeAspect="1" noChangeArrowheads="1" noTextEdit="1"/>
          </p:cNvSpPr>
          <p:nvPr>
            <p:ph type="sldImg"/>
          </p:nvPr>
        </p:nvSpPr>
        <p:spPr>
          <a:xfrm>
            <a:off x="992188" y="768350"/>
            <a:ext cx="5114925" cy="3836988"/>
          </a:xfrm>
          <a:ln/>
        </p:spPr>
      </p:sp>
      <p:sp>
        <p:nvSpPr>
          <p:cNvPr id="100355" name="Rectangle 3">
            <a:extLst>
              <a:ext uri="{FF2B5EF4-FFF2-40B4-BE49-F238E27FC236}">
                <a16:creationId xmlns:a16="http://schemas.microsoft.com/office/drawing/2014/main" id="{89CBAEE0-0966-D458-BB14-1EC6F5A2CFC9}"/>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D0F3E84-ED11-40B2-BA9C-421EED22F88A}"/>
              </a:ext>
            </a:extLst>
          </p:cNvPr>
          <p:cNvSpPr>
            <a:spLocks noGrp="1" noRot="1" noChangeAspect="1" noChangeArrowheads="1" noTextEdit="1"/>
          </p:cNvSpPr>
          <p:nvPr>
            <p:ph type="sldImg"/>
          </p:nvPr>
        </p:nvSpPr>
        <p:spPr>
          <a:xfrm>
            <a:off x="992188" y="768350"/>
            <a:ext cx="5114925" cy="3836988"/>
          </a:xfrm>
          <a:ln/>
        </p:spPr>
      </p:sp>
      <p:sp>
        <p:nvSpPr>
          <p:cNvPr id="64515" name="Rectangle 3">
            <a:extLst>
              <a:ext uri="{FF2B5EF4-FFF2-40B4-BE49-F238E27FC236}">
                <a16:creationId xmlns:a16="http://schemas.microsoft.com/office/drawing/2014/main" id="{E1E6EBE2-4F41-42B4-8B38-E79A0A4933FC}"/>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4C3F64FD-B0D0-B6C4-AE65-A6B3728DC77C}"/>
              </a:ext>
            </a:extLst>
          </p:cNvPr>
          <p:cNvSpPr>
            <a:spLocks noGrp="1" noRot="1" noChangeAspect="1" noChangeArrowheads="1" noTextEdit="1"/>
          </p:cNvSpPr>
          <p:nvPr>
            <p:ph type="sldImg"/>
          </p:nvPr>
        </p:nvSpPr>
        <p:spPr>
          <a:xfrm>
            <a:off x="992188" y="768350"/>
            <a:ext cx="5114925" cy="3836988"/>
          </a:xfrm>
          <a:ln/>
        </p:spPr>
      </p:sp>
      <p:sp>
        <p:nvSpPr>
          <p:cNvPr id="101379" name="Rectangle 3">
            <a:extLst>
              <a:ext uri="{FF2B5EF4-FFF2-40B4-BE49-F238E27FC236}">
                <a16:creationId xmlns:a16="http://schemas.microsoft.com/office/drawing/2014/main" id="{EC51727B-13D0-EB6B-BC49-5F1249FAD1F0}"/>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B5FE561-0EF8-B24E-D421-F26C8075D240}"/>
              </a:ext>
            </a:extLst>
          </p:cNvPr>
          <p:cNvSpPr>
            <a:spLocks noGrp="1" noRot="1" noChangeAspect="1" noChangeArrowheads="1" noTextEdit="1"/>
          </p:cNvSpPr>
          <p:nvPr>
            <p:ph type="sldImg"/>
          </p:nvPr>
        </p:nvSpPr>
        <p:spPr>
          <a:xfrm>
            <a:off x="992188" y="768350"/>
            <a:ext cx="5114925" cy="3836988"/>
          </a:xfrm>
          <a:ln/>
        </p:spPr>
      </p:sp>
      <p:sp>
        <p:nvSpPr>
          <p:cNvPr id="102403" name="Rectangle 3">
            <a:extLst>
              <a:ext uri="{FF2B5EF4-FFF2-40B4-BE49-F238E27FC236}">
                <a16:creationId xmlns:a16="http://schemas.microsoft.com/office/drawing/2014/main" id="{CD50C31D-EC73-1797-8FAD-A57AE66928C5}"/>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80A6A014-B694-8826-5360-497041B56C5D}"/>
              </a:ext>
            </a:extLst>
          </p:cNvPr>
          <p:cNvSpPr>
            <a:spLocks noGrp="1" noRot="1" noChangeAspect="1" noChangeArrowheads="1" noTextEdit="1"/>
          </p:cNvSpPr>
          <p:nvPr>
            <p:ph type="sldImg"/>
          </p:nvPr>
        </p:nvSpPr>
        <p:spPr>
          <a:xfrm>
            <a:off x="992188" y="768350"/>
            <a:ext cx="5114925" cy="3836988"/>
          </a:xfrm>
          <a:ln/>
        </p:spPr>
      </p:sp>
      <p:sp>
        <p:nvSpPr>
          <p:cNvPr id="103427" name="Rectangle 3">
            <a:extLst>
              <a:ext uri="{FF2B5EF4-FFF2-40B4-BE49-F238E27FC236}">
                <a16:creationId xmlns:a16="http://schemas.microsoft.com/office/drawing/2014/main" id="{5E9237F0-5B8D-6E75-294B-441A7D14DE50}"/>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2CA7D75-F366-FF3F-DAF9-CD0F21C1D796}"/>
              </a:ext>
            </a:extLst>
          </p:cNvPr>
          <p:cNvSpPr>
            <a:spLocks noGrp="1" noRot="1" noChangeAspect="1" noChangeArrowheads="1" noTextEdit="1"/>
          </p:cNvSpPr>
          <p:nvPr>
            <p:ph type="sldImg"/>
          </p:nvPr>
        </p:nvSpPr>
        <p:spPr>
          <a:xfrm>
            <a:off x="992188" y="768350"/>
            <a:ext cx="5114925" cy="3836988"/>
          </a:xfrm>
          <a:ln/>
        </p:spPr>
      </p:sp>
      <p:sp>
        <p:nvSpPr>
          <p:cNvPr id="104451" name="Rectangle 3">
            <a:extLst>
              <a:ext uri="{FF2B5EF4-FFF2-40B4-BE49-F238E27FC236}">
                <a16:creationId xmlns:a16="http://schemas.microsoft.com/office/drawing/2014/main" id="{03FC474E-3E79-56BB-2CE2-71935018B1F1}"/>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B26E176E-1633-C046-CFB8-C77A6AF02C83}"/>
              </a:ext>
            </a:extLst>
          </p:cNvPr>
          <p:cNvSpPr>
            <a:spLocks noGrp="1" noRot="1" noChangeAspect="1" noChangeArrowheads="1" noTextEdit="1"/>
          </p:cNvSpPr>
          <p:nvPr>
            <p:ph type="sldImg"/>
          </p:nvPr>
        </p:nvSpPr>
        <p:spPr>
          <a:xfrm>
            <a:off x="992188" y="768350"/>
            <a:ext cx="5114925" cy="3836988"/>
          </a:xfrm>
          <a:ln/>
        </p:spPr>
      </p:sp>
      <p:sp>
        <p:nvSpPr>
          <p:cNvPr id="105475" name="Rectangle 3">
            <a:extLst>
              <a:ext uri="{FF2B5EF4-FFF2-40B4-BE49-F238E27FC236}">
                <a16:creationId xmlns:a16="http://schemas.microsoft.com/office/drawing/2014/main" id="{9A922384-146E-031B-50CD-1D71B0E6443A}"/>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5F0883D5-1A4A-AFB3-6DE6-6450D1769331}"/>
              </a:ext>
            </a:extLst>
          </p:cNvPr>
          <p:cNvSpPr>
            <a:spLocks noGrp="1" noRot="1" noChangeAspect="1" noChangeArrowheads="1" noTextEdit="1"/>
          </p:cNvSpPr>
          <p:nvPr>
            <p:ph type="sldImg"/>
          </p:nvPr>
        </p:nvSpPr>
        <p:spPr>
          <a:xfrm>
            <a:off x="992188" y="768350"/>
            <a:ext cx="5114925" cy="3836988"/>
          </a:xfrm>
          <a:ln/>
        </p:spPr>
      </p:sp>
      <p:sp>
        <p:nvSpPr>
          <p:cNvPr id="106499" name="Rectangle 3">
            <a:extLst>
              <a:ext uri="{FF2B5EF4-FFF2-40B4-BE49-F238E27FC236}">
                <a16:creationId xmlns:a16="http://schemas.microsoft.com/office/drawing/2014/main" id="{D689CA73-4404-793F-FFC3-00C2A82688AC}"/>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BAED963D-1796-4530-A783-A7962F670607}"/>
              </a:ext>
            </a:extLst>
          </p:cNvPr>
          <p:cNvSpPr>
            <a:spLocks noGrp="1" noRot="1" noChangeAspect="1" noChangeArrowheads="1" noTextEdit="1"/>
          </p:cNvSpPr>
          <p:nvPr>
            <p:ph type="sldImg"/>
          </p:nvPr>
        </p:nvSpPr>
        <p:spPr>
          <a:xfrm>
            <a:off x="992188" y="768350"/>
            <a:ext cx="5114925" cy="3836988"/>
          </a:xfrm>
          <a:ln/>
        </p:spPr>
      </p:sp>
      <p:sp>
        <p:nvSpPr>
          <p:cNvPr id="107523" name="Rectangle 3">
            <a:extLst>
              <a:ext uri="{FF2B5EF4-FFF2-40B4-BE49-F238E27FC236}">
                <a16:creationId xmlns:a16="http://schemas.microsoft.com/office/drawing/2014/main" id="{B7AB4A92-3B18-4472-A229-238B82D8A11C}"/>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4D0319C1-8748-42CC-8F6C-DD43E98A5CFE}"/>
              </a:ext>
            </a:extLst>
          </p:cNvPr>
          <p:cNvSpPr>
            <a:spLocks noGrp="1" noRot="1" noChangeAspect="1" noChangeArrowheads="1" noTextEdit="1"/>
          </p:cNvSpPr>
          <p:nvPr>
            <p:ph type="sldImg"/>
          </p:nvPr>
        </p:nvSpPr>
        <p:spPr>
          <a:xfrm>
            <a:off x="992188" y="768350"/>
            <a:ext cx="5114925" cy="3836988"/>
          </a:xfrm>
          <a:ln/>
        </p:spPr>
      </p:sp>
      <p:sp>
        <p:nvSpPr>
          <p:cNvPr id="108547" name="Rectangle 3">
            <a:extLst>
              <a:ext uri="{FF2B5EF4-FFF2-40B4-BE49-F238E27FC236}">
                <a16:creationId xmlns:a16="http://schemas.microsoft.com/office/drawing/2014/main" id="{2896F48B-96C8-451D-8B91-2DE9A4B14119}"/>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2FBA8A0-4943-42F2-89DD-FD5336591153}"/>
              </a:ext>
            </a:extLst>
          </p:cNvPr>
          <p:cNvSpPr>
            <a:spLocks noGrp="1" noRot="1" noChangeAspect="1" noChangeArrowheads="1" noTextEdit="1"/>
          </p:cNvSpPr>
          <p:nvPr>
            <p:ph type="sldImg"/>
          </p:nvPr>
        </p:nvSpPr>
        <p:spPr>
          <a:xfrm>
            <a:off x="992188" y="768350"/>
            <a:ext cx="5114925" cy="3836988"/>
          </a:xfrm>
          <a:ln/>
        </p:spPr>
      </p:sp>
      <p:sp>
        <p:nvSpPr>
          <p:cNvPr id="109571" name="Rectangle 3">
            <a:extLst>
              <a:ext uri="{FF2B5EF4-FFF2-40B4-BE49-F238E27FC236}">
                <a16:creationId xmlns:a16="http://schemas.microsoft.com/office/drawing/2014/main" id="{597135DA-1339-4C24-8DC5-3BC13889DDEE}"/>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hape 4">
            <a:extLst>
              <a:ext uri="{FF2B5EF4-FFF2-40B4-BE49-F238E27FC236}">
                <a16:creationId xmlns:a16="http://schemas.microsoft.com/office/drawing/2014/main" id="{1F88C662-166E-D579-ED56-6F52369E24F8}"/>
              </a:ext>
            </a:extLst>
          </p:cNvPr>
          <p:cNvSpPr>
            <a:spLocks noGrp="1" noChangeArrowheads="1"/>
          </p:cNvSpPr>
          <p:nvPr>
            <p:ph type="sldNum" sz="quarter" idx="5"/>
          </p:nvPr>
        </p:nvSpPr>
        <p:spPr>
          <a:noFill/>
        </p:spPr>
        <p:txBody>
          <a:bodyPr/>
          <a:lstStyle>
            <a:lvl1pPr defTabSz="990600" eaLnBrk="0" hangingPunct="0">
              <a:spcBef>
                <a:spcPct val="30000"/>
              </a:spcBef>
              <a:defRPr sz="1200">
                <a:solidFill>
                  <a:schemeClr val="tx1"/>
                </a:solidFill>
                <a:latin typeface="Verdana" panose="020B0604030504040204" pitchFamily="34" charset="0"/>
              </a:defRPr>
            </a:lvl1pPr>
            <a:lvl2pPr marL="804863" indent="-309563" defTabSz="990600" eaLnBrk="0" hangingPunct="0">
              <a:spcBef>
                <a:spcPct val="30000"/>
              </a:spcBef>
              <a:defRPr sz="1200">
                <a:solidFill>
                  <a:schemeClr val="tx1"/>
                </a:solidFill>
                <a:latin typeface="Verdana" panose="020B0604030504040204" pitchFamily="34" charset="0"/>
              </a:defRPr>
            </a:lvl2pPr>
            <a:lvl3pPr marL="1238250" indent="-247650" defTabSz="990600" eaLnBrk="0" hangingPunct="0">
              <a:spcBef>
                <a:spcPct val="30000"/>
              </a:spcBef>
              <a:defRPr sz="1200">
                <a:solidFill>
                  <a:schemeClr val="tx1"/>
                </a:solidFill>
                <a:latin typeface="Verdana" panose="020B0604030504040204" pitchFamily="34" charset="0"/>
              </a:defRPr>
            </a:lvl3pPr>
            <a:lvl4pPr marL="1733550" indent="-247650" defTabSz="990600" eaLnBrk="0" hangingPunct="0">
              <a:spcBef>
                <a:spcPct val="30000"/>
              </a:spcBef>
              <a:defRPr sz="1200">
                <a:solidFill>
                  <a:schemeClr val="tx1"/>
                </a:solidFill>
                <a:latin typeface="Verdana" panose="020B0604030504040204" pitchFamily="34" charset="0"/>
              </a:defRPr>
            </a:lvl4pPr>
            <a:lvl5pPr marL="2228850" indent="-247650" defTabSz="990600" eaLnBrk="0" hangingPunct="0">
              <a:spcBef>
                <a:spcPct val="30000"/>
              </a:spcBef>
              <a:defRPr sz="1200">
                <a:solidFill>
                  <a:schemeClr val="tx1"/>
                </a:solidFill>
                <a:latin typeface="Verdana" panose="020B0604030504040204" pitchFamily="34" charset="0"/>
              </a:defRPr>
            </a:lvl5pPr>
            <a:lvl6pPr marL="2686050" indent="-247650" defTabSz="990600" eaLnBrk="0" fontAlgn="base" hangingPunct="0">
              <a:spcBef>
                <a:spcPct val="30000"/>
              </a:spcBef>
              <a:spcAft>
                <a:spcPct val="0"/>
              </a:spcAft>
              <a:defRPr sz="1200">
                <a:solidFill>
                  <a:schemeClr val="tx1"/>
                </a:solidFill>
                <a:latin typeface="Verdana" panose="020B0604030504040204" pitchFamily="34" charset="0"/>
              </a:defRPr>
            </a:lvl6pPr>
            <a:lvl7pPr marL="3143250" indent="-247650" defTabSz="990600" eaLnBrk="0" fontAlgn="base" hangingPunct="0">
              <a:spcBef>
                <a:spcPct val="30000"/>
              </a:spcBef>
              <a:spcAft>
                <a:spcPct val="0"/>
              </a:spcAft>
              <a:defRPr sz="1200">
                <a:solidFill>
                  <a:schemeClr val="tx1"/>
                </a:solidFill>
                <a:latin typeface="Verdana" panose="020B0604030504040204" pitchFamily="34" charset="0"/>
              </a:defRPr>
            </a:lvl7pPr>
            <a:lvl8pPr marL="3600450" indent="-247650" defTabSz="990600" eaLnBrk="0" fontAlgn="base" hangingPunct="0">
              <a:spcBef>
                <a:spcPct val="30000"/>
              </a:spcBef>
              <a:spcAft>
                <a:spcPct val="0"/>
              </a:spcAft>
              <a:defRPr sz="1200">
                <a:solidFill>
                  <a:schemeClr val="tx1"/>
                </a:solidFill>
                <a:latin typeface="Verdana" panose="020B0604030504040204" pitchFamily="34" charset="0"/>
              </a:defRPr>
            </a:lvl8pPr>
            <a:lvl9pPr marL="4057650" indent="-247650" defTabSz="990600" eaLnBrk="0" fontAlgn="base" hangingPunct="0">
              <a:spcBef>
                <a:spcPct val="30000"/>
              </a:spcBef>
              <a:spcAft>
                <a:spcPct val="0"/>
              </a:spcAft>
              <a:defRPr sz="1200">
                <a:solidFill>
                  <a:schemeClr val="tx1"/>
                </a:solidFill>
                <a:latin typeface="Verdana" panose="020B0604030504040204" pitchFamily="34" charset="0"/>
              </a:defRPr>
            </a:lvl9pPr>
          </a:lstStyle>
          <a:p>
            <a:pPr eaLnBrk="1" hangingPunct="1">
              <a:spcBef>
                <a:spcPct val="0"/>
              </a:spcBef>
            </a:pPr>
            <a:fld id="{570638F4-DEFE-4A82-8CB5-AAAD52C79959}" type="slidenum">
              <a:rPr lang="pt-BR" altLang="pt-BR" sz="1300">
                <a:latin typeface="Arial" panose="020B0604020202020204" pitchFamily="34" charset="0"/>
              </a:rPr>
              <a:pPr eaLnBrk="1" hangingPunct="1">
                <a:spcBef>
                  <a:spcPct val="0"/>
                </a:spcBef>
              </a:pPr>
              <a:t>5</a:t>
            </a:fld>
            <a:endParaRPr lang="en-US" altLang="pt-BR" sz="1300">
              <a:latin typeface="Arial" panose="020B0604020202020204" pitchFamily="34" charset="0"/>
            </a:endParaRPr>
          </a:p>
        </p:txBody>
      </p:sp>
      <p:sp>
        <p:nvSpPr>
          <p:cNvPr id="65539" name="Rectangle 15361">
            <a:extLst>
              <a:ext uri="{FF2B5EF4-FFF2-40B4-BE49-F238E27FC236}">
                <a16:creationId xmlns:a16="http://schemas.microsoft.com/office/drawing/2014/main" id="{BF31A9CD-1C51-F02B-2F4B-EC6A276786C3}"/>
              </a:ext>
            </a:extLst>
          </p:cNvPr>
          <p:cNvSpPr>
            <a:spLocks noGrp="1" noRot="1" noChangeAspect="1" noChangeArrowheads="1" noTextEdit="1"/>
          </p:cNvSpPr>
          <p:nvPr>
            <p:ph type="sldImg"/>
          </p:nvPr>
        </p:nvSpPr>
        <p:spPr>
          <a:xfrm>
            <a:off x="992188" y="768350"/>
            <a:ext cx="5114925" cy="3836988"/>
          </a:xfrm>
          <a:ln cap="flat">
            <a:headEnd type="none" w="med" len="med"/>
            <a:tailEnd type="none" w="med" len="med"/>
          </a:ln>
        </p:spPr>
      </p:sp>
      <p:sp>
        <p:nvSpPr>
          <p:cNvPr id="65540" name="Rectangle 15362">
            <a:extLst>
              <a:ext uri="{FF2B5EF4-FFF2-40B4-BE49-F238E27FC236}">
                <a16:creationId xmlns:a16="http://schemas.microsoft.com/office/drawing/2014/main" id="{29961584-7BE4-91E4-F93D-C6D01C2B6B25}"/>
              </a:ext>
            </a:extLst>
          </p:cNvPr>
          <p:cNvSpPr>
            <a:spLocks noGrp="1" noChangeArrowheads="1"/>
          </p:cNvSpPr>
          <p:nvPr>
            <p:ph type="body" idx="1"/>
          </p:nvPr>
        </p:nvSpPr>
        <p:spPr>
          <a:noFill/>
        </p:spPr>
        <p:txBody>
          <a:bodyPr/>
          <a:lstStyle/>
          <a:p>
            <a:pPr eaLnBrk="1" hangingPunct="1"/>
            <a:endParaRPr lang="pt-BR" altLang="pt-B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5BED6B9-6EDB-85A2-B4A6-9242A1F28362}"/>
              </a:ext>
            </a:extLst>
          </p:cNvPr>
          <p:cNvSpPr>
            <a:spLocks noGrp="1" noRot="1" noChangeAspect="1" noChangeArrowheads="1" noTextEdit="1"/>
          </p:cNvSpPr>
          <p:nvPr>
            <p:ph type="sldImg"/>
          </p:nvPr>
        </p:nvSpPr>
        <p:spPr>
          <a:xfrm>
            <a:off x="992188" y="768350"/>
            <a:ext cx="5114925" cy="3836988"/>
          </a:xfrm>
          <a:ln/>
        </p:spPr>
      </p:sp>
      <p:sp>
        <p:nvSpPr>
          <p:cNvPr id="66563" name="Rectangle 3">
            <a:extLst>
              <a:ext uri="{FF2B5EF4-FFF2-40B4-BE49-F238E27FC236}">
                <a16:creationId xmlns:a16="http://schemas.microsoft.com/office/drawing/2014/main" id="{23CE0F24-5CA8-288A-D743-36FD44377102}"/>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00F072AA-28E8-1867-DB12-4396348F1D19}"/>
              </a:ext>
            </a:extLst>
          </p:cNvPr>
          <p:cNvSpPr>
            <a:spLocks noGrp="1" noRot="1" noChangeAspect="1" noChangeArrowheads="1" noTextEdit="1"/>
          </p:cNvSpPr>
          <p:nvPr>
            <p:ph type="sldImg"/>
          </p:nvPr>
        </p:nvSpPr>
        <p:spPr>
          <a:xfrm>
            <a:off x="992188" y="768350"/>
            <a:ext cx="5114925" cy="3836988"/>
          </a:xfrm>
          <a:ln/>
        </p:spPr>
      </p:sp>
      <p:sp>
        <p:nvSpPr>
          <p:cNvPr id="67587" name="Rectangle 3">
            <a:extLst>
              <a:ext uri="{FF2B5EF4-FFF2-40B4-BE49-F238E27FC236}">
                <a16:creationId xmlns:a16="http://schemas.microsoft.com/office/drawing/2014/main" id="{CEB60582-C566-ACD3-F938-392D1EFFB8E8}"/>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A632739-80B5-B832-7DA4-417C475A5530}"/>
              </a:ext>
            </a:extLst>
          </p:cNvPr>
          <p:cNvSpPr>
            <a:spLocks noGrp="1" noRot="1" noChangeAspect="1" noChangeArrowheads="1" noTextEdit="1"/>
          </p:cNvSpPr>
          <p:nvPr>
            <p:ph type="sldImg"/>
          </p:nvPr>
        </p:nvSpPr>
        <p:spPr>
          <a:xfrm>
            <a:off x="992188" y="768350"/>
            <a:ext cx="5114925" cy="3836988"/>
          </a:xfrm>
          <a:ln/>
        </p:spPr>
      </p:sp>
      <p:sp>
        <p:nvSpPr>
          <p:cNvPr id="68611" name="Rectangle 3">
            <a:extLst>
              <a:ext uri="{FF2B5EF4-FFF2-40B4-BE49-F238E27FC236}">
                <a16:creationId xmlns:a16="http://schemas.microsoft.com/office/drawing/2014/main" id="{378689CA-D309-27E9-CBB5-3D7EF02D9332}"/>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4126968-1D5D-C06A-8A91-897FFFA25495}"/>
              </a:ext>
            </a:extLst>
          </p:cNvPr>
          <p:cNvSpPr>
            <a:spLocks noGrp="1" noRot="1" noChangeAspect="1" noChangeArrowheads="1" noTextEdit="1"/>
          </p:cNvSpPr>
          <p:nvPr>
            <p:ph type="sldImg"/>
          </p:nvPr>
        </p:nvSpPr>
        <p:spPr>
          <a:xfrm>
            <a:off x="992188" y="768350"/>
            <a:ext cx="5114925" cy="3836988"/>
          </a:xfrm>
          <a:ln/>
        </p:spPr>
      </p:sp>
      <p:sp>
        <p:nvSpPr>
          <p:cNvPr id="69635" name="Rectangle 3">
            <a:extLst>
              <a:ext uri="{FF2B5EF4-FFF2-40B4-BE49-F238E27FC236}">
                <a16:creationId xmlns:a16="http://schemas.microsoft.com/office/drawing/2014/main" id="{5E23E188-5834-FD1F-3028-DDC8218C6E49}"/>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4" name="Rectangle 9">
            <a:extLst>
              <a:ext uri="{FF2B5EF4-FFF2-40B4-BE49-F238E27FC236}">
                <a16:creationId xmlns:a16="http://schemas.microsoft.com/office/drawing/2014/main" id="{23A5AB34-3C5C-4BFE-B240-C87095332C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4325" y="246063"/>
            <a:ext cx="235743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600025F-022C-4757-BEFC-FF5EED2382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72225" y="409575"/>
            <a:ext cx="25558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15">
            <a:extLst>
              <a:ext uri="{FF2B5EF4-FFF2-40B4-BE49-F238E27FC236}">
                <a16:creationId xmlns:a16="http://schemas.microsoft.com/office/drawing/2014/main" id="{EB8D39A2-B68B-47B1-A1F7-0F99AA7379C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67088" y="296863"/>
            <a:ext cx="24098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685800" y="2130425"/>
            <a:ext cx="7772400" cy="1470025"/>
          </a:xfrm>
        </p:spPr>
        <p:txBody>
          <a:bodyPr/>
          <a:lstStyle>
            <a:lvl1pPr algn="ctr">
              <a:defRPr b="1">
                <a:solidFill>
                  <a:srgbClr val="006599"/>
                </a:solidFill>
                <a:effectLst>
                  <a:outerShdw blurRad="38100" dist="38100" dir="2700000" algn="tl">
                    <a:srgbClr val="000000">
                      <a:alpha val="43137"/>
                    </a:srgbClr>
                  </a:outerShdw>
                </a:effectLst>
              </a:defRPr>
            </a:lvl1pPr>
          </a:lstStyle>
          <a:p>
            <a:r>
              <a:rPr lang="pt-BR" dirty="0"/>
              <a:t>Clique para editar o estilo do título mestre</a:t>
            </a:r>
          </a:p>
        </p:txBody>
      </p:sp>
      <p:sp>
        <p:nvSpPr>
          <p:cNvPr id="3" name="Subtítulo 2"/>
          <p:cNvSpPr>
            <a:spLocks noGrp="1"/>
          </p:cNvSpPr>
          <p:nvPr>
            <p:ph type="subTitle" idx="1"/>
          </p:nvPr>
        </p:nvSpPr>
        <p:spPr>
          <a:xfrm>
            <a:off x="1371600" y="4357694"/>
            <a:ext cx="6400800" cy="1281106"/>
          </a:xfrm>
        </p:spPr>
        <p:txBody>
          <a:bodyPr>
            <a:normAutofit/>
          </a:bodyPr>
          <a:lstStyle>
            <a:lvl1pPr marL="0" indent="0" algn="ctr" rtl="0" fontAlgn="auto">
              <a:spcBef>
                <a:spcPct val="20000"/>
              </a:spcBef>
              <a:spcAft>
                <a:spcPts val="0"/>
              </a:spcAft>
              <a:buFont typeface="Arial" pitchFamily="34" charset="0"/>
              <a:buNone/>
              <a:defRPr lang="pt-BR" sz="2800" kern="1200" dirty="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a:t>Clique para editar o estilo do subtítulo mestre</a:t>
            </a:r>
          </a:p>
        </p:txBody>
      </p:sp>
      <p:sp>
        <p:nvSpPr>
          <p:cNvPr id="7" name="Espaço Reservado para Data 3">
            <a:extLst>
              <a:ext uri="{FF2B5EF4-FFF2-40B4-BE49-F238E27FC236}">
                <a16:creationId xmlns:a16="http://schemas.microsoft.com/office/drawing/2014/main" id="{F5B537C4-2D75-4116-ADFA-27DF89E407D4}"/>
              </a:ext>
            </a:extLst>
          </p:cNvPr>
          <p:cNvSpPr>
            <a:spLocks noGrp="1"/>
          </p:cNvSpPr>
          <p:nvPr>
            <p:ph type="dt" sz="half" idx="10"/>
          </p:nvPr>
        </p:nvSpPr>
        <p:spPr/>
        <p:txBody>
          <a:bodyPr/>
          <a:lstStyle>
            <a:lvl1pPr>
              <a:defRPr/>
            </a:lvl1pPr>
          </a:lstStyle>
          <a:p>
            <a:pPr>
              <a:defRPr/>
            </a:pPr>
            <a:fld id="{C2634B7C-02E5-4E6E-96DA-83DB3D237E9B}" type="datetimeFigureOut">
              <a:rPr lang="pt-BR"/>
              <a:pPr>
                <a:defRPr/>
              </a:pPr>
              <a:t>09/10/2023</a:t>
            </a:fld>
            <a:endParaRPr lang="pt-BR"/>
          </a:p>
        </p:txBody>
      </p:sp>
      <p:sp>
        <p:nvSpPr>
          <p:cNvPr id="8" name="Espaço Reservado para Rodapé 4">
            <a:extLst>
              <a:ext uri="{FF2B5EF4-FFF2-40B4-BE49-F238E27FC236}">
                <a16:creationId xmlns:a16="http://schemas.microsoft.com/office/drawing/2014/main" id="{1E3E7D50-D7C4-4EB0-B6BE-2B15DE47D30E}"/>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9846436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F94A9A-3915-44C0-AE5E-A0632563D9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3194050" y="3336925"/>
            <a:ext cx="6572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ector reto 20">
            <a:extLst>
              <a:ext uri="{FF2B5EF4-FFF2-40B4-BE49-F238E27FC236}">
                <a16:creationId xmlns:a16="http://schemas.microsoft.com/office/drawing/2014/main" id="{79E99719-B570-4DAE-84B8-156064041FEE}"/>
              </a:ext>
            </a:extLst>
          </p:cNvPr>
          <p:cNvCxnSpPr>
            <a:cxnSpLocks noChangeShapeType="1"/>
          </p:cNvCxnSpPr>
          <p:nvPr userDrawn="1"/>
        </p:nvCxnSpPr>
        <p:spPr bwMode="auto">
          <a:xfrm rot="5400000">
            <a:off x="-3073400" y="3429000"/>
            <a:ext cx="6573838" cy="1588"/>
          </a:xfrm>
          <a:prstGeom prst="line">
            <a:avLst/>
          </a:prstGeom>
          <a:noFill/>
          <a:ln w="28575" algn="ctr">
            <a:solidFill>
              <a:srgbClr val="006599"/>
            </a:solidFill>
            <a:round/>
            <a:headEnd/>
            <a:tailEnd/>
          </a:ln>
          <a:extLst>
            <a:ext uri="{909E8E84-426E-40DD-AFC4-6F175D3DCCD1}">
              <a14:hiddenFill xmlns:a14="http://schemas.microsoft.com/office/drawing/2010/main">
                <a:noFill/>
              </a14:hiddenFill>
            </a:ext>
          </a:extLst>
        </p:spPr>
      </p:cxnSp>
      <p:sp>
        <p:nvSpPr>
          <p:cNvPr id="2" name="Título 1"/>
          <p:cNvSpPr>
            <a:spLocks noGrp="1"/>
          </p:cNvSpPr>
          <p:nvPr>
            <p:ph type="title"/>
          </p:nvPr>
        </p:nvSpPr>
        <p:spPr/>
        <p:txBody>
          <a:bodyPr/>
          <a:lstStyle>
            <a:lvl1pPr algn="l">
              <a:defRPr b="1">
                <a:solidFill>
                  <a:srgbClr val="006599"/>
                </a:solidFill>
              </a:defRPr>
            </a:lvl1pPr>
          </a:lstStyle>
          <a:p>
            <a:r>
              <a:rPr lang="pt-BR" dirty="0"/>
              <a:t>Clique para editar o estilo do título mestre</a:t>
            </a:r>
          </a:p>
        </p:txBody>
      </p:sp>
      <p:sp>
        <p:nvSpPr>
          <p:cNvPr id="3" name="Espaço Reservado para Conteúdo 2"/>
          <p:cNvSpPr>
            <a:spLocks noGrp="1"/>
          </p:cNvSpPr>
          <p:nvPr>
            <p:ph idx="1"/>
          </p:nvPr>
        </p:nvSpPr>
        <p:spPr/>
        <p:txBody>
          <a:bodyPr/>
          <a:lstStyle>
            <a:lvl1pPr>
              <a:buFont typeface="Wingdings" pitchFamily="2" charset="2"/>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Data 3">
            <a:extLst>
              <a:ext uri="{FF2B5EF4-FFF2-40B4-BE49-F238E27FC236}">
                <a16:creationId xmlns:a16="http://schemas.microsoft.com/office/drawing/2014/main" id="{B5C63769-FABC-4794-B9FB-344CD64487D2}"/>
              </a:ext>
            </a:extLst>
          </p:cNvPr>
          <p:cNvSpPr>
            <a:spLocks noGrp="1"/>
          </p:cNvSpPr>
          <p:nvPr>
            <p:ph type="dt" sz="half" idx="10"/>
          </p:nvPr>
        </p:nvSpPr>
        <p:spPr/>
        <p:txBody>
          <a:bodyPr/>
          <a:lstStyle>
            <a:lvl1pPr>
              <a:defRPr/>
            </a:lvl1pPr>
          </a:lstStyle>
          <a:p>
            <a:pPr>
              <a:defRPr/>
            </a:pPr>
            <a:fld id="{366D7B35-5404-4C62-AA8F-380405A70C56}" type="datetimeFigureOut">
              <a:rPr lang="pt-BR"/>
              <a:pPr>
                <a:defRPr/>
              </a:pPr>
              <a:t>09/10/2023</a:t>
            </a:fld>
            <a:endParaRPr lang="pt-BR"/>
          </a:p>
        </p:txBody>
      </p:sp>
      <p:sp>
        <p:nvSpPr>
          <p:cNvPr id="7" name="Espaço Reservado para Rodapé 4">
            <a:extLst>
              <a:ext uri="{FF2B5EF4-FFF2-40B4-BE49-F238E27FC236}">
                <a16:creationId xmlns:a16="http://schemas.microsoft.com/office/drawing/2014/main" id="{3AA09752-DC7D-4985-9623-7324F08280E2}"/>
              </a:ext>
            </a:extLst>
          </p:cNvPr>
          <p:cNvSpPr>
            <a:spLocks noGrp="1"/>
          </p:cNvSpPr>
          <p:nvPr>
            <p:ph type="ftr" sz="quarter" idx="11"/>
          </p:nvPr>
        </p:nvSpPr>
        <p:spPr/>
        <p:txBody>
          <a:bodyPr/>
          <a:lstStyle>
            <a:lvl1pPr>
              <a:defRPr/>
            </a:lvl1pPr>
          </a:lstStyle>
          <a:p>
            <a:pPr>
              <a:defRPr/>
            </a:pPr>
            <a:endParaRPr lang="en-US"/>
          </a:p>
        </p:txBody>
      </p:sp>
      <p:sp>
        <p:nvSpPr>
          <p:cNvPr id="8" name="Espaço Reservado para Número de Slide 5">
            <a:extLst>
              <a:ext uri="{FF2B5EF4-FFF2-40B4-BE49-F238E27FC236}">
                <a16:creationId xmlns:a16="http://schemas.microsoft.com/office/drawing/2014/main" id="{B3E3028D-83A6-4D4D-9B1E-D577DC9F9B1A}"/>
              </a:ext>
            </a:extLst>
          </p:cNvPr>
          <p:cNvSpPr>
            <a:spLocks noGrp="1"/>
          </p:cNvSpPr>
          <p:nvPr>
            <p:ph type="sldNum" sz="quarter" idx="12"/>
          </p:nvPr>
        </p:nvSpPr>
        <p:spPr/>
        <p:txBody>
          <a:bodyPr/>
          <a:lstStyle>
            <a:lvl1pPr>
              <a:defRPr/>
            </a:lvl1pPr>
          </a:lstStyle>
          <a:p>
            <a:fld id="{2362E525-5184-41F5-B827-6AEF3C11E977}" type="slidenum">
              <a:rPr lang="pt-BR" altLang="pt-BR"/>
              <a:pPr/>
              <a:t>‹nº›</a:t>
            </a:fld>
            <a:endParaRPr lang="en-US" altLang="pt-BR"/>
          </a:p>
        </p:txBody>
      </p:sp>
    </p:spTree>
    <p:extLst>
      <p:ext uri="{BB962C8B-B14F-4D97-AF65-F5344CB8AC3E}">
        <p14:creationId xmlns:p14="http://schemas.microsoft.com/office/powerpoint/2010/main" val="424474001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2B049A-EE6A-4DE0-BEDB-A0C0BCF8CB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3194050" y="3336925"/>
            <a:ext cx="6572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ector reto 18">
            <a:extLst>
              <a:ext uri="{FF2B5EF4-FFF2-40B4-BE49-F238E27FC236}">
                <a16:creationId xmlns:a16="http://schemas.microsoft.com/office/drawing/2014/main" id="{98B9C036-89F9-4A30-B1AC-D3430C704F00}"/>
              </a:ext>
            </a:extLst>
          </p:cNvPr>
          <p:cNvCxnSpPr>
            <a:cxnSpLocks noChangeShapeType="1"/>
          </p:cNvCxnSpPr>
          <p:nvPr userDrawn="1"/>
        </p:nvCxnSpPr>
        <p:spPr bwMode="auto">
          <a:xfrm rot="5400000">
            <a:off x="-3073400" y="3429000"/>
            <a:ext cx="6573838" cy="1588"/>
          </a:xfrm>
          <a:prstGeom prst="line">
            <a:avLst/>
          </a:prstGeom>
          <a:noFill/>
          <a:ln w="28575" algn="ctr">
            <a:solidFill>
              <a:srgbClr val="006599"/>
            </a:solidFill>
            <a:round/>
            <a:headEnd/>
            <a:tailEnd/>
          </a:ln>
          <a:extLst>
            <a:ext uri="{909E8E84-426E-40DD-AFC4-6F175D3DCCD1}">
              <a14:hiddenFill xmlns:a14="http://schemas.microsoft.com/office/drawing/2010/main">
                <a:noFill/>
              </a14:hiddenFill>
            </a:ext>
          </a:extLst>
        </p:spPr>
      </p:cxnSp>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6" name="Espaço Reservado para Data 3">
            <a:extLst>
              <a:ext uri="{FF2B5EF4-FFF2-40B4-BE49-F238E27FC236}">
                <a16:creationId xmlns:a16="http://schemas.microsoft.com/office/drawing/2014/main" id="{2011BF67-86A6-4BED-BCBB-811D18AE87A8}"/>
              </a:ext>
            </a:extLst>
          </p:cNvPr>
          <p:cNvSpPr>
            <a:spLocks noGrp="1"/>
          </p:cNvSpPr>
          <p:nvPr>
            <p:ph type="dt" sz="half" idx="10"/>
          </p:nvPr>
        </p:nvSpPr>
        <p:spPr/>
        <p:txBody>
          <a:bodyPr/>
          <a:lstStyle>
            <a:lvl1pPr>
              <a:defRPr/>
            </a:lvl1pPr>
          </a:lstStyle>
          <a:p>
            <a:pPr>
              <a:defRPr/>
            </a:pPr>
            <a:fld id="{80735F80-4A1B-4B62-8193-F0B741CB5D92}" type="datetimeFigureOut">
              <a:rPr lang="pt-BR"/>
              <a:pPr>
                <a:defRPr/>
              </a:pPr>
              <a:t>09/10/2023</a:t>
            </a:fld>
            <a:endParaRPr lang="pt-BR"/>
          </a:p>
        </p:txBody>
      </p:sp>
      <p:sp>
        <p:nvSpPr>
          <p:cNvPr id="7" name="Espaço Reservado para Rodapé 4">
            <a:extLst>
              <a:ext uri="{FF2B5EF4-FFF2-40B4-BE49-F238E27FC236}">
                <a16:creationId xmlns:a16="http://schemas.microsoft.com/office/drawing/2014/main" id="{223D03AA-9702-4037-9A77-AD47A49DCE4C}"/>
              </a:ext>
            </a:extLst>
          </p:cNvPr>
          <p:cNvSpPr>
            <a:spLocks noGrp="1"/>
          </p:cNvSpPr>
          <p:nvPr>
            <p:ph type="ftr" sz="quarter" idx="11"/>
          </p:nvPr>
        </p:nvSpPr>
        <p:spPr/>
        <p:txBody>
          <a:bodyPr/>
          <a:lstStyle>
            <a:lvl1pPr>
              <a:defRPr/>
            </a:lvl1pPr>
          </a:lstStyle>
          <a:p>
            <a:pPr>
              <a:defRPr/>
            </a:pPr>
            <a:endParaRPr lang="en-US"/>
          </a:p>
        </p:txBody>
      </p:sp>
      <p:sp>
        <p:nvSpPr>
          <p:cNvPr id="8" name="Espaço Reservado para Número de Slide 5">
            <a:extLst>
              <a:ext uri="{FF2B5EF4-FFF2-40B4-BE49-F238E27FC236}">
                <a16:creationId xmlns:a16="http://schemas.microsoft.com/office/drawing/2014/main" id="{B0D7CF6E-02D3-4E89-A904-9BD37AACDBDE}"/>
              </a:ext>
            </a:extLst>
          </p:cNvPr>
          <p:cNvSpPr>
            <a:spLocks noGrp="1"/>
          </p:cNvSpPr>
          <p:nvPr>
            <p:ph type="sldNum" sz="quarter" idx="12"/>
          </p:nvPr>
        </p:nvSpPr>
        <p:spPr/>
        <p:txBody>
          <a:bodyPr/>
          <a:lstStyle>
            <a:lvl1pPr>
              <a:defRPr/>
            </a:lvl1pPr>
          </a:lstStyle>
          <a:p>
            <a:fld id="{8F4FDF6F-484C-4916-B075-1A3FA6560F46}" type="slidenum">
              <a:rPr lang="pt-BR" altLang="pt-BR"/>
              <a:pPr/>
              <a:t>‹nº›</a:t>
            </a:fld>
            <a:endParaRPr lang="en-US" altLang="pt-BR"/>
          </a:p>
        </p:txBody>
      </p:sp>
    </p:spTree>
    <p:extLst>
      <p:ext uri="{BB962C8B-B14F-4D97-AF65-F5344CB8AC3E}">
        <p14:creationId xmlns:p14="http://schemas.microsoft.com/office/powerpoint/2010/main" val="30495847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1ADF3D2-63A8-4E0C-92E7-63F00B59EC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3194050" y="3336925"/>
            <a:ext cx="6572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to 18">
            <a:extLst>
              <a:ext uri="{FF2B5EF4-FFF2-40B4-BE49-F238E27FC236}">
                <a16:creationId xmlns:a16="http://schemas.microsoft.com/office/drawing/2014/main" id="{E9B0F03F-86F9-443B-89A8-49B8387BC83F}"/>
              </a:ext>
            </a:extLst>
          </p:cNvPr>
          <p:cNvCxnSpPr>
            <a:cxnSpLocks noChangeShapeType="1"/>
          </p:cNvCxnSpPr>
          <p:nvPr userDrawn="1"/>
        </p:nvCxnSpPr>
        <p:spPr bwMode="auto">
          <a:xfrm rot="5400000">
            <a:off x="-3073400" y="3429000"/>
            <a:ext cx="6573838" cy="1588"/>
          </a:xfrm>
          <a:prstGeom prst="line">
            <a:avLst/>
          </a:prstGeom>
          <a:noFill/>
          <a:ln w="28575" algn="ctr">
            <a:solidFill>
              <a:srgbClr val="006599"/>
            </a:solidFill>
            <a:round/>
            <a:headEnd/>
            <a:tailEnd/>
          </a:ln>
          <a:extLst>
            <a:ext uri="{909E8E84-426E-40DD-AFC4-6F175D3DCCD1}">
              <a14:hiddenFill xmlns:a14="http://schemas.microsoft.com/office/drawing/2010/main">
                <a:noFill/>
              </a14:hiddenFill>
            </a:ext>
          </a:extLst>
        </p:spPr>
      </p:cxnSp>
      <p:pic>
        <p:nvPicPr>
          <p:cNvPr id="7" name="Picture 2">
            <a:extLst>
              <a:ext uri="{FF2B5EF4-FFF2-40B4-BE49-F238E27FC236}">
                <a16:creationId xmlns:a16="http://schemas.microsoft.com/office/drawing/2014/main" id="{93E48986-BCBF-4A92-AFF5-1AFFE2586D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r="32214" b="29845"/>
          <a:stretch>
            <a:fillRect/>
          </a:stretch>
        </p:blipFill>
        <p:spPr bwMode="auto">
          <a:xfrm>
            <a:off x="1357313" y="5214938"/>
            <a:ext cx="778668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8" name="Espaço Reservado para Data 4">
            <a:extLst>
              <a:ext uri="{FF2B5EF4-FFF2-40B4-BE49-F238E27FC236}">
                <a16:creationId xmlns:a16="http://schemas.microsoft.com/office/drawing/2014/main" id="{3789EC15-EBF3-44B1-83D0-D210D47C1DA9}"/>
              </a:ext>
            </a:extLst>
          </p:cNvPr>
          <p:cNvSpPr>
            <a:spLocks noGrp="1"/>
          </p:cNvSpPr>
          <p:nvPr>
            <p:ph type="dt" sz="half" idx="10"/>
          </p:nvPr>
        </p:nvSpPr>
        <p:spPr/>
        <p:txBody>
          <a:bodyPr/>
          <a:lstStyle>
            <a:lvl1pPr>
              <a:defRPr/>
            </a:lvl1pPr>
          </a:lstStyle>
          <a:p>
            <a:pPr>
              <a:defRPr/>
            </a:pPr>
            <a:fld id="{8ED09744-E666-4D1C-8476-0F41D97304AE}" type="datetimeFigureOut">
              <a:rPr lang="pt-BR"/>
              <a:pPr>
                <a:defRPr/>
              </a:pPr>
              <a:t>09/10/2023</a:t>
            </a:fld>
            <a:endParaRPr lang="pt-BR"/>
          </a:p>
        </p:txBody>
      </p:sp>
      <p:sp>
        <p:nvSpPr>
          <p:cNvPr id="9" name="Espaço Reservado para Rodapé 5">
            <a:extLst>
              <a:ext uri="{FF2B5EF4-FFF2-40B4-BE49-F238E27FC236}">
                <a16:creationId xmlns:a16="http://schemas.microsoft.com/office/drawing/2014/main" id="{CD989316-47E3-4F2D-B882-6D7ACC530745}"/>
              </a:ext>
            </a:extLst>
          </p:cNvPr>
          <p:cNvSpPr>
            <a:spLocks noGrp="1"/>
          </p:cNvSpPr>
          <p:nvPr>
            <p:ph type="ftr" sz="quarter" idx="11"/>
          </p:nvPr>
        </p:nvSpPr>
        <p:spPr/>
        <p:txBody>
          <a:bodyPr/>
          <a:lstStyle>
            <a:lvl1pPr>
              <a:defRPr/>
            </a:lvl1pPr>
          </a:lstStyle>
          <a:p>
            <a:pPr>
              <a:defRPr/>
            </a:pPr>
            <a:endParaRPr lang="en-US"/>
          </a:p>
        </p:txBody>
      </p:sp>
      <p:sp>
        <p:nvSpPr>
          <p:cNvPr id="10" name="Espaço Reservado para Número de Slide 6">
            <a:extLst>
              <a:ext uri="{FF2B5EF4-FFF2-40B4-BE49-F238E27FC236}">
                <a16:creationId xmlns:a16="http://schemas.microsoft.com/office/drawing/2014/main" id="{AA99914E-5B90-4D97-99C2-A91B1C3E8AC7}"/>
              </a:ext>
            </a:extLst>
          </p:cNvPr>
          <p:cNvSpPr>
            <a:spLocks noGrp="1"/>
          </p:cNvSpPr>
          <p:nvPr>
            <p:ph type="sldNum" sz="quarter" idx="12"/>
          </p:nvPr>
        </p:nvSpPr>
        <p:spPr/>
        <p:txBody>
          <a:bodyPr/>
          <a:lstStyle>
            <a:lvl1pPr>
              <a:defRPr/>
            </a:lvl1pPr>
          </a:lstStyle>
          <a:p>
            <a:fld id="{194EBB91-FE2B-427E-9C75-BF66B1EBF3D1}" type="slidenum">
              <a:rPr lang="pt-BR" altLang="pt-BR"/>
              <a:pPr/>
              <a:t>‹nº›</a:t>
            </a:fld>
            <a:endParaRPr lang="en-US" altLang="pt-BR"/>
          </a:p>
        </p:txBody>
      </p:sp>
    </p:spTree>
    <p:extLst>
      <p:ext uri="{BB962C8B-B14F-4D97-AF65-F5344CB8AC3E}">
        <p14:creationId xmlns:p14="http://schemas.microsoft.com/office/powerpoint/2010/main" val="154826693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81601CA7-BB55-4529-B080-D9D614DE15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3194050" y="3336925"/>
            <a:ext cx="6572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ector reto 18">
            <a:extLst>
              <a:ext uri="{FF2B5EF4-FFF2-40B4-BE49-F238E27FC236}">
                <a16:creationId xmlns:a16="http://schemas.microsoft.com/office/drawing/2014/main" id="{186B19B2-2B81-4D0D-8096-492A9DBBBB7B}"/>
              </a:ext>
            </a:extLst>
          </p:cNvPr>
          <p:cNvCxnSpPr>
            <a:cxnSpLocks noChangeShapeType="1"/>
          </p:cNvCxnSpPr>
          <p:nvPr userDrawn="1"/>
        </p:nvCxnSpPr>
        <p:spPr bwMode="auto">
          <a:xfrm rot="5400000">
            <a:off x="-3073400" y="3429000"/>
            <a:ext cx="6573838" cy="1588"/>
          </a:xfrm>
          <a:prstGeom prst="line">
            <a:avLst/>
          </a:prstGeom>
          <a:noFill/>
          <a:ln w="28575" algn="ctr">
            <a:solidFill>
              <a:srgbClr val="006599"/>
            </a:solidFill>
            <a:round/>
            <a:headEnd/>
            <a:tailEnd/>
          </a:ln>
          <a:extLst>
            <a:ext uri="{909E8E84-426E-40DD-AFC4-6F175D3DCCD1}">
              <a14:hiddenFill xmlns:a14="http://schemas.microsoft.com/office/drawing/2010/main">
                <a:noFill/>
              </a14:hiddenFill>
            </a:ext>
          </a:extLst>
        </p:spPr>
      </p:cxnSp>
      <p:pic>
        <p:nvPicPr>
          <p:cNvPr id="9" name="Picture 2">
            <a:extLst>
              <a:ext uri="{FF2B5EF4-FFF2-40B4-BE49-F238E27FC236}">
                <a16:creationId xmlns:a16="http://schemas.microsoft.com/office/drawing/2014/main" id="{37403C11-2279-484C-BC26-7388546899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r="32214" b="29845"/>
          <a:stretch>
            <a:fillRect/>
          </a:stretch>
        </p:blipFill>
        <p:spPr bwMode="auto">
          <a:xfrm>
            <a:off x="1357313" y="5214938"/>
            <a:ext cx="778668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1862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1862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857752" y="1535113"/>
            <a:ext cx="40719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857752" y="2174875"/>
            <a:ext cx="40719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0" name="Espaço Reservado para Data 6">
            <a:extLst>
              <a:ext uri="{FF2B5EF4-FFF2-40B4-BE49-F238E27FC236}">
                <a16:creationId xmlns:a16="http://schemas.microsoft.com/office/drawing/2014/main" id="{EF2048EC-9755-45A6-B884-92C5BAFC81C9}"/>
              </a:ext>
            </a:extLst>
          </p:cNvPr>
          <p:cNvSpPr>
            <a:spLocks noGrp="1"/>
          </p:cNvSpPr>
          <p:nvPr>
            <p:ph type="dt" sz="half" idx="10"/>
          </p:nvPr>
        </p:nvSpPr>
        <p:spPr/>
        <p:txBody>
          <a:bodyPr/>
          <a:lstStyle>
            <a:lvl1pPr>
              <a:defRPr/>
            </a:lvl1pPr>
          </a:lstStyle>
          <a:p>
            <a:pPr>
              <a:defRPr/>
            </a:pPr>
            <a:fld id="{09FE87D8-16FF-419E-8EB1-8BEBDFB67757}" type="datetimeFigureOut">
              <a:rPr lang="pt-BR"/>
              <a:pPr>
                <a:defRPr/>
              </a:pPr>
              <a:t>09/10/2023</a:t>
            </a:fld>
            <a:endParaRPr lang="pt-BR"/>
          </a:p>
        </p:txBody>
      </p:sp>
      <p:sp>
        <p:nvSpPr>
          <p:cNvPr id="11" name="Espaço Reservado para Rodapé 7">
            <a:extLst>
              <a:ext uri="{FF2B5EF4-FFF2-40B4-BE49-F238E27FC236}">
                <a16:creationId xmlns:a16="http://schemas.microsoft.com/office/drawing/2014/main" id="{687E5F8A-07D0-4E8B-9390-5648C026F87F}"/>
              </a:ext>
            </a:extLst>
          </p:cNvPr>
          <p:cNvSpPr>
            <a:spLocks noGrp="1"/>
          </p:cNvSpPr>
          <p:nvPr>
            <p:ph type="ftr" sz="quarter" idx="11"/>
          </p:nvPr>
        </p:nvSpPr>
        <p:spPr/>
        <p:txBody>
          <a:bodyPr/>
          <a:lstStyle>
            <a:lvl1pPr>
              <a:defRPr/>
            </a:lvl1pPr>
          </a:lstStyle>
          <a:p>
            <a:pPr>
              <a:defRPr/>
            </a:pPr>
            <a:endParaRPr lang="en-US"/>
          </a:p>
        </p:txBody>
      </p:sp>
      <p:sp>
        <p:nvSpPr>
          <p:cNvPr id="12" name="Espaço Reservado para Número de Slide 8">
            <a:extLst>
              <a:ext uri="{FF2B5EF4-FFF2-40B4-BE49-F238E27FC236}">
                <a16:creationId xmlns:a16="http://schemas.microsoft.com/office/drawing/2014/main" id="{D682532E-EB62-4398-BE95-DF85DF1B93A5}"/>
              </a:ext>
            </a:extLst>
          </p:cNvPr>
          <p:cNvSpPr>
            <a:spLocks noGrp="1"/>
          </p:cNvSpPr>
          <p:nvPr>
            <p:ph type="sldNum" sz="quarter" idx="12"/>
          </p:nvPr>
        </p:nvSpPr>
        <p:spPr/>
        <p:txBody>
          <a:bodyPr/>
          <a:lstStyle>
            <a:lvl1pPr>
              <a:defRPr/>
            </a:lvl1pPr>
          </a:lstStyle>
          <a:p>
            <a:fld id="{7B8D7E5A-47F2-47E8-910E-E484A6F70264}" type="slidenum">
              <a:rPr lang="pt-BR" altLang="pt-BR"/>
              <a:pPr/>
              <a:t>‹nº›</a:t>
            </a:fld>
            <a:endParaRPr lang="en-US" altLang="pt-BR"/>
          </a:p>
        </p:txBody>
      </p:sp>
    </p:spTree>
    <p:extLst>
      <p:ext uri="{BB962C8B-B14F-4D97-AF65-F5344CB8AC3E}">
        <p14:creationId xmlns:p14="http://schemas.microsoft.com/office/powerpoint/2010/main" val="376723127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1220B1E3-DAAB-444C-A644-AB666CC21A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3194050" y="3336925"/>
            <a:ext cx="6572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ector reto 18">
            <a:extLst>
              <a:ext uri="{FF2B5EF4-FFF2-40B4-BE49-F238E27FC236}">
                <a16:creationId xmlns:a16="http://schemas.microsoft.com/office/drawing/2014/main" id="{3343061D-8ABA-4ADD-8F2D-FF254504D828}"/>
              </a:ext>
            </a:extLst>
          </p:cNvPr>
          <p:cNvCxnSpPr>
            <a:cxnSpLocks noChangeShapeType="1"/>
          </p:cNvCxnSpPr>
          <p:nvPr userDrawn="1"/>
        </p:nvCxnSpPr>
        <p:spPr bwMode="auto">
          <a:xfrm rot="5400000">
            <a:off x="-3073400" y="3429000"/>
            <a:ext cx="6573838" cy="1588"/>
          </a:xfrm>
          <a:prstGeom prst="line">
            <a:avLst/>
          </a:prstGeom>
          <a:noFill/>
          <a:ln w="28575" algn="ctr">
            <a:solidFill>
              <a:srgbClr val="006599"/>
            </a:solidFill>
            <a:round/>
            <a:headEnd/>
            <a:tailEnd/>
          </a:ln>
          <a:extLst>
            <a:ext uri="{909E8E84-426E-40DD-AFC4-6F175D3DCCD1}">
              <a14:hiddenFill xmlns:a14="http://schemas.microsoft.com/office/drawing/2010/main">
                <a:noFill/>
              </a14:hiddenFill>
            </a:ext>
          </a:extLst>
        </p:spPr>
      </p:cxnSp>
      <p:sp>
        <p:nvSpPr>
          <p:cNvPr id="2" name="Título 1"/>
          <p:cNvSpPr>
            <a:spLocks noGrp="1"/>
          </p:cNvSpPr>
          <p:nvPr>
            <p:ph type="title"/>
          </p:nvPr>
        </p:nvSpPr>
        <p:spPr/>
        <p:txBody>
          <a:bodyPr/>
          <a:lstStyle/>
          <a:p>
            <a:r>
              <a:rPr lang="pt-BR"/>
              <a:t>Clique para editar o estilo do título mestre</a:t>
            </a:r>
          </a:p>
        </p:txBody>
      </p:sp>
      <p:sp>
        <p:nvSpPr>
          <p:cNvPr id="5" name="Espaço Reservado para Data 2">
            <a:extLst>
              <a:ext uri="{FF2B5EF4-FFF2-40B4-BE49-F238E27FC236}">
                <a16:creationId xmlns:a16="http://schemas.microsoft.com/office/drawing/2014/main" id="{B68CC240-46E4-49E8-BBC4-36D924DD0192}"/>
              </a:ext>
            </a:extLst>
          </p:cNvPr>
          <p:cNvSpPr>
            <a:spLocks noGrp="1"/>
          </p:cNvSpPr>
          <p:nvPr>
            <p:ph type="dt" sz="half" idx="10"/>
          </p:nvPr>
        </p:nvSpPr>
        <p:spPr/>
        <p:txBody>
          <a:bodyPr/>
          <a:lstStyle>
            <a:lvl1pPr>
              <a:defRPr/>
            </a:lvl1pPr>
          </a:lstStyle>
          <a:p>
            <a:pPr>
              <a:defRPr/>
            </a:pPr>
            <a:fld id="{243A523F-C02E-4E1C-9EF0-456F6C011F1E}" type="datetimeFigureOut">
              <a:rPr lang="pt-BR"/>
              <a:pPr>
                <a:defRPr/>
              </a:pPr>
              <a:t>09/10/2023</a:t>
            </a:fld>
            <a:endParaRPr lang="pt-BR"/>
          </a:p>
        </p:txBody>
      </p:sp>
      <p:sp>
        <p:nvSpPr>
          <p:cNvPr id="6" name="Espaço Reservado para Rodapé 3">
            <a:extLst>
              <a:ext uri="{FF2B5EF4-FFF2-40B4-BE49-F238E27FC236}">
                <a16:creationId xmlns:a16="http://schemas.microsoft.com/office/drawing/2014/main" id="{F7292219-79DB-4E28-AC36-0B7D56C40285}"/>
              </a:ext>
            </a:extLst>
          </p:cNvPr>
          <p:cNvSpPr>
            <a:spLocks noGrp="1"/>
          </p:cNvSpPr>
          <p:nvPr>
            <p:ph type="ftr" sz="quarter" idx="11"/>
          </p:nvPr>
        </p:nvSpPr>
        <p:spPr/>
        <p:txBody>
          <a:bodyPr/>
          <a:lstStyle>
            <a:lvl1pPr>
              <a:defRPr/>
            </a:lvl1pPr>
          </a:lstStyle>
          <a:p>
            <a:pPr>
              <a:defRPr/>
            </a:pPr>
            <a:endParaRPr lang="en-US"/>
          </a:p>
        </p:txBody>
      </p:sp>
      <p:sp>
        <p:nvSpPr>
          <p:cNvPr id="7" name="Espaço Reservado para Número de Slide 4">
            <a:extLst>
              <a:ext uri="{FF2B5EF4-FFF2-40B4-BE49-F238E27FC236}">
                <a16:creationId xmlns:a16="http://schemas.microsoft.com/office/drawing/2014/main" id="{5FC56CC7-2B4E-4904-810F-CA0E1DEABF18}"/>
              </a:ext>
            </a:extLst>
          </p:cNvPr>
          <p:cNvSpPr>
            <a:spLocks noGrp="1"/>
          </p:cNvSpPr>
          <p:nvPr>
            <p:ph type="sldNum" sz="quarter" idx="12"/>
          </p:nvPr>
        </p:nvSpPr>
        <p:spPr/>
        <p:txBody>
          <a:bodyPr/>
          <a:lstStyle>
            <a:lvl1pPr>
              <a:defRPr/>
            </a:lvl1pPr>
          </a:lstStyle>
          <a:p>
            <a:fld id="{E230AAEA-104C-4F10-B9D2-4DCC8338A3F4}" type="slidenum">
              <a:rPr lang="pt-BR" altLang="pt-BR"/>
              <a:pPr/>
              <a:t>‹nº›</a:t>
            </a:fld>
            <a:endParaRPr lang="en-US" altLang="pt-BR"/>
          </a:p>
        </p:txBody>
      </p:sp>
    </p:spTree>
    <p:extLst>
      <p:ext uri="{BB962C8B-B14F-4D97-AF65-F5344CB8AC3E}">
        <p14:creationId xmlns:p14="http://schemas.microsoft.com/office/powerpoint/2010/main" val="148320907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5041F19-0B49-4938-A2E4-13E1C955F6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3194050" y="3336925"/>
            <a:ext cx="6572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ector reto 18">
            <a:extLst>
              <a:ext uri="{FF2B5EF4-FFF2-40B4-BE49-F238E27FC236}">
                <a16:creationId xmlns:a16="http://schemas.microsoft.com/office/drawing/2014/main" id="{FE31A928-35ED-4F07-8703-7393EDFBA931}"/>
              </a:ext>
            </a:extLst>
          </p:cNvPr>
          <p:cNvCxnSpPr>
            <a:cxnSpLocks noChangeShapeType="1"/>
          </p:cNvCxnSpPr>
          <p:nvPr userDrawn="1"/>
        </p:nvCxnSpPr>
        <p:spPr bwMode="auto">
          <a:xfrm rot="5400000">
            <a:off x="-3073400" y="3429000"/>
            <a:ext cx="6573838" cy="1588"/>
          </a:xfrm>
          <a:prstGeom prst="line">
            <a:avLst/>
          </a:prstGeom>
          <a:noFill/>
          <a:ln w="28575" algn="ctr">
            <a:solidFill>
              <a:srgbClr val="006599"/>
            </a:solidFill>
            <a:round/>
            <a:headEnd/>
            <a:tailEnd/>
          </a:ln>
          <a:extLst>
            <a:ext uri="{909E8E84-426E-40DD-AFC4-6F175D3DCCD1}">
              <a14:hiddenFill xmlns:a14="http://schemas.microsoft.com/office/drawing/2010/main">
                <a:noFill/>
              </a14:hiddenFill>
            </a:ext>
          </a:extLst>
        </p:spPr>
      </p:cxnSp>
      <p:sp>
        <p:nvSpPr>
          <p:cNvPr id="4" name="Espaço Reservado para Data 1">
            <a:extLst>
              <a:ext uri="{FF2B5EF4-FFF2-40B4-BE49-F238E27FC236}">
                <a16:creationId xmlns:a16="http://schemas.microsoft.com/office/drawing/2014/main" id="{15546771-DDFF-42C6-8E01-3D74A1F46E61}"/>
              </a:ext>
            </a:extLst>
          </p:cNvPr>
          <p:cNvSpPr>
            <a:spLocks noGrp="1"/>
          </p:cNvSpPr>
          <p:nvPr>
            <p:ph type="dt" sz="half" idx="10"/>
          </p:nvPr>
        </p:nvSpPr>
        <p:spPr/>
        <p:txBody>
          <a:bodyPr/>
          <a:lstStyle>
            <a:lvl1pPr>
              <a:defRPr/>
            </a:lvl1pPr>
          </a:lstStyle>
          <a:p>
            <a:pPr>
              <a:defRPr/>
            </a:pPr>
            <a:fld id="{B9F181F0-148B-4620-8DFA-E0CB6493DC74}" type="datetimeFigureOut">
              <a:rPr lang="pt-BR"/>
              <a:pPr>
                <a:defRPr/>
              </a:pPr>
              <a:t>09/10/2023</a:t>
            </a:fld>
            <a:endParaRPr lang="pt-BR"/>
          </a:p>
        </p:txBody>
      </p:sp>
      <p:sp>
        <p:nvSpPr>
          <p:cNvPr id="5" name="Espaço Reservado para Rodapé 2">
            <a:extLst>
              <a:ext uri="{FF2B5EF4-FFF2-40B4-BE49-F238E27FC236}">
                <a16:creationId xmlns:a16="http://schemas.microsoft.com/office/drawing/2014/main" id="{42AA04E6-12E3-4A1E-B8FE-18F05117CFB5}"/>
              </a:ext>
            </a:extLst>
          </p:cNvPr>
          <p:cNvSpPr>
            <a:spLocks noGrp="1"/>
          </p:cNvSpPr>
          <p:nvPr>
            <p:ph type="ftr" sz="quarter" idx="11"/>
          </p:nvPr>
        </p:nvSpPr>
        <p:spPr/>
        <p:txBody>
          <a:bodyPr/>
          <a:lstStyle>
            <a:lvl1pPr>
              <a:defRPr/>
            </a:lvl1pPr>
          </a:lstStyle>
          <a:p>
            <a:pPr>
              <a:defRPr/>
            </a:pPr>
            <a:endParaRPr lang="en-US"/>
          </a:p>
        </p:txBody>
      </p:sp>
      <p:sp>
        <p:nvSpPr>
          <p:cNvPr id="6" name="Espaço Reservado para Número de Slide 3">
            <a:extLst>
              <a:ext uri="{FF2B5EF4-FFF2-40B4-BE49-F238E27FC236}">
                <a16:creationId xmlns:a16="http://schemas.microsoft.com/office/drawing/2014/main" id="{67D7EB1C-A463-42BF-A32A-1A0286841644}"/>
              </a:ext>
            </a:extLst>
          </p:cNvPr>
          <p:cNvSpPr>
            <a:spLocks noGrp="1"/>
          </p:cNvSpPr>
          <p:nvPr>
            <p:ph type="sldNum" sz="quarter" idx="12"/>
          </p:nvPr>
        </p:nvSpPr>
        <p:spPr/>
        <p:txBody>
          <a:bodyPr/>
          <a:lstStyle>
            <a:lvl1pPr>
              <a:defRPr/>
            </a:lvl1pPr>
          </a:lstStyle>
          <a:p>
            <a:fld id="{E7859105-7F6F-44D6-A765-7B0BC5A4509C}" type="slidenum">
              <a:rPr lang="pt-BR" altLang="pt-BR"/>
              <a:pPr/>
              <a:t>‹nº›</a:t>
            </a:fld>
            <a:endParaRPr lang="en-US" altLang="pt-BR"/>
          </a:p>
        </p:txBody>
      </p:sp>
    </p:spTree>
    <p:extLst>
      <p:ext uri="{BB962C8B-B14F-4D97-AF65-F5344CB8AC3E}">
        <p14:creationId xmlns:p14="http://schemas.microsoft.com/office/powerpoint/2010/main" val="338170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32B462A-72B6-4C0F-AA05-3E77425F45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3194050" y="3336925"/>
            <a:ext cx="6572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to 18">
            <a:extLst>
              <a:ext uri="{FF2B5EF4-FFF2-40B4-BE49-F238E27FC236}">
                <a16:creationId xmlns:a16="http://schemas.microsoft.com/office/drawing/2014/main" id="{0A1E6074-7591-4075-8D8E-880A8BB1E271}"/>
              </a:ext>
            </a:extLst>
          </p:cNvPr>
          <p:cNvCxnSpPr>
            <a:cxnSpLocks noChangeShapeType="1"/>
          </p:cNvCxnSpPr>
          <p:nvPr userDrawn="1"/>
        </p:nvCxnSpPr>
        <p:spPr bwMode="auto">
          <a:xfrm rot="5400000">
            <a:off x="-3073400" y="3429000"/>
            <a:ext cx="6573838" cy="1588"/>
          </a:xfrm>
          <a:prstGeom prst="line">
            <a:avLst/>
          </a:prstGeom>
          <a:noFill/>
          <a:ln w="28575" algn="ctr">
            <a:solidFill>
              <a:srgbClr val="006599"/>
            </a:solidFill>
            <a:round/>
            <a:headEnd/>
            <a:tailEnd/>
          </a:ln>
          <a:extLst>
            <a:ext uri="{909E8E84-426E-40DD-AFC4-6F175D3DCCD1}">
              <a14:hiddenFill xmlns:a14="http://schemas.microsoft.com/office/drawing/2010/main">
                <a:noFill/>
              </a14:hiddenFill>
            </a:ext>
          </a:extLst>
        </p:spPr>
      </p:cxnSp>
      <p:pic>
        <p:nvPicPr>
          <p:cNvPr id="7" name="Picture 2">
            <a:extLst>
              <a:ext uri="{FF2B5EF4-FFF2-40B4-BE49-F238E27FC236}">
                <a16:creationId xmlns:a16="http://schemas.microsoft.com/office/drawing/2014/main" id="{99400772-C2A1-4881-9267-86D80823E5F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r="32214" b="26794"/>
          <a:stretch>
            <a:fillRect/>
          </a:stretch>
        </p:blipFill>
        <p:spPr bwMode="auto">
          <a:xfrm>
            <a:off x="1357313" y="5143500"/>
            <a:ext cx="77866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8" name="Espaço Reservado para Data 4">
            <a:extLst>
              <a:ext uri="{FF2B5EF4-FFF2-40B4-BE49-F238E27FC236}">
                <a16:creationId xmlns:a16="http://schemas.microsoft.com/office/drawing/2014/main" id="{D5D33A11-BC47-4B65-996E-047A090702B8}"/>
              </a:ext>
            </a:extLst>
          </p:cNvPr>
          <p:cNvSpPr>
            <a:spLocks noGrp="1"/>
          </p:cNvSpPr>
          <p:nvPr>
            <p:ph type="dt" sz="half" idx="10"/>
          </p:nvPr>
        </p:nvSpPr>
        <p:spPr/>
        <p:txBody>
          <a:bodyPr/>
          <a:lstStyle>
            <a:lvl1pPr>
              <a:defRPr/>
            </a:lvl1pPr>
          </a:lstStyle>
          <a:p>
            <a:pPr>
              <a:defRPr/>
            </a:pPr>
            <a:fld id="{04E475C4-10D1-47DB-B669-1E258AAA8FE4}" type="datetimeFigureOut">
              <a:rPr lang="pt-BR"/>
              <a:pPr>
                <a:defRPr/>
              </a:pPr>
              <a:t>09/10/2023</a:t>
            </a:fld>
            <a:endParaRPr lang="pt-BR"/>
          </a:p>
        </p:txBody>
      </p:sp>
      <p:sp>
        <p:nvSpPr>
          <p:cNvPr id="9" name="Espaço Reservado para Rodapé 5">
            <a:extLst>
              <a:ext uri="{FF2B5EF4-FFF2-40B4-BE49-F238E27FC236}">
                <a16:creationId xmlns:a16="http://schemas.microsoft.com/office/drawing/2014/main" id="{8964FA74-252D-4F65-80C0-02BFB5EE57E3}"/>
              </a:ext>
            </a:extLst>
          </p:cNvPr>
          <p:cNvSpPr>
            <a:spLocks noGrp="1"/>
          </p:cNvSpPr>
          <p:nvPr>
            <p:ph type="ftr" sz="quarter" idx="11"/>
          </p:nvPr>
        </p:nvSpPr>
        <p:spPr/>
        <p:txBody>
          <a:bodyPr/>
          <a:lstStyle>
            <a:lvl1pPr>
              <a:defRPr/>
            </a:lvl1pPr>
          </a:lstStyle>
          <a:p>
            <a:pPr>
              <a:defRPr/>
            </a:pPr>
            <a:endParaRPr lang="en-US"/>
          </a:p>
        </p:txBody>
      </p:sp>
      <p:sp>
        <p:nvSpPr>
          <p:cNvPr id="10" name="Espaço Reservado para Número de Slide 6">
            <a:extLst>
              <a:ext uri="{FF2B5EF4-FFF2-40B4-BE49-F238E27FC236}">
                <a16:creationId xmlns:a16="http://schemas.microsoft.com/office/drawing/2014/main" id="{025CA5DA-996A-45F7-9AAE-48335537280B}"/>
              </a:ext>
            </a:extLst>
          </p:cNvPr>
          <p:cNvSpPr>
            <a:spLocks noGrp="1"/>
          </p:cNvSpPr>
          <p:nvPr>
            <p:ph type="sldNum" sz="quarter" idx="12"/>
          </p:nvPr>
        </p:nvSpPr>
        <p:spPr/>
        <p:txBody>
          <a:bodyPr/>
          <a:lstStyle>
            <a:lvl1pPr>
              <a:defRPr/>
            </a:lvl1pPr>
          </a:lstStyle>
          <a:p>
            <a:fld id="{53499155-E5BA-4BB4-811A-1F8CC945BEAC}" type="slidenum">
              <a:rPr lang="pt-BR" altLang="pt-BR"/>
              <a:pPr/>
              <a:t>‹nº›</a:t>
            </a:fld>
            <a:endParaRPr lang="en-US" altLang="pt-BR"/>
          </a:p>
        </p:txBody>
      </p:sp>
    </p:spTree>
    <p:extLst>
      <p:ext uri="{BB962C8B-B14F-4D97-AF65-F5344CB8AC3E}">
        <p14:creationId xmlns:p14="http://schemas.microsoft.com/office/powerpoint/2010/main" val="304616254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70CA62B-55C5-494B-A224-833835C3C5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3194050" y="3336925"/>
            <a:ext cx="6572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to 18">
            <a:extLst>
              <a:ext uri="{FF2B5EF4-FFF2-40B4-BE49-F238E27FC236}">
                <a16:creationId xmlns:a16="http://schemas.microsoft.com/office/drawing/2014/main" id="{A7458672-327D-4642-9392-B0A9FD4B7D5D}"/>
              </a:ext>
            </a:extLst>
          </p:cNvPr>
          <p:cNvCxnSpPr>
            <a:cxnSpLocks noChangeShapeType="1"/>
          </p:cNvCxnSpPr>
          <p:nvPr userDrawn="1"/>
        </p:nvCxnSpPr>
        <p:spPr bwMode="auto">
          <a:xfrm rot="5400000">
            <a:off x="-3073400" y="3429000"/>
            <a:ext cx="6573838" cy="1588"/>
          </a:xfrm>
          <a:prstGeom prst="line">
            <a:avLst/>
          </a:prstGeom>
          <a:noFill/>
          <a:ln w="28575" algn="ctr">
            <a:solidFill>
              <a:srgbClr val="006599"/>
            </a:solidFill>
            <a:round/>
            <a:headEnd/>
            <a:tailEnd/>
          </a:ln>
          <a:extLst>
            <a:ext uri="{909E8E84-426E-40DD-AFC4-6F175D3DCCD1}">
              <a14:hiddenFill xmlns:a14="http://schemas.microsoft.com/office/drawing/2010/main">
                <a:noFill/>
              </a14:hiddenFill>
            </a:ext>
          </a:extLst>
        </p:spPr>
      </p:cxnSp>
      <p:pic>
        <p:nvPicPr>
          <p:cNvPr id="7" name="Picture 2">
            <a:extLst>
              <a:ext uri="{FF2B5EF4-FFF2-40B4-BE49-F238E27FC236}">
                <a16:creationId xmlns:a16="http://schemas.microsoft.com/office/drawing/2014/main" id="{AF37EF6F-91D0-47E6-B893-A52E5A663E6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r="32214" b="29845"/>
          <a:stretch>
            <a:fillRect/>
          </a:stretch>
        </p:blipFill>
        <p:spPr bwMode="auto">
          <a:xfrm>
            <a:off x="1357313" y="5214938"/>
            <a:ext cx="778668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1792288" y="4800600"/>
            <a:ext cx="5486400" cy="566738"/>
          </a:xfrm>
        </p:spPr>
        <p:txBody>
          <a:bodyPr anchor="b"/>
          <a:lstStyle>
            <a:lvl1pPr algn="ctr">
              <a:defRPr sz="2000" b="1"/>
            </a:lvl1pPr>
          </a:lstStyle>
          <a:p>
            <a:r>
              <a:rPr lang="pt-BR" dirty="0"/>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8" name="Espaço Reservado para Data 4">
            <a:extLst>
              <a:ext uri="{FF2B5EF4-FFF2-40B4-BE49-F238E27FC236}">
                <a16:creationId xmlns:a16="http://schemas.microsoft.com/office/drawing/2014/main" id="{E359E478-9658-43A1-8530-06CA1856B701}"/>
              </a:ext>
            </a:extLst>
          </p:cNvPr>
          <p:cNvSpPr>
            <a:spLocks noGrp="1"/>
          </p:cNvSpPr>
          <p:nvPr>
            <p:ph type="dt" sz="half" idx="10"/>
          </p:nvPr>
        </p:nvSpPr>
        <p:spPr/>
        <p:txBody>
          <a:bodyPr/>
          <a:lstStyle>
            <a:lvl1pPr>
              <a:defRPr/>
            </a:lvl1pPr>
          </a:lstStyle>
          <a:p>
            <a:pPr>
              <a:defRPr/>
            </a:pPr>
            <a:fld id="{4DDEAF80-9869-4B03-AAD3-0BB2529479CD}" type="datetimeFigureOut">
              <a:rPr lang="pt-BR"/>
              <a:pPr>
                <a:defRPr/>
              </a:pPr>
              <a:t>09/10/2023</a:t>
            </a:fld>
            <a:endParaRPr lang="pt-BR"/>
          </a:p>
        </p:txBody>
      </p:sp>
      <p:sp>
        <p:nvSpPr>
          <p:cNvPr id="9" name="Espaço Reservado para Rodapé 5">
            <a:extLst>
              <a:ext uri="{FF2B5EF4-FFF2-40B4-BE49-F238E27FC236}">
                <a16:creationId xmlns:a16="http://schemas.microsoft.com/office/drawing/2014/main" id="{A75D189C-DB82-4392-9551-8E5A3CE99ED0}"/>
              </a:ext>
            </a:extLst>
          </p:cNvPr>
          <p:cNvSpPr>
            <a:spLocks noGrp="1"/>
          </p:cNvSpPr>
          <p:nvPr>
            <p:ph type="ftr" sz="quarter" idx="11"/>
          </p:nvPr>
        </p:nvSpPr>
        <p:spPr/>
        <p:txBody>
          <a:bodyPr/>
          <a:lstStyle>
            <a:lvl1pPr>
              <a:defRPr/>
            </a:lvl1pPr>
          </a:lstStyle>
          <a:p>
            <a:pPr>
              <a:defRPr/>
            </a:pPr>
            <a:endParaRPr lang="en-US"/>
          </a:p>
        </p:txBody>
      </p:sp>
      <p:sp>
        <p:nvSpPr>
          <p:cNvPr id="10" name="Espaço Reservado para Número de Slide 6">
            <a:extLst>
              <a:ext uri="{FF2B5EF4-FFF2-40B4-BE49-F238E27FC236}">
                <a16:creationId xmlns:a16="http://schemas.microsoft.com/office/drawing/2014/main" id="{04E9F4FE-3E3A-44D1-B80B-933BB4CB6439}"/>
              </a:ext>
            </a:extLst>
          </p:cNvPr>
          <p:cNvSpPr>
            <a:spLocks noGrp="1"/>
          </p:cNvSpPr>
          <p:nvPr>
            <p:ph type="sldNum" sz="quarter" idx="12"/>
          </p:nvPr>
        </p:nvSpPr>
        <p:spPr/>
        <p:txBody>
          <a:bodyPr/>
          <a:lstStyle>
            <a:lvl1pPr>
              <a:defRPr/>
            </a:lvl1pPr>
          </a:lstStyle>
          <a:p>
            <a:fld id="{A0A26DC0-2260-40FC-8B61-0DE5213733CB}" type="slidenum">
              <a:rPr lang="pt-BR" altLang="pt-BR"/>
              <a:pPr/>
              <a:t>‹nº›</a:t>
            </a:fld>
            <a:endParaRPr lang="en-US" altLang="pt-BR"/>
          </a:p>
        </p:txBody>
      </p:sp>
    </p:spTree>
    <p:extLst>
      <p:ext uri="{BB962C8B-B14F-4D97-AF65-F5344CB8AC3E}">
        <p14:creationId xmlns:p14="http://schemas.microsoft.com/office/powerpoint/2010/main" val="393141912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ctangle 6">
            <a:extLst>
              <a:ext uri="{FF2B5EF4-FFF2-40B4-BE49-F238E27FC236}">
                <a16:creationId xmlns:a16="http://schemas.microsoft.com/office/drawing/2014/main" id="{4669DF4A-68D5-44A2-93E3-49BAEE695DFC}"/>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276600" y="1557338"/>
            <a:ext cx="27686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upo 8">
            <a:extLst>
              <a:ext uri="{FF2B5EF4-FFF2-40B4-BE49-F238E27FC236}">
                <a16:creationId xmlns:a16="http://schemas.microsoft.com/office/drawing/2014/main" id="{EA6FF414-EA0A-4296-B05A-3335DD2E8DEE}"/>
              </a:ext>
            </a:extLst>
          </p:cNvPr>
          <p:cNvGrpSpPr>
            <a:grpSpLocks/>
          </p:cNvGrpSpPr>
          <p:nvPr userDrawn="1"/>
        </p:nvGrpSpPr>
        <p:grpSpPr bwMode="auto">
          <a:xfrm flipH="1">
            <a:off x="0" y="0"/>
            <a:ext cx="9144000" cy="152400"/>
            <a:chOff x="0" y="0"/>
            <a:chExt cx="9144000" cy="152400"/>
          </a:xfrm>
        </p:grpSpPr>
        <p:pic>
          <p:nvPicPr>
            <p:cNvPr id="1036" name="Picture 2" descr="http://www.see.eng.ufba.br/imagens/topo.jpg">
              <a:extLst>
                <a:ext uri="{FF2B5EF4-FFF2-40B4-BE49-F238E27FC236}">
                  <a16:creationId xmlns:a16="http://schemas.microsoft.com/office/drawing/2014/main" id="{2B6E6AFD-901F-4696-B501-CC8853F3F22A}"/>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743075" y="0"/>
              <a:ext cx="7400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descr="http://www.see.eng.ufba.br/imagens/topo.jpg">
              <a:extLst>
                <a:ext uri="{FF2B5EF4-FFF2-40B4-BE49-F238E27FC236}">
                  <a16:creationId xmlns:a16="http://schemas.microsoft.com/office/drawing/2014/main" id="{5B4011C2-0404-477A-BF0F-850FCCFCDF54}"/>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r="72008" b="6248"/>
            <a:stretch>
              <a:fillRect/>
            </a:stretch>
          </p:blipFill>
          <p:spPr bwMode="auto">
            <a:xfrm>
              <a:off x="0" y="0"/>
              <a:ext cx="2071702" cy="14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8" name="Grupo 9">
            <a:extLst>
              <a:ext uri="{FF2B5EF4-FFF2-40B4-BE49-F238E27FC236}">
                <a16:creationId xmlns:a16="http://schemas.microsoft.com/office/drawing/2014/main" id="{4370BB7D-F6AC-4A49-B0D6-43BE78E25D44}"/>
              </a:ext>
            </a:extLst>
          </p:cNvPr>
          <p:cNvGrpSpPr>
            <a:grpSpLocks/>
          </p:cNvGrpSpPr>
          <p:nvPr userDrawn="1"/>
        </p:nvGrpSpPr>
        <p:grpSpPr bwMode="auto">
          <a:xfrm>
            <a:off x="0" y="6705600"/>
            <a:ext cx="9144000" cy="152400"/>
            <a:chOff x="0" y="0"/>
            <a:chExt cx="9144000" cy="152400"/>
          </a:xfrm>
        </p:grpSpPr>
        <p:pic>
          <p:nvPicPr>
            <p:cNvPr id="1034" name="Picture 2" descr="http://www.see.eng.ufba.br/imagens/topo.jpg">
              <a:extLst>
                <a:ext uri="{FF2B5EF4-FFF2-40B4-BE49-F238E27FC236}">
                  <a16:creationId xmlns:a16="http://schemas.microsoft.com/office/drawing/2014/main" id="{AE8E2D80-096F-4FDE-90C0-241FD979121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743075" y="0"/>
              <a:ext cx="7400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descr="http://www.see.eng.ufba.br/imagens/topo.jpg">
              <a:extLst>
                <a:ext uri="{FF2B5EF4-FFF2-40B4-BE49-F238E27FC236}">
                  <a16:creationId xmlns:a16="http://schemas.microsoft.com/office/drawing/2014/main" id="{2B3BB4AB-6A1F-45BE-8CD4-76B792FA4C1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r="72008" b="6248"/>
            <a:stretch>
              <a:fillRect/>
            </a:stretch>
          </p:blipFill>
          <p:spPr bwMode="auto">
            <a:xfrm>
              <a:off x="0" y="0"/>
              <a:ext cx="2071702" cy="14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9" name="Espaço Reservado para Título 1">
            <a:extLst>
              <a:ext uri="{FF2B5EF4-FFF2-40B4-BE49-F238E27FC236}">
                <a16:creationId xmlns:a16="http://schemas.microsoft.com/office/drawing/2014/main" id="{B42318D7-D22A-42DA-B7EB-02AEA2783EC8}"/>
              </a:ext>
            </a:extLst>
          </p:cNvPr>
          <p:cNvSpPr>
            <a:spLocks noGrp="1"/>
          </p:cNvSpPr>
          <p:nvPr>
            <p:ph type="title"/>
          </p:nvPr>
        </p:nvSpPr>
        <p:spPr bwMode="auto">
          <a:xfrm>
            <a:off x="457200" y="274638"/>
            <a:ext cx="8472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30" name="Espaço Reservado para Texto 2">
            <a:extLst>
              <a:ext uri="{FF2B5EF4-FFF2-40B4-BE49-F238E27FC236}">
                <a16:creationId xmlns:a16="http://schemas.microsoft.com/office/drawing/2014/main" id="{4EE47013-2AD7-4517-AF93-A9DA47C2BA2A}"/>
              </a:ext>
            </a:extLst>
          </p:cNvPr>
          <p:cNvSpPr>
            <a:spLocks noGrp="1"/>
          </p:cNvSpPr>
          <p:nvPr>
            <p:ph type="body" idx="1"/>
          </p:nvPr>
        </p:nvSpPr>
        <p:spPr bwMode="auto">
          <a:xfrm>
            <a:off x="457200" y="1600200"/>
            <a:ext cx="84724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DFA97A06-4BA1-49A4-944A-CD035B8CFF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b"/>
          <a:lstStyle>
            <a:lvl1pPr algn="l">
              <a:defRPr sz="1000">
                <a:solidFill>
                  <a:schemeClr val="tx1">
                    <a:tint val="75000"/>
                  </a:schemeClr>
                </a:solidFill>
                <a:latin typeface="+mj-lt"/>
                <a:cs typeface="+mn-cs"/>
              </a:defRPr>
            </a:lvl1pPr>
          </a:lstStyle>
          <a:p>
            <a:pPr>
              <a:defRPr/>
            </a:pPr>
            <a:fld id="{1728FD4E-92C2-4CB6-855C-CAD1EAD496D4}" type="datetimeFigureOut">
              <a:rPr lang="pt-BR"/>
              <a:pPr>
                <a:defRPr/>
              </a:pPr>
              <a:t>09/10/2023</a:t>
            </a:fld>
            <a:endParaRPr lang="pt-BR"/>
          </a:p>
        </p:txBody>
      </p:sp>
      <p:sp>
        <p:nvSpPr>
          <p:cNvPr id="5" name="Espaço Reservado para Rodapé 4">
            <a:extLst>
              <a:ext uri="{FF2B5EF4-FFF2-40B4-BE49-F238E27FC236}">
                <a16:creationId xmlns:a16="http://schemas.microsoft.com/office/drawing/2014/main" id="{E7E967C5-A9BE-41EE-AF66-CF530A3A3E3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1000">
                <a:solidFill>
                  <a:schemeClr val="tx1">
                    <a:tint val="75000"/>
                  </a:schemeClr>
                </a:solidFill>
                <a:latin typeface="+mj-lt"/>
                <a:cs typeface="+mn-cs"/>
              </a:defRPr>
            </a:lvl1pPr>
          </a:lstStyle>
          <a:p>
            <a:pPr>
              <a:defRPr/>
            </a:pPr>
            <a:endParaRPr lang="en-US"/>
          </a:p>
        </p:txBody>
      </p:sp>
      <p:sp>
        <p:nvSpPr>
          <p:cNvPr id="6" name="Espaço Reservado para Número de Slide 5">
            <a:extLst>
              <a:ext uri="{FF2B5EF4-FFF2-40B4-BE49-F238E27FC236}">
                <a16:creationId xmlns:a16="http://schemas.microsoft.com/office/drawing/2014/main" id="{DCF8726A-CFDD-43DF-AFCE-C9F3D92AD699}"/>
              </a:ext>
            </a:extLst>
          </p:cNvPr>
          <p:cNvSpPr>
            <a:spLocks noGrp="1"/>
          </p:cNvSpPr>
          <p:nvPr>
            <p:ph type="sldNum" sz="quarter" idx="4"/>
          </p:nvPr>
        </p:nvSpPr>
        <p:spPr>
          <a:xfrm>
            <a:off x="6553200" y="6356350"/>
            <a:ext cx="2376488" cy="365125"/>
          </a:xfrm>
          <a:prstGeom prst="rect">
            <a:avLst/>
          </a:prstGeom>
        </p:spPr>
        <p:txBody>
          <a:bodyPr vert="horz" wrap="square" lIns="91440" tIns="45720" rIns="91440" bIns="45720" numCol="1" anchor="b" anchorCtr="0" compatLnSpc="1">
            <a:prstTxWarp prst="textNoShape">
              <a:avLst/>
            </a:prstTxWarp>
          </a:bodyPr>
          <a:lstStyle>
            <a:lvl1pPr algn="r">
              <a:defRPr sz="1000" b="1">
                <a:solidFill>
                  <a:srgbClr val="898989"/>
                </a:solidFill>
                <a:latin typeface="Calibri" panose="020F0502020204030204" pitchFamily="34" charset="0"/>
              </a:defRPr>
            </a:lvl1pPr>
          </a:lstStyle>
          <a:p>
            <a:fld id="{E7B37A9C-3BD5-4E08-A83E-8A52F0F728B8}" type="slidenum">
              <a:rPr lang="pt-BR" altLang="pt-BR"/>
              <a:pPr/>
              <a:t>‹nº›</a:t>
            </a:fld>
            <a:endParaRPr lang="en-US" altLang="pt-B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Lst>
  <p:hf hdr="0" ftr="0" dt="0"/>
  <p:txStyles>
    <p:titleStyle>
      <a:lvl1pPr algn="l" rtl="0" eaLnBrk="0" fontAlgn="base" hangingPunct="0">
        <a:spcBef>
          <a:spcPct val="0"/>
        </a:spcBef>
        <a:spcAft>
          <a:spcPct val="0"/>
        </a:spcAft>
        <a:defRPr lang="pt-BR" sz="4400" b="1" kern="1200" dirty="0">
          <a:solidFill>
            <a:srgbClr val="006599"/>
          </a:solidFill>
          <a:latin typeface="+mj-lt"/>
          <a:ea typeface="+mj-ea"/>
          <a:cs typeface="+mj-cs"/>
        </a:defRPr>
      </a:lvl1pPr>
      <a:lvl2pPr algn="l" rtl="0" eaLnBrk="0" fontAlgn="base" hangingPunct="0">
        <a:spcBef>
          <a:spcPct val="0"/>
        </a:spcBef>
        <a:spcAft>
          <a:spcPct val="0"/>
        </a:spcAft>
        <a:defRPr sz="4400" b="1">
          <a:solidFill>
            <a:srgbClr val="006599"/>
          </a:solidFill>
          <a:latin typeface="Calibri" pitchFamily="34" charset="0"/>
        </a:defRPr>
      </a:lvl2pPr>
      <a:lvl3pPr algn="l" rtl="0" eaLnBrk="0" fontAlgn="base" hangingPunct="0">
        <a:spcBef>
          <a:spcPct val="0"/>
        </a:spcBef>
        <a:spcAft>
          <a:spcPct val="0"/>
        </a:spcAft>
        <a:defRPr sz="4400" b="1">
          <a:solidFill>
            <a:srgbClr val="006599"/>
          </a:solidFill>
          <a:latin typeface="Calibri" pitchFamily="34" charset="0"/>
        </a:defRPr>
      </a:lvl3pPr>
      <a:lvl4pPr algn="l" rtl="0" eaLnBrk="0" fontAlgn="base" hangingPunct="0">
        <a:spcBef>
          <a:spcPct val="0"/>
        </a:spcBef>
        <a:spcAft>
          <a:spcPct val="0"/>
        </a:spcAft>
        <a:defRPr sz="4400" b="1">
          <a:solidFill>
            <a:srgbClr val="006599"/>
          </a:solidFill>
          <a:latin typeface="Calibri" pitchFamily="34" charset="0"/>
        </a:defRPr>
      </a:lvl4pPr>
      <a:lvl5pPr algn="l" rtl="0" eaLnBrk="0" fontAlgn="base" hangingPunct="0">
        <a:spcBef>
          <a:spcPct val="0"/>
        </a:spcBef>
        <a:spcAft>
          <a:spcPct val="0"/>
        </a:spcAft>
        <a:defRPr sz="4400" b="1">
          <a:solidFill>
            <a:srgbClr val="006599"/>
          </a:solidFill>
          <a:latin typeface="Calibri" pitchFamily="34" charset="0"/>
        </a:defRPr>
      </a:lvl5pPr>
      <a:lvl6pPr marL="457200" algn="l" rtl="0" fontAlgn="base">
        <a:spcBef>
          <a:spcPct val="0"/>
        </a:spcBef>
        <a:spcAft>
          <a:spcPct val="0"/>
        </a:spcAft>
        <a:defRPr sz="4400" b="1">
          <a:solidFill>
            <a:srgbClr val="006599"/>
          </a:solidFill>
          <a:latin typeface="Calibri" pitchFamily="34" charset="0"/>
        </a:defRPr>
      </a:lvl6pPr>
      <a:lvl7pPr marL="914400" algn="l" rtl="0" fontAlgn="base">
        <a:spcBef>
          <a:spcPct val="0"/>
        </a:spcBef>
        <a:spcAft>
          <a:spcPct val="0"/>
        </a:spcAft>
        <a:defRPr sz="4400" b="1">
          <a:solidFill>
            <a:srgbClr val="006599"/>
          </a:solidFill>
          <a:latin typeface="Calibri" pitchFamily="34" charset="0"/>
        </a:defRPr>
      </a:lvl7pPr>
      <a:lvl8pPr marL="1371600" algn="l" rtl="0" fontAlgn="base">
        <a:spcBef>
          <a:spcPct val="0"/>
        </a:spcBef>
        <a:spcAft>
          <a:spcPct val="0"/>
        </a:spcAft>
        <a:defRPr sz="4400" b="1">
          <a:solidFill>
            <a:srgbClr val="006599"/>
          </a:solidFill>
          <a:latin typeface="Calibri" pitchFamily="34" charset="0"/>
        </a:defRPr>
      </a:lvl8pPr>
      <a:lvl9pPr marL="1828800" algn="l" rtl="0" fontAlgn="base">
        <a:spcBef>
          <a:spcPct val="0"/>
        </a:spcBef>
        <a:spcAft>
          <a:spcPct val="0"/>
        </a:spcAft>
        <a:defRPr sz="4400" b="1">
          <a:solidFill>
            <a:srgbClr val="006599"/>
          </a:solidFill>
          <a:latin typeface="Calibri"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kern="1200">
          <a:solidFill>
            <a:srgbClr val="17375E"/>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7375E"/>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7375E"/>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7375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oleObject" Target="../embeddings/oleObject1.bin"/><Relationship Id="rId7" Type="http://schemas.openxmlformats.org/officeDocument/2006/relationships/diagramQuickStyle" Target="../diagrams/quickStyle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6.emf"/><Relationship Id="rId9" Type="http://schemas.microsoft.com/office/2007/relationships/diagramDrawing" Target="../diagrams/drawing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hape 12288">
            <a:extLst>
              <a:ext uri="{FF2B5EF4-FFF2-40B4-BE49-F238E27FC236}">
                <a16:creationId xmlns:a16="http://schemas.microsoft.com/office/drawing/2014/main" id="{6CE1414D-F70E-4798-90B3-89C24F3075A1}"/>
              </a:ext>
            </a:extLst>
          </p:cNvPr>
          <p:cNvSpPr>
            <a:spLocks noGrp="1" noChangeArrowheads="1"/>
          </p:cNvSpPr>
          <p:nvPr>
            <p:ph type="ctrTitle"/>
          </p:nvPr>
        </p:nvSpPr>
        <p:spPr>
          <a:xfrm>
            <a:off x="468313" y="2060575"/>
            <a:ext cx="8175625" cy="2881313"/>
          </a:xfrm>
        </p:spPr>
        <p:txBody>
          <a:bodyPr/>
          <a:lstStyle/>
          <a:p>
            <a:pPr eaLnBrk="1" hangingPunct="1">
              <a:defRPr/>
            </a:pPr>
            <a:r>
              <a:rPr altLang="pt-BR" dirty="0">
                <a:effectLst>
                  <a:outerShdw blurRad="38100" dist="38100" dir="2700000" algn="tl">
                    <a:srgbClr val="C0C0C0"/>
                  </a:outerShdw>
                </a:effectLst>
              </a:rPr>
              <a:t>Laboratório de Sistemas de Energia Elétrica (LSEE)</a:t>
            </a:r>
          </a:p>
        </p:txBody>
      </p:sp>
      <p:sp>
        <p:nvSpPr>
          <p:cNvPr id="11267" name="Shape 12289">
            <a:extLst>
              <a:ext uri="{FF2B5EF4-FFF2-40B4-BE49-F238E27FC236}">
                <a16:creationId xmlns:a16="http://schemas.microsoft.com/office/drawing/2014/main" id="{7CC6C793-7D04-4990-9415-204EDC0E6886}"/>
              </a:ext>
            </a:extLst>
          </p:cNvPr>
          <p:cNvSpPr>
            <a:spLocks noGrp="1" noChangeArrowheads="1"/>
          </p:cNvSpPr>
          <p:nvPr>
            <p:ph type="subTitle" idx="1"/>
          </p:nvPr>
        </p:nvSpPr>
        <p:spPr>
          <a:xfrm>
            <a:off x="539750" y="5445125"/>
            <a:ext cx="8175625" cy="1152525"/>
          </a:xfrm>
        </p:spPr>
        <p:txBody>
          <a:bodyPr/>
          <a:lstStyle/>
          <a:p>
            <a:pPr eaLnBrk="1" fontAlgn="base" hangingPunct="1">
              <a:spcAft>
                <a:spcPct val="0"/>
              </a:spcAft>
            </a:pPr>
            <a:r>
              <a:rPr altLang="pt-BR" sz="2400" b="1" dirty="0">
                <a:solidFill>
                  <a:srgbClr val="0055D2"/>
                </a:solidFill>
              </a:rPr>
              <a:t>Prof. José Carlos de Melo Vieira Júnior</a:t>
            </a:r>
          </a:p>
          <a:p>
            <a:pPr eaLnBrk="1" fontAlgn="base" hangingPunct="1">
              <a:spcAft>
                <a:spcPct val="0"/>
              </a:spcAft>
            </a:pPr>
            <a:endParaRPr altLang="pt-BR" sz="1800" dirty="0">
              <a:solidFill>
                <a:srgbClr val="0055D2"/>
              </a:solidFill>
            </a:endParaRPr>
          </a:p>
          <a:p>
            <a:pPr eaLnBrk="1" fontAlgn="base" hangingPunct="1">
              <a:spcAft>
                <a:spcPct val="0"/>
              </a:spcAft>
            </a:pPr>
            <a:r>
              <a:rPr altLang="pt-BR" sz="1800" b="1" dirty="0">
                <a:solidFill>
                  <a:srgbClr val="0055D2"/>
                </a:solidFill>
              </a:rPr>
              <a:t>2023</a:t>
            </a:r>
          </a:p>
        </p:txBody>
      </p:sp>
      <p:sp>
        <p:nvSpPr>
          <p:cNvPr id="11268" name="TextBox 12290">
            <a:extLst>
              <a:ext uri="{FF2B5EF4-FFF2-40B4-BE49-F238E27FC236}">
                <a16:creationId xmlns:a16="http://schemas.microsoft.com/office/drawing/2014/main" id="{D89D0C62-55C2-4D07-B7B1-EE9860620572}"/>
              </a:ext>
            </a:extLst>
          </p:cNvPr>
          <p:cNvSpPr txBox="1">
            <a:spLocks noChangeArrowheads="1"/>
          </p:cNvSpPr>
          <p:nvPr/>
        </p:nvSpPr>
        <p:spPr bwMode="auto">
          <a:xfrm>
            <a:off x="5846763" y="5373688"/>
            <a:ext cx="32972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r" eaLnBrk="1" hangingPunct="1">
              <a:buClr>
                <a:schemeClr val="tx2"/>
              </a:buClr>
              <a:buFont typeface="Wingdings" panose="05000000000000000000" pitchFamily="2" charset="2"/>
              <a:buNone/>
            </a:pPr>
            <a:endParaRPr lang="pt-BR" altLang="pt-BR" sz="1600" b="1">
              <a:solidFill>
                <a:srgbClr val="0055D2"/>
              </a:solidFill>
              <a:latin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ítulo 2">
            <a:extLst>
              <a:ext uri="{FF2B5EF4-FFF2-40B4-BE49-F238E27FC236}">
                <a16:creationId xmlns:a16="http://schemas.microsoft.com/office/drawing/2014/main" id="{968F0186-4EBB-3FB6-BF17-24A38B015805}"/>
              </a:ext>
            </a:extLst>
          </p:cNvPr>
          <p:cNvSpPr>
            <a:spLocks noGrp="1"/>
          </p:cNvSpPr>
          <p:nvPr>
            <p:ph type="title"/>
          </p:nvPr>
        </p:nvSpPr>
        <p:spPr>
          <a:xfrm>
            <a:off x="250825" y="149225"/>
            <a:ext cx="8472488" cy="719138"/>
          </a:xfrm>
        </p:spPr>
        <p:txBody>
          <a:bodyPr/>
          <a:lstStyle/>
          <a:p>
            <a:pPr eaLnBrk="1" hangingPunct="1"/>
            <a:r>
              <a:rPr altLang="pt-BR" sz="4000"/>
              <a:t>Cenário </a:t>
            </a:r>
            <a:r>
              <a:rPr altLang="pt-BR" sz="4000" i="1"/>
              <a:t>Futuro</a:t>
            </a:r>
            <a:endParaRPr altLang="pt-BR" sz="4000" i="1" u="sng"/>
          </a:p>
        </p:txBody>
      </p:sp>
      <p:sp>
        <p:nvSpPr>
          <p:cNvPr id="4" name="Shape 3">
            <a:extLst>
              <a:ext uri="{FF2B5EF4-FFF2-40B4-BE49-F238E27FC236}">
                <a16:creationId xmlns:a16="http://schemas.microsoft.com/office/drawing/2014/main" id="{52254CC1-A37A-55AE-F7E9-FB76419E594A}"/>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FABB8CF-2374-4198-A023-6E25A764B1A8}" type="slidenum">
              <a:rPr lang="pt-BR" altLang="pt-BR">
                <a:solidFill>
                  <a:srgbClr val="898989"/>
                </a:solidFill>
                <a:latin typeface="Calibri" panose="020F0502020204030204" pitchFamily="34" charset="0"/>
              </a:rPr>
              <a:pPr eaLnBrk="1" hangingPunct="1"/>
              <a:t>10</a:t>
            </a:fld>
            <a:endParaRPr lang="pt-BR" altLang="pt-BR">
              <a:solidFill>
                <a:srgbClr val="898989"/>
              </a:solidFill>
              <a:latin typeface="Calibri" panose="020F0502020204030204" pitchFamily="34" charset="0"/>
            </a:endParaRPr>
          </a:p>
        </p:txBody>
      </p:sp>
      <p:sp>
        <p:nvSpPr>
          <p:cNvPr id="20484" name="Título 2">
            <a:extLst>
              <a:ext uri="{FF2B5EF4-FFF2-40B4-BE49-F238E27FC236}">
                <a16:creationId xmlns:a16="http://schemas.microsoft.com/office/drawing/2014/main" id="{45AEB649-2FFD-6D3E-6F81-6458423322B4}"/>
              </a:ext>
            </a:extLst>
          </p:cNvPr>
          <p:cNvSpPr txBox="1">
            <a:spLocks/>
          </p:cNvSpPr>
          <p:nvPr/>
        </p:nvSpPr>
        <p:spPr bwMode="auto">
          <a:xfrm>
            <a:off x="238125" y="1052513"/>
            <a:ext cx="8472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0"/>
              </a:spcBef>
              <a:buFontTx/>
              <a:buNone/>
            </a:pPr>
            <a:r>
              <a:rPr lang="pt-BR" altLang="pt-BR" sz="2800" b="1">
                <a:solidFill>
                  <a:schemeClr val="tx1"/>
                </a:solidFill>
              </a:rPr>
              <a:t>Redes Elétricas Inteligentes (</a:t>
            </a:r>
            <a:r>
              <a:rPr lang="pt-BR" altLang="pt-BR" sz="2800" b="1" i="1">
                <a:solidFill>
                  <a:schemeClr val="tx1"/>
                </a:solidFill>
              </a:rPr>
              <a:t>Smart Power Grids</a:t>
            </a:r>
            <a:r>
              <a:rPr lang="pt-BR" altLang="pt-BR" sz="2800" b="1">
                <a:solidFill>
                  <a:schemeClr val="tx1"/>
                </a:solidFill>
              </a:rPr>
              <a:t>)</a:t>
            </a:r>
            <a:endParaRPr lang="pt-BR" altLang="pt-BR" sz="2800" b="1" i="1" u="sng">
              <a:solidFill>
                <a:schemeClr val="tx1"/>
              </a:solidFill>
            </a:endParaRPr>
          </a:p>
        </p:txBody>
      </p:sp>
      <p:pic>
        <p:nvPicPr>
          <p:cNvPr id="20485" name="Picture 2">
            <a:extLst>
              <a:ext uri="{FF2B5EF4-FFF2-40B4-BE49-F238E27FC236}">
                <a16:creationId xmlns:a16="http://schemas.microsoft.com/office/drawing/2014/main" id="{88B837CE-5035-E635-4A3F-04A47612A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16113"/>
            <a:ext cx="8416925" cy="25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Título 2">
            <a:extLst>
              <a:ext uri="{FF2B5EF4-FFF2-40B4-BE49-F238E27FC236}">
                <a16:creationId xmlns:a16="http://schemas.microsoft.com/office/drawing/2014/main" id="{2453CBB5-8AF6-35A5-4D2F-0AF8822A0077}"/>
              </a:ext>
            </a:extLst>
          </p:cNvPr>
          <p:cNvSpPr txBox="1">
            <a:spLocks/>
          </p:cNvSpPr>
          <p:nvPr/>
        </p:nvSpPr>
        <p:spPr bwMode="auto">
          <a:xfrm>
            <a:off x="250825" y="4564063"/>
            <a:ext cx="8472488"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0"/>
              </a:spcBef>
              <a:buFontTx/>
              <a:buNone/>
            </a:pPr>
            <a:r>
              <a:rPr lang="pt-BR" altLang="pt-BR" sz="2000" b="1">
                <a:solidFill>
                  <a:srgbClr val="0070C0"/>
                </a:solidFill>
              </a:rPr>
              <a:t>Um sistema elétrico de potência contendo vários sensores interligados por modernos sistemas de comunicação e aquisição de dados. Este sistema proverá análises em tempo real por meio de computação distribuída permitindo ações preditivas em vez de corretivas a problemas que ocorrem na rede elétrica (</a:t>
            </a:r>
            <a:r>
              <a:rPr lang="pt-BR" altLang="pt-BR" sz="2000" b="1" i="1">
                <a:solidFill>
                  <a:srgbClr val="0070C0"/>
                </a:solidFill>
              </a:rPr>
              <a:t>The Electric Power Research Institute </a:t>
            </a:r>
            <a:r>
              <a:rPr lang="pt-BR" altLang="pt-BR" sz="2000" b="1">
                <a:solidFill>
                  <a:srgbClr val="0070C0"/>
                </a:solidFill>
              </a:rPr>
              <a:t>- EPRI).</a:t>
            </a:r>
            <a:endParaRPr lang="pt-BR" altLang="pt-BR" sz="2000" b="1" i="1" u="sng">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ítulo 2">
            <a:extLst>
              <a:ext uri="{FF2B5EF4-FFF2-40B4-BE49-F238E27FC236}">
                <a16:creationId xmlns:a16="http://schemas.microsoft.com/office/drawing/2014/main" id="{02437038-002A-3478-9C3D-249BDB781540}"/>
              </a:ext>
            </a:extLst>
          </p:cNvPr>
          <p:cNvSpPr>
            <a:spLocks noGrp="1"/>
          </p:cNvSpPr>
          <p:nvPr>
            <p:ph type="title"/>
          </p:nvPr>
        </p:nvSpPr>
        <p:spPr>
          <a:xfrm>
            <a:off x="250825" y="149225"/>
            <a:ext cx="8472488" cy="719138"/>
          </a:xfrm>
        </p:spPr>
        <p:txBody>
          <a:bodyPr/>
          <a:lstStyle/>
          <a:p>
            <a:pPr eaLnBrk="1" hangingPunct="1"/>
            <a:r>
              <a:rPr altLang="pt-BR" sz="4000"/>
              <a:t>Smart Grids: Características Principais </a:t>
            </a:r>
            <a:endParaRPr altLang="pt-BR" sz="4000" i="1" u="sng"/>
          </a:p>
        </p:txBody>
      </p:sp>
      <p:sp>
        <p:nvSpPr>
          <p:cNvPr id="4" name="Shape 3">
            <a:extLst>
              <a:ext uri="{FF2B5EF4-FFF2-40B4-BE49-F238E27FC236}">
                <a16:creationId xmlns:a16="http://schemas.microsoft.com/office/drawing/2014/main" id="{4560B453-4D2B-2555-D068-D479F157A954}"/>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EF6BEED-6F63-4F81-8EE2-59E0623CD307}" type="slidenum">
              <a:rPr lang="pt-BR" altLang="pt-BR">
                <a:solidFill>
                  <a:srgbClr val="898989"/>
                </a:solidFill>
                <a:latin typeface="Calibri" panose="020F0502020204030204" pitchFamily="34" charset="0"/>
              </a:rPr>
              <a:pPr eaLnBrk="1" hangingPunct="1"/>
              <a:t>11</a:t>
            </a:fld>
            <a:endParaRPr lang="pt-BR" altLang="pt-BR">
              <a:solidFill>
                <a:srgbClr val="898989"/>
              </a:solidFill>
              <a:latin typeface="Calibri" panose="020F0502020204030204" pitchFamily="34" charset="0"/>
            </a:endParaRPr>
          </a:p>
        </p:txBody>
      </p:sp>
      <p:graphicFrame>
        <p:nvGraphicFramePr>
          <p:cNvPr id="8" name="Diagrama 7">
            <a:extLst>
              <a:ext uri="{FF2B5EF4-FFF2-40B4-BE49-F238E27FC236}">
                <a16:creationId xmlns:a16="http://schemas.microsoft.com/office/drawing/2014/main" id="{3A7BCD40-B77B-2F1D-BD72-6A50A4FAC333}"/>
              </a:ext>
            </a:extLst>
          </p:cNvPr>
          <p:cNvGraphicFramePr/>
          <p:nvPr/>
        </p:nvGraphicFramePr>
        <p:xfrm>
          <a:off x="323528" y="1556792"/>
          <a:ext cx="4608512"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a:extLst>
              <a:ext uri="{FF2B5EF4-FFF2-40B4-BE49-F238E27FC236}">
                <a16:creationId xmlns:a16="http://schemas.microsoft.com/office/drawing/2014/main" id="{86331C5F-FF7D-7EC7-50F4-051C100568F2}"/>
              </a:ext>
            </a:extLst>
          </p:cNvPr>
          <p:cNvGraphicFramePr/>
          <p:nvPr/>
        </p:nvGraphicFramePr>
        <p:xfrm>
          <a:off x="4355976" y="1556792"/>
          <a:ext cx="4608512" cy="3240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ítulo 2">
            <a:extLst>
              <a:ext uri="{FF2B5EF4-FFF2-40B4-BE49-F238E27FC236}">
                <a16:creationId xmlns:a16="http://schemas.microsoft.com/office/drawing/2014/main" id="{E400532E-3F7E-0AB4-03A3-D7E7F634A2B9}"/>
              </a:ext>
            </a:extLst>
          </p:cNvPr>
          <p:cNvSpPr>
            <a:spLocks noGrp="1"/>
          </p:cNvSpPr>
          <p:nvPr>
            <p:ph type="title"/>
          </p:nvPr>
        </p:nvSpPr>
        <p:spPr>
          <a:xfrm>
            <a:off x="250825" y="149225"/>
            <a:ext cx="8893175" cy="719138"/>
          </a:xfrm>
        </p:spPr>
        <p:txBody>
          <a:bodyPr/>
          <a:lstStyle/>
          <a:p>
            <a:pPr eaLnBrk="1" hangingPunct="1"/>
            <a:r>
              <a:rPr altLang="pt-BR" sz="3600"/>
              <a:t>Potenciais Mudanças nos Sistemas Atuais </a:t>
            </a:r>
            <a:endParaRPr altLang="pt-BR" sz="3600" i="1" u="sng"/>
          </a:p>
        </p:txBody>
      </p:sp>
      <p:sp>
        <p:nvSpPr>
          <p:cNvPr id="4" name="Shape 3">
            <a:extLst>
              <a:ext uri="{FF2B5EF4-FFF2-40B4-BE49-F238E27FC236}">
                <a16:creationId xmlns:a16="http://schemas.microsoft.com/office/drawing/2014/main" id="{80A96B5A-B215-F718-5285-7A12ECC74BF6}"/>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04117C9-6417-44FB-A7EA-81B0175F3FB1}" type="slidenum">
              <a:rPr lang="pt-BR" altLang="pt-BR">
                <a:solidFill>
                  <a:srgbClr val="898989"/>
                </a:solidFill>
                <a:latin typeface="Calibri" panose="020F0502020204030204" pitchFamily="34" charset="0"/>
              </a:rPr>
              <a:pPr eaLnBrk="1" hangingPunct="1"/>
              <a:t>12</a:t>
            </a:fld>
            <a:endParaRPr lang="pt-BR" altLang="pt-BR">
              <a:solidFill>
                <a:srgbClr val="898989"/>
              </a:solidFill>
              <a:latin typeface="Calibri" panose="020F0502020204030204" pitchFamily="34" charset="0"/>
            </a:endParaRPr>
          </a:p>
        </p:txBody>
      </p:sp>
      <p:grpSp>
        <p:nvGrpSpPr>
          <p:cNvPr id="22532" name="Grupo 19">
            <a:extLst>
              <a:ext uri="{FF2B5EF4-FFF2-40B4-BE49-F238E27FC236}">
                <a16:creationId xmlns:a16="http://schemas.microsoft.com/office/drawing/2014/main" id="{EAB1FB3E-2093-1466-D4EF-7298798D1CB0}"/>
              </a:ext>
            </a:extLst>
          </p:cNvPr>
          <p:cNvGrpSpPr>
            <a:grpSpLocks/>
          </p:cNvGrpSpPr>
          <p:nvPr/>
        </p:nvGrpSpPr>
        <p:grpSpPr bwMode="auto">
          <a:xfrm>
            <a:off x="1042988" y="1420813"/>
            <a:ext cx="7748587" cy="2027237"/>
            <a:chOff x="1307976" y="990600"/>
            <a:chExt cx="7748712" cy="2028369"/>
          </a:xfrm>
        </p:grpSpPr>
        <p:grpSp>
          <p:nvGrpSpPr>
            <p:cNvPr id="22535" name="Grupo 1">
              <a:extLst>
                <a:ext uri="{FF2B5EF4-FFF2-40B4-BE49-F238E27FC236}">
                  <a16:creationId xmlns:a16="http://schemas.microsoft.com/office/drawing/2014/main" id="{363EF3E6-A7D0-CBB3-6748-7839C04D4864}"/>
                </a:ext>
              </a:extLst>
            </p:cNvPr>
            <p:cNvGrpSpPr>
              <a:grpSpLocks/>
            </p:cNvGrpSpPr>
            <p:nvPr/>
          </p:nvGrpSpPr>
          <p:grpSpPr bwMode="auto">
            <a:xfrm>
              <a:off x="1600200" y="1045200"/>
              <a:ext cx="7456488" cy="1720225"/>
              <a:chOff x="1688400" y="1350000"/>
              <a:chExt cx="7457188" cy="1720225"/>
            </a:xfrm>
          </p:grpSpPr>
          <p:sp>
            <p:nvSpPr>
              <p:cNvPr id="22538" name="Text Box 4">
                <a:extLst>
                  <a:ext uri="{FF2B5EF4-FFF2-40B4-BE49-F238E27FC236}">
                    <a16:creationId xmlns:a16="http://schemas.microsoft.com/office/drawing/2014/main" id="{528542C8-6BB4-C8FE-EB7F-06FAB106E90C}"/>
                  </a:ext>
                </a:extLst>
              </p:cNvPr>
              <p:cNvSpPr txBox="1">
                <a:spLocks noChangeArrowheads="1"/>
              </p:cNvSpPr>
              <p:nvPr/>
            </p:nvSpPr>
            <p:spPr bwMode="auto">
              <a:xfrm>
                <a:off x="6516688" y="2841625"/>
                <a:ext cx="2628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3" tIns="43637" rIns="87273" bIns="43637">
                <a:spAutoFit/>
              </a:bodyPr>
              <a:lstStyle>
                <a:lvl1pPr defTabSz="871538"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defTabSz="871538"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defTabSz="871538"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en-US" altLang="pt-BR" sz="900" b="1">
                    <a:solidFill>
                      <a:srgbClr val="777777"/>
                    </a:solidFill>
                  </a:rPr>
                  <a:t>Fontes: Argonne US National Laboratory, CISCO</a:t>
                </a:r>
                <a:endParaRPr lang="pt-BR" altLang="pt-BR" sz="900" b="1">
                  <a:solidFill>
                    <a:srgbClr val="777777"/>
                  </a:solidFill>
                </a:endParaRPr>
              </a:p>
            </p:txBody>
          </p:sp>
          <p:grpSp>
            <p:nvGrpSpPr>
              <p:cNvPr id="22539" name="Grupo 9">
                <a:extLst>
                  <a:ext uri="{FF2B5EF4-FFF2-40B4-BE49-F238E27FC236}">
                    <a16:creationId xmlns:a16="http://schemas.microsoft.com/office/drawing/2014/main" id="{3599300A-C657-78C1-7F93-1ADF047DC772}"/>
                  </a:ext>
                </a:extLst>
              </p:cNvPr>
              <p:cNvGrpSpPr>
                <a:grpSpLocks/>
              </p:cNvGrpSpPr>
              <p:nvPr/>
            </p:nvGrpSpPr>
            <p:grpSpPr bwMode="auto">
              <a:xfrm>
                <a:off x="1688400" y="1350000"/>
                <a:ext cx="5691187" cy="1379538"/>
                <a:chOff x="1687513" y="1346200"/>
                <a:chExt cx="5691187" cy="1379538"/>
              </a:xfrm>
            </p:grpSpPr>
            <p:pic>
              <p:nvPicPr>
                <p:cNvPr id="22540" name="Picture 18" descr="electrical_power_system">
                  <a:extLst>
                    <a:ext uri="{FF2B5EF4-FFF2-40B4-BE49-F238E27FC236}">
                      <a16:creationId xmlns:a16="http://schemas.microsoft.com/office/drawing/2014/main" id="{66564B86-E473-9132-9D23-A9414A2FA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350963"/>
                  <a:ext cx="569118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CaixaDeTexto 11">
                  <a:extLst>
                    <a:ext uri="{FF2B5EF4-FFF2-40B4-BE49-F238E27FC236}">
                      <a16:creationId xmlns:a16="http://schemas.microsoft.com/office/drawing/2014/main" id="{120E53BC-81F7-70B6-572F-FC56154ACBA8}"/>
                    </a:ext>
                  </a:extLst>
                </p:cNvPr>
                <p:cNvSpPr txBox="1">
                  <a:spLocks noChangeArrowheads="1"/>
                </p:cNvSpPr>
                <p:nvPr/>
              </p:nvSpPr>
              <p:spPr bwMode="auto">
                <a:xfrm>
                  <a:off x="2286000" y="1346200"/>
                  <a:ext cx="557845"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Geração</a:t>
                  </a:r>
                </a:p>
              </p:txBody>
            </p:sp>
            <p:sp>
              <p:nvSpPr>
                <p:cNvPr id="22542" name="CaixaDeTexto 12">
                  <a:extLst>
                    <a:ext uri="{FF2B5EF4-FFF2-40B4-BE49-F238E27FC236}">
                      <a16:creationId xmlns:a16="http://schemas.microsoft.com/office/drawing/2014/main" id="{1BA695F6-954E-2003-5D3F-AE190AB91974}"/>
                    </a:ext>
                  </a:extLst>
                </p:cNvPr>
                <p:cNvSpPr txBox="1">
                  <a:spLocks noChangeArrowheads="1"/>
                </p:cNvSpPr>
                <p:nvPr/>
              </p:nvSpPr>
              <p:spPr bwMode="auto">
                <a:xfrm>
                  <a:off x="3702123" y="1477446"/>
                  <a:ext cx="825354"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Transmissão</a:t>
                  </a:r>
                </a:p>
              </p:txBody>
            </p:sp>
            <p:sp>
              <p:nvSpPr>
                <p:cNvPr id="22543" name="CaixaDeTexto 13">
                  <a:extLst>
                    <a:ext uri="{FF2B5EF4-FFF2-40B4-BE49-F238E27FC236}">
                      <a16:creationId xmlns:a16="http://schemas.microsoft.com/office/drawing/2014/main" id="{CA4E804E-F985-6130-2FDE-8FCA6811A1D2}"/>
                    </a:ext>
                  </a:extLst>
                </p:cNvPr>
                <p:cNvSpPr txBox="1">
                  <a:spLocks noChangeArrowheads="1"/>
                </p:cNvSpPr>
                <p:nvPr/>
              </p:nvSpPr>
              <p:spPr bwMode="auto">
                <a:xfrm>
                  <a:off x="4629077" y="1523743"/>
                  <a:ext cx="812723"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Distribuição</a:t>
                  </a:r>
                </a:p>
              </p:txBody>
            </p:sp>
            <p:sp>
              <p:nvSpPr>
                <p:cNvPr id="22544" name="CaixaDeTexto 14">
                  <a:extLst>
                    <a:ext uri="{FF2B5EF4-FFF2-40B4-BE49-F238E27FC236}">
                      <a16:creationId xmlns:a16="http://schemas.microsoft.com/office/drawing/2014/main" id="{E3475B12-9A0C-FC31-D4E6-0E82D680F172}"/>
                    </a:ext>
                  </a:extLst>
                </p:cNvPr>
                <p:cNvSpPr txBox="1">
                  <a:spLocks noChangeArrowheads="1"/>
                </p:cNvSpPr>
                <p:nvPr/>
              </p:nvSpPr>
              <p:spPr bwMode="auto">
                <a:xfrm>
                  <a:off x="5975249" y="1430339"/>
                  <a:ext cx="819135"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Consumidor</a:t>
                  </a:r>
                </a:p>
              </p:txBody>
            </p:sp>
          </p:grpSp>
        </p:grpSp>
        <p:sp>
          <p:nvSpPr>
            <p:cNvPr id="22536" name="Text Box 4">
              <a:extLst>
                <a:ext uri="{FF2B5EF4-FFF2-40B4-BE49-F238E27FC236}">
                  <a16:creationId xmlns:a16="http://schemas.microsoft.com/office/drawing/2014/main" id="{C7DE4AA3-1798-7F6B-D943-B088B8469B01}"/>
                </a:ext>
              </a:extLst>
            </p:cNvPr>
            <p:cNvSpPr txBox="1">
              <a:spLocks noChangeArrowheads="1"/>
            </p:cNvSpPr>
            <p:nvPr/>
          </p:nvSpPr>
          <p:spPr bwMode="auto">
            <a:xfrm>
              <a:off x="1307976" y="2438400"/>
              <a:ext cx="2304256" cy="58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3" tIns="43637" rIns="87273" bIns="43637">
              <a:spAutoFit/>
            </a:bodyPr>
            <a:lstStyle>
              <a:lvl1pPr defTabSz="871538"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defTabSz="871538"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defTabSz="871538"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0"/>
                </a:spcBef>
                <a:buFontTx/>
                <a:buNone/>
              </a:pPr>
              <a:r>
                <a:rPr lang="pt-BR" altLang="pt-BR" sz="1600" b="1">
                  <a:solidFill>
                    <a:schemeClr val="tx1"/>
                  </a:solidFill>
                </a:rPr>
                <a:t>Impacto nos sistemas de geração: </a:t>
              </a:r>
              <a:r>
                <a:rPr lang="pt-BR" altLang="pt-BR" sz="1600" b="1">
                  <a:solidFill>
                    <a:srgbClr val="FF0000"/>
                  </a:solidFill>
                </a:rPr>
                <a:t>Moderado</a:t>
              </a:r>
              <a:endParaRPr lang="pt-BR" altLang="pt-BR" sz="1600" b="1">
                <a:solidFill>
                  <a:schemeClr val="tx1"/>
                </a:solidFill>
              </a:endParaRPr>
            </a:p>
          </p:txBody>
        </p:sp>
        <p:sp>
          <p:nvSpPr>
            <p:cNvPr id="22537" name="Retângulo 8">
              <a:extLst>
                <a:ext uri="{FF2B5EF4-FFF2-40B4-BE49-F238E27FC236}">
                  <a16:creationId xmlns:a16="http://schemas.microsoft.com/office/drawing/2014/main" id="{C432DDC6-1BE5-E779-1CB1-7AFC188845B9}"/>
                </a:ext>
              </a:extLst>
            </p:cNvPr>
            <p:cNvSpPr>
              <a:spLocks noChangeArrowheads="1"/>
            </p:cNvSpPr>
            <p:nvPr/>
          </p:nvSpPr>
          <p:spPr bwMode="auto">
            <a:xfrm>
              <a:off x="1524000" y="990600"/>
              <a:ext cx="1828800" cy="1447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2000" b="1">
                <a:solidFill>
                  <a:schemeClr val="tx1"/>
                </a:solidFill>
                <a:latin typeface="Times New Roman" panose="02020603050405020304" pitchFamily="18" charset="0"/>
              </a:endParaRPr>
            </a:p>
          </p:txBody>
        </p:sp>
      </p:grpSp>
      <p:sp>
        <p:nvSpPr>
          <p:cNvPr id="21" name="Text Box 4">
            <a:extLst>
              <a:ext uri="{FF2B5EF4-FFF2-40B4-BE49-F238E27FC236}">
                <a16:creationId xmlns:a16="http://schemas.microsoft.com/office/drawing/2014/main" id="{134B990E-2952-C80C-D307-6492E3F8CF66}"/>
              </a:ext>
            </a:extLst>
          </p:cNvPr>
          <p:cNvSpPr txBox="1">
            <a:spLocks noChangeArrowheads="1"/>
          </p:cNvSpPr>
          <p:nvPr/>
        </p:nvSpPr>
        <p:spPr bwMode="auto">
          <a:xfrm>
            <a:off x="468313" y="3733800"/>
            <a:ext cx="4105275" cy="1085850"/>
          </a:xfrm>
          <a:prstGeom prst="rect">
            <a:avLst/>
          </a:prstGeom>
          <a:noFill/>
          <a:ln w="9525">
            <a:noFill/>
            <a:miter lim="800000"/>
            <a:headEnd/>
            <a:tailEnd/>
          </a:ln>
        </p:spPr>
        <p:txBody>
          <a:bodyPr lIns="87273" tIns="43637" rIns="87273" bIns="43637">
            <a:spAutoFit/>
          </a:bodyPr>
          <a:lstStyle/>
          <a:p>
            <a:pPr algn="just" defTabSz="871538">
              <a:lnSpc>
                <a:spcPct val="90000"/>
              </a:lnSpc>
              <a:defRPr/>
            </a:pPr>
            <a:r>
              <a:rPr lang="pt-BR" altLang="pt-BR" b="1" u="sng" dirty="0">
                <a:solidFill>
                  <a:srgbClr val="FF0000"/>
                </a:solidFill>
                <a:latin typeface="+mn-lt"/>
              </a:rPr>
              <a:t>Passado/Presente:</a:t>
            </a:r>
          </a:p>
          <a:p>
            <a:pPr algn="just" defTabSz="871538">
              <a:lnSpc>
                <a:spcPct val="90000"/>
              </a:lnSpc>
              <a:defRPr/>
            </a:pPr>
            <a:endParaRPr lang="pt-BR" altLang="pt-BR" b="1" dirty="0">
              <a:latin typeface="+mn-lt"/>
            </a:endParaRPr>
          </a:p>
          <a:p>
            <a:pPr defTabSz="871538">
              <a:lnSpc>
                <a:spcPct val="90000"/>
              </a:lnSpc>
              <a:buFontTx/>
              <a:buChar char="•"/>
              <a:defRPr/>
            </a:pPr>
            <a:r>
              <a:rPr lang="pt-BR" b="1" dirty="0">
                <a:latin typeface="+mn-lt"/>
              </a:rPr>
              <a:t> Principalmente geração centralizada de grande porte</a:t>
            </a:r>
          </a:p>
        </p:txBody>
      </p:sp>
      <p:sp>
        <p:nvSpPr>
          <p:cNvPr id="22" name="Text Box 4">
            <a:extLst>
              <a:ext uri="{FF2B5EF4-FFF2-40B4-BE49-F238E27FC236}">
                <a16:creationId xmlns:a16="http://schemas.microsoft.com/office/drawing/2014/main" id="{4DE5699A-77DD-4B26-6DC7-CDA463757358}"/>
              </a:ext>
            </a:extLst>
          </p:cNvPr>
          <p:cNvSpPr txBox="1">
            <a:spLocks noChangeArrowheads="1"/>
          </p:cNvSpPr>
          <p:nvPr/>
        </p:nvSpPr>
        <p:spPr bwMode="auto">
          <a:xfrm>
            <a:off x="4932363" y="3725863"/>
            <a:ext cx="4105275" cy="1584325"/>
          </a:xfrm>
          <a:prstGeom prst="rect">
            <a:avLst/>
          </a:prstGeom>
          <a:noFill/>
          <a:ln w="9525">
            <a:noFill/>
            <a:miter lim="800000"/>
            <a:headEnd/>
            <a:tailEnd/>
          </a:ln>
        </p:spPr>
        <p:txBody>
          <a:bodyPr lIns="87273" tIns="43637" rIns="87273" bIns="43637">
            <a:spAutoFit/>
          </a:bodyPr>
          <a:lstStyle/>
          <a:p>
            <a:pPr algn="just" defTabSz="871538">
              <a:lnSpc>
                <a:spcPct val="90000"/>
              </a:lnSpc>
              <a:defRPr/>
            </a:pPr>
            <a:r>
              <a:rPr lang="pt-BR" b="1" u="sng" dirty="0">
                <a:solidFill>
                  <a:srgbClr val="FF0000"/>
                </a:solidFill>
                <a:latin typeface="+mn-lt"/>
              </a:rPr>
              <a:t>Futuro (potencial):</a:t>
            </a:r>
          </a:p>
          <a:p>
            <a:pPr algn="just" defTabSz="871538">
              <a:lnSpc>
                <a:spcPct val="90000"/>
              </a:lnSpc>
              <a:defRPr/>
            </a:pPr>
            <a:endParaRPr lang="pt-BR" b="1" u="sng" dirty="0">
              <a:latin typeface="+mn-lt"/>
            </a:endParaRPr>
          </a:p>
          <a:p>
            <a:pPr defTabSz="871538">
              <a:lnSpc>
                <a:spcPct val="90000"/>
              </a:lnSpc>
              <a:buFontTx/>
              <a:buChar char="•"/>
              <a:defRPr/>
            </a:pPr>
            <a:r>
              <a:rPr lang="pt-BR" b="1" dirty="0">
                <a:latin typeface="+mn-lt"/>
              </a:rPr>
              <a:t> Geração centralizada de grande porte combinada com a geração distribuída (principalmente envolvendo fontes renováveis – eólica e solar)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ítulo 2">
            <a:extLst>
              <a:ext uri="{FF2B5EF4-FFF2-40B4-BE49-F238E27FC236}">
                <a16:creationId xmlns:a16="http://schemas.microsoft.com/office/drawing/2014/main" id="{2156BEFA-BEA2-EDA6-799A-0D39E17B66A3}"/>
              </a:ext>
            </a:extLst>
          </p:cNvPr>
          <p:cNvSpPr>
            <a:spLocks noGrp="1"/>
          </p:cNvSpPr>
          <p:nvPr>
            <p:ph type="title"/>
          </p:nvPr>
        </p:nvSpPr>
        <p:spPr>
          <a:xfrm>
            <a:off x="250825" y="149225"/>
            <a:ext cx="8893175" cy="719138"/>
          </a:xfrm>
        </p:spPr>
        <p:txBody>
          <a:bodyPr/>
          <a:lstStyle/>
          <a:p>
            <a:pPr eaLnBrk="1" hangingPunct="1"/>
            <a:r>
              <a:rPr altLang="pt-BR" sz="3600"/>
              <a:t>Potenciais Mudanças nos Sistemas Atuais </a:t>
            </a:r>
            <a:endParaRPr altLang="pt-BR" sz="3600" i="1" u="sng"/>
          </a:p>
        </p:txBody>
      </p:sp>
      <p:sp>
        <p:nvSpPr>
          <p:cNvPr id="4" name="Shape 3">
            <a:extLst>
              <a:ext uri="{FF2B5EF4-FFF2-40B4-BE49-F238E27FC236}">
                <a16:creationId xmlns:a16="http://schemas.microsoft.com/office/drawing/2014/main" id="{E79E76B3-455E-F7EC-8A22-0942D5259983}"/>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72A3D82-54FC-4738-864E-858E7C88CAF9}" type="slidenum">
              <a:rPr lang="pt-BR" altLang="pt-BR">
                <a:solidFill>
                  <a:srgbClr val="898989"/>
                </a:solidFill>
                <a:latin typeface="Calibri" panose="020F0502020204030204" pitchFamily="34" charset="0"/>
              </a:rPr>
              <a:pPr eaLnBrk="1" hangingPunct="1"/>
              <a:t>13</a:t>
            </a:fld>
            <a:endParaRPr lang="pt-BR" altLang="pt-BR">
              <a:solidFill>
                <a:srgbClr val="898989"/>
              </a:solidFill>
              <a:latin typeface="Calibri" panose="020F0502020204030204" pitchFamily="34" charset="0"/>
            </a:endParaRPr>
          </a:p>
        </p:txBody>
      </p:sp>
      <p:grpSp>
        <p:nvGrpSpPr>
          <p:cNvPr id="23556" name="Grupo 1">
            <a:extLst>
              <a:ext uri="{FF2B5EF4-FFF2-40B4-BE49-F238E27FC236}">
                <a16:creationId xmlns:a16="http://schemas.microsoft.com/office/drawing/2014/main" id="{0DC39177-825D-E253-6F54-C9C6F146065E}"/>
              </a:ext>
            </a:extLst>
          </p:cNvPr>
          <p:cNvGrpSpPr>
            <a:grpSpLocks/>
          </p:cNvGrpSpPr>
          <p:nvPr/>
        </p:nvGrpSpPr>
        <p:grpSpPr bwMode="auto">
          <a:xfrm>
            <a:off x="1116013" y="1104900"/>
            <a:ext cx="7456487" cy="2108200"/>
            <a:chOff x="1688400" y="1295400"/>
            <a:chExt cx="7457188" cy="2108200"/>
          </a:xfrm>
        </p:grpSpPr>
        <p:sp>
          <p:nvSpPr>
            <p:cNvPr id="23559" name="Text Box 4">
              <a:extLst>
                <a:ext uri="{FF2B5EF4-FFF2-40B4-BE49-F238E27FC236}">
                  <a16:creationId xmlns:a16="http://schemas.microsoft.com/office/drawing/2014/main" id="{D00B6F01-9A24-268B-23F0-0CBDD42F2D98}"/>
                </a:ext>
              </a:extLst>
            </p:cNvPr>
            <p:cNvSpPr txBox="1">
              <a:spLocks noChangeArrowheads="1"/>
            </p:cNvSpPr>
            <p:nvPr/>
          </p:nvSpPr>
          <p:spPr bwMode="auto">
            <a:xfrm>
              <a:off x="6516688" y="2841625"/>
              <a:ext cx="2628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3" tIns="43637" rIns="87273" bIns="43637">
              <a:spAutoFit/>
            </a:bodyPr>
            <a:lstStyle>
              <a:lvl1pPr defTabSz="871538"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defTabSz="871538"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defTabSz="871538"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en-US" altLang="pt-BR" sz="900" b="1">
                  <a:solidFill>
                    <a:srgbClr val="777777"/>
                  </a:solidFill>
                </a:rPr>
                <a:t>Fontes: Argonne US National Laboratory, CISCO</a:t>
              </a:r>
              <a:endParaRPr lang="pt-BR" altLang="pt-BR" sz="900" b="1">
                <a:solidFill>
                  <a:srgbClr val="777777"/>
                </a:solidFill>
              </a:endParaRPr>
            </a:p>
          </p:txBody>
        </p:sp>
        <p:sp>
          <p:nvSpPr>
            <p:cNvPr id="23560" name="Text Box 4">
              <a:extLst>
                <a:ext uri="{FF2B5EF4-FFF2-40B4-BE49-F238E27FC236}">
                  <a16:creationId xmlns:a16="http://schemas.microsoft.com/office/drawing/2014/main" id="{AA0C25A4-EFB8-DC2F-E44C-97DB6A7E1D15}"/>
                </a:ext>
              </a:extLst>
            </p:cNvPr>
            <p:cNvSpPr txBox="1">
              <a:spLocks noChangeArrowheads="1"/>
            </p:cNvSpPr>
            <p:nvPr/>
          </p:nvSpPr>
          <p:spPr bwMode="auto">
            <a:xfrm>
              <a:off x="3084513" y="2914650"/>
              <a:ext cx="19446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3" tIns="43637" rIns="87273" bIns="43637">
              <a:spAutoFit/>
            </a:bodyPr>
            <a:lstStyle>
              <a:lvl1pPr defTabSz="871538"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defTabSz="871538"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defTabSz="871538"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300" b="1">
                  <a:solidFill>
                    <a:schemeClr val="tx1"/>
                  </a:solidFill>
                </a:rPr>
                <a:t>Impacto nos sistemas de transmissão: </a:t>
              </a:r>
              <a:r>
                <a:rPr lang="pt-BR" altLang="pt-BR" sz="1300" b="1">
                  <a:solidFill>
                    <a:srgbClr val="FF0000"/>
                  </a:solidFill>
                </a:rPr>
                <a:t>Moderado</a:t>
              </a:r>
              <a:endParaRPr lang="pt-BR" altLang="pt-BR" sz="1300" b="1">
                <a:solidFill>
                  <a:schemeClr val="tx1"/>
                </a:solidFill>
              </a:endParaRPr>
            </a:p>
          </p:txBody>
        </p:sp>
        <p:grpSp>
          <p:nvGrpSpPr>
            <p:cNvPr id="23561" name="Grupo 9">
              <a:extLst>
                <a:ext uri="{FF2B5EF4-FFF2-40B4-BE49-F238E27FC236}">
                  <a16:creationId xmlns:a16="http://schemas.microsoft.com/office/drawing/2014/main" id="{232AAC0B-604C-FEED-4F08-3BC441608179}"/>
                </a:ext>
              </a:extLst>
            </p:cNvPr>
            <p:cNvGrpSpPr>
              <a:grpSpLocks/>
            </p:cNvGrpSpPr>
            <p:nvPr/>
          </p:nvGrpSpPr>
          <p:grpSpPr bwMode="auto">
            <a:xfrm>
              <a:off x="1688400" y="1350000"/>
              <a:ext cx="5691187" cy="1379538"/>
              <a:chOff x="1687513" y="1346200"/>
              <a:chExt cx="5691187" cy="1379538"/>
            </a:xfrm>
          </p:grpSpPr>
          <p:pic>
            <p:nvPicPr>
              <p:cNvPr id="23563" name="Picture 18" descr="electrical_power_system">
                <a:extLst>
                  <a:ext uri="{FF2B5EF4-FFF2-40B4-BE49-F238E27FC236}">
                    <a16:creationId xmlns:a16="http://schemas.microsoft.com/office/drawing/2014/main" id="{D8473267-F49C-0770-D74B-A9C97351B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350963"/>
                <a:ext cx="569118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CaixaDeTexto 11">
                <a:extLst>
                  <a:ext uri="{FF2B5EF4-FFF2-40B4-BE49-F238E27FC236}">
                    <a16:creationId xmlns:a16="http://schemas.microsoft.com/office/drawing/2014/main" id="{86C50D8B-9D1F-FE12-0E44-38B57336233A}"/>
                  </a:ext>
                </a:extLst>
              </p:cNvPr>
              <p:cNvSpPr txBox="1">
                <a:spLocks noChangeArrowheads="1"/>
              </p:cNvSpPr>
              <p:nvPr/>
            </p:nvSpPr>
            <p:spPr bwMode="auto">
              <a:xfrm>
                <a:off x="2286000" y="1346200"/>
                <a:ext cx="557845"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Geração</a:t>
                </a:r>
              </a:p>
            </p:txBody>
          </p:sp>
          <p:sp>
            <p:nvSpPr>
              <p:cNvPr id="23565" name="CaixaDeTexto 12">
                <a:extLst>
                  <a:ext uri="{FF2B5EF4-FFF2-40B4-BE49-F238E27FC236}">
                    <a16:creationId xmlns:a16="http://schemas.microsoft.com/office/drawing/2014/main" id="{937BE95F-3CB0-BAB4-0F09-F52F36150D44}"/>
                  </a:ext>
                </a:extLst>
              </p:cNvPr>
              <p:cNvSpPr txBox="1">
                <a:spLocks noChangeArrowheads="1"/>
              </p:cNvSpPr>
              <p:nvPr/>
            </p:nvSpPr>
            <p:spPr bwMode="auto">
              <a:xfrm>
                <a:off x="3702123" y="1477446"/>
                <a:ext cx="825354"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Transmissão</a:t>
                </a:r>
              </a:p>
            </p:txBody>
          </p:sp>
          <p:sp>
            <p:nvSpPr>
              <p:cNvPr id="23566" name="CaixaDeTexto 13">
                <a:extLst>
                  <a:ext uri="{FF2B5EF4-FFF2-40B4-BE49-F238E27FC236}">
                    <a16:creationId xmlns:a16="http://schemas.microsoft.com/office/drawing/2014/main" id="{4DBE1C02-2892-5AAD-D48C-3B33693DB0CD}"/>
                  </a:ext>
                </a:extLst>
              </p:cNvPr>
              <p:cNvSpPr txBox="1">
                <a:spLocks noChangeArrowheads="1"/>
              </p:cNvSpPr>
              <p:nvPr/>
            </p:nvSpPr>
            <p:spPr bwMode="auto">
              <a:xfrm>
                <a:off x="4629077" y="1523743"/>
                <a:ext cx="812723"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Distribuição</a:t>
                </a:r>
              </a:p>
            </p:txBody>
          </p:sp>
          <p:sp>
            <p:nvSpPr>
              <p:cNvPr id="23567" name="CaixaDeTexto 14">
                <a:extLst>
                  <a:ext uri="{FF2B5EF4-FFF2-40B4-BE49-F238E27FC236}">
                    <a16:creationId xmlns:a16="http://schemas.microsoft.com/office/drawing/2014/main" id="{D3F1ED27-C5FA-84A8-FF14-E3D4DBD776A1}"/>
                  </a:ext>
                </a:extLst>
              </p:cNvPr>
              <p:cNvSpPr txBox="1">
                <a:spLocks noChangeArrowheads="1"/>
              </p:cNvSpPr>
              <p:nvPr/>
            </p:nvSpPr>
            <p:spPr bwMode="auto">
              <a:xfrm>
                <a:off x="5975249" y="1430339"/>
                <a:ext cx="819135"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Consumidor</a:t>
                </a:r>
              </a:p>
            </p:txBody>
          </p:sp>
        </p:grpSp>
        <p:sp>
          <p:nvSpPr>
            <p:cNvPr id="23562" name="Retângulo 9">
              <a:extLst>
                <a:ext uri="{FF2B5EF4-FFF2-40B4-BE49-F238E27FC236}">
                  <a16:creationId xmlns:a16="http://schemas.microsoft.com/office/drawing/2014/main" id="{15C9079B-05F7-3499-7F44-C64008219710}"/>
                </a:ext>
              </a:extLst>
            </p:cNvPr>
            <p:cNvSpPr>
              <a:spLocks noChangeArrowheads="1"/>
            </p:cNvSpPr>
            <p:nvPr/>
          </p:nvSpPr>
          <p:spPr bwMode="auto">
            <a:xfrm>
              <a:off x="3642360" y="1295400"/>
              <a:ext cx="914400" cy="1524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2000" b="1">
                <a:solidFill>
                  <a:schemeClr val="tx1"/>
                </a:solidFill>
                <a:latin typeface="Times New Roman" panose="02020603050405020304" pitchFamily="18" charset="0"/>
              </a:endParaRPr>
            </a:p>
          </p:txBody>
        </p:sp>
      </p:grpSp>
      <p:sp>
        <p:nvSpPr>
          <p:cNvPr id="31" name="Text Box 4">
            <a:extLst>
              <a:ext uri="{FF2B5EF4-FFF2-40B4-BE49-F238E27FC236}">
                <a16:creationId xmlns:a16="http://schemas.microsoft.com/office/drawing/2014/main" id="{244BE810-D10A-1B63-D21C-615C91A7C28A}"/>
              </a:ext>
            </a:extLst>
          </p:cNvPr>
          <p:cNvSpPr txBox="1">
            <a:spLocks noChangeArrowheads="1"/>
          </p:cNvSpPr>
          <p:nvPr/>
        </p:nvSpPr>
        <p:spPr bwMode="auto">
          <a:xfrm>
            <a:off x="395288" y="3429000"/>
            <a:ext cx="4105275" cy="3328988"/>
          </a:xfrm>
          <a:prstGeom prst="rect">
            <a:avLst/>
          </a:prstGeom>
          <a:noFill/>
          <a:ln w="9525">
            <a:noFill/>
            <a:miter lim="800000"/>
            <a:headEnd/>
            <a:tailEnd/>
          </a:ln>
        </p:spPr>
        <p:txBody>
          <a:bodyPr lIns="87273" tIns="43637" rIns="87273" bIns="43637">
            <a:spAutoFit/>
          </a:bodyPr>
          <a:lstStyle/>
          <a:p>
            <a:pPr algn="just" defTabSz="871538">
              <a:lnSpc>
                <a:spcPct val="90000"/>
              </a:lnSpc>
              <a:defRPr/>
            </a:pPr>
            <a:r>
              <a:rPr lang="pt-BR" altLang="pt-BR" b="1" u="sng" dirty="0">
                <a:solidFill>
                  <a:srgbClr val="FF0000"/>
                </a:solidFill>
                <a:latin typeface="+mn-lt"/>
                <a:cs typeface="Arial" charset="0"/>
              </a:rPr>
              <a:t>Passado/Presente:</a:t>
            </a:r>
          </a:p>
          <a:p>
            <a:pPr algn="just" defTabSz="871538">
              <a:lnSpc>
                <a:spcPct val="90000"/>
              </a:lnSpc>
              <a:defRPr/>
            </a:pPr>
            <a:endParaRPr lang="pt-BR" altLang="pt-BR" b="1" dirty="0">
              <a:solidFill>
                <a:srgbClr val="FF0000"/>
              </a:solidFill>
              <a:latin typeface="+mn-lt"/>
              <a:cs typeface="Arial" charset="0"/>
            </a:endParaRPr>
          </a:p>
          <a:p>
            <a:pPr defTabSz="871538">
              <a:lnSpc>
                <a:spcPct val="90000"/>
              </a:lnSpc>
              <a:buFontTx/>
              <a:buChar char="•"/>
              <a:defRPr/>
            </a:pPr>
            <a:r>
              <a:rPr lang="pt-BR" altLang="pt-BR" b="1" dirty="0">
                <a:latin typeface="+mn-lt"/>
                <a:cs typeface="Arial" charset="0"/>
              </a:rPr>
              <a:t> Boa parte dos equipamentos monitorados manualmente</a:t>
            </a:r>
          </a:p>
          <a:p>
            <a:pPr defTabSz="871538">
              <a:lnSpc>
                <a:spcPct val="90000"/>
              </a:lnSpc>
              <a:buFontTx/>
              <a:buChar char="•"/>
              <a:defRPr/>
            </a:pPr>
            <a:endParaRPr lang="pt-BR" altLang="pt-BR" b="1" dirty="0">
              <a:latin typeface="+mn-lt"/>
              <a:cs typeface="Arial" charset="0"/>
            </a:endParaRPr>
          </a:p>
          <a:p>
            <a:pPr defTabSz="871538">
              <a:lnSpc>
                <a:spcPct val="90000"/>
              </a:lnSpc>
              <a:buFontTx/>
              <a:buChar char="•"/>
              <a:defRPr/>
            </a:pPr>
            <a:r>
              <a:rPr lang="pt-BR" altLang="pt-BR" b="1" dirty="0">
                <a:latin typeface="+mn-lt"/>
                <a:cs typeface="Arial" charset="0"/>
              </a:rPr>
              <a:t> Limitadas opções de controle durante contingências (defeitos)</a:t>
            </a:r>
          </a:p>
          <a:p>
            <a:pPr defTabSz="871538">
              <a:lnSpc>
                <a:spcPct val="90000"/>
              </a:lnSpc>
              <a:buFontTx/>
              <a:buChar char="•"/>
              <a:defRPr/>
            </a:pPr>
            <a:endParaRPr lang="pt-BR" altLang="pt-BR" b="1" dirty="0">
              <a:latin typeface="+mn-lt"/>
              <a:cs typeface="Arial" charset="0"/>
            </a:endParaRPr>
          </a:p>
          <a:p>
            <a:pPr defTabSz="871538">
              <a:lnSpc>
                <a:spcPct val="90000"/>
              </a:lnSpc>
              <a:buFontTx/>
              <a:buChar char="•"/>
              <a:defRPr/>
            </a:pPr>
            <a:r>
              <a:rPr lang="pt-BR" altLang="pt-BR" b="1" dirty="0">
                <a:latin typeface="+mn-lt"/>
                <a:cs typeface="Arial" charset="0"/>
              </a:rPr>
              <a:t> Não opera de forma proativa para diagnosticar potenciais problemas (atuação reativa) </a:t>
            </a:r>
          </a:p>
          <a:p>
            <a:pPr defTabSz="871538">
              <a:lnSpc>
                <a:spcPct val="90000"/>
              </a:lnSpc>
              <a:buFontTx/>
              <a:buChar char="•"/>
              <a:defRPr/>
            </a:pPr>
            <a:endParaRPr lang="pt-BR" altLang="pt-BR" b="1" dirty="0">
              <a:latin typeface="+mn-lt"/>
              <a:cs typeface="Arial" charset="0"/>
            </a:endParaRPr>
          </a:p>
          <a:p>
            <a:pPr defTabSz="871538">
              <a:lnSpc>
                <a:spcPct val="90000"/>
              </a:lnSpc>
              <a:buFontTx/>
              <a:buChar char="•"/>
              <a:defRPr/>
            </a:pPr>
            <a:r>
              <a:rPr lang="pt-BR" altLang="pt-BR" b="1" dirty="0">
                <a:latin typeface="+mn-lt"/>
                <a:cs typeface="Arial" charset="0"/>
              </a:rPr>
              <a:t> Restauração manual</a:t>
            </a:r>
          </a:p>
        </p:txBody>
      </p:sp>
      <p:sp>
        <p:nvSpPr>
          <p:cNvPr id="32" name="Text Box 4">
            <a:extLst>
              <a:ext uri="{FF2B5EF4-FFF2-40B4-BE49-F238E27FC236}">
                <a16:creationId xmlns:a16="http://schemas.microsoft.com/office/drawing/2014/main" id="{937A1069-7D43-16EA-5FDA-2D6EF32C0C19}"/>
              </a:ext>
            </a:extLst>
          </p:cNvPr>
          <p:cNvSpPr txBox="1">
            <a:spLocks noChangeArrowheads="1"/>
          </p:cNvSpPr>
          <p:nvPr/>
        </p:nvSpPr>
        <p:spPr bwMode="auto">
          <a:xfrm>
            <a:off x="4572000" y="3429000"/>
            <a:ext cx="4419600" cy="2830513"/>
          </a:xfrm>
          <a:prstGeom prst="rect">
            <a:avLst/>
          </a:prstGeom>
          <a:noFill/>
          <a:ln w="9525">
            <a:noFill/>
            <a:miter lim="800000"/>
            <a:headEnd/>
            <a:tailEnd/>
          </a:ln>
        </p:spPr>
        <p:txBody>
          <a:bodyPr lIns="87273" tIns="43637" rIns="87273" bIns="43637">
            <a:spAutoFit/>
          </a:bodyPr>
          <a:lstStyle/>
          <a:p>
            <a:pPr algn="just" defTabSz="871538">
              <a:lnSpc>
                <a:spcPct val="90000"/>
              </a:lnSpc>
              <a:defRPr/>
            </a:pPr>
            <a:r>
              <a:rPr lang="pt-BR" b="1" u="sng" dirty="0">
                <a:solidFill>
                  <a:srgbClr val="FF0000"/>
                </a:solidFill>
                <a:latin typeface="+mn-lt"/>
                <a:cs typeface="Arial" charset="0"/>
              </a:rPr>
              <a:t>Futuro (potencial):</a:t>
            </a:r>
          </a:p>
          <a:p>
            <a:pPr algn="just" defTabSz="871538">
              <a:lnSpc>
                <a:spcPct val="90000"/>
              </a:lnSpc>
              <a:defRPr/>
            </a:pPr>
            <a:endParaRPr lang="pt-BR" b="1" u="sng" dirty="0">
              <a:solidFill>
                <a:srgbClr val="FF0000"/>
              </a:solidFill>
              <a:latin typeface="+mn-lt"/>
              <a:cs typeface="Arial" charset="0"/>
            </a:endParaRPr>
          </a:p>
          <a:p>
            <a:pPr defTabSz="871538">
              <a:lnSpc>
                <a:spcPct val="90000"/>
              </a:lnSpc>
              <a:buFontTx/>
              <a:buChar char="•"/>
              <a:defRPr/>
            </a:pPr>
            <a:r>
              <a:rPr lang="pt-BR" altLang="pt-BR" b="1" dirty="0">
                <a:latin typeface="+mn-lt"/>
                <a:cs typeface="Arial" charset="0"/>
              </a:rPr>
              <a:t> Monitoramento automático e remoto</a:t>
            </a:r>
          </a:p>
          <a:p>
            <a:pPr defTabSz="871538">
              <a:lnSpc>
                <a:spcPct val="90000"/>
              </a:lnSpc>
              <a:buFontTx/>
              <a:buChar char="•"/>
              <a:defRPr/>
            </a:pPr>
            <a:endParaRPr lang="pt-BR" altLang="pt-BR" b="1" dirty="0">
              <a:latin typeface="+mn-lt"/>
              <a:cs typeface="Arial" charset="0"/>
            </a:endParaRPr>
          </a:p>
          <a:p>
            <a:pPr defTabSz="871538">
              <a:lnSpc>
                <a:spcPct val="90000"/>
              </a:lnSpc>
              <a:buFontTx/>
              <a:buChar char="•"/>
              <a:defRPr/>
            </a:pPr>
            <a:r>
              <a:rPr lang="pt-BR" altLang="pt-BR" b="1" dirty="0">
                <a:latin typeface="+mn-lt"/>
                <a:cs typeface="Arial" charset="0"/>
              </a:rPr>
              <a:t> Novas tecnologias de medição e de monitoramento</a:t>
            </a:r>
          </a:p>
          <a:p>
            <a:pPr defTabSz="871538">
              <a:lnSpc>
                <a:spcPct val="90000"/>
              </a:lnSpc>
              <a:buFontTx/>
              <a:buChar char="•"/>
              <a:defRPr/>
            </a:pPr>
            <a:endParaRPr lang="pt-BR" altLang="pt-BR" b="1" dirty="0">
              <a:latin typeface="+mn-lt"/>
              <a:cs typeface="Arial" charset="0"/>
            </a:endParaRPr>
          </a:p>
          <a:p>
            <a:pPr defTabSz="871538">
              <a:lnSpc>
                <a:spcPct val="90000"/>
              </a:lnSpc>
              <a:buFontTx/>
              <a:buChar char="•"/>
              <a:defRPr/>
            </a:pPr>
            <a:r>
              <a:rPr lang="pt-BR" altLang="pt-BR" b="1" dirty="0">
                <a:latin typeface="+mn-lt"/>
                <a:cs typeface="Arial" charset="0"/>
              </a:rPr>
              <a:t> Mais flexibilidades de controle via eletrônica de potência (FACTS, HVDC)</a:t>
            </a:r>
          </a:p>
          <a:p>
            <a:pPr defTabSz="871538">
              <a:lnSpc>
                <a:spcPct val="90000"/>
              </a:lnSpc>
              <a:defRPr/>
            </a:pPr>
            <a:endParaRPr lang="pt-BR" altLang="pt-BR" b="1" dirty="0">
              <a:latin typeface="+mn-lt"/>
              <a:cs typeface="Arial" charset="0"/>
            </a:endParaRPr>
          </a:p>
          <a:p>
            <a:pPr defTabSz="871538">
              <a:lnSpc>
                <a:spcPct val="90000"/>
              </a:lnSpc>
              <a:buFontTx/>
              <a:buChar char="•"/>
              <a:defRPr/>
            </a:pPr>
            <a:r>
              <a:rPr lang="pt-BR" altLang="pt-BR" b="1" dirty="0">
                <a:latin typeface="+mn-lt"/>
                <a:cs typeface="Arial" charset="0"/>
              </a:rPr>
              <a:t> Restauração automática, “</a:t>
            </a:r>
            <a:r>
              <a:rPr lang="pt-BR" altLang="pt-BR" b="1" i="1" dirty="0" err="1">
                <a:latin typeface="+mn-lt"/>
                <a:cs typeface="Arial" charset="0"/>
              </a:rPr>
              <a:t>self-healing</a:t>
            </a:r>
            <a:r>
              <a:rPr lang="pt-BR" altLang="pt-BR" b="1" dirty="0">
                <a:latin typeface="+mn-lt"/>
                <a:cs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ítulo 2">
            <a:extLst>
              <a:ext uri="{FF2B5EF4-FFF2-40B4-BE49-F238E27FC236}">
                <a16:creationId xmlns:a16="http://schemas.microsoft.com/office/drawing/2014/main" id="{A26FA0DB-3C87-F032-C1A6-04369F632684}"/>
              </a:ext>
            </a:extLst>
          </p:cNvPr>
          <p:cNvSpPr>
            <a:spLocks noGrp="1"/>
          </p:cNvSpPr>
          <p:nvPr>
            <p:ph type="title"/>
          </p:nvPr>
        </p:nvSpPr>
        <p:spPr>
          <a:xfrm>
            <a:off x="250825" y="149225"/>
            <a:ext cx="8893175" cy="719138"/>
          </a:xfrm>
        </p:spPr>
        <p:txBody>
          <a:bodyPr/>
          <a:lstStyle/>
          <a:p>
            <a:pPr eaLnBrk="1" hangingPunct="1"/>
            <a:r>
              <a:rPr altLang="pt-BR" sz="3600"/>
              <a:t>Potenciais Mudanças nos Sistemas Atuais </a:t>
            </a:r>
            <a:endParaRPr altLang="pt-BR" sz="3600" i="1" u="sng"/>
          </a:p>
        </p:txBody>
      </p:sp>
      <p:sp>
        <p:nvSpPr>
          <p:cNvPr id="4" name="Shape 3">
            <a:extLst>
              <a:ext uri="{FF2B5EF4-FFF2-40B4-BE49-F238E27FC236}">
                <a16:creationId xmlns:a16="http://schemas.microsoft.com/office/drawing/2014/main" id="{192222F4-C4B5-F261-B2E9-B371AE38F4DC}"/>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F23A1B1-C386-41EA-916D-A1689C9CEF1D}" type="slidenum">
              <a:rPr lang="pt-BR" altLang="pt-BR">
                <a:solidFill>
                  <a:srgbClr val="898989"/>
                </a:solidFill>
                <a:latin typeface="Calibri" panose="020F0502020204030204" pitchFamily="34" charset="0"/>
              </a:rPr>
              <a:pPr eaLnBrk="1" hangingPunct="1"/>
              <a:t>14</a:t>
            </a:fld>
            <a:endParaRPr lang="pt-BR" altLang="pt-BR">
              <a:solidFill>
                <a:srgbClr val="898989"/>
              </a:solidFill>
              <a:latin typeface="Calibri" panose="020F0502020204030204" pitchFamily="34" charset="0"/>
            </a:endParaRPr>
          </a:p>
        </p:txBody>
      </p:sp>
      <p:grpSp>
        <p:nvGrpSpPr>
          <p:cNvPr id="24580" name="Grupo 1">
            <a:extLst>
              <a:ext uri="{FF2B5EF4-FFF2-40B4-BE49-F238E27FC236}">
                <a16:creationId xmlns:a16="http://schemas.microsoft.com/office/drawing/2014/main" id="{B71FDAE1-E18D-0590-7A25-8BF96B7ECCC1}"/>
              </a:ext>
            </a:extLst>
          </p:cNvPr>
          <p:cNvGrpSpPr>
            <a:grpSpLocks/>
          </p:cNvGrpSpPr>
          <p:nvPr/>
        </p:nvGrpSpPr>
        <p:grpSpPr bwMode="auto">
          <a:xfrm>
            <a:off x="1116013" y="1158875"/>
            <a:ext cx="7456487" cy="1720850"/>
            <a:chOff x="1688400" y="1350000"/>
            <a:chExt cx="7457188" cy="1720225"/>
          </a:xfrm>
        </p:grpSpPr>
        <p:sp>
          <p:nvSpPr>
            <p:cNvPr id="24585" name="Text Box 4">
              <a:extLst>
                <a:ext uri="{FF2B5EF4-FFF2-40B4-BE49-F238E27FC236}">
                  <a16:creationId xmlns:a16="http://schemas.microsoft.com/office/drawing/2014/main" id="{5173E498-66F1-2BE7-3CD4-CF1A0CDFFC39}"/>
                </a:ext>
              </a:extLst>
            </p:cNvPr>
            <p:cNvSpPr txBox="1">
              <a:spLocks noChangeArrowheads="1"/>
            </p:cNvSpPr>
            <p:nvPr/>
          </p:nvSpPr>
          <p:spPr bwMode="auto">
            <a:xfrm>
              <a:off x="6516688" y="2841625"/>
              <a:ext cx="2628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3" tIns="43637" rIns="87273" bIns="43637">
              <a:spAutoFit/>
            </a:bodyPr>
            <a:lstStyle>
              <a:lvl1pPr defTabSz="871538"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defTabSz="871538"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defTabSz="871538"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en-US" altLang="pt-BR" sz="900" b="1">
                  <a:solidFill>
                    <a:srgbClr val="777777"/>
                  </a:solidFill>
                </a:rPr>
                <a:t>Fontes: Argonne US National Laboratory, CISCO</a:t>
              </a:r>
              <a:endParaRPr lang="pt-BR" altLang="pt-BR" sz="900" b="1">
                <a:solidFill>
                  <a:srgbClr val="777777"/>
                </a:solidFill>
              </a:endParaRPr>
            </a:p>
          </p:txBody>
        </p:sp>
        <p:grpSp>
          <p:nvGrpSpPr>
            <p:cNvPr id="24586" name="Grupo 9">
              <a:extLst>
                <a:ext uri="{FF2B5EF4-FFF2-40B4-BE49-F238E27FC236}">
                  <a16:creationId xmlns:a16="http://schemas.microsoft.com/office/drawing/2014/main" id="{476099AE-A59B-6B06-1F5F-B19ACD34322B}"/>
                </a:ext>
              </a:extLst>
            </p:cNvPr>
            <p:cNvGrpSpPr>
              <a:grpSpLocks/>
            </p:cNvGrpSpPr>
            <p:nvPr/>
          </p:nvGrpSpPr>
          <p:grpSpPr bwMode="auto">
            <a:xfrm>
              <a:off x="1688400" y="1350000"/>
              <a:ext cx="5691187" cy="1379538"/>
              <a:chOff x="1687513" y="1346200"/>
              <a:chExt cx="5691187" cy="1379538"/>
            </a:xfrm>
          </p:grpSpPr>
          <p:pic>
            <p:nvPicPr>
              <p:cNvPr id="24587" name="Picture 18" descr="electrical_power_system">
                <a:extLst>
                  <a:ext uri="{FF2B5EF4-FFF2-40B4-BE49-F238E27FC236}">
                    <a16:creationId xmlns:a16="http://schemas.microsoft.com/office/drawing/2014/main" id="{0C4E1482-B673-13C8-BA94-7DFF8CDC2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350963"/>
                <a:ext cx="569118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CaixaDeTexto 11">
                <a:extLst>
                  <a:ext uri="{FF2B5EF4-FFF2-40B4-BE49-F238E27FC236}">
                    <a16:creationId xmlns:a16="http://schemas.microsoft.com/office/drawing/2014/main" id="{9271D848-6E06-E864-E542-B637BB6022E7}"/>
                  </a:ext>
                </a:extLst>
              </p:cNvPr>
              <p:cNvSpPr txBox="1">
                <a:spLocks noChangeArrowheads="1"/>
              </p:cNvSpPr>
              <p:nvPr/>
            </p:nvSpPr>
            <p:spPr bwMode="auto">
              <a:xfrm>
                <a:off x="2286000" y="1346200"/>
                <a:ext cx="557845"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Geração</a:t>
                </a:r>
              </a:p>
            </p:txBody>
          </p:sp>
          <p:sp>
            <p:nvSpPr>
              <p:cNvPr id="24589" name="CaixaDeTexto 12">
                <a:extLst>
                  <a:ext uri="{FF2B5EF4-FFF2-40B4-BE49-F238E27FC236}">
                    <a16:creationId xmlns:a16="http://schemas.microsoft.com/office/drawing/2014/main" id="{D9D1D538-364E-60B7-7307-063196FDA563}"/>
                  </a:ext>
                </a:extLst>
              </p:cNvPr>
              <p:cNvSpPr txBox="1">
                <a:spLocks noChangeArrowheads="1"/>
              </p:cNvSpPr>
              <p:nvPr/>
            </p:nvSpPr>
            <p:spPr bwMode="auto">
              <a:xfrm>
                <a:off x="3702123" y="1477446"/>
                <a:ext cx="825354"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Transmissão</a:t>
                </a:r>
              </a:p>
            </p:txBody>
          </p:sp>
          <p:sp>
            <p:nvSpPr>
              <p:cNvPr id="24590" name="CaixaDeTexto 13">
                <a:extLst>
                  <a:ext uri="{FF2B5EF4-FFF2-40B4-BE49-F238E27FC236}">
                    <a16:creationId xmlns:a16="http://schemas.microsoft.com/office/drawing/2014/main" id="{2DAB7CCB-E740-FDE0-7D17-A9474F76E98A}"/>
                  </a:ext>
                </a:extLst>
              </p:cNvPr>
              <p:cNvSpPr txBox="1">
                <a:spLocks noChangeArrowheads="1"/>
              </p:cNvSpPr>
              <p:nvPr/>
            </p:nvSpPr>
            <p:spPr bwMode="auto">
              <a:xfrm>
                <a:off x="4629077" y="1523743"/>
                <a:ext cx="812723"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Distribuição</a:t>
                </a:r>
              </a:p>
            </p:txBody>
          </p:sp>
          <p:sp>
            <p:nvSpPr>
              <p:cNvPr id="24591" name="CaixaDeTexto 14">
                <a:extLst>
                  <a:ext uri="{FF2B5EF4-FFF2-40B4-BE49-F238E27FC236}">
                    <a16:creationId xmlns:a16="http://schemas.microsoft.com/office/drawing/2014/main" id="{B3C6033C-FD68-F518-C653-420FE6ECFAAE}"/>
                  </a:ext>
                </a:extLst>
              </p:cNvPr>
              <p:cNvSpPr txBox="1">
                <a:spLocks noChangeArrowheads="1"/>
              </p:cNvSpPr>
              <p:nvPr/>
            </p:nvSpPr>
            <p:spPr bwMode="auto">
              <a:xfrm>
                <a:off x="5975249" y="1430339"/>
                <a:ext cx="819135"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Consumidor</a:t>
                </a:r>
              </a:p>
            </p:txBody>
          </p:sp>
        </p:grpSp>
      </p:grpSp>
      <p:sp>
        <p:nvSpPr>
          <p:cNvPr id="24581" name="Text Box 4">
            <a:extLst>
              <a:ext uri="{FF2B5EF4-FFF2-40B4-BE49-F238E27FC236}">
                <a16:creationId xmlns:a16="http://schemas.microsoft.com/office/drawing/2014/main" id="{50B52E80-A077-B786-A7F4-43A245E78CBD}"/>
              </a:ext>
            </a:extLst>
          </p:cNvPr>
          <p:cNvSpPr txBox="1">
            <a:spLocks noChangeArrowheads="1"/>
          </p:cNvSpPr>
          <p:nvPr/>
        </p:nvSpPr>
        <p:spPr bwMode="auto">
          <a:xfrm>
            <a:off x="3492500" y="25796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3" tIns="43637" rIns="87273" bIns="43637">
            <a:spAutoFit/>
          </a:bodyPr>
          <a:lstStyle>
            <a:lvl1pPr defTabSz="871538"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defTabSz="871538"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defTabSz="871538"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0"/>
              </a:spcBef>
              <a:buFontTx/>
              <a:buNone/>
            </a:pPr>
            <a:r>
              <a:rPr lang="en-US" altLang="pt-BR" sz="1300" b="1">
                <a:solidFill>
                  <a:schemeClr val="tx1"/>
                </a:solidFill>
              </a:rPr>
              <a:t>Impacto nos sistemas de distribuição: </a:t>
            </a:r>
            <a:r>
              <a:rPr lang="en-US" altLang="pt-BR" sz="1300" b="1">
                <a:solidFill>
                  <a:srgbClr val="FF0000"/>
                </a:solidFill>
              </a:rPr>
              <a:t>Alto</a:t>
            </a:r>
            <a:endParaRPr lang="en-US" altLang="pt-BR" sz="1300" b="1">
              <a:solidFill>
                <a:schemeClr val="tx1"/>
              </a:solidFill>
            </a:endParaRPr>
          </a:p>
        </p:txBody>
      </p:sp>
      <p:sp>
        <p:nvSpPr>
          <p:cNvPr id="24582" name="Retângulo 9">
            <a:extLst>
              <a:ext uri="{FF2B5EF4-FFF2-40B4-BE49-F238E27FC236}">
                <a16:creationId xmlns:a16="http://schemas.microsoft.com/office/drawing/2014/main" id="{9CD64A5E-B39F-D98C-2DCC-3266AB2BB302}"/>
              </a:ext>
            </a:extLst>
          </p:cNvPr>
          <p:cNvSpPr>
            <a:spLocks noChangeArrowheads="1"/>
          </p:cNvSpPr>
          <p:nvPr/>
        </p:nvSpPr>
        <p:spPr bwMode="auto">
          <a:xfrm>
            <a:off x="3935413" y="1089025"/>
            <a:ext cx="914400" cy="1524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2000" b="1">
              <a:solidFill>
                <a:schemeClr val="tx1"/>
              </a:solidFill>
              <a:latin typeface="Times New Roman" panose="02020603050405020304" pitchFamily="18" charset="0"/>
            </a:endParaRPr>
          </a:p>
        </p:txBody>
      </p:sp>
      <p:sp>
        <p:nvSpPr>
          <p:cNvPr id="18" name="Text Box 4">
            <a:extLst>
              <a:ext uri="{FF2B5EF4-FFF2-40B4-BE49-F238E27FC236}">
                <a16:creationId xmlns:a16="http://schemas.microsoft.com/office/drawing/2014/main" id="{02A1391F-2776-5C1F-5B11-88F7985ACA97}"/>
              </a:ext>
            </a:extLst>
          </p:cNvPr>
          <p:cNvSpPr txBox="1">
            <a:spLocks noChangeArrowheads="1"/>
          </p:cNvSpPr>
          <p:nvPr/>
        </p:nvSpPr>
        <p:spPr bwMode="auto">
          <a:xfrm>
            <a:off x="250825" y="3213100"/>
            <a:ext cx="4105275" cy="2954338"/>
          </a:xfrm>
          <a:prstGeom prst="rect">
            <a:avLst/>
          </a:prstGeom>
          <a:noFill/>
          <a:ln w="9525">
            <a:noFill/>
            <a:miter lim="800000"/>
            <a:headEnd/>
            <a:tailEnd/>
          </a:ln>
        </p:spPr>
        <p:txBody>
          <a:bodyPr lIns="87273" tIns="43637" rIns="87273" bIns="43637">
            <a:spAutoFit/>
          </a:bodyPr>
          <a:lstStyle/>
          <a:p>
            <a:pPr algn="just" defTabSz="871538">
              <a:lnSpc>
                <a:spcPct val="90000"/>
              </a:lnSpc>
              <a:defRPr/>
            </a:pPr>
            <a:r>
              <a:rPr lang="pt-BR" altLang="pt-BR" b="1" u="sng" dirty="0">
                <a:solidFill>
                  <a:srgbClr val="FF0000"/>
                </a:solidFill>
                <a:latin typeface="+mn-lt"/>
                <a:cs typeface="Arial" charset="0"/>
              </a:rPr>
              <a:t>Passado/Presente:</a:t>
            </a:r>
          </a:p>
          <a:p>
            <a:pPr algn="just" defTabSz="871538">
              <a:lnSpc>
                <a:spcPct val="90000"/>
              </a:lnSpc>
              <a:defRPr/>
            </a:pPr>
            <a:endParaRPr lang="pt-BR" altLang="pt-BR" sz="1100" b="1" dirty="0">
              <a:solidFill>
                <a:srgbClr val="FF0000"/>
              </a:solidFill>
              <a:latin typeface="+mn-lt"/>
              <a:cs typeface="Arial" charset="0"/>
            </a:endParaRPr>
          </a:p>
          <a:p>
            <a:pPr defTabSz="871538">
              <a:lnSpc>
                <a:spcPct val="90000"/>
              </a:lnSpc>
              <a:buFontTx/>
              <a:buChar char="•"/>
              <a:defRPr/>
            </a:pPr>
            <a:r>
              <a:rPr lang="pt-BR" altLang="pt-BR" b="1" dirty="0">
                <a:latin typeface="+mn-lt"/>
                <a:cs typeface="Arial" charset="0"/>
              </a:rPr>
              <a:t> Monitoramento manual</a:t>
            </a:r>
          </a:p>
          <a:p>
            <a:pPr defTabSz="871538">
              <a:lnSpc>
                <a:spcPct val="90000"/>
              </a:lnSpc>
              <a:buFontTx/>
              <a:buChar char="•"/>
              <a:defRPr/>
            </a:pPr>
            <a:endParaRPr lang="pt-BR" altLang="pt-BR" sz="1000" b="1" dirty="0">
              <a:latin typeface="+mn-lt"/>
              <a:cs typeface="Arial" charset="0"/>
            </a:endParaRPr>
          </a:p>
          <a:p>
            <a:pPr defTabSz="871538">
              <a:lnSpc>
                <a:spcPct val="90000"/>
              </a:lnSpc>
              <a:buFontTx/>
              <a:buChar char="•"/>
              <a:defRPr/>
            </a:pPr>
            <a:r>
              <a:rPr lang="pt-BR" altLang="pt-BR" b="1" dirty="0">
                <a:latin typeface="+mn-lt"/>
                <a:cs typeface="Arial" charset="0"/>
              </a:rPr>
              <a:t> Proteção limitada e localizada </a:t>
            </a:r>
          </a:p>
          <a:p>
            <a:pPr defTabSz="871538">
              <a:lnSpc>
                <a:spcPct val="90000"/>
              </a:lnSpc>
              <a:buFontTx/>
              <a:buChar char="•"/>
              <a:defRPr/>
            </a:pPr>
            <a:endParaRPr lang="pt-BR" altLang="pt-BR" sz="1000" b="1" dirty="0">
              <a:latin typeface="+mn-lt"/>
              <a:cs typeface="Arial" charset="0"/>
            </a:endParaRPr>
          </a:p>
          <a:p>
            <a:pPr defTabSz="871538">
              <a:lnSpc>
                <a:spcPct val="90000"/>
              </a:lnSpc>
              <a:buFontTx/>
              <a:buChar char="•"/>
              <a:defRPr/>
            </a:pPr>
            <a:r>
              <a:rPr lang="pt-BR" altLang="pt-BR" b="1" dirty="0">
                <a:latin typeface="+mn-lt"/>
                <a:cs typeface="Arial" charset="0"/>
              </a:rPr>
              <a:t> Reduzida capacidade de isolamento de faltas</a:t>
            </a:r>
          </a:p>
          <a:p>
            <a:pPr defTabSz="871538">
              <a:lnSpc>
                <a:spcPct val="90000"/>
              </a:lnSpc>
              <a:buFontTx/>
              <a:buChar char="•"/>
              <a:defRPr/>
            </a:pPr>
            <a:endParaRPr lang="pt-BR" altLang="pt-BR" sz="1000" b="1" dirty="0">
              <a:latin typeface="+mn-lt"/>
              <a:cs typeface="Arial" charset="0"/>
            </a:endParaRPr>
          </a:p>
          <a:p>
            <a:pPr defTabSz="871538">
              <a:lnSpc>
                <a:spcPct val="90000"/>
              </a:lnSpc>
              <a:buFontTx/>
              <a:buChar char="•"/>
              <a:defRPr/>
            </a:pPr>
            <a:r>
              <a:rPr lang="pt-BR" altLang="pt-BR" b="1" dirty="0">
                <a:latin typeface="+mn-lt"/>
                <a:cs typeface="Arial" charset="0"/>
              </a:rPr>
              <a:t> Furto de energia</a:t>
            </a:r>
          </a:p>
          <a:p>
            <a:pPr defTabSz="871538">
              <a:lnSpc>
                <a:spcPct val="90000"/>
              </a:lnSpc>
              <a:buFontTx/>
              <a:buChar char="•"/>
              <a:defRPr/>
            </a:pPr>
            <a:endParaRPr lang="pt-BR" altLang="pt-BR" sz="1100" b="1" dirty="0">
              <a:latin typeface="+mn-lt"/>
              <a:cs typeface="Arial" charset="0"/>
            </a:endParaRPr>
          </a:p>
          <a:p>
            <a:pPr defTabSz="871538">
              <a:lnSpc>
                <a:spcPct val="90000"/>
              </a:lnSpc>
              <a:buFontTx/>
              <a:buChar char="•"/>
              <a:defRPr/>
            </a:pPr>
            <a:r>
              <a:rPr lang="pt-BR" altLang="pt-BR" b="1" dirty="0">
                <a:latin typeface="+mn-lt"/>
                <a:cs typeface="Arial" charset="0"/>
              </a:rPr>
              <a:t> Perdas técnicas elevadas</a:t>
            </a:r>
          </a:p>
          <a:p>
            <a:pPr defTabSz="871538">
              <a:lnSpc>
                <a:spcPct val="90000"/>
              </a:lnSpc>
              <a:buFontTx/>
              <a:buChar char="•"/>
              <a:defRPr/>
            </a:pPr>
            <a:endParaRPr lang="pt-BR" altLang="pt-BR" sz="1100" b="1" dirty="0">
              <a:latin typeface="+mn-lt"/>
              <a:cs typeface="Arial" charset="0"/>
            </a:endParaRPr>
          </a:p>
          <a:p>
            <a:pPr defTabSz="871538">
              <a:lnSpc>
                <a:spcPct val="90000"/>
              </a:lnSpc>
              <a:buFontTx/>
              <a:buChar char="•"/>
              <a:defRPr/>
            </a:pPr>
            <a:r>
              <a:rPr lang="pt-BR" altLang="pt-BR" b="1" dirty="0">
                <a:latin typeface="+mn-lt"/>
                <a:cs typeface="Arial" charset="0"/>
              </a:rPr>
              <a:t>  Rede passiva</a:t>
            </a:r>
          </a:p>
        </p:txBody>
      </p:sp>
      <p:sp>
        <p:nvSpPr>
          <p:cNvPr id="21" name="Text Box 4">
            <a:extLst>
              <a:ext uri="{FF2B5EF4-FFF2-40B4-BE49-F238E27FC236}">
                <a16:creationId xmlns:a16="http://schemas.microsoft.com/office/drawing/2014/main" id="{898EA304-E4B3-58E6-6A65-4B6338E2287E}"/>
              </a:ext>
            </a:extLst>
          </p:cNvPr>
          <p:cNvSpPr txBox="1">
            <a:spLocks noChangeArrowheads="1"/>
          </p:cNvSpPr>
          <p:nvPr/>
        </p:nvSpPr>
        <p:spPr bwMode="auto">
          <a:xfrm>
            <a:off x="4714875" y="3200400"/>
            <a:ext cx="4105275" cy="3744913"/>
          </a:xfrm>
          <a:prstGeom prst="rect">
            <a:avLst/>
          </a:prstGeom>
          <a:noFill/>
          <a:ln w="9525">
            <a:noFill/>
            <a:miter lim="800000"/>
            <a:headEnd/>
            <a:tailEnd/>
          </a:ln>
        </p:spPr>
        <p:txBody>
          <a:bodyPr lIns="87273" tIns="43637" rIns="87273" bIns="43637">
            <a:spAutoFit/>
          </a:bodyPr>
          <a:lstStyle/>
          <a:p>
            <a:pPr algn="just" defTabSz="871538">
              <a:lnSpc>
                <a:spcPct val="90000"/>
              </a:lnSpc>
              <a:defRPr/>
            </a:pPr>
            <a:r>
              <a:rPr lang="pt-BR" b="1" u="sng" dirty="0">
                <a:solidFill>
                  <a:srgbClr val="FF0000"/>
                </a:solidFill>
                <a:latin typeface="+mn-lt"/>
                <a:cs typeface="Arial" charset="0"/>
              </a:rPr>
              <a:t>Futuro (potencial):</a:t>
            </a:r>
          </a:p>
          <a:p>
            <a:pPr algn="just" defTabSz="871538">
              <a:lnSpc>
                <a:spcPct val="90000"/>
              </a:lnSpc>
              <a:defRPr/>
            </a:pPr>
            <a:endParaRPr lang="pt-BR" sz="1000" b="1" u="sng" dirty="0">
              <a:solidFill>
                <a:srgbClr val="FF0000"/>
              </a:solidFill>
              <a:latin typeface="+mn-lt"/>
              <a:cs typeface="Arial" charset="0"/>
            </a:endParaRPr>
          </a:p>
          <a:p>
            <a:pPr algn="just" defTabSz="871538">
              <a:lnSpc>
                <a:spcPct val="90000"/>
              </a:lnSpc>
              <a:buFontTx/>
              <a:buChar char="•"/>
              <a:defRPr/>
            </a:pPr>
            <a:r>
              <a:rPr lang="pt-BR" altLang="pt-BR" b="1" dirty="0">
                <a:latin typeface="+mn-lt"/>
                <a:cs typeface="Arial" charset="0"/>
              </a:rPr>
              <a:t> Monitoramento remoto e automático</a:t>
            </a:r>
          </a:p>
          <a:p>
            <a:pPr algn="just" defTabSz="871538">
              <a:lnSpc>
                <a:spcPct val="90000"/>
              </a:lnSpc>
              <a:buFontTx/>
              <a:buChar char="•"/>
              <a:defRPr/>
            </a:pPr>
            <a:endParaRPr lang="pt-BR" altLang="pt-BR" sz="1000" b="1" dirty="0">
              <a:latin typeface="+mn-lt"/>
              <a:cs typeface="Arial" charset="0"/>
            </a:endParaRPr>
          </a:p>
          <a:p>
            <a:pPr algn="just" defTabSz="871538">
              <a:lnSpc>
                <a:spcPct val="90000"/>
              </a:lnSpc>
              <a:buFontTx/>
              <a:buChar char="•"/>
              <a:defRPr/>
            </a:pPr>
            <a:r>
              <a:rPr lang="pt-BR" altLang="pt-BR" b="1" dirty="0">
                <a:latin typeface="+mn-lt"/>
                <a:cs typeface="Arial" charset="0"/>
              </a:rPr>
              <a:t> Proteção adaptativa</a:t>
            </a:r>
          </a:p>
          <a:p>
            <a:pPr algn="just" defTabSz="871538">
              <a:lnSpc>
                <a:spcPct val="90000"/>
              </a:lnSpc>
              <a:buFontTx/>
              <a:buChar char="•"/>
              <a:defRPr/>
            </a:pPr>
            <a:endParaRPr lang="pt-BR" altLang="pt-BR" sz="800" b="1" dirty="0">
              <a:latin typeface="+mn-lt"/>
              <a:cs typeface="Arial" charset="0"/>
            </a:endParaRPr>
          </a:p>
          <a:p>
            <a:pPr algn="just" defTabSz="871538">
              <a:lnSpc>
                <a:spcPct val="90000"/>
              </a:lnSpc>
              <a:buFontTx/>
              <a:buChar char="•"/>
              <a:defRPr/>
            </a:pPr>
            <a:r>
              <a:rPr lang="pt-BR" altLang="pt-BR" b="1" dirty="0">
                <a:latin typeface="+mn-lt"/>
                <a:cs typeface="Arial" charset="0"/>
              </a:rPr>
              <a:t> Monitoramento e informação do sistema em tempo real para o isolamento de faltas</a:t>
            </a:r>
          </a:p>
          <a:p>
            <a:pPr algn="just" defTabSz="871538">
              <a:lnSpc>
                <a:spcPct val="90000"/>
              </a:lnSpc>
              <a:buFontTx/>
              <a:buChar char="•"/>
              <a:defRPr/>
            </a:pPr>
            <a:endParaRPr lang="pt-BR" altLang="pt-BR" sz="1000" b="1" dirty="0">
              <a:latin typeface="+mn-lt"/>
              <a:cs typeface="Arial" charset="0"/>
            </a:endParaRPr>
          </a:p>
          <a:p>
            <a:pPr algn="just" defTabSz="871538">
              <a:lnSpc>
                <a:spcPct val="90000"/>
              </a:lnSpc>
              <a:buFontTx/>
              <a:buChar char="•"/>
              <a:defRPr/>
            </a:pPr>
            <a:r>
              <a:rPr lang="pt-BR" altLang="pt-BR" b="1" dirty="0">
                <a:latin typeface="+mn-lt"/>
                <a:cs typeface="Arial" charset="0"/>
              </a:rPr>
              <a:t> Monitoramento para reduzir o furto de energia</a:t>
            </a:r>
          </a:p>
          <a:p>
            <a:pPr algn="just" defTabSz="871538">
              <a:lnSpc>
                <a:spcPct val="90000"/>
              </a:lnSpc>
              <a:buFontTx/>
              <a:buChar char="•"/>
              <a:defRPr/>
            </a:pPr>
            <a:endParaRPr lang="pt-BR" altLang="pt-BR" sz="1000" b="1" dirty="0">
              <a:latin typeface="+mn-lt"/>
              <a:cs typeface="Arial" charset="0"/>
            </a:endParaRPr>
          </a:p>
          <a:p>
            <a:pPr algn="just" defTabSz="871538">
              <a:lnSpc>
                <a:spcPct val="90000"/>
              </a:lnSpc>
              <a:buFontTx/>
              <a:buChar char="•"/>
              <a:defRPr/>
            </a:pPr>
            <a:r>
              <a:rPr lang="pt-BR" altLang="pt-BR" b="1" dirty="0">
                <a:latin typeface="+mn-lt"/>
                <a:cs typeface="Arial" charset="0"/>
              </a:rPr>
              <a:t> Sistemas integrados para redução de perdas técnicas</a:t>
            </a:r>
          </a:p>
          <a:p>
            <a:pPr algn="just" defTabSz="871538">
              <a:lnSpc>
                <a:spcPct val="90000"/>
              </a:lnSpc>
              <a:buFontTx/>
              <a:buChar char="•"/>
              <a:defRPr/>
            </a:pPr>
            <a:endParaRPr lang="pt-BR" altLang="pt-BR" sz="800" b="1" dirty="0">
              <a:latin typeface="+mn-lt"/>
              <a:cs typeface="Arial" charset="0"/>
            </a:endParaRPr>
          </a:p>
          <a:p>
            <a:pPr algn="just" defTabSz="871538">
              <a:lnSpc>
                <a:spcPct val="90000"/>
              </a:lnSpc>
              <a:buFontTx/>
              <a:buChar char="•"/>
              <a:defRPr/>
            </a:pPr>
            <a:r>
              <a:rPr lang="pt-BR" altLang="pt-BR" b="1" dirty="0">
                <a:latin typeface="+mn-lt"/>
                <a:cs typeface="Arial" charset="0"/>
              </a:rPr>
              <a:t>Geração distribuída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ítulo 2">
            <a:extLst>
              <a:ext uri="{FF2B5EF4-FFF2-40B4-BE49-F238E27FC236}">
                <a16:creationId xmlns:a16="http://schemas.microsoft.com/office/drawing/2014/main" id="{2FEA4131-D527-D795-C2CF-85032F4D0B86}"/>
              </a:ext>
            </a:extLst>
          </p:cNvPr>
          <p:cNvSpPr>
            <a:spLocks noGrp="1"/>
          </p:cNvSpPr>
          <p:nvPr>
            <p:ph type="title"/>
          </p:nvPr>
        </p:nvSpPr>
        <p:spPr>
          <a:xfrm>
            <a:off x="250825" y="149225"/>
            <a:ext cx="8893175" cy="719138"/>
          </a:xfrm>
        </p:spPr>
        <p:txBody>
          <a:bodyPr/>
          <a:lstStyle/>
          <a:p>
            <a:pPr eaLnBrk="1" hangingPunct="1"/>
            <a:r>
              <a:rPr altLang="pt-BR" sz="3600"/>
              <a:t>Potenciais Mudanças nos Sistemas Atuais </a:t>
            </a:r>
            <a:endParaRPr altLang="pt-BR" sz="3600" i="1" u="sng"/>
          </a:p>
        </p:txBody>
      </p:sp>
      <p:sp>
        <p:nvSpPr>
          <p:cNvPr id="4" name="Shape 3">
            <a:extLst>
              <a:ext uri="{FF2B5EF4-FFF2-40B4-BE49-F238E27FC236}">
                <a16:creationId xmlns:a16="http://schemas.microsoft.com/office/drawing/2014/main" id="{1A0653A4-0CC3-046D-8831-2136CC7C4F0E}"/>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6875059-516F-4EC0-88F0-7CFE8955DD31}" type="slidenum">
              <a:rPr lang="pt-BR" altLang="pt-BR">
                <a:solidFill>
                  <a:srgbClr val="898989"/>
                </a:solidFill>
                <a:latin typeface="Calibri" panose="020F0502020204030204" pitchFamily="34" charset="0"/>
              </a:rPr>
              <a:pPr eaLnBrk="1" hangingPunct="1"/>
              <a:t>15</a:t>
            </a:fld>
            <a:endParaRPr lang="pt-BR" altLang="pt-BR">
              <a:solidFill>
                <a:srgbClr val="898989"/>
              </a:solidFill>
              <a:latin typeface="Calibri" panose="020F0502020204030204" pitchFamily="34" charset="0"/>
            </a:endParaRPr>
          </a:p>
        </p:txBody>
      </p:sp>
      <p:grpSp>
        <p:nvGrpSpPr>
          <p:cNvPr id="25604" name="Grupo 1">
            <a:extLst>
              <a:ext uri="{FF2B5EF4-FFF2-40B4-BE49-F238E27FC236}">
                <a16:creationId xmlns:a16="http://schemas.microsoft.com/office/drawing/2014/main" id="{F92EB47E-60DC-9BD4-8C30-F2ADB54921A6}"/>
              </a:ext>
            </a:extLst>
          </p:cNvPr>
          <p:cNvGrpSpPr>
            <a:grpSpLocks/>
          </p:cNvGrpSpPr>
          <p:nvPr/>
        </p:nvGrpSpPr>
        <p:grpSpPr bwMode="auto">
          <a:xfrm>
            <a:off x="1116013" y="1158875"/>
            <a:ext cx="7464425" cy="1398588"/>
            <a:chOff x="1688400" y="1350000"/>
            <a:chExt cx="7466291" cy="1397908"/>
          </a:xfrm>
        </p:grpSpPr>
        <p:sp>
          <p:nvSpPr>
            <p:cNvPr id="25609" name="Text Box 4">
              <a:extLst>
                <a:ext uri="{FF2B5EF4-FFF2-40B4-BE49-F238E27FC236}">
                  <a16:creationId xmlns:a16="http://schemas.microsoft.com/office/drawing/2014/main" id="{6B2586D3-B923-999B-BCF2-10023B7A150F}"/>
                </a:ext>
              </a:extLst>
            </p:cNvPr>
            <p:cNvSpPr txBox="1">
              <a:spLocks noChangeArrowheads="1"/>
            </p:cNvSpPr>
            <p:nvPr/>
          </p:nvSpPr>
          <p:spPr bwMode="auto">
            <a:xfrm>
              <a:off x="7530699" y="2382783"/>
              <a:ext cx="162399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3" tIns="43637" rIns="87273" bIns="43637">
              <a:spAutoFit/>
            </a:bodyPr>
            <a:lstStyle>
              <a:lvl1pPr defTabSz="871538"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defTabSz="871538"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defTabSz="871538"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en-US" altLang="pt-BR" sz="900" b="1">
                  <a:solidFill>
                    <a:srgbClr val="777777"/>
                  </a:solidFill>
                </a:rPr>
                <a:t>Fontes: Argonne US National Laboratory, CISCO</a:t>
              </a:r>
              <a:endParaRPr lang="pt-BR" altLang="pt-BR" sz="900" b="1">
                <a:solidFill>
                  <a:srgbClr val="777777"/>
                </a:solidFill>
              </a:endParaRPr>
            </a:p>
          </p:txBody>
        </p:sp>
        <p:grpSp>
          <p:nvGrpSpPr>
            <p:cNvPr id="25610" name="Grupo 9">
              <a:extLst>
                <a:ext uri="{FF2B5EF4-FFF2-40B4-BE49-F238E27FC236}">
                  <a16:creationId xmlns:a16="http://schemas.microsoft.com/office/drawing/2014/main" id="{F1CED4DA-E1C9-CDB3-501B-4738BFB563C9}"/>
                </a:ext>
              </a:extLst>
            </p:cNvPr>
            <p:cNvGrpSpPr>
              <a:grpSpLocks/>
            </p:cNvGrpSpPr>
            <p:nvPr/>
          </p:nvGrpSpPr>
          <p:grpSpPr bwMode="auto">
            <a:xfrm>
              <a:off x="1688400" y="1350000"/>
              <a:ext cx="5691187" cy="1379538"/>
              <a:chOff x="1687513" y="1346200"/>
              <a:chExt cx="5691187" cy="1379538"/>
            </a:xfrm>
          </p:grpSpPr>
          <p:pic>
            <p:nvPicPr>
              <p:cNvPr id="25611" name="Picture 18" descr="electrical_power_system">
                <a:extLst>
                  <a:ext uri="{FF2B5EF4-FFF2-40B4-BE49-F238E27FC236}">
                    <a16:creationId xmlns:a16="http://schemas.microsoft.com/office/drawing/2014/main" id="{DC366A2A-5A04-35E4-E4E4-2474F822F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350963"/>
                <a:ext cx="569118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CaixaDeTexto 11">
                <a:extLst>
                  <a:ext uri="{FF2B5EF4-FFF2-40B4-BE49-F238E27FC236}">
                    <a16:creationId xmlns:a16="http://schemas.microsoft.com/office/drawing/2014/main" id="{8B2865D0-EB33-3ECB-E793-F2129C8FFA19}"/>
                  </a:ext>
                </a:extLst>
              </p:cNvPr>
              <p:cNvSpPr txBox="1">
                <a:spLocks noChangeArrowheads="1"/>
              </p:cNvSpPr>
              <p:nvPr/>
            </p:nvSpPr>
            <p:spPr bwMode="auto">
              <a:xfrm>
                <a:off x="2286000" y="1346200"/>
                <a:ext cx="557845"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Geração</a:t>
                </a:r>
              </a:p>
            </p:txBody>
          </p:sp>
          <p:sp>
            <p:nvSpPr>
              <p:cNvPr id="25613" name="CaixaDeTexto 12">
                <a:extLst>
                  <a:ext uri="{FF2B5EF4-FFF2-40B4-BE49-F238E27FC236}">
                    <a16:creationId xmlns:a16="http://schemas.microsoft.com/office/drawing/2014/main" id="{2AB2053A-09F7-7EA5-FF0B-E2FE181926A4}"/>
                  </a:ext>
                </a:extLst>
              </p:cNvPr>
              <p:cNvSpPr txBox="1">
                <a:spLocks noChangeArrowheads="1"/>
              </p:cNvSpPr>
              <p:nvPr/>
            </p:nvSpPr>
            <p:spPr bwMode="auto">
              <a:xfrm>
                <a:off x="3702123" y="1477446"/>
                <a:ext cx="825354"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Transmissão</a:t>
                </a:r>
              </a:p>
            </p:txBody>
          </p:sp>
          <p:sp>
            <p:nvSpPr>
              <p:cNvPr id="25614" name="CaixaDeTexto 13">
                <a:extLst>
                  <a:ext uri="{FF2B5EF4-FFF2-40B4-BE49-F238E27FC236}">
                    <a16:creationId xmlns:a16="http://schemas.microsoft.com/office/drawing/2014/main" id="{35B2842D-FA97-07EB-E81B-9FCB32E7053E}"/>
                  </a:ext>
                </a:extLst>
              </p:cNvPr>
              <p:cNvSpPr txBox="1">
                <a:spLocks noChangeArrowheads="1"/>
              </p:cNvSpPr>
              <p:nvPr/>
            </p:nvSpPr>
            <p:spPr bwMode="auto">
              <a:xfrm>
                <a:off x="4629077" y="1523743"/>
                <a:ext cx="812723"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Distribuição</a:t>
                </a:r>
              </a:p>
            </p:txBody>
          </p:sp>
          <p:sp>
            <p:nvSpPr>
              <p:cNvPr id="25615" name="CaixaDeTexto 14">
                <a:extLst>
                  <a:ext uri="{FF2B5EF4-FFF2-40B4-BE49-F238E27FC236}">
                    <a16:creationId xmlns:a16="http://schemas.microsoft.com/office/drawing/2014/main" id="{436311A8-95DC-AF02-5EEA-26CEC47016CA}"/>
                  </a:ext>
                </a:extLst>
              </p:cNvPr>
              <p:cNvSpPr txBox="1">
                <a:spLocks noChangeArrowheads="1"/>
              </p:cNvSpPr>
              <p:nvPr/>
            </p:nvSpPr>
            <p:spPr bwMode="auto">
              <a:xfrm>
                <a:off x="5975249" y="1430339"/>
                <a:ext cx="819135"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chemeClr val="tx1"/>
                    </a:solidFill>
                    <a:latin typeface="Times New Roman" panose="02020603050405020304" pitchFamily="18" charset="0"/>
                  </a:rPr>
                  <a:t>Consumidor</a:t>
                </a:r>
              </a:p>
            </p:txBody>
          </p:sp>
        </p:grpSp>
      </p:grpSp>
      <p:sp>
        <p:nvSpPr>
          <p:cNvPr id="25605" name="Text Box 4">
            <a:extLst>
              <a:ext uri="{FF2B5EF4-FFF2-40B4-BE49-F238E27FC236}">
                <a16:creationId xmlns:a16="http://schemas.microsoft.com/office/drawing/2014/main" id="{710323B7-D319-A356-F8C5-EACA59B3941F}"/>
              </a:ext>
            </a:extLst>
          </p:cNvPr>
          <p:cNvSpPr txBox="1">
            <a:spLocks noChangeArrowheads="1"/>
          </p:cNvSpPr>
          <p:nvPr/>
        </p:nvSpPr>
        <p:spPr bwMode="auto">
          <a:xfrm>
            <a:off x="4932363" y="2652713"/>
            <a:ext cx="19446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3" tIns="43637" rIns="87273" bIns="43637">
            <a:spAutoFit/>
          </a:bodyPr>
          <a:lstStyle>
            <a:lvl1pPr defTabSz="871538"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defTabSz="871538"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defTabSz="871538"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defTabSz="871538"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defTabSz="871538"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0"/>
              </a:spcBef>
              <a:buFontTx/>
              <a:buNone/>
            </a:pPr>
            <a:r>
              <a:rPr lang="en-US" altLang="pt-BR" sz="1300" b="1">
                <a:solidFill>
                  <a:schemeClr val="tx1"/>
                </a:solidFill>
              </a:rPr>
              <a:t>Impacto nos consumidores: </a:t>
            </a:r>
            <a:r>
              <a:rPr lang="en-US" altLang="pt-BR" sz="1300" b="1">
                <a:solidFill>
                  <a:srgbClr val="FF0000"/>
                </a:solidFill>
              </a:rPr>
              <a:t>Alto</a:t>
            </a:r>
            <a:endParaRPr lang="en-US" altLang="pt-BR" sz="1300" b="1">
              <a:solidFill>
                <a:schemeClr val="tx1"/>
              </a:solidFill>
            </a:endParaRPr>
          </a:p>
        </p:txBody>
      </p:sp>
      <p:sp>
        <p:nvSpPr>
          <p:cNvPr id="25606" name="Retângulo 9">
            <a:extLst>
              <a:ext uri="{FF2B5EF4-FFF2-40B4-BE49-F238E27FC236}">
                <a16:creationId xmlns:a16="http://schemas.microsoft.com/office/drawing/2014/main" id="{4013AF23-8477-3EC7-DA3E-1E92D079BE46}"/>
              </a:ext>
            </a:extLst>
          </p:cNvPr>
          <p:cNvSpPr>
            <a:spLocks noChangeArrowheads="1"/>
          </p:cNvSpPr>
          <p:nvPr/>
        </p:nvSpPr>
        <p:spPr bwMode="auto">
          <a:xfrm>
            <a:off x="5127625" y="1033463"/>
            <a:ext cx="1676400" cy="1524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0"/>
              </a:spcBef>
              <a:buFontTx/>
              <a:buNone/>
            </a:pPr>
            <a:endParaRPr lang="pt-BR" altLang="pt-BR" sz="2000" b="1">
              <a:solidFill>
                <a:schemeClr val="tx1"/>
              </a:solidFill>
              <a:latin typeface="Times New Roman" panose="02020603050405020304" pitchFamily="18" charset="0"/>
            </a:endParaRPr>
          </a:p>
        </p:txBody>
      </p:sp>
      <p:sp>
        <p:nvSpPr>
          <p:cNvPr id="25" name="Text Box 4">
            <a:extLst>
              <a:ext uri="{FF2B5EF4-FFF2-40B4-BE49-F238E27FC236}">
                <a16:creationId xmlns:a16="http://schemas.microsoft.com/office/drawing/2014/main" id="{627709AB-4887-3121-F082-79A893E3C35F}"/>
              </a:ext>
            </a:extLst>
          </p:cNvPr>
          <p:cNvSpPr txBox="1">
            <a:spLocks noChangeArrowheads="1"/>
          </p:cNvSpPr>
          <p:nvPr/>
        </p:nvSpPr>
        <p:spPr bwMode="auto">
          <a:xfrm>
            <a:off x="250825" y="3216275"/>
            <a:ext cx="4105275" cy="3605213"/>
          </a:xfrm>
          <a:prstGeom prst="rect">
            <a:avLst/>
          </a:prstGeom>
          <a:noFill/>
          <a:ln w="9525">
            <a:noFill/>
            <a:miter lim="800000"/>
            <a:headEnd/>
            <a:tailEnd/>
          </a:ln>
        </p:spPr>
        <p:txBody>
          <a:bodyPr lIns="87273" tIns="43637" rIns="87273" bIns="43637">
            <a:spAutoFit/>
          </a:bodyPr>
          <a:lstStyle/>
          <a:p>
            <a:pPr algn="just" defTabSz="871538">
              <a:lnSpc>
                <a:spcPct val="90000"/>
              </a:lnSpc>
              <a:defRPr/>
            </a:pPr>
            <a:r>
              <a:rPr lang="pt-BR" altLang="pt-BR" sz="1600" b="1" u="sng" dirty="0">
                <a:solidFill>
                  <a:srgbClr val="FF0000"/>
                </a:solidFill>
                <a:latin typeface="+mn-lt"/>
                <a:cs typeface="Arial" charset="0"/>
              </a:rPr>
              <a:t>Passado/Presente:</a:t>
            </a:r>
            <a:endParaRPr lang="pt-BR" altLang="pt-BR" sz="1600" b="1" dirty="0">
              <a:solidFill>
                <a:srgbClr val="FF0000"/>
              </a:solidFill>
              <a:latin typeface="+mn-lt"/>
              <a:cs typeface="Arial" charset="0"/>
            </a:endParaRPr>
          </a:p>
          <a:p>
            <a:pPr algn="just" defTabSz="871538">
              <a:lnSpc>
                <a:spcPct val="90000"/>
              </a:lnSpc>
              <a:buFontTx/>
              <a:buChar char="•"/>
              <a:defRPr/>
            </a:pPr>
            <a:r>
              <a:rPr lang="pt-BR" altLang="pt-BR" sz="1400" b="1" dirty="0">
                <a:latin typeface="+mn-lt"/>
                <a:cs typeface="Arial" charset="0"/>
              </a:rPr>
              <a:t> Cargas tradicionais (simples e bem comportadas)</a:t>
            </a:r>
          </a:p>
          <a:p>
            <a:pPr algn="just" defTabSz="871538">
              <a:lnSpc>
                <a:spcPct val="90000"/>
              </a:lnSpc>
              <a:buFontTx/>
              <a:buChar char="•"/>
              <a:defRPr/>
            </a:pPr>
            <a:endParaRPr lang="pt-BR" altLang="pt-BR" sz="1200" b="1" dirty="0">
              <a:latin typeface="+mn-lt"/>
              <a:cs typeface="Arial" charset="0"/>
            </a:endParaRPr>
          </a:p>
          <a:p>
            <a:pPr algn="just" defTabSz="871538">
              <a:lnSpc>
                <a:spcPct val="90000"/>
              </a:lnSpc>
              <a:buFontTx/>
              <a:buChar char="•"/>
              <a:defRPr/>
            </a:pPr>
            <a:r>
              <a:rPr lang="pt-BR" altLang="pt-BR" sz="1400" b="1" dirty="0">
                <a:latin typeface="+mn-lt"/>
                <a:cs typeface="Arial" charset="0"/>
              </a:rPr>
              <a:t> Impossibilidade em exercer controle direto sobre o uso de energia dos consumidores (pelas concessionárias). Respostas limitadas a programas de eficiência energética</a:t>
            </a:r>
          </a:p>
          <a:p>
            <a:pPr algn="just" defTabSz="871538">
              <a:lnSpc>
                <a:spcPct val="90000"/>
              </a:lnSpc>
              <a:buFontTx/>
              <a:buChar char="•"/>
              <a:defRPr/>
            </a:pPr>
            <a:endParaRPr lang="pt-BR" altLang="pt-BR" sz="1200" b="1" dirty="0">
              <a:latin typeface="+mn-lt"/>
              <a:cs typeface="Arial" charset="0"/>
            </a:endParaRPr>
          </a:p>
          <a:p>
            <a:pPr algn="just" defTabSz="871538">
              <a:lnSpc>
                <a:spcPct val="90000"/>
              </a:lnSpc>
              <a:buFontTx/>
              <a:buChar char="•"/>
              <a:defRPr/>
            </a:pPr>
            <a:r>
              <a:rPr lang="pt-BR" altLang="pt-BR" sz="1400" b="1" dirty="0">
                <a:latin typeface="+mn-lt"/>
                <a:cs typeface="Arial" charset="0"/>
              </a:rPr>
              <a:t> Falta de conhecimento sobre como os consumidores estão utilizando a energia (para redução e otimização do uso)</a:t>
            </a:r>
          </a:p>
          <a:p>
            <a:pPr algn="just" defTabSz="871538">
              <a:lnSpc>
                <a:spcPct val="90000"/>
              </a:lnSpc>
              <a:buFontTx/>
              <a:buChar char="•"/>
              <a:defRPr/>
            </a:pPr>
            <a:endParaRPr lang="pt-BR" altLang="pt-BR" sz="1400" b="1" dirty="0">
              <a:latin typeface="+mn-lt"/>
              <a:cs typeface="Arial" charset="0"/>
            </a:endParaRPr>
          </a:p>
          <a:p>
            <a:pPr algn="just" defTabSz="871538">
              <a:lnSpc>
                <a:spcPct val="90000"/>
              </a:lnSpc>
              <a:buFontTx/>
              <a:buChar char="•"/>
              <a:defRPr/>
            </a:pPr>
            <a:r>
              <a:rPr lang="pt-BR" altLang="pt-BR" sz="1400" b="1" dirty="0">
                <a:latin typeface="+mn-lt"/>
                <a:cs typeface="Arial" charset="0"/>
              </a:rPr>
              <a:t> Dificuldades em utilizar geração distribuída e sistemas de armazenamento de energia para melhor aproveitamento do sistema elétrico</a:t>
            </a:r>
          </a:p>
          <a:p>
            <a:pPr algn="just" defTabSz="871538">
              <a:lnSpc>
                <a:spcPct val="90000"/>
              </a:lnSpc>
              <a:buFontTx/>
              <a:buChar char="•"/>
              <a:defRPr/>
            </a:pPr>
            <a:endParaRPr lang="pt-BR" altLang="pt-BR" sz="1200" b="1" dirty="0">
              <a:latin typeface="+mn-lt"/>
              <a:cs typeface="Arial" charset="0"/>
            </a:endParaRPr>
          </a:p>
          <a:p>
            <a:pPr algn="just" defTabSz="871538">
              <a:lnSpc>
                <a:spcPct val="90000"/>
              </a:lnSpc>
              <a:buFontTx/>
              <a:buChar char="•"/>
              <a:defRPr/>
            </a:pPr>
            <a:r>
              <a:rPr lang="pt-BR" altLang="pt-BR" sz="1400" b="1" dirty="0">
                <a:latin typeface="+mn-lt"/>
                <a:cs typeface="Arial" charset="0"/>
              </a:rPr>
              <a:t> Interrupções no fornecimento de energia relativamente prolongadas e frequentes</a:t>
            </a:r>
          </a:p>
        </p:txBody>
      </p:sp>
      <p:sp>
        <p:nvSpPr>
          <p:cNvPr id="31" name="Text Box 4">
            <a:extLst>
              <a:ext uri="{FF2B5EF4-FFF2-40B4-BE49-F238E27FC236}">
                <a16:creationId xmlns:a16="http://schemas.microsoft.com/office/drawing/2014/main" id="{52BE0067-E6D2-2921-4C25-78A425747DF1}"/>
              </a:ext>
            </a:extLst>
          </p:cNvPr>
          <p:cNvSpPr txBox="1">
            <a:spLocks noChangeArrowheads="1"/>
          </p:cNvSpPr>
          <p:nvPr/>
        </p:nvSpPr>
        <p:spPr bwMode="auto">
          <a:xfrm>
            <a:off x="4714875" y="3213100"/>
            <a:ext cx="4105275" cy="3411538"/>
          </a:xfrm>
          <a:prstGeom prst="rect">
            <a:avLst/>
          </a:prstGeom>
          <a:noFill/>
          <a:ln w="9525">
            <a:noFill/>
            <a:miter lim="800000"/>
            <a:headEnd/>
            <a:tailEnd/>
          </a:ln>
        </p:spPr>
        <p:txBody>
          <a:bodyPr lIns="87273" tIns="43637" rIns="87273" bIns="43637">
            <a:spAutoFit/>
          </a:bodyPr>
          <a:lstStyle/>
          <a:p>
            <a:pPr algn="just" defTabSz="871538">
              <a:lnSpc>
                <a:spcPct val="90000"/>
              </a:lnSpc>
              <a:defRPr/>
            </a:pPr>
            <a:r>
              <a:rPr lang="pt-BR" sz="1600" b="1" u="sng" dirty="0">
                <a:solidFill>
                  <a:srgbClr val="FF0000"/>
                </a:solidFill>
                <a:latin typeface="+mn-lt"/>
                <a:cs typeface="Arial" charset="0"/>
              </a:rPr>
              <a:t>Futuro (potencial):</a:t>
            </a:r>
          </a:p>
          <a:p>
            <a:pPr algn="just" defTabSz="871538">
              <a:lnSpc>
                <a:spcPct val="90000"/>
              </a:lnSpc>
              <a:buFontTx/>
              <a:buChar char="•"/>
              <a:defRPr/>
            </a:pPr>
            <a:r>
              <a:rPr lang="pt-BR" altLang="pt-BR" sz="1400" b="1" dirty="0">
                <a:latin typeface="+mn-lt"/>
                <a:cs typeface="Arial" charset="0"/>
              </a:rPr>
              <a:t> Dispositivos digitais/</a:t>
            </a:r>
            <a:r>
              <a:rPr lang="pt-BR" altLang="pt-BR" sz="1400" b="1" dirty="0" err="1">
                <a:latin typeface="+mn-lt"/>
                <a:cs typeface="Arial" charset="0"/>
              </a:rPr>
              <a:t>microprocessados</a:t>
            </a:r>
            <a:r>
              <a:rPr lang="pt-BR" altLang="pt-BR" sz="1400" b="1" dirty="0">
                <a:latin typeface="+mn-lt"/>
                <a:cs typeface="Arial" charset="0"/>
              </a:rPr>
              <a:t>/eletrônicos</a:t>
            </a:r>
          </a:p>
          <a:p>
            <a:pPr algn="just" defTabSz="871538">
              <a:lnSpc>
                <a:spcPct val="90000"/>
              </a:lnSpc>
              <a:buFontTx/>
              <a:buChar char="•"/>
              <a:defRPr/>
            </a:pPr>
            <a:endParaRPr lang="pt-BR" altLang="pt-BR" sz="1400" b="1" dirty="0">
              <a:latin typeface="+mn-lt"/>
              <a:cs typeface="Arial" charset="0"/>
            </a:endParaRPr>
          </a:p>
          <a:p>
            <a:pPr algn="just" defTabSz="871538">
              <a:lnSpc>
                <a:spcPct val="90000"/>
              </a:lnSpc>
              <a:buFontTx/>
              <a:buChar char="•"/>
              <a:defRPr/>
            </a:pPr>
            <a:r>
              <a:rPr lang="pt-BR" altLang="pt-BR" sz="1400" b="1" dirty="0">
                <a:latin typeface="+mn-lt"/>
                <a:cs typeface="Arial" charset="0"/>
              </a:rPr>
              <a:t> Soluções de resposta à demanda com controle direto sobre a carga</a:t>
            </a:r>
          </a:p>
          <a:p>
            <a:pPr algn="just" defTabSz="871538">
              <a:lnSpc>
                <a:spcPct val="90000"/>
              </a:lnSpc>
              <a:buFontTx/>
              <a:buChar char="•"/>
              <a:defRPr/>
            </a:pPr>
            <a:endParaRPr lang="pt-BR" altLang="pt-BR" sz="1400" b="1" dirty="0">
              <a:latin typeface="+mn-lt"/>
              <a:cs typeface="Arial" charset="0"/>
            </a:endParaRPr>
          </a:p>
          <a:p>
            <a:pPr algn="just" defTabSz="871538">
              <a:lnSpc>
                <a:spcPct val="90000"/>
              </a:lnSpc>
              <a:buFontTx/>
              <a:buChar char="•"/>
              <a:defRPr/>
            </a:pPr>
            <a:r>
              <a:rPr lang="pt-BR" altLang="pt-BR" sz="1400" b="1" dirty="0">
                <a:latin typeface="+mn-lt"/>
                <a:cs typeface="Arial" charset="0"/>
              </a:rPr>
              <a:t>  Infraestrutura avançada de medição </a:t>
            </a:r>
          </a:p>
          <a:p>
            <a:pPr algn="just" defTabSz="871538">
              <a:lnSpc>
                <a:spcPct val="90000"/>
              </a:lnSpc>
              <a:buFontTx/>
              <a:buChar char="•"/>
              <a:defRPr/>
            </a:pPr>
            <a:endParaRPr lang="pt-BR" altLang="pt-BR" sz="1400" b="1" dirty="0">
              <a:latin typeface="+mn-lt"/>
              <a:cs typeface="Arial" charset="0"/>
            </a:endParaRPr>
          </a:p>
          <a:p>
            <a:pPr algn="just" defTabSz="871538">
              <a:lnSpc>
                <a:spcPct val="90000"/>
              </a:lnSpc>
              <a:buFontTx/>
              <a:buChar char="•"/>
              <a:defRPr/>
            </a:pPr>
            <a:r>
              <a:rPr lang="pt-BR" altLang="pt-BR" sz="1400" b="1" dirty="0">
                <a:latin typeface="+mn-lt"/>
                <a:cs typeface="Arial" charset="0"/>
              </a:rPr>
              <a:t> Soluções para gerenciamento de energia residencial</a:t>
            </a:r>
          </a:p>
          <a:p>
            <a:pPr algn="just" defTabSz="871538">
              <a:lnSpc>
                <a:spcPct val="90000"/>
              </a:lnSpc>
              <a:buFontTx/>
              <a:buChar char="•"/>
              <a:defRPr/>
            </a:pPr>
            <a:endParaRPr lang="pt-BR" altLang="pt-BR" sz="1400" b="1" dirty="0">
              <a:latin typeface="+mn-lt"/>
              <a:cs typeface="Arial" charset="0"/>
            </a:endParaRPr>
          </a:p>
          <a:p>
            <a:pPr algn="just" defTabSz="871538">
              <a:lnSpc>
                <a:spcPct val="90000"/>
              </a:lnSpc>
              <a:buFontTx/>
              <a:buChar char="•"/>
              <a:defRPr/>
            </a:pPr>
            <a:r>
              <a:rPr lang="pt-BR" altLang="pt-BR" sz="1400" b="1" dirty="0">
                <a:latin typeface="+mn-lt"/>
                <a:cs typeface="Arial" charset="0"/>
              </a:rPr>
              <a:t> Soluções para integrar recursos associados a distribuição, geração e armazenamento de energia</a:t>
            </a:r>
          </a:p>
          <a:p>
            <a:pPr algn="just" defTabSz="871538">
              <a:lnSpc>
                <a:spcPct val="90000"/>
              </a:lnSpc>
              <a:buFontTx/>
              <a:buChar char="•"/>
              <a:defRPr/>
            </a:pPr>
            <a:endParaRPr lang="pt-BR" altLang="pt-BR" sz="1400" b="1" dirty="0">
              <a:latin typeface="+mn-lt"/>
              <a:cs typeface="Arial" charset="0"/>
            </a:endParaRPr>
          </a:p>
          <a:p>
            <a:pPr algn="just" defTabSz="871538">
              <a:lnSpc>
                <a:spcPct val="90000"/>
              </a:lnSpc>
              <a:buFontTx/>
              <a:buChar char="•"/>
              <a:defRPr/>
            </a:pPr>
            <a:r>
              <a:rPr lang="pt-BR" altLang="pt-BR" sz="1400" b="1" dirty="0">
                <a:latin typeface="+mn-lt"/>
                <a:cs typeface="Arial" charset="0"/>
              </a:rPr>
              <a:t> Sistemas de automação que permitem detecção antecipada ou mesmo prevenção de falhas/defeitos, reduzindo as interrupções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ítulo 2">
            <a:extLst>
              <a:ext uri="{FF2B5EF4-FFF2-40B4-BE49-F238E27FC236}">
                <a16:creationId xmlns:a16="http://schemas.microsoft.com/office/drawing/2014/main" id="{AA313E38-3E7C-851C-6749-E7504EBE49A1}"/>
              </a:ext>
            </a:extLst>
          </p:cNvPr>
          <p:cNvSpPr>
            <a:spLocks noGrp="1"/>
          </p:cNvSpPr>
          <p:nvPr>
            <p:ph type="title"/>
          </p:nvPr>
        </p:nvSpPr>
        <p:spPr>
          <a:xfrm>
            <a:off x="250825" y="2997200"/>
            <a:ext cx="8642350" cy="719138"/>
          </a:xfrm>
        </p:spPr>
        <p:txBody>
          <a:bodyPr/>
          <a:lstStyle/>
          <a:p>
            <a:pPr algn="ctr" eaLnBrk="1" hangingPunct="1"/>
            <a:r>
              <a:rPr altLang="pt-BR"/>
              <a:t>Exemplos de Aplicações</a:t>
            </a:r>
            <a:endParaRPr altLang="pt-BR" i="1" u="sng"/>
          </a:p>
        </p:txBody>
      </p:sp>
      <p:sp>
        <p:nvSpPr>
          <p:cNvPr id="4" name="Shape 3">
            <a:extLst>
              <a:ext uri="{FF2B5EF4-FFF2-40B4-BE49-F238E27FC236}">
                <a16:creationId xmlns:a16="http://schemas.microsoft.com/office/drawing/2014/main" id="{40C7220D-7293-25FA-1CF0-4DA47F8B9E5A}"/>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6C3F776-70C8-47DC-AE70-25EB486F9ED9}" type="slidenum">
              <a:rPr lang="pt-BR" altLang="pt-BR">
                <a:solidFill>
                  <a:srgbClr val="898989"/>
                </a:solidFill>
                <a:latin typeface="Calibri" panose="020F0502020204030204" pitchFamily="34" charset="0"/>
              </a:rPr>
              <a:pPr eaLnBrk="1" hangingPunct="1"/>
              <a:t>16</a:t>
            </a:fld>
            <a:endParaRPr lang="pt-BR" altLang="pt-BR">
              <a:solidFill>
                <a:srgbClr val="898989"/>
              </a:solidFill>
              <a:latin typeface="Calibri" panose="020F050202020403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ítulo 2">
            <a:extLst>
              <a:ext uri="{FF2B5EF4-FFF2-40B4-BE49-F238E27FC236}">
                <a16:creationId xmlns:a16="http://schemas.microsoft.com/office/drawing/2014/main" id="{DC87A92B-E999-C15D-9C93-FD7433C435D4}"/>
              </a:ext>
            </a:extLst>
          </p:cNvPr>
          <p:cNvSpPr>
            <a:spLocks noGrp="1"/>
          </p:cNvSpPr>
          <p:nvPr>
            <p:ph type="title"/>
          </p:nvPr>
        </p:nvSpPr>
        <p:spPr>
          <a:xfrm>
            <a:off x="250825" y="2636838"/>
            <a:ext cx="8750300" cy="1911350"/>
          </a:xfrm>
        </p:spPr>
        <p:txBody>
          <a:bodyPr/>
          <a:lstStyle/>
          <a:p>
            <a:pPr algn="ctr" eaLnBrk="1" hangingPunct="1"/>
            <a:r>
              <a:rPr altLang="pt-BR" sz="3600"/>
              <a:t>Detecção de Ilhamento de Geradores Distribuídos Empregando Redes Neurais Artificiais</a:t>
            </a:r>
            <a:endParaRPr altLang="pt-BR" sz="3600" i="1" u="sng"/>
          </a:p>
        </p:txBody>
      </p:sp>
      <p:sp>
        <p:nvSpPr>
          <p:cNvPr id="4" name="Shape 3">
            <a:extLst>
              <a:ext uri="{FF2B5EF4-FFF2-40B4-BE49-F238E27FC236}">
                <a16:creationId xmlns:a16="http://schemas.microsoft.com/office/drawing/2014/main" id="{3DC21D5A-CFEB-0096-9009-C15E7D045A08}"/>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5A438BD-BA60-4C9A-B30F-DC37CD41C781}" type="slidenum">
              <a:rPr lang="pt-BR" altLang="pt-BR">
                <a:solidFill>
                  <a:srgbClr val="898989"/>
                </a:solidFill>
                <a:latin typeface="Calibri" panose="020F0502020204030204" pitchFamily="34" charset="0"/>
              </a:rPr>
              <a:pPr eaLnBrk="1" hangingPunct="1"/>
              <a:t>17</a:t>
            </a:fld>
            <a:endParaRPr lang="pt-BR" altLang="pt-BR">
              <a:solidFill>
                <a:srgbClr val="898989"/>
              </a:solidFill>
              <a:latin typeface="Calibri" panose="020F050202020403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ítulo 2">
            <a:extLst>
              <a:ext uri="{FF2B5EF4-FFF2-40B4-BE49-F238E27FC236}">
                <a16:creationId xmlns:a16="http://schemas.microsoft.com/office/drawing/2014/main" id="{8AD74AD5-9DE2-16EC-CBF8-B82E0EE5C446}"/>
              </a:ext>
            </a:extLst>
          </p:cNvPr>
          <p:cNvSpPr>
            <a:spLocks noGrp="1"/>
          </p:cNvSpPr>
          <p:nvPr>
            <p:ph type="title"/>
          </p:nvPr>
        </p:nvSpPr>
        <p:spPr>
          <a:xfrm>
            <a:off x="250825" y="149225"/>
            <a:ext cx="8893175" cy="719138"/>
          </a:xfrm>
        </p:spPr>
        <p:txBody>
          <a:bodyPr/>
          <a:lstStyle/>
          <a:p>
            <a:pPr eaLnBrk="1" hangingPunct="1"/>
            <a:r>
              <a:rPr altLang="pt-BR" sz="3600"/>
              <a:t>Detecção de Ilhamento Empregando RNA </a:t>
            </a:r>
            <a:endParaRPr altLang="pt-BR" sz="3600" i="1" u="sng"/>
          </a:p>
        </p:txBody>
      </p:sp>
      <p:sp>
        <p:nvSpPr>
          <p:cNvPr id="4" name="Shape 3">
            <a:extLst>
              <a:ext uri="{FF2B5EF4-FFF2-40B4-BE49-F238E27FC236}">
                <a16:creationId xmlns:a16="http://schemas.microsoft.com/office/drawing/2014/main" id="{D7674675-9D45-9A2A-4B50-0F5CB56BA1E6}"/>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3147AE3-FCDF-4FA5-9E88-4C9F72746BD0}" type="slidenum">
              <a:rPr lang="pt-BR" altLang="pt-BR">
                <a:solidFill>
                  <a:srgbClr val="898989"/>
                </a:solidFill>
                <a:latin typeface="Calibri" panose="020F0502020204030204" pitchFamily="34" charset="0"/>
              </a:rPr>
              <a:pPr eaLnBrk="1" hangingPunct="1"/>
              <a:t>18</a:t>
            </a:fld>
            <a:endParaRPr lang="pt-BR" altLang="pt-BR">
              <a:solidFill>
                <a:srgbClr val="898989"/>
              </a:solidFill>
              <a:latin typeface="Calibri" panose="020F0502020204030204" pitchFamily="34" charset="0"/>
            </a:endParaRPr>
          </a:p>
        </p:txBody>
      </p:sp>
      <p:pic>
        <p:nvPicPr>
          <p:cNvPr id="28676" name="Picture 5">
            <a:extLst>
              <a:ext uri="{FF2B5EF4-FFF2-40B4-BE49-F238E27FC236}">
                <a16:creationId xmlns:a16="http://schemas.microsoft.com/office/drawing/2014/main" id="{AF701D38-6E73-EACB-E2F8-56D40CF6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989138"/>
            <a:ext cx="695642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Título 2">
            <a:extLst>
              <a:ext uri="{FF2B5EF4-FFF2-40B4-BE49-F238E27FC236}">
                <a16:creationId xmlns:a16="http://schemas.microsoft.com/office/drawing/2014/main" id="{0D515614-4DCB-2617-3E3A-FC4DA25B75E6}"/>
              </a:ext>
            </a:extLst>
          </p:cNvPr>
          <p:cNvSpPr txBox="1">
            <a:spLocks/>
          </p:cNvSpPr>
          <p:nvPr/>
        </p:nvSpPr>
        <p:spPr bwMode="auto">
          <a:xfrm>
            <a:off x="238125" y="1052513"/>
            <a:ext cx="8472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0"/>
              </a:spcBef>
              <a:buFontTx/>
              <a:buNone/>
            </a:pPr>
            <a:r>
              <a:rPr lang="pt-BR" altLang="pt-BR" sz="2800" b="1">
                <a:solidFill>
                  <a:schemeClr val="tx1"/>
                </a:solidFill>
              </a:rPr>
              <a:t>O que é ilhamento?</a:t>
            </a:r>
            <a:endParaRPr lang="pt-BR" altLang="pt-BR" sz="2800" b="1" i="1" u="sng">
              <a:solidFill>
                <a:schemeClr val="tx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ítulo 2">
            <a:extLst>
              <a:ext uri="{FF2B5EF4-FFF2-40B4-BE49-F238E27FC236}">
                <a16:creationId xmlns:a16="http://schemas.microsoft.com/office/drawing/2014/main" id="{DB282A02-566C-BDD2-B663-767CDF0BC2F8}"/>
              </a:ext>
            </a:extLst>
          </p:cNvPr>
          <p:cNvSpPr>
            <a:spLocks noGrp="1"/>
          </p:cNvSpPr>
          <p:nvPr>
            <p:ph type="title"/>
          </p:nvPr>
        </p:nvSpPr>
        <p:spPr>
          <a:xfrm>
            <a:off x="250825" y="149225"/>
            <a:ext cx="8893175" cy="719138"/>
          </a:xfrm>
        </p:spPr>
        <p:txBody>
          <a:bodyPr/>
          <a:lstStyle/>
          <a:p>
            <a:pPr eaLnBrk="1" hangingPunct="1"/>
            <a:r>
              <a:rPr altLang="pt-BR" sz="3600"/>
              <a:t>Detecção de Ilhamento Empregando RNA </a:t>
            </a:r>
            <a:endParaRPr altLang="pt-BR" sz="3600" i="1" u="sng"/>
          </a:p>
        </p:txBody>
      </p:sp>
      <p:sp>
        <p:nvSpPr>
          <p:cNvPr id="4" name="Shape 3">
            <a:extLst>
              <a:ext uri="{FF2B5EF4-FFF2-40B4-BE49-F238E27FC236}">
                <a16:creationId xmlns:a16="http://schemas.microsoft.com/office/drawing/2014/main" id="{B31B04AA-0445-42D2-7F9C-4F35F0A5F36A}"/>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9C90965-4CC6-4CDC-8C52-47A58F6267B7}" type="slidenum">
              <a:rPr lang="pt-BR" altLang="pt-BR">
                <a:solidFill>
                  <a:srgbClr val="898989"/>
                </a:solidFill>
                <a:latin typeface="Calibri" panose="020F0502020204030204" pitchFamily="34" charset="0"/>
              </a:rPr>
              <a:pPr eaLnBrk="1" hangingPunct="1"/>
              <a:t>19</a:t>
            </a:fld>
            <a:endParaRPr lang="pt-BR" altLang="pt-BR">
              <a:solidFill>
                <a:srgbClr val="898989"/>
              </a:solidFill>
              <a:latin typeface="Calibri" panose="020F0502020204030204" pitchFamily="34" charset="0"/>
            </a:endParaRPr>
          </a:p>
        </p:txBody>
      </p:sp>
      <p:sp>
        <p:nvSpPr>
          <p:cNvPr id="29700" name="Text Box 5">
            <a:extLst>
              <a:ext uri="{FF2B5EF4-FFF2-40B4-BE49-F238E27FC236}">
                <a16:creationId xmlns:a16="http://schemas.microsoft.com/office/drawing/2014/main" id="{42836195-3040-A013-AFEA-BDEB3F58FA89}"/>
              </a:ext>
            </a:extLst>
          </p:cNvPr>
          <p:cNvSpPr txBox="1">
            <a:spLocks noChangeArrowheads="1"/>
          </p:cNvSpPr>
          <p:nvPr/>
        </p:nvSpPr>
        <p:spPr bwMode="auto">
          <a:xfrm>
            <a:off x="684213" y="1341438"/>
            <a:ext cx="82089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365125"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Tx/>
              <a:buChar char="•"/>
            </a:pPr>
            <a:r>
              <a:rPr lang="pt-BR" altLang="pt-BR" sz="2000">
                <a:solidFill>
                  <a:schemeClr val="tx1"/>
                </a:solidFill>
                <a:latin typeface="Verdana" panose="020B0604030504040204" pitchFamily="34" charset="0"/>
              </a:rPr>
              <a:t>Atualmente, as concessionárias determinam a imediata 	desconexão do gerador distribuído da rede elétrica. 	Tipicamente, tempos inferiores a 2 segundos!</a:t>
            </a:r>
          </a:p>
        </p:txBody>
      </p:sp>
      <p:sp>
        <p:nvSpPr>
          <p:cNvPr id="7" name="Text Box 6">
            <a:extLst>
              <a:ext uri="{FF2B5EF4-FFF2-40B4-BE49-F238E27FC236}">
                <a16:creationId xmlns:a16="http://schemas.microsoft.com/office/drawing/2014/main" id="{70F2ABB7-6AA8-5FD6-7F70-3A11CF71C983}"/>
              </a:ext>
            </a:extLst>
          </p:cNvPr>
          <p:cNvSpPr txBox="1">
            <a:spLocks noChangeArrowheads="1"/>
          </p:cNvSpPr>
          <p:nvPr/>
        </p:nvSpPr>
        <p:spPr bwMode="auto">
          <a:xfrm>
            <a:off x="684213" y="2708275"/>
            <a:ext cx="82089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365125"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Tx/>
              <a:buChar char="•"/>
            </a:pPr>
            <a:r>
              <a:rPr lang="pt-BR" altLang="pt-BR" sz="2000" b="1">
                <a:solidFill>
                  <a:srgbClr val="FF0000"/>
                </a:solidFill>
                <a:latin typeface="Verdana" panose="020B0604030504040204" pitchFamily="34" charset="0"/>
              </a:rPr>
              <a:t>Mas qual o problema em deixar a carga alimentada 	pelo gerador?</a:t>
            </a:r>
          </a:p>
        </p:txBody>
      </p:sp>
      <p:sp>
        <p:nvSpPr>
          <p:cNvPr id="8" name="Rectangle 7">
            <a:extLst>
              <a:ext uri="{FF2B5EF4-FFF2-40B4-BE49-F238E27FC236}">
                <a16:creationId xmlns:a16="http://schemas.microsoft.com/office/drawing/2014/main" id="{82492D10-E631-AD3B-2F15-6F36197F57BE}"/>
              </a:ext>
            </a:extLst>
          </p:cNvPr>
          <p:cNvSpPr>
            <a:spLocks noChangeArrowheads="1"/>
          </p:cNvSpPr>
          <p:nvPr/>
        </p:nvSpPr>
        <p:spPr bwMode="auto">
          <a:xfrm>
            <a:off x="1187450" y="3457575"/>
            <a:ext cx="7632700" cy="3140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274638" algn="l"/>
                <a:tab pos="1168400" algn="l"/>
              </a:tabLst>
              <a:defRPr sz="3200">
                <a:solidFill>
                  <a:srgbClr val="17375E"/>
                </a:solidFill>
                <a:latin typeface="Calibri" panose="020F0502020204030204" pitchFamily="34" charset="0"/>
              </a:defRPr>
            </a:lvl1pPr>
            <a:lvl2pPr marL="274638" indent="258763" eaLnBrk="0" hangingPunct="0">
              <a:spcBef>
                <a:spcPct val="20000"/>
              </a:spcBef>
              <a:buFont typeface="Arial" panose="020B0604020202020204" pitchFamily="34" charset="0"/>
              <a:buChar char="–"/>
              <a:tabLst>
                <a:tab pos="274638" algn="l"/>
                <a:tab pos="1168400" algn="l"/>
              </a:tabLst>
              <a:defRPr sz="2800">
                <a:solidFill>
                  <a:srgbClr val="17375E"/>
                </a:solidFill>
                <a:latin typeface="Calibri" panose="020F0502020204030204" pitchFamily="34" charset="0"/>
              </a:defRPr>
            </a:lvl2pPr>
            <a:lvl3pPr eaLnBrk="0" hangingPunct="0">
              <a:spcBef>
                <a:spcPct val="20000"/>
              </a:spcBef>
              <a:buFont typeface="Arial" panose="020B0604020202020204" pitchFamily="34" charset="0"/>
              <a:buChar char="•"/>
              <a:tabLst>
                <a:tab pos="274638" algn="l"/>
                <a:tab pos="1168400"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274638" algn="l"/>
                <a:tab pos="1168400"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274638" algn="l"/>
                <a:tab pos="1168400"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74638" algn="l"/>
                <a:tab pos="1168400"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74638" algn="l"/>
                <a:tab pos="1168400"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74638" algn="l"/>
                <a:tab pos="1168400"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74638" algn="l"/>
                <a:tab pos="1168400" algn="l"/>
              </a:tabLst>
              <a:defRPr sz="2000">
                <a:solidFill>
                  <a:srgbClr val="17375E"/>
                </a:solidFill>
                <a:latin typeface="Calibri" panose="020F0502020204030204" pitchFamily="34" charset="0"/>
              </a:defRPr>
            </a:lvl9pPr>
          </a:lstStyle>
          <a:p>
            <a:pPr lvl="2" algn="just" eaLnBrk="1" hangingPunct="1">
              <a:spcBef>
                <a:spcPct val="0"/>
              </a:spcBef>
              <a:buFont typeface="Wingdings" panose="05000000000000000000" pitchFamily="2" charset="2"/>
              <a:buChar char="ð"/>
            </a:pPr>
            <a:r>
              <a:rPr lang="pt-BR" altLang="pt-BR" sz="2000">
                <a:solidFill>
                  <a:schemeClr val="tx1"/>
                </a:solidFill>
                <a:latin typeface="Verdana" panose="020B0604030504040204" pitchFamily="34" charset="0"/>
              </a:rPr>
              <a:t>Riscos à segurança do pessoal da equipe de 	manutenção da concessionária.</a:t>
            </a:r>
          </a:p>
          <a:p>
            <a:pPr lvl="2" algn="just" eaLnBrk="1" hangingPunct="1">
              <a:spcBef>
                <a:spcPct val="0"/>
              </a:spcBef>
              <a:buFont typeface="Wingdings" panose="05000000000000000000" pitchFamily="2" charset="2"/>
              <a:buChar char="ð"/>
            </a:pPr>
            <a:endParaRPr lang="pt-BR" altLang="pt-BR" sz="2000">
              <a:solidFill>
                <a:schemeClr val="tx1"/>
              </a:solidFill>
              <a:latin typeface="Verdana" panose="020B0604030504040204" pitchFamily="34" charset="0"/>
            </a:endParaRPr>
          </a:p>
          <a:p>
            <a:pPr lvl="2" algn="just" eaLnBrk="1" hangingPunct="1">
              <a:spcBef>
                <a:spcPct val="0"/>
              </a:spcBef>
              <a:buFont typeface="Wingdings" panose="05000000000000000000" pitchFamily="2" charset="2"/>
              <a:buChar char="ð"/>
            </a:pPr>
            <a:r>
              <a:rPr lang="pt-BR" altLang="pt-BR" sz="2000">
                <a:solidFill>
                  <a:schemeClr val="tx1"/>
                </a:solidFill>
                <a:latin typeface="Verdana" panose="020B0604030504040204" pitchFamily="34" charset="0"/>
              </a:rPr>
              <a:t>Possível deterioração da qualidade da energia 	fornecida aos consumidores “ilhados”.</a:t>
            </a:r>
          </a:p>
          <a:p>
            <a:pPr lvl="2" algn="just" eaLnBrk="1" hangingPunct="1">
              <a:spcBef>
                <a:spcPct val="0"/>
              </a:spcBef>
              <a:buFont typeface="Wingdings" panose="05000000000000000000" pitchFamily="2" charset="2"/>
              <a:buChar char="ð"/>
            </a:pPr>
            <a:endParaRPr lang="pt-BR" altLang="pt-BR" sz="2000">
              <a:solidFill>
                <a:schemeClr val="tx1"/>
              </a:solidFill>
              <a:latin typeface="Verdana" panose="020B0604030504040204" pitchFamily="34" charset="0"/>
            </a:endParaRPr>
          </a:p>
          <a:p>
            <a:pPr lvl="2" algn="just" eaLnBrk="1" hangingPunct="1">
              <a:spcBef>
                <a:spcPct val="0"/>
              </a:spcBef>
              <a:buFont typeface="Wingdings" panose="05000000000000000000" pitchFamily="2" charset="2"/>
              <a:buChar char="ð"/>
            </a:pPr>
            <a:r>
              <a:rPr lang="pt-BR" altLang="pt-BR" sz="2000">
                <a:solidFill>
                  <a:schemeClr val="tx1"/>
                </a:solidFill>
                <a:latin typeface="Verdana" panose="020B0604030504040204" pitchFamily="34" charset="0"/>
              </a:rPr>
              <a:t>Perda da eficiência da coordenação entre os 	dispositivos de proteção contra sobrecorrente.</a:t>
            </a:r>
          </a:p>
          <a:p>
            <a:pPr lvl="2" algn="just" eaLnBrk="1" hangingPunct="1">
              <a:spcBef>
                <a:spcPct val="0"/>
              </a:spcBef>
              <a:buFont typeface="Wingdings" panose="05000000000000000000" pitchFamily="2" charset="2"/>
              <a:buChar char="ð"/>
            </a:pPr>
            <a:endParaRPr lang="pt-BR" altLang="pt-BR" sz="2000">
              <a:solidFill>
                <a:schemeClr val="tx1"/>
              </a:solidFill>
              <a:latin typeface="Verdana" panose="020B0604030504040204" pitchFamily="34" charset="0"/>
            </a:endParaRPr>
          </a:p>
          <a:p>
            <a:pPr lvl="2" algn="just" eaLnBrk="1" hangingPunct="1">
              <a:spcBef>
                <a:spcPct val="0"/>
              </a:spcBef>
              <a:buFont typeface="Wingdings" panose="05000000000000000000" pitchFamily="2" charset="2"/>
              <a:buChar char="ð"/>
            </a:pPr>
            <a:r>
              <a:rPr lang="pt-BR" altLang="pt-BR" sz="2000">
                <a:solidFill>
                  <a:schemeClr val="tx1"/>
                </a:solidFill>
                <a:latin typeface="Verdana" panose="020B0604030504040204" pitchFamily="34" charset="0"/>
              </a:rPr>
              <a:t>Religamento automático fora de sincronismo.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ítulo 2">
            <a:extLst>
              <a:ext uri="{FF2B5EF4-FFF2-40B4-BE49-F238E27FC236}">
                <a16:creationId xmlns:a16="http://schemas.microsoft.com/office/drawing/2014/main" id="{32DC8B81-20D8-41F0-81A0-55FB08875234}"/>
              </a:ext>
            </a:extLst>
          </p:cNvPr>
          <p:cNvSpPr>
            <a:spLocks noGrp="1"/>
          </p:cNvSpPr>
          <p:nvPr>
            <p:ph type="title"/>
          </p:nvPr>
        </p:nvSpPr>
        <p:spPr>
          <a:xfrm>
            <a:off x="250825" y="149225"/>
            <a:ext cx="8472488" cy="719138"/>
          </a:xfrm>
        </p:spPr>
        <p:txBody>
          <a:bodyPr/>
          <a:lstStyle/>
          <a:p>
            <a:pPr eaLnBrk="1" hangingPunct="1"/>
            <a:r>
              <a:rPr altLang="pt-BR" sz="4000"/>
              <a:t>O LSEE</a:t>
            </a:r>
          </a:p>
        </p:txBody>
      </p:sp>
      <p:sp>
        <p:nvSpPr>
          <p:cNvPr id="4" name="Shape 3">
            <a:extLst>
              <a:ext uri="{FF2B5EF4-FFF2-40B4-BE49-F238E27FC236}">
                <a16:creationId xmlns:a16="http://schemas.microsoft.com/office/drawing/2014/main" id="{66389F84-0912-4565-9B8D-969625CEB7EF}"/>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621FEB6-E95D-4765-B26E-0024948F3807}" type="slidenum">
              <a:rPr lang="pt-BR" altLang="pt-BR">
                <a:solidFill>
                  <a:srgbClr val="898989"/>
                </a:solidFill>
                <a:latin typeface="Calibri" panose="020F0502020204030204" pitchFamily="34" charset="0"/>
              </a:rPr>
              <a:pPr eaLnBrk="1" hangingPunct="1"/>
              <a:t>2</a:t>
            </a:fld>
            <a:endParaRPr lang="pt-BR" altLang="pt-BR">
              <a:solidFill>
                <a:srgbClr val="898989"/>
              </a:solidFill>
              <a:latin typeface="Calibri" panose="020F0502020204030204" pitchFamily="34" charset="0"/>
            </a:endParaRPr>
          </a:p>
        </p:txBody>
      </p:sp>
      <p:pic>
        <p:nvPicPr>
          <p:cNvPr id="14" name="Picture 19" descr="11062010028">
            <a:extLst>
              <a:ext uri="{FF2B5EF4-FFF2-40B4-BE49-F238E27FC236}">
                <a16:creationId xmlns:a16="http://schemas.microsoft.com/office/drawing/2014/main" id="{531856E2-D31C-49EF-ABD1-3BE858922F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02" y="1893190"/>
            <a:ext cx="3752478" cy="281549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100_1741">
            <a:extLst>
              <a:ext uri="{FF2B5EF4-FFF2-40B4-BE49-F238E27FC236}">
                <a16:creationId xmlns:a16="http://schemas.microsoft.com/office/drawing/2014/main" id="{C31231E1-E44B-4202-B227-440B3C118E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4553" y="1844824"/>
            <a:ext cx="4163951" cy="2775967"/>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100_1686">
            <a:extLst>
              <a:ext uri="{FF2B5EF4-FFF2-40B4-BE49-F238E27FC236}">
                <a16:creationId xmlns:a16="http://schemas.microsoft.com/office/drawing/2014/main" id="{588BD0D5-5C38-40D2-8108-D470BA1E8A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8329" y="3909414"/>
            <a:ext cx="3241830" cy="216122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ítulo 2">
            <a:extLst>
              <a:ext uri="{FF2B5EF4-FFF2-40B4-BE49-F238E27FC236}">
                <a16:creationId xmlns:a16="http://schemas.microsoft.com/office/drawing/2014/main" id="{AE04B862-78B1-5C9B-2DE0-D237F7997958}"/>
              </a:ext>
            </a:extLst>
          </p:cNvPr>
          <p:cNvSpPr>
            <a:spLocks noGrp="1"/>
          </p:cNvSpPr>
          <p:nvPr>
            <p:ph type="title"/>
          </p:nvPr>
        </p:nvSpPr>
        <p:spPr>
          <a:xfrm>
            <a:off x="250825" y="149225"/>
            <a:ext cx="8893175" cy="719138"/>
          </a:xfrm>
        </p:spPr>
        <p:txBody>
          <a:bodyPr/>
          <a:lstStyle/>
          <a:p>
            <a:pPr eaLnBrk="1" hangingPunct="1"/>
            <a:r>
              <a:rPr altLang="pt-BR" sz="3600"/>
              <a:t>Detecção de Ilhamento Empregando RNA </a:t>
            </a:r>
            <a:endParaRPr altLang="pt-BR" sz="3600" i="1" u="sng"/>
          </a:p>
        </p:txBody>
      </p:sp>
      <p:sp>
        <p:nvSpPr>
          <p:cNvPr id="4" name="Shape 3">
            <a:extLst>
              <a:ext uri="{FF2B5EF4-FFF2-40B4-BE49-F238E27FC236}">
                <a16:creationId xmlns:a16="http://schemas.microsoft.com/office/drawing/2014/main" id="{6491C777-FAC4-992C-E1A9-211DC2274942}"/>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61D0FAB-E4D6-4A50-A751-F8790735AF5E}" type="slidenum">
              <a:rPr lang="pt-BR" altLang="pt-BR">
                <a:solidFill>
                  <a:srgbClr val="898989"/>
                </a:solidFill>
                <a:latin typeface="Calibri" panose="020F0502020204030204" pitchFamily="34" charset="0"/>
              </a:rPr>
              <a:pPr eaLnBrk="1" hangingPunct="1"/>
              <a:t>20</a:t>
            </a:fld>
            <a:endParaRPr lang="pt-BR" altLang="pt-BR">
              <a:solidFill>
                <a:srgbClr val="898989"/>
              </a:solidFill>
              <a:latin typeface="Calibri" panose="020F0502020204030204" pitchFamily="34" charset="0"/>
            </a:endParaRPr>
          </a:p>
        </p:txBody>
      </p:sp>
      <p:pic>
        <p:nvPicPr>
          <p:cNvPr id="30724" name="Picture 146">
            <a:extLst>
              <a:ext uri="{FF2B5EF4-FFF2-40B4-BE49-F238E27FC236}">
                <a16:creationId xmlns:a16="http://schemas.microsoft.com/office/drawing/2014/main" id="{AB89AE26-0CB2-3B97-C233-CD498CC83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1304925"/>
            <a:ext cx="82994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144">
            <a:extLst>
              <a:ext uri="{FF2B5EF4-FFF2-40B4-BE49-F238E27FC236}">
                <a16:creationId xmlns:a16="http://schemas.microsoft.com/office/drawing/2014/main" id="{2FD05315-3F59-DA8A-EB4E-8F1E29D03532}"/>
              </a:ext>
            </a:extLst>
          </p:cNvPr>
          <p:cNvSpPr>
            <a:spLocks noEditPoints="1"/>
          </p:cNvSpPr>
          <p:nvPr/>
        </p:nvSpPr>
        <p:spPr bwMode="auto">
          <a:xfrm>
            <a:off x="3348038" y="2781300"/>
            <a:ext cx="2817812" cy="2771775"/>
          </a:xfrm>
          <a:custGeom>
            <a:avLst/>
            <a:gdLst>
              <a:gd name="T0" fmla="*/ 2147483647 w 1458"/>
              <a:gd name="T1" fmla="*/ 2147483647 h 1089"/>
              <a:gd name="T2" fmla="*/ 2147483647 w 1458"/>
              <a:gd name="T3" fmla="*/ 2147483647 h 1089"/>
              <a:gd name="T4" fmla="*/ 2147483647 w 1458"/>
              <a:gd name="T5" fmla="*/ 2147483647 h 1089"/>
              <a:gd name="T6" fmla="*/ 2147483647 w 1458"/>
              <a:gd name="T7" fmla="*/ 2147483647 h 1089"/>
              <a:gd name="T8" fmla="*/ 2147483647 w 1458"/>
              <a:gd name="T9" fmla="*/ 2147483647 h 1089"/>
              <a:gd name="T10" fmla="*/ 2147483647 w 1458"/>
              <a:gd name="T11" fmla="*/ 2147483647 h 1089"/>
              <a:gd name="T12" fmla="*/ 2147483647 w 1458"/>
              <a:gd name="T13" fmla="*/ 2147483647 h 1089"/>
              <a:gd name="T14" fmla="*/ 2147483647 w 1458"/>
              <a:gd name="T15" fmla="*/ 2147483647 h 1089"/>
              <a:gd name="T16" fmla="*/ 2147483647 w 1458"/>
              <a:gd name="T17" fmla="*/ 2147483647 h 1089"/>
              <a:gd name="T18" fmla="*/ 2147483647 w 1458"/>
              <a:gd name="T19" fmla="*/ 2147483647 h 1089"/>
              <a:gd name="T20" fmla="*/ 2147483647 w 1458"/>
              <a:gd name="T21" fmla="*/ 2147483647 h 1089"/>
              <a:gd name="T22" fmla="*/ 2147483647 w 1458"/>
              <a:gd name="T23" fmla="*/ 2147483647 h 1089"/>
              <a:gd name="T24" fmla="*/ 2147483647 w 1458"/>
              <a:gd name="T25" fmla="*/ 2147483647 h 1089"/>
              <a:gd name="T26" fmla="*/ 2147483647 w 1458"/>
              <a:gd name="T27" fmla="*/ 2147483647 h 1089"/>
              <a:gd name="T28" fmla="*/ 2147483647 w 1458"/>
              <a:gd name="T29" fmla="*/ 2147483647 h 1089"/>
              <a:gd name="T30" fmla="*/ 0 w 1458"/>
              <a:gd name="T31" fmla="*/ 2147483647 h 1089"/>
              <a:gd name="T32" fmla="*/ 2147483647 w 1458"/>
              <a:gd name="T33" fmla="*/ 2147483647 h 1089"/>
              <a:gd name="T34" fmla="*/ 2147483647 w 1458"/>
              <a:gd name="T35" fmla="*/ 2147483647 h 1089"/>
              <a:gd name="T36" fmla="*/ 2147483647 w 1458"/>
              <a:gd name="T37" fmla="*/ 2147483647 h 1089"/>
              <a:gd name="T38" fmla="*/ 2147483647 w 1458"/>
              <a:gd name="T39" fmla="*/ 2147483647 h 1089"/>
              <a:gd name="T40" fmla="*/ 2147483647 w 1458"/>
              <a:gd name="T41" fmla="*/ 2147483647 h 1089"/>
              <a:gd name="T42" fmla="*/ 2147483647 w 1458"/>
              <a:gd name="T43" fmla="*/ 2147483647 h 1089"/>
              <a:gd name="T44" fmla="*/ 2147483647 w 1458"/>
              <a:gd name="T45" fmla="*/ 2147483647 h 1089"/>
              <a:gd name="T46" fmla="*/ 2147483647 w 1458"/>
              <a:gd name="T47" fmla="*/ 2147483647 h 1089"/>
              <a:gd name="T48" fmla="*/ 2147483647 w 1458"/>
              <a:gd name="T49" fmla="*/ 2147483647 h 1089"/>
              <a:gd name="T50" fmla="*/ 2147483647 w 1458"/>
              <a:gd name="T51" fmla="*/ 2147483647 h 1089"/>
              <a:gd name="T52" fmla="*/ 2147483647 w 1458"/>
              <a:gd name="T53" fmla="*/ 2147483647 h 1089"/>
              <a:gd name="T54" fmla="*/ 0 w 1458"/>
              <a:gd name="T55" fmla="*/ 2147483647 h 1089"/>
              <a:gd name="T56" fmla="*/ 2147483647 w 1458"/>
              <a:gd name="T57" fmla="*/ 2147483647 h 1089"/>
              <a:gd name="T58" fmla="*/ 2147483647 w 1458"/>
              <a:gd name="T59" fmla="*/ 2147483647 h 1089"/>
              <a:gd name="T60" fmla="*/ 2147483647 w 1458"/>
              <a:gd name="T61" fmla="*/ 2147483647 h 1089"/>
              <a:gd name="T62" fmla="*/ 2147483647 w 1458"/>
              <a:gd name="T63" fmla="*/ 2147483647 h 1089"/>
              <a:gd name="T64" fmla="*/ 2147483647 w 1458"/>
              <a:gd name="T65" fmla="*/ 2147483647 h 1089"/>
              <a:gd name="T66" fmla="*/ 2147483647 w 1458"/>
              <a:gd name="T67" fmla="*/ 2147483647 h 1089"/>
              <a:gd name="T68" fmla="*/ 2147483647 w 1458"/>
              <a:gd name="T69" fmla="*/ 2147483647 h 1089"/>
              <a:gd name="T70" fmla="*/ 2147483647 w 1458"/>
              <a:gd name="T71" fmla="*/ 2147483647 h 1089"/>
              <a:gd name="T72" fmla="*/ 2147483647 w 1458"/>
              <a:gd name="T73" fmla="*/ 2147483647 h 1089"/>
              <a:gd name="T74" fmla="*/ 2147483647 w 1458"/>
              <a:gd name="T75" fmla="*/ 2147483647 h 1089"/>
              <a:gd name="T76" fmla="*/ 2147483647 w 1458"/>
              <a:gd name="T77" fmla="*/ 2147483647 h 1089"/>
              <a:gd name="T78" fmla="*/ 2147483647 w 1458"/>
              <a:gd name="T79" fmla="*/ 2147483647 h 1089"/>
              <a:gd name="T80" fmla="*/ 2147483647 w 1458"/>
              <a:gd name="T81" fmla="*/ 2147483647 h 1089"/>
              <a:gd name="T82" fmla="*/ 2147483647 w 1458"/>
              <a:gd name="T83" fmla="*/ 2147483647 h 1089"/>
              <a:gd name="T84" fmla="*/ 2147483647 w 1458"/>
              <a:gd name="T85" fmla="*/ 2147483647 h 1089"/>
              <a:gd name="T86" fmla="*/ 2147483647 w 1458"/>
              <a:gd name="T87" fmla="*/ 2147483647 h 1089"/>
              <a:gd name="T88" fmla="*/ 2147483647 w 1458"/>
              <a:gd name="T89" fmla="*/ 2147483647 h 1089"/>
              <a:gd name="T90" fmla="*/ 2147483647 w 1458"/>
              <a:gd name="T91" fmla="*/ 2147483647 h 1089"/>
              <a:gd name="T92" fmla="*/ 2147483647 w 1458"/>
              <a:gd name="T93" fmla="*/ 2147483647 h 1089"/>
              <a:gd name="T94" fmla="*/ 2147483647 w 1458"/>
              <a:gd name="T95" fmla="*/ 2147483647 h 1089"/>
              <a:gd name="T96" fmla="*/ 2147483647 w 1458"/>
              <a:gd name="T97" fmla="*/ 2147483647 h 1089"/>
              <a:gd name="T98" fmla="*/ 2147483647 w 1458"/>
              <a:gd name="T99" fmla="*/ 2147483647 h 1089"/>
              <a:gd name="T100" fmla="*/ 2147483647 w 1458"/>
              <a:gd name="T101" fmla="*/ 2147483647 h 1089"/>
              <a:gd name="T102" fmla="*/ 2147483647 w 1458"/>
              <a:gd name="T103" fmla="*/ 2147483647 h 1089"/>
              <a:gd name="T104" fmla="*/ 2147483647 w 1458"/>
              <a:gd name="T105" fmla="*/ 2147483647 h 1089"/>
              <a:gd name="T106" fmla="*/ 2147483647 w 1458"/>
              <a:gd name="T107" fmla="*/ 2147483647 h 10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8" h="1089">
                <a:moveTo>
                  <a:pt x="1451" y="14"/>
                </a:moveTo>
                <a:lnTo>
                  <a:pt x="1397" y="14"/>
                </a:lnTo>
                <a:lnTo>
                  <a:pt x="1397" y="0"/>
                </a:lnTo>
                <a:lnTo>
                  <a:pt x="1451" y="0"/>
                </a:lnTo>
                <a:lnTo>
                  <a:pt x="1451" y="14"/>
                </a:lnTo>
                <a:close/>
                <a:moveTo>
                  <a:pt x="1356" y="14"/>
                </a:moveTo>
                <a:lnTo>
                  <a:pt x="1302" y="14"/>
                </a:lnTo>
                <a:lnTo>
                  <a:pt x="1302" y="0"/>
                </a:lnTo>
                <a:lnTo>
                  <a:pt x="1356" y="0"/>
                </a:lnTo>
                <a:lnTo>
                  <a:pt x="1356" y="14"/>
                </a:lnTo>
                <a:close/>
                <a:moveTo>
                  <a:pt x="1261" y="14"/>
                </a:moveTo>
                <a:lnTo>
                  <a:pt x="1207" y="14"/>
                </a:lnTo>
                <a:lnTo>
                  <a:pt x="1207" y="0"/>
                </a:lnTo>
                <a:lnTo>
                  <a:pt x="1261" y="0"/>
                </a:lnTo>
                <a:lnTo>
                  <a:pt x="1261" y="14"/>
                </a:lnTo>
                <a:close/>
                <a:moveTo>
                  <a:pt x="1166" y="14"/>
                </a:moveTo>
                <a:lnTo>
                  <a:pt x="1111" y="14"/>
                </a:lnTo>
                <a:lnTo>
                  <a:pt x="1111" y="0"/>
                </a:lnTo>
                <a:lnTo>
                  <a:pt x="1166" y="0"/>
                </a:lnTo>
                <a:lnTo>
                  <a:pt x="1166" y="14"/>
                </a:lnTo>
                <a:close/>
                <a:moveTo>
                  <a:pt x="1071" y="14"/>
                </a:moveTo>
                <a:lnTo>
                  <a:pt x="1016" y="14"/>
                </a:lnTo>
                <a:lnTo>
                  <a:pt x="1016" y="0"/>
                </a:lnTo>
                <a:lnTo>
                  <a:pt x="1071" y="0"/>
                </a:lnTo>
                <a:lnTo>
                  <a:pt x="1071" y="14"/>
                </a:lnTo>
                <a:close/>
                <a:moveTo>
                  <a:pt x="975" y="14"/>
                </a:moveTo>
                <a:lnTo>
                  <a:pt x="921" y="14"/>
                </a:lnTo>
                <a:lnTo>
                  <a:pt x="921" y="0"/>
                </a:lnTo>
                <a:lnTo>
                  <a:pt x="975" y="0"/>
                </a:lnTo>
                <a:lnTo>
                  <a:pt x="975" y="14"/>
                </a:lnTo>
                <a:close/>
                <a:moveTo>
                  <a:pt x="880" y="14"/>
                </a:moveTo>
                <a:lnTo>
                  <a:pt x="826" y="14"/>
                </a:lnTo>
                <a:lnTo>
                  <a:pt x="826" y="0"/>
                </a:lnTo>
                <a:lnTo>
                  <a:pt x="880" y="0"/>
                </a:lnTo>
                <a:lnTo>
                  <a:pt x="880" y="14"/>
                </a:lnTo>
                <a:close/>
                <a:moveTo>
                  <a:pt x="785" y="14"/>
                </a:moveTo>
                <a:lnTo>
                  <a:pt x="730" y="14"/>
                </a:lnTo>
                <a:lnTo>
                  <a:pt x="730" y="0"/>
                </a:lnTo>
                <a:lnTo>
                  <a:pt x="785" y="0"/>
                </a:lnTo>
                <a:lnTo>
                  <a:pt x="785" y="14"/>
                </a:lnTo>
                <a:close/>
                <a:moveTo>
                  <a:pt x="690" y="14"/>
                </a:moveTo>
                <a:lnTo>
                  <a:pt x="635" y="14"/>
                </a:lnTo>
                <a:lnTo>
                  <a:pt x="635" y="0"/>
                </a:lnTo>
                <a:lnTo>
                  <a:pt x="690" y="0"/>
                </a:lnTo>
                <a:lnTo>
                  <a:pt x="690" y="14"/>
                </a:lnTo>
                <a:close/>
                <a:moveTo>
                  <a:pt x="594" y="14"/>
                </a:moveTo>
                <a:lnTo>
                  <a:pt x="540" y="14"/>
                </a:lnTo>
                <a:lnTo>
                  <a:pt x="540" y="0"/>
                </a:lnTo>
                <a:lnTo>
                  <a:pt x="594" y="0"/>
                </a:lnTo>
                <a:lnTo>
                  <a:pt x="594" y="14"/>
                </a:lnTo>
                <a:close/>
                <a:moveTo>
                  <a:pt x="499" y="14"/>
                </a:moveTo>
                <a:lnTo>
                  <a:pt x="445" y="14"/>
                </a:lnTo>
                <a:lnTo>
                  <a:pt x="445" y="0"/>
                </a:lnTo>
                <a:lnTo>
                  <a:pt x="499" y="0"/>
                </a:lnTo>
                <a:lnTo>
                  <a:pt x="499" y="14"/>
                </a:lnTo>
                <a:close/>
                <a:moveTo>
                  <a:pt x="404" y="14"/>
                </a:moveTo>
                <a:lnTo>
                  <a:pt x="350" y="14"/>
                </a:lnTo>
                <a:lnTo>
                  <a:pt x="350" y="0"/>
                </a:lnTo>
                <a:lnTo>
                  <a:pt x="404" y="0"/>
                </a:lnTo>
                <a:lnTo>
                  <a:pt x="404" y="14"/>
                </a:lnTo>
                <a:close/>
                <a:moveTo>
                  <a:pt x="309" y="14"/>
                </a:moveTo>
                <a:lnTo>
                  <a:pt x="254" y="14"/>
                </a:lnTo>
                <a:lnTo>
                  <a:pt x="254" y="0"/>
                </a:lnTo>
                <a:lnTo>
                  <a:pt x="309" y="0"/>
                </a:lnTo>
                <a:lnTo>
                  <a:pt x="309" y="14"/>
                </a:lnTo>
                <a:close/>
                <a:moveTo>
                  <a:pt x="213" y="14"/>
                </a:moveTo>
                <a:lnTo>
                  <a:pt x="159" y="14"/>
                </a:lnTo>
                <a:lnTo>
                  <a:pt x="159" y="0"/>
                </a:lnTo>
                <a:lnTo>
                  <a:pt x="213" y="0"/>
                </a:lnTo>
                <a:lnTo>
                  <a:pt x="213" y="14"/>
                </a:lnTo>
                <a:close/>
                <a:moveTo>
                  <a:pt x="118" y="14"/>
                </a:moveTo>
                <a:lnTo>
                  <a:pt x="64" y="14"/>
                </a:lnTo>
                <a:lnTo>
                  <a:pt x="64" y="0"/>
                </a:lnTo>
                <a:lnTo>
                  <a:pt x="118" y="0"/>
                </a:lnTo>
                <a:lnTo>
                  <a:pt x="118" y="14"/>
                </a:lnTo>
                <a:close/>
                <a:moveTo>
                  <a:pt x="23" y="14"/>
                </a:moveTo>
                <a:lnTo>
                  <a:pt x="7" y="14"/>
                </a:lnTo>
                <a:lnTo>
                  <a:pt x="14" y="7"/>
                </a:lnTo>
                <a:lnTo>
                  <a:pt x="14" y="46"/>
                </a:lnTo>
                <a:lnTo>
                  <a:pt x="0" y="46"/>
                </a:lnTo>
                <a:lnTo>
                  <a:pt x="0" y="0"/>
                </a:lnTo>
                <a:lnTo>
                  <a:pt x="23" y="0"/>
                </a:lnTo>
                <a:lnTo>
                  <a:pt x="23" y="14"/>
                </a:lnTo>
                <a:close/>
                <a:moveTo>
                  <a:pt x="14" y="87"/>
                </a:moveTo>
                <a:lnTo>
                  <a:pt x="14" y="141"/>
                </a:lnTo>
                <a:lnTo>
                  <a:pt x="0" y="141"/>
                </a:lnTo>
                <a:lnTo>
                  <a:pt x="0" y="87"/>
                </a:lnTo>
                <a:lnTo>
                  <a:pt x="14" y="87"/>
                </a:lnTo>
                <a:close/>
                <a:moveTo>
                  <a:pt x="14" y="182"/>
                </a:moveTo>
                <a:lnTo>
                  <a:pt x="14" y="237"/>
                </a:lnTo>
                <a:lnTo>
                  <a:pt x="0" y="237"/>
                </a:lnTo>
                <a:lnTo>
                  <a:pt x="0" y="182"/>
                </a:lnTo>
                <a:lnTo>
                  <a:pt x="14" y="182"/>
                </a:lnTo>
                <a:close/>
                <a:moveTo>
                  <a:pt x="14" y="278"/>
                </a:moveTo>
                <a:lnTo>
                  <a:pt x="14" y="332"/>
                </a:lnTo>
                <a:lnTo>
                  <a:pt x="0" y="332"/>
                </a:lnTo>
                <a:lnTo>
                  <a:pt x="0" y="278"/>
                </a:lnTo>
                <a:lnTo>
                  <a:pt x="14" y="278"/>
                </a:lnTo>
                <a:close/>
                <a:moveTo>
                  <a:pt x="14" y="373"/>
                </a:moveTo>
                <a:lnTo>
                  <a:pt x="14" y="427"/>
                </a:lnTo>
                <a:lnTo>
                  <a:pt x="0" y="427"/>
                </a:lnTo>
                <a:lnTo>
                  <a:pt x="0" y="373"/>
                </a:lnTo>
                <a:lnTo>
                  <a:pt x="14" y="373"/>
                </a:lnTo>
                <a:close/>
                <a:moveTo>
                  <a:pt x="14" y="468"/>
                </a:moveTo>
                <a:lnTo>
                  <a:pt x="14" y="523"/>
                </a:lnTo>
                <a:lnTo>
                  <a:pt x="0" y="523"/>
                </a:lnTo>
                <a:lnTo>
                  <a:pt x="0" y="468"/>
                </a:lnTo>
                <a:lnTo>
                  <a:pt x="14" y="468"/>
                </a:lnTo>
                <a:close/>
                <a:moveTo>
                  <a:pt x="14" y="564"/>
                </a:moveTo>
                <a:lnTo>
                  <a:pt x="14" y="618"/>
                </a:lnTo>
                <a:lnTo>
                  <a:pt x="0" y="618"/>
                </a:lnTo>
                <a:lnTo>
                  <a:pt x="0" y="564"/>
                </a:lnTo>
                <a:lnTo>
                  <a:pt x="14" y="564"/>
                </a:lnTo>
                <a:close/>
                <a:moveTo>
                  <a:pt x="14" y="659"/>
                </a:moveTo>
                <a:lnTo>
                  <a:pt x="14" y="713"/>
                </a:lnTo>
                <a:lnTo>
                  <a:pt x="0" y="713"/>
                </a:lnTo>
                <a:lnTo>
                  <a:pt x="0" y="659"/>
                </a:lnTo>
                <a:lnTo>
                  <a:pt x="14" y="659"/>
                </a:lnTo>
                <a:close/>
                <a:moveTo>
                  <a:pt x="14" y="754"/>
                </a:moveTo>
                <a:lnTo>
                  <a:pt x="14" y="809"/>
                </a:lnTo>
                <a:lnTo>
                  <a:pt x="0" y="809"/>
                </a:lnTo>
                <a:lnTo>
                  <a:pt x="0" y="754"/>
                </a:lnTo>
                <a:lnTo>
                  <a:pt x="14" y="754"/>
                </a:lnTo>
                <a:close/>
                <a:moveTo>
                  <a:pt x="14" y="850"/>
                </a:moveTo>
                <a:lnTo>
                  <a:pt x="14" y="904"/>
                </a:lnTo>
                <a:lnTo>
                  <a:pt x="0" y="904"/>
                </a:lnTo>
                <a:lnTo>
                  <a:pt x="0" y="850"/>
                </a:lnTo>
                <a:lnTo>
                  <a:pt x="14" y="850"/>
                </a:lnTo>
                <a:close/>
                <a:moveTo>
                  <a:pt x="14" y="945"/>
                </a:moveTo>
                <a:lnTo>
                  <a:pt x="14" y="999"/>
                </a:lnTo>
                <a:lnTo>
                  <a:pt x="0" y="999"/>
                </a:lnTo>
                <a:lnTo>
                  <a:pt x="0" y="945"/>
                </a:lnTo>
                <a:lnTo>
                  <a:pt x="14" y="945"/>
                </a:lnTo>
                <a:close/>
                <a:moveTo>
                  <a:pt x="14" y="1040"/>
                </a:moveTo>
                <a:lnTo>
                  <a:pt x="14" y="1082"/>
                </a:lnTo>
                <a:lnTo>
                  <a:pt x="7" y="1076"/>
                </a:lnTo>
                <a:lnTo>
                  <a:pt x="20" y="1076"/>
                </a:lnTo>
                <a:lnTo>
                  <a:pt x="20" y="1089"/>
                </a:lnTo>
                <a:lnTo>
                  <a:pt x="0" y="1089"/>
                </a:lnTo>
                <a:lnTo>
                  <a:pt x="0" y="1040"/>
                </a:lnTo>
                <a:lnTo>
                  <a:pt x="14" y="1040"/>
                </a:lnTo>
                <a:close/>
                <a:moveTo>
                  <a:pt x="60" y="1076"/>
                </a:moveTo>
                <a:lnTo>
                  <a:pt x="115" y="1076"/>
                </a:lnTo>
                <a:lnTo>
                  <a:pt x="115" y="1089"/>
                </a:lnTo>
                <a:lnTo>
                  <a:pt x="60" y="1089"/>
                </a:lnTo>
                <a:lnTo>
                  <a:pt x="60" y="1076"/>
                </a:lnTo>
                <a:close/>
                <a:moveTo>
                  <a:pt x="156" y="1076"/>
                </a:moveTo>
                <a:lnTo>
                  <a:pt x="210" y="1076"/>
                </a:lnTo>
                <a:lnTo>
                  <a:pt x="210" y="1089"/>
                </a:lnTo>
                <a:lnTo>
                  <a:pt x="156" y="1089"/>
                </a:lnTo>
                <a:lnTo>
                  <a:pt x="156" y="1076"/>
                </a:lnTo>
                <a:close/>
                <a:moveTo>
                  <a:pt x="251" y="1076"/>
                </a:moveTo>
                <a:lnTo>
                  <a:pt x="305" y="1076"/>
                </a:lnTo>
                <a:lnTo>
                  <a:pt x="305" y="1089"/>
                </a:lnTo>
                <a:lnTo>
                  <a:pt x="251" y="1089"/>
                </a:lnTo>
                <a:lnTo>
                  <a:pt x="251" y="1076"/>
                </a:lnTo>
                <a:close/>
                <a:moveTo>
                  <a:pt x="346" y="1076"/>
                </a:moveTo>
                <a:lnTo>
                  <a:pt x="401" y="1076"/>
                </a:lnTo>
                <a:lnTo>
                  <a:pt x="401" y="1089"/>
                </a:lnTo>
                <a:lnTo>
                  <a:pt x="346" y="1089"/>
                </a:lnTo>
                <a:lnTo>
                  <a:pt x="346" y="1076"/>
                </a:lnTo>
                <a:close/>
                <a:moveTo>
                  <a:pt x="441" y="1076"/>
                </a:moveTo>
                <a:lnTo>
                  <a:pt x="496" y="1076"/>
                </a:lnTo>
                <a:lnTo>
                  <a:pt x="496" y="1089"/>
                </a:lnTo>
                <a:lnTo>
                  <a:pt x="441" y="1089"/>
                </a:lnTo>
                <a:lnTo>
                  <a:pt x="441" y="1076"/>
                </a:lnTo>
                <a:close/>
                <a:moveTo>
                  <a:pt x="537" y="1076"/>
                </a:moveTo>
                <a:lnTo>
                  <a:pt x="591" y="1076"/>
                </a:lnTo>
                <a:lnTo>
                  <a:pt x="591" y="1089"/>
                </a:lnTo>
                <a:lnTo>
                  <a:pt x="537" y="1089"/>
                </a:lnTo>
                <a:lnTo>
                  <a:pt x="537" y="1076"/>
                </a:lnTo>
                <a:close/>
                <a:moveTo>
                  <a:pt x="632" y="1076"/>
                </a:moveTo>
                <a:lnTo>
                  <a:pt x="686" y="1076"/>
                </a:lnTo>
                <a:lnTo>
                  <a:pt x="686" y="1089"/>
                </a:lnTo>
                <a:lnTo>
                  <a:pt x="632" y="1089"/>
                </a:lnTo>
                <a:lnTo>
                  <a:pt x="632" y="1076"/>
                </a:lnTo>
                <a:close/>
                <a:moveTo>
                  <a:pt x="727" y="1076"/>
                </a:moveTo>
                <a:lnTo>
                  <a:pt x="781" y="1076"/>
                </a:lnTo>
                <a:lnTo>
                  <a:pt x="781" y="1089"/>
                </a:lnTo>
                <a:lnTo>
                  <a:pt x="727" y="1089"/>
                </a:lnTo>
                <a:lnTo>
                  <a:pt x="727" y="1076"/>
                </a:lnTo>
                <a:close/>
                <a:moveTo>
                  <a:pt x="822" y="1076"/>
                </a:moveTo>
                <a:lnTo>
                  <a:pt x="877" y="1076"/>
                </a:lnTo>
                <a:lnTo>
                  <a:pt x="877" y="1089"/>
                </a:lnTo>
                <a:lnTo>
                  <a:pt x="822" y="1089"/>
                </a:lnTo>
                <a:lnTo>
                  <a:pt x="822" y="1076"/>
                </a:lnTo>
                <a:close/>
                <a:moveTo>
                  <a:pt x="917" y="1076"/>
                </a:moveTo>
                <a:lnTo>
                  <a:pt x="972" y="1076"/>
                </a:lnTo>
                <a:lnTo>
                  <a:pt x="972" y="1089"/>
                </a:lnTo>
                <a:lnTo>
                  <a:pt x="917" y="1089"/>
                </a:lnTo>
                <a:lnTo>
                  <a:pt x="917" y="1076"/>
                </a:lnTo>
                <a:close/>
                <a:moveTo>
                  <a:pt x="1013" y="1076"/>
                </a:moveTo>
                <a:lnTo>
                  <a:pt x="1067" y="1076"/>
                </a:lnTo>
                <a:lnTo>
                  <a:pt x="1067" y="1089"/>
                </a:lnTo>
                <a:lnTo>
                  <a:pt x="1013" y="1089"/>
                </a:lnTo>
                <a:lnTo>
                  <a:pt x="1013" y="1076"/>
                </a:lnTo>
                <a:close/>
                <a:moveTo>
                  <a:pt x="1108" y="1076"/>
                </a:moveTo>
                <a:lnTo>
                  <a:pt x="1162" y="1076"/>
                </a:lnTo>
                <a:lnTo>
                  <a:pt x="1162" y="1089"/>
                </a:lnTo>
                <a:lnTo>
                  <a:pt x="1108" y="1089"/>
                </a:lnTo>
                <a:lnTo>
                  <a:pt x="1108" y="1076"/>
                </a:lnTo>
                <a:close/>
                <a:moveTo>
                  <a:pt x="1203" y="1076"/>
                </a:moveTo>
                <a:lnTo>
                  <a:pt x="1258" y="1076"/>
                </a:lnTo>
                <a:lnTo>
                  <a:pt x="1258" y="1089"/>
                </a:lnTo>
                <a:lnTo>
                  <a:pt x="1203" y="1089"/>
                </a:lnTo>
                <a:lnTo>
                  <a:pt x="1203" y="1076"/>
                </a:lnTo>
                <a:close/>
                <a:moveTo>
                  <a:pt x="1298" y="1076"/>
                </a:moveTo>
                <a:lnTo>
                  <a:pt x="1353" y="1076"/>
                </a:lnTo>
                <a:lnTo>
                  <a:pt x="1353" y="1089"/>
                </a:lnTo>
                <a:lnTo>
                  <a:pt x="1298" y="1089"/>
                </a:lnTo>
                <a:lnTo>
                  <a:pt x="1298" y="1076"/>
                </a:lnTo>
                <a:close/>
                <a:moveTo>
                  <a:pt x="1394" y="1076"/>
                </a:moveTo>
                <a:lnTo>
                  <a:pt x="1448" y="1076"/>
                </a:lnTo>
                <a:lnTo>
                  <a:pt x="1448" y="1089"/>
                </a:lnTo>
                <a:lnTo>
                  <a:pt x="1394" y="1089"/>
                </a:lnTo>
                <a:lnTo>
                  <a:pt x="1394" y="1076"/>
                </a:lnTo>
                <a:close/>
                <a:moveTo>
                  <a:pt x="1445" y="1045"/>
                </a:moveTo>
                <a:lnTo>
                  <a:pt x="1445" y="991"/>
                </a:lnTo>
                <a:lnTo>
                  <a:pt x="1458" y="991"/>
                </a:lnTo>
                <a:lnTo>
                  <a:pt x="1458" y="1045"/>
                </a:lnTo>
                <a:lnTo>
                  <a:pt x="1445" y="1045"/>
                </a:lnTo>
                <a:close/>
                <a:moveTo>
                  <a:pt x="1445" y="950"/>
                </a:moveTo>
                <a:lnTo>
                  <a:pt x="1445" y="895"/>
                </a:lnTo>
                <a:lnTo>
                  <a:pt x="1458" y="895"/>
                </a:lnTo>
                <a:lnTo>
                  <a:pt x="1458" y="950"/>
                </a:lnTo>
                <a:lnTo>
                  <a:pt x="1445" y="950"/>
                </a:lnTo>
                <a:close/>
                <a:moveTo>
                  <a:pt x="1445" y="854"/>
                </a:moveTo>
                <a:lnTo>
                  <a:pt x="1445" y="800"/>
                </a:lnTo>
                <a:lnTo>
                  <a:pt x="1458" y="800"/>
                </a:lnTo>
                <a:lnTo>
                  <a:pt x="1458" y="854"/>
                </a:lnTo>
                <a:lnTo>
                  <a:pt x="1445" y="854"/>
                </a:lnTo>
                <a:close/>
                <a:moveTo>
                  <a:pt x="1445" y="759"/>
                </a:moveTo>
                <a:lnTo>
                  <a:pt x="1445" y="704"/>
                </a:lnTo>
                <a:lnTo>
                  <a:pt x="1458" y="704"/>
                </a:lnTo>
                <a:lnTo>
                  <a:pt x="1458" y="759"/>
                </a:lnTo>
                <a:lnTo>
                  <a:pt x="1445" y="759"/>
                </a:lnTo>
                <a:close/>
                <a:moveTo>
                  <a:pt x="1445" y="664"/>
                </a:moveTo>
                <a:lnTo>
                  <a:pt x="1445" y="609"/>
                </a:lnTo>
                <a:lnTo>
                  <a:pt x="1458" y="609"/>
                </a:lnTo>
                <a:lnTo>
                  <a:pt x="1458" y="664"/>
                </a:lnTo>
                <a:lnTo>
                  <a:pt x="1445" y="664"/>
                </a:lnTo>
                <a:close/>
                <a:moveTo>
                  <a:pt x="1445" y="568"/>
                </a:moveTo>
                <a:lnTo>
                  <a:pt x="1445" y="514"/>
                </a:lnTo>
                <a:lnTo>
                  <a:pt x="1458" y="514"/>
                </a:lnTo>
                <a:lnTo>
                  <a:pt x="1458" y="568"/>
                </a:lnTo>
                <a:lnTo>
                  <a:pt x="1445" y="568"/>
                </a:lnTo>
                <a:close/>
                <a:moveTo>
                  <a:pt x="1445" y="473"/>
                </a:moveTo>
                <a:lnTo>
                  <a:pt x="1445" y="418"/>
                </a:lnTo>
                <a:lnTo>
                  <a:pt x="1458" y="418"/>
                </a:lnTo>
                <a:lnTo>
                  <a:pt x="1458" y="473"/>
                </a:lnTo>
                <a:lnTo>
                  <a:pt x="1445" y="473"/>
                </a:lnTo>
                <a:close/>
                <a:moveTo>
                  <a:pt x="1445" y="378"/>
                </a:moveTo>
                <a:lnTo>
                  <a:pt x="1445" y="323"/>
                </a:lnTo>
                <a:lnTo>
                  <a:pt x="1458" y="323"/>
                </a:lnTo>
                <a:lnTo>
                  <a:pt x="1458" y="378"/>
                </a:lnTo>
                <a:lnTo>
                  <a:pt x="1445" y="378"/>
                </a:lnTo>
                <a:close/>
                <a:moveTo>
                  <a:pt x="1445" y="282"/>
                </a:moveTo>
                <a:lnTo>
                  <a:pt x="1445" y="228"/>
                </a:lnTo>
                <a:lnTo>
                  <a:pt x="1458" y="228"/>
                </a:lnTo>
                <a:lnTo>
                  <a:pt x="1458" y="282"/>
                </a:lnTo>
                <a:lnTo>
                  <a:pt x="1445" y="282"/>
                </a:lnTo>
                <a:close/>
                <a:moveTo>
                  <a:pt x="1445" y="187"/>
                </a:moveTo>
                <a:lnTo>
                  <a:pt x="1445" y="132"/>
                </a:lnTo>
                <a:lnTo>
                  <a:pt x="1458" y="132"/>
                </a:lnTo>
                <a:lnTo>
                  <a:pt x="1458" y="187"/>
                </a:lnTo>
                <a:lnTo>
                  <a:pt x="1445" y="187"/>
                </a:lnTo>
                <a:close/>
                <a:moveTo>
                  <a:pt x="1445" y="92"/>
                </a:moveTo>
                <a:lnTo>
                  <a:pt x="1445" y="37"/>
                </a:lnTo>
                <a:lnTo>
                  <a:pt x="1458" y="37"/>
                </a:lnTo>
                <a:lnTo>
                  <a:pt x="1458" y="92"/>
                </a:lnTo>
                <a:lnTo>
                  <a:pt x="1445" y="92"/>
                </a:lnTo>
                <a:close/>
              </a:path>
            </a:pathLst>
          </a:custGeom>
          <a:solidFill>
            <a:srgbClr val="FF3300"/>
          </a:solidFill>
          <a:ln w="27051" cap="flat">
            <a:solidFill>
              <a:srgbClr val="FF3300"/>
            </a:solidFill>
            <a:prstDash val="solid"/>
            <a:bevel/>
            <a:headEnd/>
            <a:tailEnd/>
          </a:ln>
        </p:spPr>
        <p:txBody>
          <a:bodyPr/>
          <a:lstStyle/>
          <a:p>
            <a:endParaRPr lang="pt-B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ítulo 2">
            <a:extLst>
              <a:ext uri="{FF2B5EF4-FFF2-40B4-BE49-F238E27FC236}">
                <a16:creationId xmlns:a16="http://schemas.microsoft.com/office/drawing/2014/main" id="{3FB29F15-26B6-29F7-F354-4C3E88C8A56C}"/>
              </a:ext>
            </a:extLst>
          </p:cNvPr>
          <p:cNvSpPr>
            <a:spLocks noGrp="1"/>
          </p:cNvSpPr>
          <p:nvPr>
            <p:ph type="title"/>
          </p:nvPr>
        </p:nvSpPr>
        <p:spPr>
          <a:xfrm>
            <a:off x="250825" y="149225"/>
            <a:ext cx="8893175" cy="719138"/>
          </a:xfrm>
        </p:spPr>
        <p:txBody>
          <a:bodyPr/>
          <a:lstStyle/>
          <a:p>
            <a:pPr eaLnBrk="1" hangingPunct="1"/>
            <a:r>
              <a:rPr altLang="pt-BR" sz="3600"/>
              <a:t>Detecção de Ilhamento Empregando RNA </a:t>
            </a:r>
            <a:endParaRPr altLang="pt-BR" sz="3600" i="1" u="sng"/>
          </a:p>
        </p:txBody>
      </p:sp>
      <p:sp>
        <p:nvSpPr>
          <p:cNvPr id="4" name="Shape 3">
            <a:extLst>
              <a:ext uri="{FF2B5EF4-FFF2-40B4-BE49-F238E27FC236}">
                <a16:creationId xmlns:a16="http://schemas.microsoft.com/office/drawing/2014/main" id="{8CD1017F-9424-A2E5-4583-DA32AA70AFB0}"/>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25012D2-027E-48F7-94C7-0F7BB6D6C376}" type="slidenum">
              <a:rPr lang="pt-BR" altLang="pt-BR">
                <a:solidFill>
                  <a:srgbClr val="898989"/>
                </a:solidFill>
                <a:latin typeface="Calibri" panose="020F0502020204030204" pitchFamily="34" charset="0"/>
              </a:rPr>
              <a:pPr eaLnBrk="1" hangingPunct="1"/>
              <a:t>21</a:t>
            </a:fld>
            <a:endParaRPr lang="pt-BR" altLang="pt-BR">
              <a:solidFill>
                <a:srgbClr val="898989"/>
              </a:solidFill>
              <a:latin typeface="Calibri" panose="020F0502020204030204" pitchFamily="34" charset="0"/>
            </a:endParaRPr>
          </a:p>
        </p:txBody>
      </p:sp>
      <p:graphicFrame>
        <p:nvGraphicFramePr>
          <p:cNvPr id="3" name="Diagrama 2">
            <a:extLst>
              <a:ext uri="{FF2B5EF4-FFF2-40B4-BE49-F238E27FC236}">
                <a16:creationId xmlns:a16="http://schemas.microsoft.com/office/drawing/2014/main" id="{E2630FE9-07B2-E7C9-7975-002E47E67D56}"/>
              </a:ext>
            </a:extLst>
          </p:cNvPr>
          <p:cNvGraphicFramePr/>
          <p:nvPr/>
        </p:nvGraphicFramePr>
        <p:xfrm>
          <a:off x="684213" y="1340768"/>
          <a:ext cx="8208962" cy="2246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a 11">
            <a:extLst>
              <a:ext uri="{FF2B5EF4-FFF2-40B4-BE49-F238E27FC236}">
                <a16:creationId xmlns:a16="http://schemas.microsoft.com/office/drawing/2014/main" id="{29D9EF64-9499-032A-D558-0A39FE7B31FC}"/>
              </a:ext>
            </a:extLst>
          </p:cNvPr>
          <p:cNvGraphicFramePr/>
          <p:nvPr/>
        </p:nvGraphicFramePr>
        <p:xfrm>
          <a:off x="683568" y="4134559"/>
          <a:ext cx="8208962" cy="22467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ítulo 2">
            <a:extLst>
              <a:ext uri="{FF2B5EF4-FFF2-40B4-BE49-F238E27FC236}">
                <a16:creationId xmlns:a16="http://schemas.microsoft.com/office/drawing/2014/main" id="{4280B2B3-67B8-90C9-87F3-2931E9558BD8}"/>
              </a:ext>
            </a:extLst>
          </p:cNvPr>
          <p:cNvSpPr>
            <a:spLocks noGrp="1"/>
          </p:cNvSpPr>
          <p:nvPr>
            <p:ph type="title"/>
          </p:nvPr>
        </p:nvSpPr>
        <p:spPr>
          <a:xfrm>
            <a:off x="250825" y="149225"/>
            <a:ext cx="8893175" cy="719138"/>
          </a:xfrm>
        </p:spPr>
        <p:txBody>
          <a:bodyPr/>
          <a:lstStyle/>
          <a:p>
            <a:pPr eaLnBrk="1" hangingPunct="1"/>
            <a:r>
              <a:rPr altLang="pt-BR" sz="3600"/>
              <a:t>Detecção de Ilhamento Empregando RNA </a:t>
            </a:r>
            <a:endParaRPr altLang="pt-BR" sz="3600" i="1" u="sng"/>
          </a:p>
        </p:txBody>
      </p:sp>
      <p:sp>
        <p:nvSpPr>
          <p:cNvPr id="4" name="Shape 3">
            <a:extLst>
              <a:ext uri="{FF2B5EF4-FFF2-40B4-BE49-F238E27FC236}">
                <a16:creationId xmlns:a16="http://schemas.microsoft.com/office/drawing/2014/main" id="{BE825305-0E46-A3C5-41FB-CD0F5683974A}"/>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3F71CFE-535E-40AC-A87B-96D7D6129828}" type="slidenum">
              <a:rPr lang="pt-BR" altLang="pt-BR">
                <a:solidFill>
                  <a:srgbClr val="898989"/>
                </a:solidFill>
                <a:latin typeface="Calibri" panose="020F0502020204030204" pitchFamily="34" charset="0"/>
              </a:rPr>
              <a:pPr eaLnBrk="1" hangingPunct="1"/>
              <a:t>22</a:t>
            </a:fld>
            <a:endParaRPr lang="pt-BR" altLang="pt-BR">
              <a:solidFill>
                <a:srgbClr val="898989"/>
              </a:solidFill>
              <a:latin typeface="Calibri" panose="020F0502020204030204" pitchFamily="34" charset="0"/>
            </a:endParaRPr>
          </a:p>
        </p:txBody>
      </p:sp>
      <p:sp>
        <p:nvSpPr>
          <p:cNvPr id="32772" name="Título 2">
            <a:extLst>
              <a:ext uri="{FF2B5EF4-FFF2-40B4-BE49-F238E27FC236}">
                <a16:creationId xmlns:a16="http://schemas.microsoft.com/office/drawing/2014/main" id="{1DEE55FF-3F14-6AC4-8E0D-70DACD406430}"/>
              </a:ext>
            </a:extLst>
          </p:cNvPr>
          <p:cNvSpPr txBox="1">
            <a:spLocks/>
          </p:cNvSpPr>
          <p:nvPr/>
        </p:nvSpPr>
        <p:spPr bwMode="auto">
          <a:xfrm>
            <a:off x="238125" y="1052513"/>
            <a:ext cx="8472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0"/>
              </a:spcBef>
              <a:buFontTx/>
              <a:buNone/>
            </a:pPr>
            <a:r>
              <a:rPr lang="pt-BR" altLang="pt-BR" sz="2800" b="1">
                <a:solidFill>
                  <a:schemeClr val="tx1"/>
                </a:solidFill>
              </a:rPr>
              <a:t>Potencial solução para este problema: uso de redes neurais artificiais (RNA)</a:t>
            </a:r>
            <a:endParaRPr lang="pt-BR" altLang="pt-BR" sz="2800" b="1" i="1" u="sng">
              <a:solidFill>
                <a:schemeClr val="tx1"/>
              </a:solidFill>
            </a:endParaRPr>
          </a:p>
        </p:txBody>
      </p:sp>
      <p:sp>
        <p:nvSpPr>
          <p:cNvPr id="2" name="Retângulo 1">
            <a:extLst>
              <a:ext uri="{FF2B5EF4-FFF2-40B4-BE49-F238E27FC236}">
                <a16:creationId xmlns:a16="http://schemas.microsoft.com/office/drawing/2014/main" id="{0F9EEE75-EF56-D829-DA2F-2FAD2D886971}"/>
              </a:ext>
            </a:extLst>
          </p:cNvPr>
          <p:cNvSpPr>
            <a:spLocks noChangeArrowheads="1"/>
          </p:cNvSpPr>
          <p:nvPr/>
        </p:nvSpPr>
        <p:spPr bwMode="auto">
          <a:xfrm>
            <a:off x="468313" y="1989138"/>
            <a:ext cx="82423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lnSpc>
                <a:spcPct val="150000"/>
              </a:lnSpc>
              <a:spcBef>
                <a:spcPct val="0"/>
              </a:spcBef>
              <a:buFontTx/>
              <a:buNone/>
            </a:pPr>
            <a:r>
              <a:rPr lang="pt-BR" altLang="pt-BR" sz="1800" b="1">
                <a:solidFill>
                  <a:schemeClr val="accent1"/>
                </a:solidFill>
                <a:latin typeface="Verdana" panose="020B0604030504040204" pitchFamily="34" charset="0"/>
              </a:rPr>
              <a:t>Redes neurais artificiais são métodos computacionais inspirados no cérebro humano para solucionar determinados tipos de problemas. Estas redes simulam as conexões neurais que existem no cérebro de seres dotados de inteligência, adquirindo conhecimento com o aprendizado. </a:t>
            </a:r>
          </a:p>
        </p:txBody>
      </p:sp>
      <p:sp>
        <p:nvSpPr>
          <p:cNvPr id="32774" name="Rectangle 2">
            <a:extLst>
              <a:ext uri="{FF2B5EF4-FFF2-40B4-BE49-F238E27FC236}">
                <a16:creationId xmlns:a16="http://schemas.microsoft.com/office/drawing/2014/main" id="{5BAA1501-7050-E154-1B7E-A2BF535CD11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ítulo 2">
            <a:extLst>
              <a:ext uri="{FF2B5EF4-FFF2-40B4-BE49-F238E27FC236}">
                <a16:creationId xmlns:a16="http://schemas.microsoft.com/office/drawing/2014/main" id="{5F2D9280-AC9B-EB6F-52B1-066EA341E15B}"/>
              </a:ext>
            </a:extLst>
          </p:cNvPr>
          <p:cNvSpPr>
            <a:spLocks noGrp="1"/>
          </p:cNvSpPr>
          <p:nvPr>
            <p:ph type="title"/>
          </p:nvPr>
        </p:nvSpPr>
        <p:spPr>
          <a:xfrm>
            <a:off x="250825" y="149225"/>
            <a:ext cx="8893175" cy="719138"/>
          </a:xfrm>
        </p:spPr>
        <p:txBody>
          <a:bodyPr/>
          <a:lstStyle/>
          <a:p>
            <a:pPr eaLnBrk="1" hangingPunct="1"/>
            <a:r>
              <a:rPr altLang="pt-BR" sz="3600"/>
              <a:t>Detecção de Ilhamento Empregando RNA </a:t>
            </a:r>
            <a:endParaRPr altLang="pt-BR" sz="3600" i="1" u="sng"/>
          </a:p>
        </p:txBody>
      </p:sp>
      <p:sp>
        <p:nvSpPr>
          <p:cNvPr id="4" name="Shape 3">
            <a:extLst>
              <a:ext uri="{FF2B5EF4-FFF2-40B4-BE49-F238E27FC236}">
                <a16:creationId xmlns:a16="http://schemas.microsoft.com/office/drawing/2014/main" id="{44F426B8-313C-BD33-3619-7B6EA9758BE2}"/>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08847D0-2B87-4E0B-8086-50C04ED2D0FE}" type="slidenum">
              <a:rPr lang="pt-BR" altLang="pt-BR">
                <a:solidFill>
                  <a:srgbClr val="898989"/>
                </a:solidFill>
                <a:latin typeface="Calibri" panose="020F0502020204030204" pitchFamily="34" charset="0"/>
              </a:rPr>
              <a:pPr eaLnBrk="1" hangingPunct="1"/>
              <a:t>23</a:t>
            </a:fld>
            <a:endParaRPr lang="pt-BR" altLang="pt-BR">
              <a:solidFill>
                <a:srgbClr val="898989"/>
              </a:solidFill>
              <a:latin typeface="Calibri" panose="020F0502020204030204" pitchFamily="34" charset="0"/>
            </a:endParaRPr>
          </a:p>
        </p:txBody>
      </p:sp>
      <p:sp>
        <p:nvSpPr>
          <p:cNvPr id="33796" name="Título 2">
            <a:extLst>
              <a:ext uri="{FF2B5EF4-FFF2-40B4-BE49-F238E27FC236}">
                <a16:creationId xmlns:a16="http://schemas.microsoft.com/office/drawing/2014/main" id="{48BEF5DE-E558-9160-E608-2E9F3C462AA6}"/>
              </a:ext>
            </a:extLst>
          </p:cNvPr>
          <p:cNvSpPr txBox="1">
            <a:spLocks/>
          </p:cNvSpPr>
          <p:nvPr/>
        </p:nvSpPr>
        <p:spPr bwMode="auto">
          <a:xfrm>
            <a:off x="238125" y="1052513"/>
            <a:ext cx="8472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0"/>
              </a:spcBef>
              <a:buFontTx/>
              <a:buNone/>
            </a:pPr>
            <a:r>
              <a:rPr lang="pt-BR" altLang="pt-BR" sz="2800" b="1">
                <a:solidFill>
                  <a:schemeClr val="tx1"/>
                </a:solidFill>
              </a:rPr>
              <a:t>Exemplo de arquitetura de uma RNA</a:t>
            </a:r>
            <a:endParaRPr lang="pt-BR" altLang="pt-BR" sz="2800" b="1" i="1" u="sng">
              <a:solidFill>
                <a:schemeClr val="tx1"/>
              </a:solidFill>
            </a:endParaRPr>
          </a:p>
        </p:txBody>
      </p:sp>
      <p:sp>
        <p:nvSpPr>
          <p:cNvPr id="33797" name="Rectangle 2">
            <a:extLst>
              <a:ext uri="{FF2B5EF4-FFF2-40B4-BE49-F238E27FC236}">
                <a16:creationId xmlns:a16="http://schemas.microsoft.com/office/drawing/2014/main" id="{F86DCFF1-0582-6F49-792A-4CD12C08DE7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pic>
        <p:nvPicPr>
          <p:cNvPr id="33798" name="Picture 2" descr="http://www.lncc.br/~labinfo/tutorialRN/imagens/esquemaRedeMulticamadas.gif">
            <a:extLst>
              <a:ext uri="{FF2B5EF4-FFF2-40B4-BE49-F238E27FC236}">
                <a16:creationId xmlns:a16="http://schemas.microsoft.com/office/drawing/2014/main" id="{9BA5A5D7-59C0-54AE-F582-7AD33510B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195513"/>
            <a:ext cx="309562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tângulo 2">
            <a:extLst>
              <a:ext uri="{FF2B5EF4-FFF2-40B4-BE49-F238E27FC236}">
                <a16:creationId xmlns:a16="http://schemas.microsoft.com/office/drawing/2014/main" id="{A0E6EFF1-7DD5-97A5-5B00-44F6D0D4BF85}"/>
              </a:ext>
            </a:extLst>
          </p:cNvPr>
          <p:cNvSpPr>
            <a:spLocks noChangeArrowheads="1"/>
          </p:cNvSpPr>
          <p:nvPr/>
        </p:nvSpPr>
        <p:spPr bwMode="auto">
          <a:xfrm>
            <a:off x="3779838" y="2089150"/>
            <a:ext cx="5003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just" eaLnBrk="1" hangingPunct="1">
              <a:spcBef>
                <a:spcPct val="0"/>
              </a:spcBef>
              <a:buFontTx/>
              <a:buNone/>
            </a:pPr>
            <a:r>
              <a:rPr lang="pt-BR" altLang="pt-BR" sz="1800" b="1">
                <a:solidFill>
                  <a:schemeClr val="accent1"/>
                </a:solidFill>
                <a:latin typeface="Verdana" panose="020B0604030504040204" pitchFamily="34" charset="0"/>
              </a:rPr>
              <a:t>Unidades de Entrada</a:t>
            </a:r>
            <a:r>
              <a:rPr lang="pt-BR" altLang="pt-BR" sz="1800">
                <a:solidFill>
                  <a:schemeClr val="tx1"/>
                </a:solidFill>
                <a:latin typeface="Verdana" panose="020B0604030504040204" pitchFamily="34" charset="0"/>
              </a:rPr>
              <a:t>: os padrões são apresentados à rede;</a:t>
            </a:r>
          </a:p>
          <a:p>
            <a:pPr algn="just" eaLnBrk="1" hangingPunct="1">
              <a:spcBef>
                <a:spcPct val="0"/>
              </a:spcBef>
              <a:buFontTx/>
              <a:buNone/>
            </a:pPr>
            <a:endParaRPr lang="pt-BR" altLang="pt-BR" sz="1800">
              <a:solidFill>
                <a:schemeClr val="tx1"/>
              </a:solidFill>
              <a:latin typeface="Verdana" panose="020B0604030504040204" pitchFamily="34" charset="0"/>
            </a:endParaRPr>
          </a:p>
          <a:p>
            <a:pPr algn="just" eaLnBrk="1" hangingPunct="1">
              <a:spcBef>
                <a:spcPct val="0"/>
              </a:spcBef>
              <a:buFontTx/>
              <a:buNone/>
            </a:pPr>
            <a:r>
              <a:rPr lang="pt-BR" altLang="pt-BR" sz="1800" b="1">
                <a:solidFill>
                  <a:schemeClr val="accent1"/>
                </a:solidFill>
                <a:latin typeface="Verdana" panose="020B0604030504040204" pitchFamily="34" charset="0"/>
              </a:rPr>
              <a:t>Camadas Intermediárias ou Ocultas</a:t>
            </a:r>
            <a:r>
              <a:rPr lang="pt-BR" altLang="pt-BR" sz="1800">
                <a:solidFill>
                  <a:schemeClr val="tx1"/>
                </a:solidFill>
                <a:latin typeface="Verdana" panose="020B0604030504040204" pitchFamily="34" charset="0"/>
              </a:rPr>
              <a:t>: realizam a maior parte do processamento, através das conexões ponderadas; podem ser consideradas como extratoras de características;</a:t>
            </a:r>
          </a:p>
          <a:p>
            <a:pPr algn="just" eaLnBrk="1" hangingPunct="1">
              <a:spcBef>
                <a:spcPct val="0"/>
              </a:spcBef>
              <a:buFontTx/>
              <a:buNone/>
            </a:pPr>
            <a:endParaRPr lang="pt-BR" altLang="pt-BR" sz="1800">
              <a:solidFill>
                <a:schemeClr val="tx1"/>
              </a:solidFill>
              <a:latin typeface="Verdana" panose="020B0604030504040204" pitchFamily="34" charset="0"/>
            </a:endParaRPr>
          </a:p>
          <a:p>
            <a:pPr algn="just" eaLnBrk="1" hangingPunct="1">
              <a:spcBef>
                <a:spcPct val="0"/>
              </a:spcBef>
              <a:buFontTx/>
              <a:buNone/>
            </a:pPr>
            <a:r>
              <a:rPr lang="pt-BR" altLang="pt-BR" sz="1800" b="1">
                <a:solidFill>
                  <a:schemeClr val="accent1"/>
                </a:solidFill>
                <a:latin typeface="Verdana" panose="020B0604030504040204" pitchFamily="34" charset="0"/>
              </a:rPr>
              <a:t>Unidades de Saída</a:t>
            </a:r>
            <a:r>
              <a:rPr lang="pt-BR" altLang="pt-BR" sz="1800">
                <a:solidFill>
                  <a:schemeClr val="tx1"/>
                </a:solidFill>
                <a:latin typeface="Verdana" panose="020B0604030504040204" pitchFamily="34" charset="0"/>
              </a:rPr>
              <a:t>: o resultado final é concluído e apresentado.</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ítulo 2">
            <a:extLst>
              <a:ext uri="{FF2B5EF4-FFF2-40B4-BE49-F238E27FC236}">
                <a16:creationId xmlns:a16="http://schemas.microsoft.com/office/drawing/2014/main" id="{43D911E8-2A44-177A-ADB6-F8476E6FB61A}"/>
              </a:ext>
            </a:extLst>
          </p:cNvPr>
          <p:cNvSpPr>
            <a:spLocks noGrp="1"/>
          </p:cNvSpPr>
          <p:nvPr>
            <p:ph type="title"/>
          </p:nvPr>
        </p:nvSpPr>
        <p:spPr>
          <a:xfrm>
            <a:off x="250825" y="149225"/>
            <a:ext cx="8893175" cy="719138"/>
          </a:xfrm>
        </p:spPr>
        <p:txBody>
          <a:bodyPr/>
          <a:lstStyle/>
          <a:p>
            <a:pPr eaLnBrk="1" hangingPunct="1"/>
            <a:r>
              <a:rPr altLang="pt-BR" sz="3600"/>
              <a:t>Detecção de Ilhamento Empregando RNA </a:t>
            </a:r>
            <a:endParaRPr altLang="pt-BR" sz="3600" i="1" u="sng"/>
          </a:p>
        </p:txBody>
      </p:sp>
      <p:sp>
        <p:nvSpPr>
          <p:cNvPr id="4" name="Shape 3">
            <a:extLst>
              <a:ext uri="{FF2B5EF4-FFF2-40B4-BE49-F238E27FC236}">
                <a16:creationId xmlns:a16="http://schemas.microsoft.com/office/drawing/2014/main" id="{CA26FE3E-84D3-B04D-0A1F-BD7013D02842}"/>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F6CC469-E4ED-4D5B-9BC7-7B58C1BF937C}" type="slidenum">
              <a:rPr lang="pt-BR" altLang="pt-BR">
                <a:solidFill>
                  <a:srgbClr val="898989"/>
                </a:solidFill>
                <a:latin typeface="Calibri" panose="020F0502020204030204" pitchFamily="34" charset="0"/>
              </a:rPr>
              <a:pPr eaLnBrk="1" hangingPunct="1"/>
              <a:t>24</a:t>
            </a:fld>
            <a:endParaRPr lang="pt-BR" altLang="pt-BR">
              <a:solidFill>
                <a:srgbClr val="898989"/>
              </a:solidFill>
              <a:latin typeface="Calibri" panose="020F0502020204030204" pitchFamily="34" charset="0"/>
            </a:endParaRPr>
          </a:p>
        </p:txBody>
      </p:sp>
      <p:sp>
        <p:nvSpPr>
          <p:cNvPr id="34820" name="Título 2">
            <a:extLst>
              <a:ext uri="{FF2B5EF4-FFF2-40B4-BE49-F238E27FC236}">
                <a16:creationId xmlns:a16="http://schemas.microsoft.com/office/drawing/2014/main" id="{92F2D2CA-EE52-A365-F8BE-0DAB05BCE997}"/>
              </a:ext>
            </a:extLst>
          </p:cNvPr>
          <p:cNvSpPr txBox="1">
            <a:spLocks/>
          </p:cNvSpPr>
          <p:nvPr/>
        </p:nvSpPr>
        <p:spPr bwMode="auto">
          <a:xfrm>
            <a:off x="238125" y="1052513"/>
            <a:ext cx="8472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2800" b="1">
                <a:solidFill>
                  <a:schemeClr val="tx1"/>
                </a:solidFill>
              </a:rPr>
              <a:t>Aplicação</a:t>
            </a:r>
            <a:endParaRPr lang="pt-BR" altLang="pt-BR" sz="2800" b="1" i="1" u="sng">
              <a:solidFill>
                <a:schemeClr val="tx1"/>
              </a:solidFill>
            </a:endParaRPr>
          </a:p>
        </p:txBody>
      </p:sp>
      <p:sp>
        <p:nvSpPr>
          <p:cNvPr id="34821" name="Rectangle 2">
            <a:extLst>
              <a:ext uri="{FF2B5EF4-FFF2-40B4-BE49-F238E27FC236}">
                <a16:creationId xmlns:a16="http://schemas.microsoft.com/office/drawing/2014/main" id="{314D2C1C-A2A3-1FCA-B9A7-890D2E4CD96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4822" name="Rectangle 2">
            <a:extLst>
              <a:ext uri="{FF2B5EF4-FFF2-40B4-BE49-F238E27FC236}">
                <a16:creationId xmlns:a16="http://schemas.microsoft.com/office/drawing/2014/main" id="{B7279CF9-214A-016E-59AD-83FF22FFC9C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graphicFrame>
        <p:nvGraphicFramePr>
          <p:cNvPr id="34823" name="Objeto 5">
            <a:extLst>
              <a:ext uri="{FF2B5EF4-FFF2-40B4-BE49-F238E27FC236}">
                <a16:creationId xmlns:a16="http://schemas.microsoft.com/office/drawing/2014/main" id="{25A1D797-54C8-0113-74FC-63A710CCF553}"/>
              </a:ext>
            </a:extLst>
          </p:cNvPr>
          <p:cNvGraphicFramePr>
            <a:graphicFrameLocks noChangeAspect="1"/>
          </p:cNvGraphicFramePr>
          <p:nvPr/>
        </p:nvGraphicFramePr>
        <p:xfrm>
          <a:off x="1547813" y="1874838"/>
          <a:ext cx="6284912" cy="2706687"/>
        </p:xfrm>
        <a:graphic>
          <a:graphicData uri="http://schemas.openxmlformats.org/presentationml/2006/ole">
            <mc:AlternateContent xmlns:mc="http://schemas.openxmlformats.org/markup-compatibility/2006">
              <mc:Choice xmlns:v="urn:schemas-microsoft-com:vml" Requires="v">
                <p:oleObj r:id="rId3" imgW="6610312" imgH="2848069" progId="Visio.Drawing.15">
                  <p:embed/>
                </p:oleObj>
              </mc:Choice>
              <mc:Fallback>
                <p:oleObj r:id="rId3" imgW="6610312" imgH="2848069" progId="Visio.Drawing.15">
                  <p:embed/>
                  <p:pic>
                    <p:nvPicPr>
                      <p:cNvPr id="34823" name="Objeto 5">
                        <a:extLst>
                          <a:ext uri="{FF2B5EF4-FFF2-40B4-BE49-F238E27FC236}">
                            <a16:creationId xmlns:a16="http://schemas.microsoft.com/office/drawing/2014/main" id="{25A1D797-54C8-0113-74FC-63A710CCF5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874838"/>
                        <a:ext cx="6284912"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Diagrama 7">
            <a:extLst>
              <a:ext uri="{FF2B5EF4-FFF2-40B4-BE49-F238E27FC236}">
                <a16:creationId xmlns:a16="http://schemas.microsoft.com/office/drawing/2014/main" id="{2340CD4A-1B74-BEEA-B633-44CA55410700}"/>
              </a:ext>
            </a:extLst>
          </p:cNvPr>
          <p:cNvGraphicFramePr/>
          <p:nvPr/>
        </p:nvGraphicFramePr>
        <p:xfrm>
          <a:off x="698758" y="4964975"/>
          <a:ext cx="7905690" cy="12003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ítulo 2">
            <a:extLst>
              <a:ext uri="{FF2B5EF4-FFF2-40B4-BE49-F238E27FC236}">
                <a16:creationId xmlns:a16="http://schemas.microsoft.com/office/drawing/2014/main" id="{362250C7-A755-AB5B-DCF9-BAD79DA30995}"/>
              </a:ext>
            </a:extLst>
          </p:cNvPr>
          <p:cNvSpPr>
            <a:spLocks noGrp="1"/>
          </p:cNvSpPr>
          <p:nvPr>
            <p:ph type="title"/>
          </p:nvPr>
        </p:nvSpPr>
        <p:spPr>
          <a:xfrm>
            <a:off x="250825" y="149225"/>
            <a:ext cx="8893175" cy="719138"/>
          </a:xfrm>
        </p:spPr>
        <p:txBody>
          <a:bodyPr/>
          <a:lstStyle/>
          <a:p>
            <a:pPr eaLnBrk="1" hangingPunct="1"/>
            <a:r>
              <a:rPr altLang="pt-BR" sz="3600"/>
              <a:t>Detecção de Ilhamento Empregando RNA </a:t>
            </a:r>
            <a:endParaRPr altLang="pt-BR" sz="3600" i="1" u="sng"/>
          </a:p>
        </p:txBody>
      </p:sp>
      <p:sp>
        <p:nvSpPr>
          <p:cNvPr id="4" name="Shape 3">
            <a:extLst>
              <a:ext uri="{FF2B5EF4-FFF2-40B4-BE49-F238E27FC236}">
                <a16:creationId xmlns:a16="http://schemas.microsoft.com/office/drawing/2014/main" id="{7A82356C-561B-5082-ABCA-E7C8DEA99C97}"/>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7A9F4A8-5095-4CD1-B200-B81C4000F02B}" type="slidenum">
              <a:rPr lang="pt-BR" altLang="pt-BR">
                <a:solidFill>
                  <a:srgbClr val="898989"/>
                </a:solidFill>
                <a:latin typeface="Calibri" panose="020F0502020204030204" pitchFamily="34" charset="0"/>
              </a:rPr>
              <a:pPr eaLnBrk="1" hangingPunct="1"/>
              <a:t>25</a:t>
            </a:fld>
            <a:endParaRPr lang="pt-BR" altLang="pt-BR">
              <a:solidFill>
                <a:srgbClr val="898989"/>
              </a:solidFill>
              <a:latin typeface="Calibri" panose="020F0502020204030204" pitchFamily="34" charset="0"/>
            </a:endParaRPr>
          </a:p>
        </p:txBody>
      </p:sp>
      <p:sp>
        <p:nvSpPr>
          <p:cNvPr id="35844" name="Título 2">
            <a:extLst>
              <a:ext uri="{FF2B5EF4-FFF2-40B4-BE49-F238E27FC236}">
                <a16:creationId xmlns:a16="http://schemas.microsoft.com/office/drawing/2014/main" id="{0607524D-21EF-8D6E-6647-4F90D82F739C}"/>
              </a:ext>
            </a:extLst>
          </p:cNvPr>
          <p:cNvSpPr txBox="1">
            <a:spLocks/>
          </p:cNvSpPr>
          <p:nvPr/>
        </p:nvSpPr>
        <p:spPr bwMode="auto">
          <a:xfrm>
            <a:off x="238125" y="1052513"/>
            <a:ext cx="8472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2800" b="1">
                <a:solidFill>
                  <a:schemeClr val="tx1"/>
                </a:solidFill>
              </a:rPr>
              <a:t>Resultados</a:t>
            </a:r>
            <a:endParaRPr lang="pt-BR" altLang="pt-BR" sz="2800" b="1" i="1" u="sng">
              <a:solidFill>
                <a:schemeClr val="tx1"/>
              </a:solidFill>
            </a:endParaRPr>
          </a:p>
        </p:txBody>
      </p:sp>
      <p:sp>
        <p:nvSpPr>
          <p:cNvPr id="35845" name="Rectangle 2">
            <a:extLst>
              <a:ext uri="{FF2B5EF4-FFF2-40B4-BE49-F238E27FC236}">
                <a16:creationId xmlns:a16="http://schemas.microsoft.com/office/drawing/2014/main" id="{D768CCAF-A630-A097-2239-FE3171AF786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5846" name="Rectangle 2">
            <a:extLst>
              <a:ext uri="{FF2B5EF4-FFF2-40B4-BE49-F238E27FC236}">
                <a16:creationId xmlns:a16="http://schemas.microsoft.com/office/drawing/2014/main" id="{28AD62FE-BA6F-321A-6645-B1BB06D1117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graphicFrame>
        <p:nvGraphicFramePr>
          <p:cNvPr id="3" name="Tabela 2">
            <a:extLst>
              <a:ext uri="{FF2B5EF4-FFF2-40B4-BE49-F238E27FC236}">
                <a16:creationId xmlns:a16="http://schemas.microsoft.com/office/drawing/2014/main" id="{41870A13-C8E2-6DED-AC0B-2C4F99BE19B7}"/>
              </a:ext>
            </a:extLst>
          </p:cNvPr>
          <p:cNvGraphicFramePr>
            <a:graphicFrameLocks noGrp="1"/>
          </p:cNvGraphicFramePr>
          <p:nvPr/>
        </p:nvGraphicFramePr>
        <p:xfrm>
          <a:off x="684213" y="1989138"/>
          <a:ext cx="7991475" cy="1189038"/>
        </p:xfrm>
        <a:graphic>
          <a:graphicData uri="http://schemas.openxmlformats.org/drawingml/2006/table">
            <a:tbl>
              <a:tblPr firstRow="1" bandRow="1">
                <a:tableStyleId>{5C22544A-7EE6-4342-B048-85BDC9FD1C3A}</a:tableStyleId>
              </a:tblPr>
              <a:tblGrid>
                <a:gridCol w="2663825">
                  <a:extLst>
                    <a:ext uri="{9D8B030D-6E8A-4147-A177-3AD203B41FA5}">
                      <a16:colId xmlns:a16="http://schemas.microsoft.com/office/drawing/2014/main" val="20000"/>
                    </a:ext>
                  </a:extLst>
                </a:gridCol>
                <a:gridCol w="2663825">
                  <a:extLst>
                    <a:ext uri="{9D8B030D-6E8A-4147-A177-3AD203B41FA5}">
                      <a16:colId xmlns:a16="http://schemas.microsoft.com/office/drawing/2014/main" val="20001"/>
                    </a:ext>
                  </a:extLst>
                </a:gridCol>
                <a:gridCol w="2663825">
                  <a:extLst>
                    <a:ext uri="{9D8B030D-6E8A-4147-A177-3AD203B41FA5}">
                      <a16:colId xmlns:a16="http://schemas.microsoft.com/office/drawing/2014/main" val="20002"/>
                    </a:ext>
                  </a:extLst>
                </a:gridCol>
              </a:tblGrid>
              <a:tr h="396346">
                <a:tc>
                  <a:txBody>
                    <a:bodyPr/>
                    <a:lstStyle/>
                    <a:p>
                      <a:pPr algn="ctr"/>
                      <a:r>
                        <a:rPr lang="pt-BR" sz="2000" dirty="0"/>
                        <a:t>Eventos</a:t>
                      </a:r>
                    </a:p>
                  </a:txBody>
                  <a:tcPr marL="91424" marR="91424" marT="45732" marB="45732"/>
                </a:tc>
                <a:tc>
                  <a:txBody>
                    <a:bodyPr/>
                    <a:lstStyle/>
                    <a:p>
                      <a:pPr algn="ctr"/>
                      <a:r>
                        <a:rPr lang="pt-BR" sz="2000" dirty="0"/>
                        <a:t>N. de casos avaliados</a:t>
                      </a:r>
                    </a:p>
                  </a:txBody>
                  <a:tcPr marL="91424" marR="91424" marT="45732" marB="45732"/>
                </a:tc>
                <a:tc>
                  <a:txBody>
                    <a:bodyPr/>
                    <a:lstStyle/>
                    <a:p>
                      <a:pPr algn="ctr"/>
                      <a:r>
                        <a:rPr lang="pt-BR" sz="2000" dirty="0"/>
                        <a:t>Acertos(%)</a:t>
                      </a:r>
                    </a:p>
                  </a:txBody>
                  <a:tcPr marL="91424" marR="91424" marT="45732" marB="45732"/>
                </a:tc>
                <a:extLst>
                  <a:ext uri="{0D108BD9-81ED-4DB2-BD59-A6C34878D82A}">
                    <a16:rowId xmlns:a16="http://schemas.microsoft.com/office/drawing/2014/main" val="10000"/>
                  </a:ext>
                </a:extLst>
              </a:tr>
              <a:tr h="396346">
                <a:tc>
                  <a:txBody>
                    <a:bodyPr/>
                    <a:lstStyle/>
                    <a:p>
                      <a:pPr algn="ctr"/>
                      <a:r>
                        <a:rPr lang="pt-BR" sz="2000" b="1" dirty="0" err="1"/>
                        <a:t>Ilhamento</a:t>
                      </a:r>
                      <a:endParaRPr lang="pt-BR" sz="2000" b="1" dirty="0"/>
                    </a:p>
                  </a:txBody>
                  <a:tcPr marL="91424" marR="91424" marT="45732" marB="45732"/>
                </a:tc>
                <a:tc>
                  <a:txBody>
                    <a:bodyPr/>
                    <a:lstStyle/>
                    <a:p>
                      <a:pPr algn="ctr"/>
                      <a:r>
                        <a:rPr lang="pt-BR" sz="2000" dirty="0"/>
                        <a:t>369</a:t>
                      </a:r>
                    </a:p>
                  </a:txBody>
                  <a:tcPr marL="91424" marR="91424" marT="45732" marB="45732"/>
                </a:tc>
                <a:tc>
                  <a:txBody>
                    <a:bodyPr/>
                    <a:lstStyle/>
                    <a:p>
                      <a:pPr algn="ctr"/>
                      <a:r>
                        <a:rPr lang="pt-BR" sz="2000" dirty="0"/>
                        <a:t>99,20</a:t>
                      </a:r>
                    </a:p>
                  </a:txBody>
                  <a:tcPr marL="91424" marR="91424" marT="45732" marB="45732"/>
                </a:tc>
                <a:extLst>
                  <a:ext uri="{0D108BD9-81ED-4DB2-BD59-A6C34878D82A}">
                    <a16:rowId xmlns:a16="http://schemas.microsoft.com/office/drawing/2014/main" val="10001"/>
                  </a:ext>
                </a:extLst>
              </a:tr>
              <a:tr h="396346">
                <a:tc>
                  <a:txBody>
                    <a:bodyPr/>
                    <a:lstStyle/>
                    <a:p>
                      <a:pPr algn="ctr"/>
                      <a:r>
                        <a:rPr lang="pt-BR" sz="2000" b="1" dirty="0"/>
                        <a:t>Chaveamento de carga</a:t>
                      </a:r>
                    </a:p>
                  </a:txBody>
                  <a:tcPr marL="91424" marR="91424" marT="45732" marB="45732"/>
                </a:tc>
                <a:tc>
                  <a:txBody>
                    <a:bodyPr/>
                    <a:lstStyle/>
                    <a:p>
                      <a:pPr algn="ctr"/>
                      <a:r>
                        <a:rPr lang="pt-BR" sz="2000" dirty="0"/>
                        <a:t>1971</a:t>
                      </a:r>
                    </a:p>
                  </a:txBody>
                  <a:tcPr marL="91424" marR="91424" marT="45732" marB="45732"/>
                </a:tc>
                <a:tc>
                  <a:txBody>
                    <a:bodyPr/>
                    <a:lstStyle/>
                    <a:p>
                      <a:pPr algn="ctr"/>
                      <a:r>
                        <a:rPr lang="pt-BR" sz="2000" dirty="0"/>
                        <a:t>99,39</a:t>
                      </a:r>
                    </a:p>
                  </a:txBody>
                  <a:tcPr marL="91424" marR="91424" marT="45732" marB="45732"/>
                </a:tc>
                <a:extLst>
                  <a:ext uri="{0D108BD9-81ED-4DB2-BD59-A6C34878D82A}">
                    <a16:rowId xmlns:a16="http://schemas.microsoft.com/office/drawing/2014/main" val="10002"/>
                  </a:ext>
                </a:extLst>
              </a:tr>
            </a:tbl>
          </a:graphicData>
        </a:graphic>
      </p:graphicFrame>
      <p:sp>
        <p:nvSpPr>
          <p:cNvPr id="10" name="Título 2">
            <a:extLst>
              <a:ext uri="{FF2B5EF4-FFF2-40B4-BE49-F238E27FC236}">
                <a16:creationId xmlns:a16="http://schemas.microsoft.com/office/drawing/2014/main" id="{01221B24-4B4A-A5D5-3FA2-264E3333A76F}"/>
              </a:ext>
            </a:extLst>
          </p:cNvPr>
          <p:cNvSpPr txBox="1">
            <a:spLocks/>
          </p:cNvSpPr>
          <p:nvPr/>
        </p:nvSpPr>
        <p:spPr bwMode="auto">
          <a:xfrm>
            <a:off x="257175" y="3794125"/>
            <a:ext cx="8472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2800" b="1">
                <a:solidFill>
                  <a:schemeClr val="tx1"/>
                </a:solidFill>
              </a:rPr>
              <a:t>Desafios</a:t>
            </a:r>
            <a:endParaRPr lang="pt-BR" altLang="pt-BR" sz="2800" b="1" i="1" u="sng">
              <a:solidFill>
                <a:schemeClr val="tx1"/>
              </a:solidFill>
            </a:endParaRPr>
          </a:p>
        </p:txBody>
      </p:sp>
      <p:graphicFrame>
        <p:nvGraphicFramePr>
          <p:cNvPr id="7" name="Diagrama 6">
            <a:extLst>
              <a:ext uri="{FF2B5EF4-FFF2-40B4-BE49-F238E27FC236}">
                <a16:creationId xmlns:a16="http://schemas.microsoft.com/office/drawing/2014/main" id="{63DF261C-567F-02A5-307D-536D1769A745}"/>
              </a:ext>
            </a:extLst>
          </p:cNvPr>
          <p:cNvGraphicFramePr/>
          <p:nvPr/>
        </p:nvGraphicFramePr>
        <p:xfrm>
          <a:off x="501651" y="4442336"/>
          <a:ext cx="8208962"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7"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ítulo 2">
            <a:extLst>
              <a:ext uri="{FF2B5EF4-FFF2-40B4-BE49-F238E27FC236}">
                <a16:creationId xmlns:a16="http://schemas.microsoft.com/office/drawing/2014/main" id="{66BC0B7D-6AF9-355A-BA1A-D37BE36F2213}"/>
              </a:ext>
            </a:extLst>
          </p:cNvPr>
          <p:cNvSpPr>
            <a:spLocks noGrp="1"/>
          </p:cNvSpPr>
          <p:nvPr>
            <p:ph type="title"/>
          </p:nvPr>
        </p:nvSpPr>
        <p:spPr>
          <a:xfrm>
            <a:off x="250825" y="2636838"/>
            <a:ext cx="8750300" cy="1911350"/>
          </a:xfrm>
        </p:spPr>
        <p:txBody>
          <a:bodyPr/>
          <a:lstStyle/>
          <a:p>
            <a:pPr algn="ctr" eaLnBrk="1" hangingPunct="1"/>
            <a:r>
              <a:rPr altLang="pt-BR" sz="3600"/>
              <a:t>Controle Coordenado Volt/Var Considerando Geração Distribuída</a:t>
            </a:r>
            <a:endParaRPr altLang="pt-BR" sz="3600" i="1" u="sng"/>
          </a:p>
        </p:txBody>
      </p:sp>
      <p:sp>
        <p:nvSpPr>
          <p:cNvPr id="4" name="Shape 3">
            <a:extLst>
              <a:ext uri="{FF2B5EF4-FFF2-40B4-BE49-F238E27FC236}">
                <a16:creationId xmlns:a16="http://schemas.microsoft.com/office/drawing/2014/main" id="{90158CB2-70CB-0D31-4C52-7D7424899496}"/>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9506637-490E-465D-A3BE-E383B2774870}" type="slidenum">
              <a:rPr lang="pt-BR" altLang="pt-BR">
                <a:solidFill>
                  <a:srgbClr val="898989"/>
                </a:solidFill>
                <a:latin typeface="Calibri" panose="020F0502020204030204" pitchFamily="34" charset="0"/>
              </a:rPr>
              <a:pPr eaLnBrk="1" hangingPunct="1"/>
              <a:t>26</a:t>
            </a:fld>
            <a:endParaRPr lang="pt-BR" altLang="pt-BR">
              <a:solidFill>
                <a:srgbClr val="898989"/>
              </a:solidFill>
              <a:latin typeface="Calibri" panose="020F050202020403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ítulo 2">
            <a:extLst>
              <a:ext uri="{FF2B5EF4-FFF2-40B4-BE49-F238E27FC236}">
                <a16:creationId xmlns:a16="http://schemas.microsoft.com/office/drawing/2014/main" id="{41DFD3AD-DF2C-61FA-BA6C-0FE49CEED7C8}"/>
              </a:ext>
            </a:extLst>
          </p:cNvPr>
          <p:cNvSpPr>
            <a:spLocks noGrp="1"/>
          </p:cNvSpPr>
          <p:nvPr>
            <p:ph type="title"/>
          </p:nvPr>
        </p:nvSpPr>
        <p:spPr>
          <a:xfrm>
            <a:off x="250825" y="149225"/>
            <a:ext cx="8893175" cy="719138"/>
          </a:xfrm>
        </p:spPr>
        <p:txBody>
          <a:bodyPr/>
          <a:lstStyle/>
          <a:p>
            <a:pPr eaLnBrk="1" hangingPunct="1"/>
            <a:r>
              <a:rPr altLang="pt-BR" sz="3600"/>
              <a:t>Controle Coordenado Volt/Var com GD </a:t>
            </a:r>
            <a:endParaRPr altLang="pt-BR" sz="3600" i="1" u="sng"/>
          </a:p>
        </p:txBody>
      </p:sp>
      <p:sp>
        <p:nvSpPr>
          <p:cNvPr id="4" name="Shape 3">
            <a:extLst>
              <a:ext uri="{FF2B5EF4-FFF2-40B4-BE49-F238E27FC236}">
                <a16:creationId xmlns:a16="http://schemas.microsoft.com/office/drawing/2014/main" id="{C8BB7A7C-2A93-BF1B-171B-5E8F491771E8}"/>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43116EA-AC26-49D7-B944-E84907675747}" type="slidenum">
              <a:rPr lang="pt-BR" altLang="pt-BR">
                <a:solidFill>
                  <a:srgbClr val="898989"/>
                </a:solidFill>
                <a:latin typeface="Calibri" panose="020F0502020204030204" pitchFamily="34" charset="0"/>
              </a:rPr>
              <a:pPr eaLnBrk="1" hangingPunct="1"/>
              <a:t>27</a:t>
            </a:fld>
            <a:endParaRPr lang="pt-BR" altLang="pt-BR">
              <a:solidFill>
                <a:srgbClr val="898989"/>
              </a:solidFill>
              <a:latin typeface="Calibri" panose="020F0502020204030204" pitchFamily="34" charset="0"/>
            </a:endParaRPr>
          </a:p>
        </p:txBody>
      </p:sp>
      <p:sp>
        <p:nvSpPr>
          <p:cNvPr id="37892" name="Rectangle 2">
            <a:extLst>
              <a:ext uri="{FF2B5EF4-FFF2-40B4-BE49-F238E27FC236}">
                <a16:creationId xmlns:a16="http://schemas.microsoft.com/office/drawing/2014/main" id="{0089D767-E1BA-5A07-4F50-45BE25BECD7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7893" name="Text Box 5">
            <a:extLst>
              <a:ext uri="{FF2B5EF4-FFF2-40B4-BE49-F238E27FC236}">
                <a16:creationId xmlns:a16="http://schemas.microsoft.com/office/drawing/2014/main" id="{B4F67614-D845-384D-C80C-6C042A64EACA}"/>
              </a:ext>
            </a:extLst>
          </p:cNvPr>
          <p:cNvSpPr txBox="1">
            <a:spLocks noChangeArrowheads="1"/>
          </p:cNvSpPr>
          <p:nvPr/>
        </p:nvSpPr>
        <p:spPr bwMode="auto">
          <a:xfrm>
            <a:off x="468313" y="1125538"/>
            <a:ext cx="8208962"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2000">
                <a:solidFill>
                  <a:schemeClr val="tx1"/>
                </a:solidFill>
                <a:latin typeface="Verdana" panose="020B0604030504040204" pitchFamily="34" charset="0"/>
              </a:rPr>
              <a:t>Dispositivos de regulação de tensão existentes em redes de 	distribuição:</a:t>
            </a:r>
          </a:p>
          <a:p>
            <a:pPr lvl="1" algn="just" eaLnBrk="1" hangingPunct="1">
              <a:spcBef>
                <a:spcPct val="50000"/>
              </a:spcBef>
              <a:buFontTx/>
              <a:buChar char="•"/>
            </a:pPr>
            <a:r>
              <a:rPr lang="pt-BR" altLang="pt-BR" sz="2000">
                <a:solidFill>
                  <a:schemeClr val="tx1"/>
                </a:solidFill>
                <a:latin typeface="Verdana" panose="020B0604030504040204" pitchFamily="34" charset="0"/>
              </a:rPr>
              <a:t> Bancos de capacitores</a:t>
            </a:r>
          </a:p>
          <a:p>
            <a:pPr lvl="1" algn="just" eaLnBrk="1" hangingPunct="1">
              <a:spcBef>
                <a:spcPct val="50000"/>
              </a:spcBef>
              <a:buFontTx/>
              <a:buChar char="•"/>
            </a:pPr>
            <a:r>
              <a:rPr lang="pt-BR" altLang="pt-BR" sz="2000">
                <a:solidFill>
                  <a:schemeClr val="tx1"/>
                </a:solidFill>
                <a:latin typeface="Verdana" panose="020B0604030504040204" pitchFamily="34" charset="0"/>
              </a:rPr>
              <a:t> Reguladores automáticos de tensão de alimentadores</a:t>
            </a:r>
          </a:p>
          <a:p>
            <a:pPr lvl="1" algn="just" eaLnBrk="1" hangingPunct="1">
              <a:spcBef>
                <a:spcPct val="50000"/>
              </a:spcBef>
              <a:buFontTx/>
              <a:buChar char="•"/>
            </a:pPr>
            <a:r>
              <a:rPr lang="pt-BR" altLang="pt-BR" sz="2000">
                <a:solidFill>
                  <a:schemeClr val="tx1"/>
                </a:solidFill>
                <a:latin typeface="Verdana" panose="020B0604030504040204" pitchFamily="34" charset="0"/>
              </a:rPr>
              <a:t> Transformadores reguladores de tensão localizados na subestação </a:t>
            </a:r>
          </a:p>
        </p:txBody>
      </p:sp>
      <p:pic>
        <p:nvPicPr>
          <p:cNvPr id="9" name="Imagem 8">
            <a:extLst>
              <a:ext uri="{FF2B5EF4-FFF2-40B4-BE49-F238E27FC236}">
                <a16:creationId xmlns:a16="http://schemas.microsoft.com/office/drawing/2014/main" id="{658E308A-7D09-B001-2833-11CB1365D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644900"/>
            <a:ext cx="47529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CB526F02-AB97-A522-08A4-DCFD9F442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652963"/>
            <a:ext cx="4059237"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ítulo 2">
            <a:extLst>
              <a:ext uri="{FF2B5EF4-FFF2-40B4-BE49-F238E27FC236}">
                <a16:creationId xmlns:a16="http://schemas.microsoft.com/office/drawing/2014/main" id="{43251DD9-206A-8BD4-EEA4-D913EE7814A1}"/>
              </a:ext>
            </a:extLst>
          </p:cNvPr>
          <p:cNvSpPr>
            <a:spLocks noGrp="1"/>
          </p:cNvSpPr>
          <p:nvPr>
            <p:ph type="title"/>
          </p:nvPr>
        </p:nvSpPr>
        <p:spPr>
          <a:xfrm>
            <a:off x="250825" y="149225"/>
            <a:ext cx="8893175" cy="719138"/>
          </a:xfrm>
        </p:spPr>
        <p:txBody>
          <a:bodyPr/>
          <a:lstStyle/>
          <a:p>
            <a:pPr eaLnBrk="1" hangingPunct="1"/>
            <a:r>
              <a:rPr altLang="pt-BR" sz="3600"/>
              <a:t>Controle Coordenado Volt/Var com GD </a:t>
            </a:r>
            <a:endParaRPr altLang="pt-BR" sz="3600" i="1" u="sng"/>
          </a:p>
        </p:txBody>
      </p:sp>
      <p:sp>
        <p:nvSpPr>
          <p:cNvPr id="4" name="Shape 3">
            <a:extLst>
              <a:ext uri="{FF2B5EF4-FFF2-40B4-BE49-F238E27FC236}">
                <a16:creationId xmlns:a16="http://schemas.microsoft.com/office/drawing/2014/main" id="{DD69A43F-F697-8C28-147E-910060069947}"/>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E3DC2B1-59A5-4483-A3A0-7A81C5D47F72}" type="slidenum">
              <a:rPr lang="pt-BR" altLang="pt-BR">
                <a:solidFill>
                  <a:srgbClr val="898989"/>
                </a:solidFill>
                <a:latin typeface="Calibri" panose="020F0502020204030204" pitchFamily="34" charset="0"/>
              </a:rPr>
              <a:pPr eaLnBrk="1" hangingPunct="1"/>
              <a:t>28</a:t>
            </a:fld>
            <a:endParaRPr lang="pt-BR" altLang="pt-BR">
              <a:solidFill>
                <a:srgbClr val="898989"/>
              </a:solidFill>
              <a:latin typeface="Calibri" panose="020F0502020204030204" pitchFamily="34" charset="0"/>
            </a:endParaRPr>
          </a:p>
        </p:txBody>
      </p:sp>
      <p:sp>
        <p:nvSpPr>
          <p:cNvPr id="38916" name="Rectangle 2">
            <a:extLst>
              <a:ext uri="{FF2B5EF4-FFF2-40B4-BE49-F238E27FC236}">
                <a16:creationId xmlns:a16="http://schemas.microsoft.com/office/drawing/2014/main" id="{45141907-9751-6CFE-DC64-52F638B3811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8" name="Text Box 5">
            <a:extLst>
              <a:ext uri="{FF2B5EF4-FFF2-40B4-BE49-F238E27FC236}">
                <a16:creationId xmlns:a16="http://schemas.microsoft.com/office/drawing/2014/main" id="{80D8CFC9-3402-FD91-4872-6EDF0BBB588B}"/>
              </a:ext>
            </a:extLst>
          </p:cNvPr>
          <p:cNvSpPr txBox="1">
            <a:spLocks noChangeArrowheads="1"/>
          </p:cNvSpPr>
          <p:nvPr/>
        </p:nvSpPr>
        <p:spPr bwMode="auto">
          <a:xfrm>
            <a:off x="468313" y="1125538"/>
            <a:ext cx="8208962"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2000">
                <a:solidFill>
                  <a:schemeClr val="tx1"/>
                </a:solidFill>
                <a:latin typeface="Verdana" panose="020B0604030504040204" pitchFamily="34" charset="0"/>
              </a:rPr>
              <a:t>A inserção de GD altera o fluxo de potência ativa e reativa nos sistemas de distribuição causando alterações na operação dos dispositivos reguladores de tensão.</a:t>
            </a:r>
          </a:p>
          <a:p>
            <a:pPr algn="just" eaLnBrk="1" hangingPunct="1">
              <a:spcBef>
                <a:spcPct val="50000"/>
              </a:spcBef>
              <a:buFont typeface="Wingdings" panose="05000000000000000000" pitchFamily="2" charset="2"/>
              <a:buChar char="ð"/>
            </a:pPr>
            <a:endParaRPr lang="pt-BR" altLang="pt-BR" sz="2000">
              <a:solidFill>
                <a:schemeClr val="tx1"/>
              </a:solidFill>
              <a:latin typeface="Verdana" panose="020B0604030504040204" pitchFamily="34" charset="0"/>
            </a:endParaRPr>
          </a:p>
          <a:p>
            <a:pPr algn="just" eaLnBrk="1" hangingPunct="1">
              <a:spcBef>
                <a:spcPct val="50000"/>
              </a:spcBef>
              <a:buFont typeface="Wingdings" panose="05000000000000000000" pitchFamily="2" charset="2"/>
              <a:buChar char="ð"/>
            </a:pPr>
            <a:r>
              <a:rPr lang="pt-BR" altLang="pt-BR" sz="2000">
                <a:solidFill>
                  <a:schemeClr val="tx1"/>
                </a:solidFill>
                <a:latin typeface="Verdana" panose="020B0604030504040204" pitchFamily="34" charset="0"/>
              </a:rPr>
              <a:t>Estas alterações podem melhorar ou prejudicar o desempenho das redes de distribuição.</a:t>
            </a:r>
          </a:p>
          <a:p>
            <a:pPr algn="just" eaLnBrk="1" hangingPunct="1">
              <a:spcBef>
                <a:spcPct val="50000"/>
              </a:spcBef>
              <a:buFont typeface="Wingdings" panose="05000000000000000000" pitchFamily="2" charset="2"/>
              <a:buChar char="ð"/>
            </a:pPr>
            <a:endParaRPr lang="pt-BR" altLang="pt-BR" sz="2000">
              <a:solidFill>
                <a:schemeClr val="tx1"/>
              </a:solidFill>
              <a:latin typeface="Verdana" panose="020B0604030504040204" pitchFamily="34" charset="0"/>
            </a:endParaRPr>
          </a:p>
          <a:p>
            <a:pPr algn="just" eaLnBrk="1" hangingPunct="1">
              <a:spcBef>
                <a:spcPct val="50000"/>
              </a:spcBef>
              <a:buFont typeface="Wingdings" panose="05000000000000000000" pitchFamily="2" charset="2"/>
              <a:buChar char="ð"/>
            </a:pPr>
            <a:r>
              <a:rPr lang="pt-BR" altLang="pt-BR" sz="2000" b="1">
                <a:solidFill>
                  <a:srgbClr val="FF0000"/>
                </a:solidFill>
                <a:latin typeface="Verdana" panose="020B0604030504040204" pitchFamily="34" charset="0"/>
              </a:rPr>
              <a:t>Proposta:</a:t>
            </a:r>
            <a:r>
              <a:rPr lang="pt-BR" altLang="pt-BR" sz="2000">
                <a:solidFill>
                  <a:srgbClr val="FF0000"/>
                </a:solidFill>
                <a:latin typeface="Verdana" panose="020B0604030504040204" pitchFamily="34" charset="0"/>
              </a:rPr>
              <a:t> controle coordenado e centralizado entre GD e reguladores de tensão para minimizar os desvios de tensão nas cargas.</a:t>
            </a:r>
            <a:endParaRPr lang="pt-BR" altLang="pt-BR" sz="2000" b="1">
              <a:solidFill>
                <a:srgbClr val="FF0000"/>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ítulo 2">
            <a:extLst>
              <a:ext uri="{FF2B5EF4-FFF2-40B4-BE49-F238E27FC236}">
                <a16:creationId xmlns:a16="http://schemas.microsoft.com/office/drawing/2014/main" id="{2858EB3E-AAB5-BCDD-042D-71DDA3609FE7}"/>
              </a:ext>
            </a:extLst>
          </p:cNvPr>
          <p:cNvSpPr>
            <a:spLocks noGrp="1"/>
          </p:cNvSpPr>
          <p:nvPr>
            <p:ph type="title"/>
          </p:nvPr>
        </p:nvSpPr>
        <p:spPr>
          <a:xfrm>
            <a:off x="250825" y="149225"/>
            <a:ext cx="8893175" cy="719138"/>
          </a:xfrm>
        </p:spPr>
        <p:txBody>
          <a:bodyPr/>
          <a:lstStyle/>
          <a:p>
            <a:pPr eaLnBrk="1" hangingPunct="1"/>
            <a:r>
              <a:rPr altLang="pt-BR" sz="3600"/>
              <a:t>Controle Coordenado Volt/Var com GD </a:t>
            </a:r>
            <a:endParaRPr altLang="pt-BR" sz="3600" i="1" u="sng"/>
          </a:p>
        </p:txBody>
      </p:sp>
      <p:sp>
        <p:nvSpPr>
          <p:cNvPr id="4" name="Shape 3">
            <a:extLst>
              <a:ext uri="{FF2B5EF4-FFF2-40B4-BE49-F238E27FC236}">
                <a16:creationId xmlns:a16="http://schemas.microsoft.com/office/drawing/2014/main" id="{190E8114-06C7-EA56-AD00-50CC142DDCA4}"/>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C318D05-D7DC-438F-A758-D42F72F8610C}" type="slidenum">
              <a:rPr lang="pt-BR" altLang="pt-BR">
                <a:solidFill>
                  <a:srgbClr val="898989"/>
                </a:solidFill>
                <a:latin typeface="Calibri" panose="020F0502020204030204" pitchFamily="34" charset="0"/>
              </a:rPr>
              <a:pPr eaLnBrk="1" hangingPunct="1"/>
              <a:t>29</a:t>
            </a:fld>
            <a:endParaRPr lang="pt-BR" altLang="pt-BR">
              <a:solidFill>
                <a:srgbClr val="898989"/>
              </a:solidFill>
              <a:latin typeface="Calibri" panose="020F0502020204030204" pitchFamily="34" charset="0"/>
            </a:endParaRPr>
          </a:p>
        </p:txBody>
      </p:sp>
      <p:sp>
        <p:nvSpPr>
          <p:cNvPr id="39940" name="Rectangle 2">
            <a:extLst>
              <a:ext uri="{FF2B5EF4-FFF2-40B4-BE49-F238E27FC236}">
                <a16:creationId xmlns:a16="http://schemas.microsoft.com/office/drawing/2014/main" id="{706908A2-9469-E08F-4195-D8796FF3EA2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9941" name="Text Box 5">
            <a:extLst>
              <a:ext uri="{FF2B5EF4-FFF2-40B4-BE49-F238E27FC236}">
                <a16:creationId xmlns:a16="http://schemas.microsoft.com/office/drawing/2014/main" id="{53640EAA-710E-4EB8-0FEF-9FBD4DE515FC}"/>
              </a:ext>
            </a:extLst>
          </p:cNvPr>
          <p:cNvSpPr txBox="1">
            <a:spLocks noChangeArrowheads="1"/>
          </p:cNvSpPr>
          <p:nvPr/>
        </p:nvSpPr>
        <p:spPr bwMode="auto">
          <a:xfrm>
            <a:off x="468313" y="1125538"/>
            <a:ext cx="82089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2000" b="1">
                <a:solidFill>
                  <a:schemeClr val="tx1"/>
                </a:solidFill>
                <a:latin typeface="Verdana" panose="020B0604030504040204" pitchFamily="34" charset="0"/>
              </a:rPr>
              <a:t>Esquema idealizado</a:t>
            </a:r>
          </a:p>
        </p:txBody>
      </p:sp>
      <p:grpSp>
        <p:nvGrpSpPr>
          <p:cNvPr id="39942" name="Group 9">
            <a:extLst>
              <a:ext uri="{FF2B5EF4-FFF2-40B4-BE49-F238E27FC236}">
                <a16:creationId xmlns:a16="http://schemas.microsoft.com/office/drawing/2014/main" id="{1DA1F420-543A-C6E7-1495-781EFBCE7F74}"/>
              </a:ext>
            </a:extLst>
          </p:cNvPr>
          <p:cNvGrpSpPr>
            <a:grpSpLocks noChangeAspect="1"/>
          </p:cNvGrpSpPr>
          <p:nvPr/>
        </p:nvGrpSpPr>
        <p:grpSpPr bwMode="auto">
          <a:xfrm>
            <a:off x="319088" y="1611313"/>
            <a:ext cx="8761412" cy="3833812"/>
            <a:chOff x="201" y="1015"/>
            <a:chExt cx="5519" cy="2415"/>
          </a:xfrm>
        </p:grpSpPr>
        <p:sp>
          <p:nvSpPr>
            <p:cNvPr id="39943" name="AutoShape 8">
              <a:extLst>
                <a:ext uri="{FF2B5EF4-FFF2-40B4-BE49-F238E27FC236}">
                  <a16:creationId xmlns:a16="http://schemas.microsoft.com/office/drawing/2014/main" id="{5D714D98-2ACF-0738-D6D6-7B2140D48675}"/>
                </a:ext>
              </a:extLst>
            </p:cNvPr>
            <p:cNvSpPr>
              <a:spLocks noChangeAspect="1" noChangeArrowheads="1" noTextEdit="1"/>
            </p:cNvSpPr>
            <p:nvPr/>
          </p:nvSpPr>
          <p:spPr bwMode="auto">
            <a:xfrm>
              <a:off x="201" y="1015"/>
              <a:ext cx="5519" cy="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39944" name="Line 10">
              <a:extLst>
                <a:ext uri="{FF2B5EF4-FFF2-40B4-BE49-F238E27FC236}">
                  <a16:creationId xmlns:a16="http://schemas.microsoft.com/office/drawing/2014/main" id="{13BCD387-ABF5-1284-F39C-AE330EAA6EED}"/>
                </a:ext>
              </a:extLst>
            </p:cNvPr>
            <p:cNvSpPr>
              <a:spLocks noChangeShapeType="1"/>
            </p:cNvSpPr>
            <p:nvPr/>
          </p:nvSpPr>
          <p:spPr bwMode="auto">
            <a:xfrm>
              <a:off x="1913" y="1537"/>
              <a:ext cx="2126" cy="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9945" name="Rectangle 11">
              <a:extLst>
                <a:ext uri="{FF2B5EF4-FFF2-40B4-BE49-F238E27FC236}">
                  <a16:creationId xmlns:a16="http://schemas.microsoft.com/office/drawing/2014/main" id="{CCB84614-D58C-9CE2-7CF9-6A92FBF84F8B}"/>
                </a:ext>
              </a:extLst>
            </p:cNvPr>
            <p:cNvSpPr>
              <a:spLocks noChangeArrowheads="1"/>
            </p:cNvSpPr>
            <p:nvPr/>
          </p:nvSpPr>
          <p:spPr bwMode="auto">
            <a:xfrm>
              <a:off x="353" y="1276"/>
              <a:ext cx="1560" cy="52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9946" name="Rectangle 12">
              <a:extLst>
                <a:ext uri="{FF2B5EF4-FFF2-40B4-BE49-F238E27FC236}">
                  <a16:creationId xmlns:a16="http://schemas.microsoft.com/office/drawing/2014/main" id="{AD150406-47C8-CC8B-8072-E0088089C49D}"/>
                </a:ext>
              </a:extLst>
            </p:cNvPr>
            <p:cNvSpPr>
              <a:spLocks noChangeArrowheads="1"/>
            </p:cNvSpPr>
            <p:nvPr/>
          </p:nvSpPr>
          <p:spPr bwMode="auto">
            <a:xfrm>
              <a:off x="862" y="1309"/>
              <a:ext cx="58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rgbClr val="000000"/>
                  </a:solidFill>
                  <a:latin typeface="Arial" panose="020B0604020202020204" pitchFamily="34" charset="0"/>
                </a:rPr>
                <a:t>Subestação</a:t>
              </a:r>
              <a:endParaRPr lang="pt-BR" altLang="pt-BR" sz="1800">
                <a:solidFill>
                  <a:schemeClr val="tx1"/>
                </a:solidFill>
                <a:latin typeface="Verdana" panose="020B0604030504040204" pitchFamily="34" charset="0"/>
              </a:endParaRPr>
            </a:p>
          </p:txBody>
        </p:sp>
        <p:sp>
          <p:nvSpPr>
            <p:cNvPr id="39947" name="Rectangle 13">
              <a:extLst>
                <a:ext uri="{FF2B5EF4-FFF2-40B4-BE49-F238E27FC236}">
                  <a16:creationId xmlns:a16="http://schemas.microsoft.com/office/drawing/2014/main" id="{C8210DCA-59E5-96AE-3648-CED6FA7D0B2A}"/>
                </a:ext>
              </a:extLst>
            </p:cNvPr>
            <p:cNvSpPr>
              <a:spLocks noChangeArrowheads="1"/>
            </p:cNvSpPr>
            <p:nvPr/>
          </p:nvSpPr>
          <p:spPr bwMode="auto">
            <a:xfrm>
              <a:off x="416" y="1427"/>
              <a:ext cx="150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a:solidFill>
                    <a:srgbClr val="000000"/>
                  </a:solidFill>
                  <a:latin typeface="Arial" panose="020B0604020202020204" pitchFamily="34" charset="0"/>
                </a:rPr>
                <a:t>Transformadores com comutação </a:t>
              </a:r>
              <a:endParaRPr lang="pt-BR" altLang="pt-BR" sz="1800">
                <a:solidFill>
                  <a:schemeClr val="tx1"/>
                </a:solidFill>
                <a:latin typeface="Verdana" panose="020B0604030504040204" pitchFamily="34" charset="0"/>
              </a:endParaRPr>
            </a:p>
          </p:txBody>
        </p:sp>
        <p:sp>
          <p:nvSpPr>
            <p:cNvPr id="39948" name="Rectangle 14">
              <a:extLst>
                <a:ext uri="{FF2B5EF4-FFF2-40B4-BE49-F238E27FC236}">
                  <a16:creationId xmlns:a16="http://schemas.microsoft.com/office/drawing/2014/main" id="{4B294235-E357-D2AC-B9DC-A89F85A1B85B}"/>
                </a:ext>
              </a:extLst>
            </p:cNvPr>
            <p:cNvSpPr>
              <a:spLocks noChangeArrowheads="1"/>
            </p:cNvSpPr>
            <p:nvPr/>
          </p:nvSpPr>
          <p:spPr bwMode="auto">
            <a:xfrm>
              <a:off x="727" y="1542"/>
              <a:ext cx="67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a:solidFill>
                    <a:srgbClr val="000000"/>
                  </a:solidFill>
                  <a:latin typeface="Arial" panose="020B0604020202020204" pitchFamily="34" charset="0"/>
                </a:rPr>
                <a:t>automática de </a:t>
              </a:r>
              <a:endParaRPr lang="pt-BR" altLang="pt-BR" sz="1800">
                <a:solidFill>
                  <a:schemeClr val="tx1"/>
                </a:solidFill>
                <a:latin typeface="Verdana" panose="020B0604030504040204" pitchFamily="34" charset="0"/>
              </a:endParaRPr>
            </a:p>
          </p:txBody>
        </p:sp>
        <p:sp>
          <p:nvSpPr>
            <p:cNvPr id="39949" name="Rectangle 15">
              <a:extLst>
                <a:ext uri="{FF2B5EF4-FFF2-40B4-BE49-F238E27FC236}">
                  <a16:creationId xmlns:a16="http://schemas.microsoft.com/office/drawing/2014/main" id="{DDCDD075-5420-785D-BDAC-C5F0E08B2250}"/>
                </a:ext>
              </a:extLst>
            </p:cNvPr>
            <p:cNvSpPr>
              <a:spLocks noChangeArrowheads="1"/>
            </p:cNvSpPr>
            <p:nvPr/>
          </p:nvSpPr>
          <p:spPr bwMode="auto">
            <a:xfrm>
              <a:off x="1355" y="1542"/>
              <a:ext cx="22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a:solidFill>
                    <a:srgbClr val="000000"/>
                  </a:solidFill>
                  <a:latin typeface="Arial" panose="020B0604020202020204" pitchFamily="34" charset="0"/>
                </a:rPr>
                <a:t>taps</a:t>
              </a:r>
              <a:endParaRPr lang="pt-BR" altLang="pt-BR" sz="1800">
                <a:solidFill>
                  <a:schemeClr val="tx1"/>
                </a:solidFill>
                <a:latin typeface="Verdana" panose="020B0604030504040204" pitchFamily="34" charset="0"/>
              </a:endParaRPr>
            </a:p>
          </p:txBody>
        </p:sp>
        <p:sp>
          <p:nvSpPr>
            <p:cNvPr id="39950" name="Rectangle 16">
              <a:extLst>
                <a:ext uri="{FF2B5EF4-FFF2-40B4-BE49-F238E27FC236}">
                  <a16:creationId xmlns:a16="http://schemas.microsoft.com/office/drawing/2014/main" id="{2165F73B-AE2F-DF84-6F89-65466B771B6C}"/>
                </a:ext>
              </a:extLst>
            </p:cNvPr>
            <p:cNvSpPr>
              <a:spLocks noChangeArrowheads="1"/>
            </p:cNvSpPr>
            <p:nvPr/>
          </p:nvSpPr>
          <p:spPr bwMode="auto">
            <a:xfrm>
              <a:off x="647" y="1656"/>
              <a:ext cx="101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a:solidFill>
                    <a:srgbClr val="000000"/>
                  </a:solidFill>
                  <a:latin typeface="Arial" panose="020B0604020202020204" pitchFamily="34" charset="0"/>
                </a:rPr>
                <a:t>Bancos de capacitores</a:t>
              </a:r>
              <a:endParaRPr lang="pt-BR" altLang="pt-BR" sz="1800">
                <a:solidFill>
                  <a:schemeClr val="tx1"/>
                </a:solidFill>
                <a:latin typeface="Verdana" panose="020B0604030504040204" pitchFamily="34" charset="0"/>
              </a:endParaRPr>
            </a:p>
          </p:txBody>
        </p:sp>
        <p:sp>
          <p:nvSpPr>
            <p:cNvPr id="39951" name="Rectangle 17">
              <a:extLst>
                <a:ext uri="{FF2B5EF4-FFF2-40B4-BE49-F238E27FC236}">
                  <a16:creationId xmlns:a16="http://schemas.microsoft.com/office/drawing/2014/main" id="{DDC14330-F086-6125-DADC-C99C6A7C536A}"/>
                </a:ext>
              </a:extLst>
            </p:cNvPr>
            <p:cNvSpPr>
              <a:spLocks noChangeArrowheads="1"/>
            </p:cNvSpPr>
            <p:nvPr/>
          </p:nvSpPr>
          <p:spPr bwMode="auto">
            <a:xfrm>
              <a:off x="2621" y="1334"/>
              <a:ext cx="1219" cy="4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9952" name="Rectangle 18">
              <a:extLst>
                <a:ext uri="{FF2B5EF4-FFF2-40B4-BE49-F238E27FC236}">
                  <a16:creationId xmlns:a16="http://schemas.microsoft.com/office/drawing/2014/main" id="{F14115D8-9953-B9B4-AB65-2E2FDCCE7C51}"/>
                </a:ext>
              </a:extLst>
            </p:cNvPr>
            <p:cNvSpPr>
              <a:spLocks noChangeArrowheads="1"/>
            </p:cNvSpPr>
            <p:nvPr/>
          </p:nvSpPr>
          <p:spPr bwMode="auto">
            <a:xfrm>
              <a:off x="2621" y="1334"/>
              <a:ext cx="1219" cy="40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9953" name="Rectangle 19">
              <a:extLst>
                <a:ext uri="{FF2B5EF4-FFF2-40B4-BE49-F238E27FC236}">
                  <a16:creationId xmlns:a16="http://schemas.microsoft.com/office/drawing/2014/main" id="{B44F8941-3F9C-07DA-BB11-887042826C52}"/>
                </a:ext>
              </a:extLst>
            </p:cNvPr>
            <p:cNvSpPr>
              <a:spLocks noChangeArrowheads="1"/>
            </p:cNvSpPr>
            <p:nvPr/>
          </p:nvSpPr>
          <p:spPr bwMode="auto">
            <a:xfrm>
              <a:off x="2952" y="1367"/>
              <a:ext cx="60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rgbClr val="000000"/>
                  </a:solidFill>
                  <a:latin typeface="Arial" panose="020B0604020202020204" pitchFamily="34" charset="0"/>
                </a:rPr>
                <a:t>Alimentador</a:t>
              </a:r>
              <a:endParaRPr lang="pt-BR" altLang="pt-BR" sz="1800">
                <a:solidFill>
                  <a:schemeClr val="tx1"/>
                </a:solidFill>
                <a:latin typeface="Verdana" panose="020B0604030504040204" pitchFamily="34" charset="0"/>
              </a:endParaRPr>
            </a:p>
          </p:txBody>
        </p:sp>
        <p:sp>
          <p:nvSpPr>
            <p:cNvPr id="39954" name="Rectangle 20">
              <a:extLst>
                <a:ext uri="{FF2B5EF4-FFF2-40B4-BE49-F238E27FC236}">
                  <a16:creationId xmlns:a16="http://schemas.microsoft.com/office/drawing/2014/main" id="{B8879ED0-D248-903B-6E5E-0611C6A29D7C}"/>
                </a:ext>
              </a:extLst>
            </p:cNvPr>
            <p:cNvSpPr>
              <a:spLocks noChangeArrowheads="1"/>
            </p:cNvSpPr>
            <p:nvPr/>
          </p:nvSpPr>
          <p:spPr bwMode="auto">
            <a:xfrm>
              <a:off x="2729" y="1485"/>
              <a:ext cx="104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a:solidFill>
                    <a:srgbClr val="000000"/>
                  </a:solidFill>
                  <a:latin typeface="Arial" panose="020B0604020202020204" pitchFamily="34" charset="0"/>
                </a:rPr>
                <a:t>Capacitores chaveados</a:t>
              </a:r>
              <a:endParaRPr lang="pt-BR" altLang="pt-BR" sz="1800">
                <a:solidFill>
                  <a:schemeClr val="tx1"/>
                </a:solidFill>
                <a:latin typeface="Verdana" panose="020B0604030504040204" pitchFamily="34" charset="0"/>
              </a:endParaRPr>
            </a:p>
          </p:txBody>
        </p:sp>
        <p:sp>
          <p:nvSpPr>
            <p:cNvPr id="39955" name="Rectangle 21">
              <a:extLst>
                <a:ext uri="{FF2B5EF4-FFF2-40B4-BE49-F238E27FC236}">
                  <a16:creationId xmlns:a16="http://schemas.microsoft.com/office/drawing/2014/main" id="{94172624-FF1D-C21F-5E7D-FEE4F318D90A}"/>
                </a:ext>
              </a:extLst>
            </p:cNvPr>
            <p:cNvSpPr>
              <a:spLocks noChangeArrowheads="1"/>
            </p:cNvSpPr>
            <p:nvPr/>
          </p:nvSpPr>
          <p:spPr bwMode="auto">
            <a:xfrm>
              <a:off x="2735" y="1599"/>
              <a:ext cx="103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a:solidFill>
                    <a:srgbClr val="000000"/>
                  </a:solidFill>
                  <a:latin typeface="Arial" panose="020B0604020202020204" pitchFamily="34" charset="0"/>
                </a:rPr>
                <a:t>Reguladores de tensão</a:t>
              </a:r>
              <a:endParaRPr lang="pt-BR" altLang="pt-BR" sz="1800">
                <a:solidFill>
                  <a:schemeClr val="tx1"/>
                </a:solidFill>
                <a:latin typeface="Verdana" panose="020B0604030504040204" pitchFamily="34" charset="0"/>
              </a:endParaRPr>
            </a:p>
          </p:txBody>
        </p:sp>
        <p:sp>
          <p:nvSpPr>
            <p:cNvPr id="39956" name="Rectangle 22">
              <a:extLst>
                <a:ext uri="{FF2B5EF4-FFF2-40B4-BE49-F238E27FC236}">
                  <a16:creationId xmlns:a16="http://schemas.microsoft.com/office/drawing/2014/main" id="{5D29EC7F-641D-D1DC-81DA-928F0B81EE6F}"/>
                </a:ext>
              </a:extLst>
            </p:cNvPr>
            <p:cNvSpPr>
              <a:spLocks noChangeArrowheads="1"/>
            </p:cNvSpPr>
            <p:nvPr/>
          </p:nvSpPr>
          <p:spPr bwMode="auto">
            <a:xfrm>
              <a:off x="2082" y="1502"/>
              <a:ext cx="312"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9957" name="Rectangle 23">
              <a:extLst>
                <a:ext uri="{FF2B5EF4-FFF2-40B4-BE49-F238E27FC236}">
                  <a16:creationId xmlns:a16="http://schemas.microsoft.com/office/drawing/2014/main" id="{B88FBA90-0EB7-9F51-5888-121FF025BB27}"/>
                </a:ext>
              </a:extLst>
            </p:cNvPr>
            <p:cNvSpPr>
              <a:spLocks noChangeArrowheads="1"/>
            </p:cNvSpPr>
            <p:nvPr/>
          </p:nvSpPr>
          <p:spPr bwMode="auto">
            <a:xfrm>
              <a:off x="2082" y="1502"/>
              <a:ext cx="312" cy="85"/>
            </a:xfrm>
            <a:prstGeom prst="rect">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9958" name="Rectangle 24">
              <a:extLst>
                <a:ext uri="{FF2B5EF4-FFF2-40B4-BE49-F238E27FC236}">
                  <a16:creationId xmlns:a16="http://schemas.microsoft.com/office/drawing/2014/main" id="{B2EE1945-BA89-D06B-0B80-942681682AA2}"/>
                </a:ext>
              </a:extLst>
            </p:cNvPr>
            <p:cNvSpPr>
              <a:spLocks noChangeArrowheads="1"/>
            </p:cNvSpPr>
            <p:nvPr/>
          </p:nvSpPr>
          <p:spPr bwMode="auto">
            <a:xfrm>
              <a:off x="4039" y="1502"/>
              <a:ext cx="311" cy="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9959" name="Rectangle 25">
              <a:extLst>
                <a:ext uri="{FF2B5EF4-FFF2-40B4-BE49-F238E27FC236}">
                  <a16:creationId xmlns:a16="http://schemas.microsoft.com/office/drawing/2014/main" id="{4FF4FB2F-935E-B6C5-6B1D-33AD1BC9596F}"/>
                </a:ext>
              </a:extLst>
            </p:cNvPr>
            <p:cNvSpPr>
              <a:spLocks noChangeArrowheads="1"/>
            </p:cNvSpPr>
            <p:nvPr/>
          </p:nvSpPr>
          <p:spPr bwMode="auto">
            <a:xfrm>
              <a:off x="4039" y="1502"/>
              <a:ext cx="311" cy="85"/>
            </a:xfrm>
            <a:prstGeom prst="rect">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9960" name="Rectangle 26">
              <a:extLst>
                <a:ext uri="{FF2B5EF4-FFF2-40B4-BE49-F238E27FC236}">
                  <a16:creationId xmlns:a16="http://schemas.microsoft.com/office/drawing/2014/main" id="{C50BD75A-6FA7-CC79-8478-59C78041BFDA}"/>
                </a:ext>
              </a:extLst>
            </p:cNvPr>
            <p:cNvSpPr>
              <a:spLocks noChangeArrowheads="1"/>
            </p:cNvSpPr>
            <p:nvPr/>
          </p:nvSpPr>
          <p:spPr bwMode="auto">
            <a:xfrm>
              <a:off x="2081" y="1371"/>
              <a:ext cx="1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a:solidFill>
                    <a:srgbClr val="000000"/>
                  </a:solidFill>
                  <a:latin typeface="Arial" panose="020B0604020202020204" pitchFamily="34" charset="0"/>
                </a:rPr>
                <a:t>R</a:t>
              </a:r>
              <a:endParaRPr lang="pt-BR" altLang="pt-BR" sz="1800">
                <a:solidFill>
                  <a:schemeClr val="tx1"/>
                </a:solidFill>
                <a:latin typeface="Verdana" panose="020B0604030504040204" pitchFamily="34" charset="0"/>
              </a:endParaRPr>
            </a:p>
          </p:txBody>
        </p:sp>
        <p:sp>
          <p:nvSpPr>
            <p:cNvPr id="39961" name="Rectangle 27">
              <a:extLst>
                <a:ext uri="{FF2B5EF4-FFF2-40B4-BE49-F238E27FC236}">
                  <a16:creationId xmlns:a16="http://schemas.microsoft.com/office/drawing/2014/main" id="{A7B91697-5E4A-7C7C-3AAF-B2AE89CF60BA}"/>
                </a:ext>
              </a:extLst>
            </p:cNvPr>
            <p:cNvSpPr>
              <a:spLocks noChangeArrowheads="1"/>
            </p:cNvSpPr>
            <p:nvPr/>
          </p:nvSpPr>
          <p:spPr bwMode="auto">
            <a:xfrm>
              <a:off x="2150" y="1423"/>
              <a:ext cx="6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800">
                  <a:solidFill>
                    <a:srgbClr val="000000"/>
                  </a:solidFill>
                  <a:latin typeface="Arial" panose="020B0604020202020204" pitchFamily="34" charset="0"/>
                </a:rPr>
                <a:t>1</a:t>
              </a:r>
              <a:endParaRPr lang="pt-BR" altLang="pt-BR" sz="1800">
                <a:solidFill>
                  <a:schemeClr val="tx1"/>
                </a:solidFill>
                <a:latin typeface="Verdana" panose="020B0604030504040204" pitchFamily="34" charset="0"/>
              </a:endParaRPr>
            </a:p>
          </p:txBody>
        </p:sp>
        <p:sp>
          <p:nvSpPr>
            <p:cNvPr id="39962" name="Rectangle 28">
              <a:extLst>
                <a:ext uri="{FF2B5EF4-FFF2-40B4-BE49-F238E27FC236}">
                  <a16:creationId xmlns:a16="http://schemas.microsoft.com/office/drawing/2014/main" id="{B32F5E04-4A1C-532D-9BC0-86E579B02751}"/>
                </a:ext>
              </a:extLst>
            </p:cNvPr>
            <p:cNvSpPr>
              <a:spLocks noChangeArrowheads="1"/>
            </p:cNvSpPr>
            <p:nvPr/>
          </p:nvSpPr>
          <p:spPr bwMode="auto">
            <a:xfrm>
              <a:off x="2213" y="1371"/>
              <a:ext cx="12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a:solidFill>
                    <a:srgbClr val="000000"/>
                  </a:solidFill>
                  <a:latin typeface="Arial" panose="020B0604020202020204" pitchFamily="34" charset="0"/>
                </a:rPr>
                <a:t>+ </a:t>
              </a:r>
              <a:endParaRPr lang="pt-BR" altLang="pt-BR" sz="1800">
                <a:solidFill>
                  <a:schemeClr val="tx1"/>
                </a:solidFill>
                <a:latin typeface="Verdana" panose="020B0604030504040204" pitchFamily="34" charset="0"/>
              </a:endParaRPr>
            </a:p>
          </p:txBody>
        </p:sp>
        <p:sp>
          <p:nvSpPr>
            <p:cNvPr id="39963" name="Rectangle 29">
              <a:extLst>
                <a:ext uri="{FF2B5EF4-FFF2-40B4-BE49-F238E27FC236}">
                  <a16:creationId xmlns:a16="http://schemas.microsoft.com/office/drawing/2014/main" id="{7179C2AC-F332-D2FE-B7FA-F74E573AA219}"/>
                </a:ext>
              </a:extLst>
            </p:cNvPr>
            <p:cNvSpPr>
              <a:spLocks noChangeArrowheads="1"/>
            </p:cNvSpPr>
            <p:nvPr/>
          </p:nvSpPr>
          <p:spPr bwMode="auto">
            <a:xfrm>
              <a:off x="2296" y="1370"/>
              <a:ext cx="6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i="1">
                  <a:solidFill>
                    <a:srgbClr val="000000"/>
                  </a:solidFill>
                  <a:latin typeface="Arial" panose="020B0604020202020204" pitchFamily="34" charset="0"/>
                </a:rPr>
                <a:t>j</a:t>
              </a:r>
              <a:endParaRPr lang="pt-BR" altLang="pt-BR" sz="1800">
                <a:solidFill>
                  <a:schemeClr val="tx1"/>
                </a:solidFill>
                <a:latin typeface="Verdana" panose="020B0604030504040204" pitchFamily="34" charset="0"/>
              </a:endParaRPr>
            </a:p>
          </p:txBody>
        </p:sp>
        <p:sp>
          <p:nvSpPr>
            <p:cNvPr id="39964" name="Rectangle 30">
              <a:extLst>
                <a:ext uri="{FF2B5EF4-FFF2-40B4-BE49-F238E27FC236}">
                  <a16:creationId xmlns:a16="http://schemas.microsoft.com/office/drawing/2014/main" id="{4E917792-C9CD-7F22-E30A-352F38D15384}"/>
                </a:ext>
              </a:extLst>
            </p:cNvPr>
            <p:cNvSpPr>
              <a:spLocks noChangeArrowheads="1"/>
            </p:cNvSpPr>
            <p:nvPr/>
          </p:nvSpPr>
          <p:spPr bwMode="auto">
            <a:xfrm>
              <a:off x="2317" y="1371"/>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a:solidFill>
                    <a:srgbClr val="000000"/>
                  </a:solidFill>
                  <a:latin typeface="Arial" panose="020B0604020202020204" pitchFamily="34" charset="0"/>
                </a:rPr>
                <a:t>X</a:t>
              </a:r>
              <a:endParaRPr lang="pt-BR" altLang="pt-BR" sz="1800">
                <a:solidFill>
                  <a:schemeClr val="tx1"/>
                </a:solidFill>
                <a:latin typeface="Verdana" panose="020B0604030504040204" pitchFamily="34" charset="0"/>
              </a:endParaRPr>
            </a:p>
          </p:txBody>
        </p:sp>
        <p:sp>
          <p:nvSpPr>
            <p:cNvPr id="39965" name="Rectangle 31">
              <a:extLst>
                <a:ext uri="{FF2B5EF4-FFF2-40B4-BE49-F238E27FC236}">
                  <a16:creationId xmlns:a16="http://schemas.microsoft.com/office/drawing/2014/main" id="{2EB0C4D0-F8E7-232A-D013-05DE265B2287}"/>
                </a:ext>
              </a:extLst>
            </p:cNvPr>
            <p:cNvSpPr>
              <a:spLocks noChangeArrowheads="1"/>
            </p:cNvSpPr>
            <p:nvPr/>
          </p:nvSpPr>
          <p:spPr bwMode="auto">
            <a:xfrm>
              <a:off x="2381" y="1423"/>
              <a:ext cx="6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800">
                  <a:solidFill>
                    <a:srgbClr val="000000"/>
                  </a:solidFill>
                  <a:latin typeface="Arial" panose="020B0604020202020204" pitchFamily="34" charset="0"/>
                </a:rPr>
                <a:t>1</a:t>
              </a:r>
              <a:endParaRPr lang="pt-BR" altLang="pt-BR" sz="1800">
                <a:solidFill>
                  <a:schemeClr val="tx1"/>
                </a:solidFill>
                <a:latin typeface="Verdana" panose="020B0604030504040204" pitchFamily="34" charset="0"/>
              </a:endParaRPr>
            </a:p>
          </p:txBody>
        </p:sp>
        <p:sp>
          <p:nvSpPr>
            <p:cNvPr id="39966" name="Rectangle 32">
              <a:extLst>
                <a:ext uri="{FF2B5EF4-FFF2-40B4-BE49-F238E27FC236}">
                  <a16:creationId xmlns:a16="http://schemas.microsoft.com/office/drawing/2014/main" id="{31659569-3E1B-7659-7108-3FB2FB33CFAE}"/>
                </a:ext>
              </a:extLst>
            </p:cNvPr>
            <p:cNvSpPr>
              <a:spLocks noChangeArrowheads="1"/>
            </p:cNvSpPr>
            <p:nvPr/>
          </p:nvSpPr>
          <p:spPr bwMode="auto">
            <a:xfrm>
              <a:off x="4037" y="1369"/>
              <a:ext cx="11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a:solidFill>
                    <a:srgbClr val="000000"/>
                  </a:solidFill>
                  <a:latin typeface="Arial" panose="020B0604020202020204" pitchFamily="34" charset="0"/>
                </a:rPr>
                <a:t>R</a:t>
              </a:r>
              <a:endParaRPr lang="pt-BR" altLang="pt-BR" sz="1800">
                <a:solidFill>
                  <a:schemeClr val="tx1"/>
                </a:solidFill>
                <a:latin typeface="Verdana" panose="020B0604030504040204" pitchFamily="34" charset="0"/>
              </a:endParaRPr>
            </a:p>
          </p:txBody>
        </p:sp>
        <p:sp>
          <p:nvSpPr>
            <p:cNvPr id="39967" name="Rectangle 33">
              <a:extLst>
                <a:ext uri="{FF2B5EF4-FFF2-40B4-BE49-F238E27FC236}">
                  <a16:creationId xmlns:a16="http://schemas.microsoft.com/office/drawing/2014/main" id="{3122DA95-5784-4B3D-484C-91BBDB61C92B}"/>
                </a:ext>
              </a:extLst>
            </p:cNvPr>
            <p:cNvSpPr>
              <a:spLocks noChangeArrowheads="1"/>
            </p:cNvSpPr>
            <p:nvPr/>
          </p:nvSpPr>
          <p:spPr bwMode="auto">
            <a:xfrm>
              <a:off x="4106" y="1420"/>
              <a:ext cx="6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800">
                  <a:solidFill>
                    <a:srgbClr val="000000"/>
                  </a:solidFill>
                  <a:latin typeface="Arial" panose="020B0604020202020204" pitchFamily="34" charset="0"/>
                </a:rPr>
                <a:t>2</a:t>
              </a:r>
              <a:endParaRPr lang="pt-BR" altLang="pt-BR" sz="1800">
                <a:solidFill>
                  <a:schemeClr val="tx1"/>
                </a:solidFill>
                <a:latin typeface="Verdana" panose="020B0604030504040204" pitchFamily="34" charset="0"/>
              </a:endParaRPr>
            </a:p>
          </p:txBody>
        </p:sp>
        <p:sp>
          <p:nvSpPr>
            <p:cNvPr id="39968" name="Rectangle 34">
              <a:extLst>
                <a:ext uri="{FF2B5EF4-FFF2-40B4-BE49-F238E27FC236}">
                  <a16:creationId xmlns:a16="http://schemas.microsoft.com/office/drawing/2014/main" id="{8B10A1A8-2124-38E3-3A21-8682A20461C8}"/>
                </a:ext>
              </a:extLst>
            </p:cNvPr>
            <p:cNvSpPr>
              <a:spLocks noChangeArrowheads="1"/>
            </p:cNvSpPr>
            <p:nvPr/>
          </p:nvSpPr>
          <p:spPr bwMode="auto">
            <a:xfrm>
              <a:off x="4169" y="1369"/>
              <a:ext cx="125"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a:solidFill>
                    <a:srgbClr val="000000"/>
                  </a:solidFill>
                  <a:latin typeface="Arial" panose="020B0604020202020204" pitchFamily="34" charset="0"/>
                </a:rPr>
                <a:t>+ </a:t>
              </a:r>
              <a:endParaRPr lang="pt-BR" altLang="pt-BR" sz="1800">
                <a:solidFill>
                  <a:schemeClr val="tx1"/>
                </a:solidFill>
                <a:latin typeface="Verdana" panose="020B0604030504040204" pitchFamily="34" charset="0"/>
              </a:endParaRPr>
            </a:p>
          </p:txBody>
        </p:sp>
        <p:sp>
          <p:nvSpPr>
            <p:cNvPr id="39969" name="Rectangle 35">
              <a:extLst>
                <a:ext uri="{FF2B5EF4-FFF2-40B4-BE49-F238E27FC236}">
                  <a16:creationId xmlns:a16="http://schemas.microsoft.com/office/drawing/2014/main" id="{57908625-E0A7-0D06-4B2A-37E9AF57C7F8}"/>
                </a:ext>
              </a:extLst>
            </p:cNvPr>
            <p:cNvSpPr>
              <a:spLocks noChangeArrowheads="1"/>
            </p:cNvSpPr>
            <p:nvPr/>
          </p:nvSpPr>
          <p:spPr bwMode="auto">
            <a:xfrm>
              <a:off x="4252" y="1368"/>
              <a:ext cx="6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i="1">
                  <a:solidFill>
                    <a:srgbClr val="000000"/>
                  </a:solidFill>
                  <a:latin typeface="Arial" panose="020B0604020202020204" pitchFamily="34" charset="0"/>
                </a:rPr>
                <a:t>j</a:t>
              </a:r>
              <a:endParaRPr lang="pt-BR" altLang="pt-BR" sz="1800">
                <a:solidFill>
                  <a:schemeClr val="tx1"/>
                </a:solidFill>
                <a:latin typeface="Verdana" panose="020B0604030504040204" pitchFamily="34" charset="0"/>
              </a:endParaRPr>
            </a:p>
          </p:txBody>
        </p:sp>
        <p:sp>
          <p:nvSpPr>
            <p:cNvPr id="39970" name="Rectangle 36">
              <a:extLst>
                <a:ext uri="{FF2B5EF4-FFF2-40B4-BE49-F238E27FC236}">
                  <a16:creationId xmlns:a16="http://schemas.microsoft.com/office/drawing/2014/main" id="{2E067B9D-DDB2-24A9-4D3A-A5D535C1F898}"/>
                </a:ext>
              </a:extLst>
            </p:cNvPr>
            <p:cNvSpPr>
              <a:spLocks noChangeArrowheads="1"/>
            </p:cNvSpPr>
            <p:nvPr/>
          </p:nvSpPr>
          <p:spPr bwMode="auto">
            <a:xfrm>
              <a:off x="4274" y="1369"/>
              <a:ext cx="10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a:solidFill>
                    <a:srgbClr val="000000"/>
                  </a:solidFill>
                  <a:latin typeface="Arial" panose="020B0604020202020204" pitchFamily="34" charset="0"/>
                </a:rPr>
                <a:t>X</a:t>
              </a:r>
              <a:endParaRPr lang="pt-BR" altLang="pt-BR" sz="1800">
                <a:solidFill>
                  <a:schemeClr val="tx1"/>
                </a:solidFill>
                <a:latin typeface="Verdana" panose="020B0604030504040204" pitchFamily="34" charset="0"/>
              </a:endParaRPr>
            </a:p>
          </p:txBody>
        </p:sp>
        <p:sp>
          <p:nvSpPr>
            <p:cNvPr id="39971" name="Rectangle 37">
              <a:extLst>
                <a:ext uri="{FF2B5EF4-FFF2-40B4-BE49-F238E27FC236}">
                  <a16:creationId xmlns:a16="http://schemas.microsoft.com/office/drawing/2014/main" id="{E04C67CB-57DA-A609-3976-BC3F831C6760}"/>
                </a:ext>
              </a:extLst>
            </p:cNvPr>
            <p:cNvSpPr>
              <a:spLocks noChangeArrowheads="1"/>
            </p:cNvSpPr>
            <p:nvPr/>
          </p:nvSpPr>
          <p:spPr bwMode="auto">
            <a:xfrm>
              <a:off x="4337" y="1420"/>
              <a:ext cx="6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800">
                  <a:solidFill>
                    <a:srgbClr val="000000"/>
                  </a:solidFill>
                  <a:latin typeface="Arial" panose="020B0604020202020204" pitchFamily="34" charset="0"/>
                </a:rPr>
                <a:t>2</a:t>
              </a:r>
              <a:endParaRPr lang="pt-BR" altLang="pt-BR" sz="1800">
                <a:solidFill>
                  <a:schemeClr val="tx1"/>
                </a:solidFill>
                <a:latin typeface="Verdana" panose="020B0604030504040204" pitchFamily="34" charset="0"/>
              </a:endParaRPr>
            </a:p>
          </p:txBody>
        </p:sp>
        <p:sp>
          <p:nvSpPr>
            <p:cNvPr id="39972" name="Rectangle 38">
              <a:extLst>
                <a:ext uri="{FF2B5EF4-FFF2-40B4-BE49-F238E27FC236}">
                  <a16:creationId xmlns:a16="http://schemas.microsoft.com/office/drawing/2014/main" id="{ACA1571A-8647-6B2B-8E71-17613A2FFBBA}"/>
                </a:ext>
              </a:extLst>
            </p:cNvPr>
            <p:cNvSpPr>
              <a:spLocks noChangeArrowheads="1"/>
            </p:cNvSpPr>
            <p:nvPr/>
          </p:nvSpPr>
          <p:spPr bwMode="auto">
            <a:xfrm>
              <a:off x="2621" y="2823"/>
              <a:ext cx="1219" cy="4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9973" name="Rectangle 39">
              <a:extLst>
                <a:ext uri="{FF2B5EF4-FFF2-40B4-BE49-F238E27FC236}">
                  <a16:creationId xmlns:a16="http://schemas.microsoft.com/office/drawing/2014/main" id="{37DFCE4C-7542-CB93-BAD3-ACFB934FA4D0}"/>
                </a:ext>
              </a:extLst>
            </p:cNvPr>
            <p:cNvSpPr>
              <a:spLocks noChangeArrowheads="1"/>
            </p:cNvSpPr>
            <p:nvPr/>
          </p:nvSpPr>
          <p:spPr bwMode="auto">
            <a:xfrm>
              <a:off x="2621" y="2823"/>
              <a:ext cx="1219" cy="40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9974" name="Rectangle 40">
              <a:extLst>
                <a:ext uri="{FF2B5EF4-FFF2-40B4-BE49-F238E27FC236}">
                  <a16:creationId xmlns:a16="http://schemas.microsoft.com/office/drawing/2014/main" id="{9460F7AB-5029-5B7D-C8C0-EF1C5AAEF67E}"/>
                </a:ext>
              </a:extLst>
            </p:cNvPr>
            <p:cNvSpPr>
              <a:spLocks noChangeArrowheads="1"/>
            </p:cNvSpPr>
            <p:nvPr/>
          </p:nvSpPr>
          <p:spPr bwMode="auto">
            <a:xfrm>
              <a:off x="2726" y="2856"/>
              <a:ext cx="108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rgbClr val="000000"/>
                  </a:solidFill>
                  <a:latin typeface="Arial" panose="020B0604020202020204" pitchFamily="34" charset="0"/>
                </a:rPr>
                <a:t>Algoritmos de Análise </a:t>
              </a:r>
              <a:endParaRPr lang="pt-BR" altLang="pt-BR" sz="1800">
                <a:solidFill>
                  <a:schemeClr val="tx1"/>
                </a:solidFill>
                <a:latin typeface="Verdana" panose="020B0604030504040204" pitchFamily="34" charset="0"/>
              </a:endParaRPr>
            </a:p>
          </p:txBody>
        </p:sp>
        <p:sp>
          <p:nvSpPr>
            <p:cNvPr id="39975" name="Rectangle 41">
              <a:extLst>
                <a:ext uri="{FF2B5EF4-FFF2-40B4-BE49-F238E27FC236}">
                  <a16:creationId xmlns:a16="http://schemas.microsoft.com/office/drawing/2014/main" id="{BBF06D49-D9B8-02CC-0702-DEDEEC6A0DDE}"/>
                </a:ext>
              </a:extLst>
            </p:cNvPr>
            <p:cNvSpPr>
              <a:spLocks noChangeArrowheads="1"/>
            </p:cNvSpPr>
            <p:nvPr/>
          </p:nvSpPr>
          <p:spPr bwMode="auto">
            <a:xfrm>
              <a:off x="2833" y="2971"/>
              <a:ext cx="86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rgbClr val="000000"/>
                  </a:solidFill>
                  <a:latin typeface="Arial" panose="020B0604020202020204" pitchFamily="34" charset="0"/>
                </a:rPr>
                <a:t>dos Resultados e </a:t>
              </a:r>
              <a:endParaRPr lang="pt-BR" altLang="pt-BR" sz="1800">
                <a:solidFill>
                  <a:schemeClr val="tx1"/>
                </a:solidFill>
                <a:latin typeface="Verdana" panose="020B0604030504040204" pitchFamily="34" charset="0"/>
              </a:endParaRPr>
            </a:p>
          </p:txBody>
        </p:sp>
        <p:sp>
          <p:nvSpPr>
            <p:cNvPr id="39976" name="Rectangle 42">
              <a:extLst>
                <a:ext uri="{FF2B5EF4-FFF2-40B4-BE49-F238E27FC236}">
                  <a16:creationId xmlns:a16="http://schemas.microsoft.com/office/drawing/2014/main" id="{EAC7755F-F991-4558-BF41-2E439E6F9A35}"/>
                </a:ext>
              </a:extLst>
            </p:cNvPr>
            <p:cNvSpPr>
              <a:spLocks noChangeArrowheads="1"/>
            </p:cNvSpPr>
            <p:nvPr/>
          </p:nvSpPr>
          <p:spPr bwMode="auto">
            <a:xfrm>
              <a:off x="3033" y="3085"/>
              <a:ext cx="44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rgbClr val="000000"/>
                  </a:solidFill>
                  <a:latin typeface="Arial" panose="020B0604020202020204" pitchFamily="34" charset="0"/>
                </a:rPr>
                <a:t>Controle</a:t>
              </a:r>
              <a:endParaRPr lang="pt-BR" altLang="pt-BR" sz="1800">
                <a:solidFill>
                  <a:schemeClr val="tx1"/>
                </a:solidFill>
                <a:latin typeface="Verdana" panose="020B0604030504040204" pitchFamily="34" charset="0"/>
              </a:endParaRPr>
            </a:p>
          </p:txBody>
        </p:sp>
        <p:sp>
          <p:nvSpPr>
            <p:cNvPr id="39977" name="Rectangle 43">
              <a:extLst>
                <a:ext uri="{FF2B5EF4-FFF2-40B4-BE49-F238E27FC236}">
                  <a16:creationId xmlns:a16="http://schemas.microsoft.com/office/drawing/2014/main" id="{0AC5C3E1-B263-1A7E-FA92-E314F9E8BA3D}"/>
                </a:ext>
              </a:extLst>
            </p:cNvPr>
            <p:cNvSpPr>
              <a:spLocks noChangeArrowheads="1"/>
            </p:cNvSpPr>
            <p:nvPr/>
          </p:nvSpPr>
          <p:spPr bwMode="auto">
            <a:xfrm>
              <a:off x="4176" y="2810"/>
              <a:ext cx="4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rgbClr val="FF0000"/>
                  </a:solidFill>
                  <a:latin typeface="Arial" panose="020B0604020202020204" pitchFamily="34" charset="0"/>
                </a:rPr>
                <a:t>V, P e Q</a:t>
              </a:r>
              <a:endParaRPr lang="pt-BR" altLang="pt-BR" sz="1800">
                <a:solidFill>
                  <a:schemeClr val="tx1"/>
                </a:solidFill>
                <a:latin typeface="Verdana" panose="020B0604030504040204" pitchFamily="34" charset="0"/>
              </a:endParaRPr>
            </a:p>
          </p:txBody>
        </p:sp>
        <p:sp>
          <p:nvSpPr>
            <p:cNvPr id="39978" name="Freeform 44">
              <a:extLst>
                <a:ext uri="{FF2B5EF4-FFF2-40B4-BE49-F238E27FC236}">
                  <a16:creationId xmlns:a16="http://schemas.microsoft.com/office/drawing/2014/main" id="{A785532C-4DA1-31D0-E985-8CEE54CC3F53}"/>
                </a:ext>
              </a:extLst>
            </p:cNvPr>
            <p:cNvSpPr>
              <a:spLocks noEditPoints="1"/>
            </p:cNvSpPr>
            <p:nvPr/>
          </p:nvSpPr>
          <p:spPr bwMode="auto">
            <a:xfrm>
              <a:off x="3195" y="1742"/>
              <a:ext cx="72" cy="1081"/>
            </a:xfrm>
            <a:custGeom>
              <a:avLst/>
              <a:gdLst>
                <a:gd name="T0" fmla="*/ 0 w 604"/>
                <a:gd name="T1" fmla="*/ 2 h 9017"/>
                <a:gd name="T2" fmla="*/ 0 w 604"/>
                <a:gd name="T3" fmla="*/ 2 h 9017"/>
                <a:gd name="T4" fmla="*/ 0 w 604"/>
                <a:gd name="T5" fmla="*/ 2 h 9017"/>
                <a:gd name="T6" fmla="*/ 0 w 604"/>
                <a:gd name="T7" fmla="*/ 2 h 9017"/>
                <a:gd name="T8" fmla="*/ 0 w 604"/>
                <a:gd name="T9" fmla="*/ 2 h 9017"/>
                <a:gd name="T10" fmla="*/ 0 w 604"/>
                <a:gd name="T11" fmla="*/ 1 h 9017"/>
                <a:gd name="T12" fmla="*/ 0 w 604"/>
                <a:gd name="T13" fmla="*/ 2 h 9017"/>
                <a:gd name="T14" fmla="*/ 0 w 604"/>
                <a:gd name="T15" fmla="*/ 1 h 9017"/>
                <a:gd name="T16" fmla="*/ 0 w 604"/>
                <a:gd name="T17" fmla="*/ 1 h 9017"/>
                <a:gd name="T18" fmla="*/ 0 w 604"/>
                <a:gd name="T19" fmla="*/ 1 h 9017"/>
                <a:gd name="T20" fmla="*/ 0 w 604"/>
                <a:gd name="T21" fmla="*/ 1 h 9017"/>
                <a:gd name="T22" fmla="*/ 0 w 604"/>
                <a:gd name="T23" fmla="*/ 1 h 9017"/>
                <a:gd name="T24" fmla="*/ 0 w 604"/>
                <a:gd name="T25" fmla="*/ 1 h 9017"/>
                <a:gd name="T26" fmla="*/ 0 w 604"/>
                <a:gd name="T27" fmla="*/ 1 h 9017"/>
                <a:gd name="T28" fmla="*/ 0 w 604"/>
                <a:gd name="T29" fmla="*/ 1 h 9017"/>
                <a:gd name="T30" fmla="*/ 0 w 604"/>
                <a:gd name="T31" fmla="*/ 1 h 9017"/>
                <a:gd name="T32" fmla="*/ 0 w 604"/>
                <a:gd name="T33" fmla="*/ 1 h 9017"/>
                <a:gd name="T34" fmla="*/ 0 w 604"/>
                <a:gd name="T35" fmla="*/ 1 h 9017"/>
                <a:gd name="T36" fmla="*/ 0 w 604"/>
                <a:gd name="T37" fmla="*/ 1 h 9017"/>
                <a:gd name="T38" fmla="*/ 0 w 604"/>
                <a:gd name="T39" fmla="*/ 1 h 9017"/>
                <a:gd name="T40" fmla="*/ 0 w 604"/>
                <a:gd name="T41" fmla="*/ 1 h 9017"/>
                <a:gd name="T42" fmla="*/ 0 w 604"/>
                <a:gd name="T43" fmla="*/ 1 h 9017"/>
                <a:gd name="T44" fmla="*/ 0 w 604"/>
                <a:gd name="T45" fmla="*/ 1 h 9017"/>
                <a:gd name="T46" fmla="*/ 0 w 604"/>
                <a:gd name="T47" fmla="*/ 1 h 9017"/>
                <a:gd name="T48" fmla="*/ 0 w 604"/>
                <a:gd name="T49" fmla="*/ 0 h 9017"/>
                <a:gd name="T50" fmla="*/ 0 w 604"/>
                <a:gd name="T51" fmla="*/ 0 h 9017"/>
                <a:gd name="T52" fmla="*/ 0 w 604"/>
                <a:gd name="T53" fmla="*/ 0 h 9017"/>
                <a:gd name="T54" fmla="*/ 0 w 604"/>
                <a:gd name="T55" fmla="*/ 0 h 9017"/>
                <a:gd name="T56" fmla="*/ 0 w 604"/>
                <a:gd name="T57" fmla="*/ 0 h 9017"/>
                <a:gd name="T58" fmla="*/ 0 w 604"/>
                <a:gd name="T59" fmla="*/ 0 h 9017"/>
                <a:gd name="T60" fmla="*/ 0 w 604"/>
                <a:gd name="T61" fmla="*/ 0 h 9017"/>
                <a:gd name="T62" fmla="*/ 0 w 604"/>
                <a:gd name="T63" fmla="*/ 0 h 9017"/>
                <a:gd name="T64" fmla="*/ 0 w 604"/>
                <a:gd name="T65" fmla="*/ 0 h 9017"/>
                <a:gd name="T66" fmla="*/ 0 w 604"/>
                <a:gd name="T67" fmla="*/ 0 h 9017"/>
                <a:gd name="T68" fmla="*/ 0 w 604"/>
                <a:gd name="T69" fmla="*/ 0 h 9017"/>
                <a:gd name="T70" fmla="*/ 0 w 604"/>
                <a:gd name="T71" fmla="*/ 0 h 90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4" h="9017">
                  <a:moveTo>
                    <a:pt x="233" y="9017"/>
                  </a:moveTo>
                  <a:lnTo>
                    <a:pt x="233" y="8537"/>
                  </a:lnTo>
                  <a:lnTo>
                    <a:pt x="353" y="8537"/>
                  </a:lnTo>
                  <a:lnTo>
                    <a:pt x="353" y="9017"/>
                  </a:lnTo>
                  <a:lnTo>
                    <a:pt x="233" y="9017"/>
                  </a:lnTo>
                  <a:close/>
                  <a:moveTo>
                    <a:pt x="233" y="8177"/>
                  </a:moveTo>
                  <a:lnTo>
                    <a:pt x="233" y="7697"/>
                  </a:lnTo>
                  <a:lnTo>
                    <a:pt x="353" y="7697"/>
                  </a:lnTo>
                  <a:lnTo>
                    <a:pt x="353" y="8177"/>
                  </a:lnTo>
                  <a:lnTo>
                    <a:pt x="233" y="8177"/>
                  </a:lnTo>
                  <a:close/>
                  <a:moveTo>
                    <a:pt x="233" y="7337"/>
                  </a:moveTo>
                  <a:lnTo>
                    <a:pt x="233" y="6857"/>
                  </a:lnTo>
                  <a:lnTo>
                    <a:pt x="353" y="6857"/>
                  </a:lnTo>
                  <a:lnTo>
                    <a:pt x="353" y="7337"/>
                  </a:lnTo>
                  <a:lnTo>
                    <a:pt x="233" y="7337"/>
                  </a:lnTo>
                  <a:close/>
                  <a:moveTo>
                    <a:pt x="233" y="6497"/>
                  </a:moveTo>
                  <a:lnTo>
                    <a:pt x="233" y="6017"/>
                  </a:lnTo>
                  <a:lnTo>
                    <a:pt x="353" y="6017"/>
                  </a:lnTo>
                  <a:lnTo>
                    <a:pt x="353" y="6497"/>
                  </a:lnTo>
                  <a:lnTo>
                    <a:pt x="233" y="6497"/>
                  </a:lnTo>
                  <a:close/>
                  <a:moveTo>
                    <a:pt x="233" y="5657"/>
                  </a:moveTo>
                  <a:lnTo>
                    <a:pt x="233" y="5177"/>
                  </a:lnTo>
                  <a:lnTo>
                    <a:pt x="353" y="5177"/>
                  </a:lnTo>
                  <a:lnTo>
                    <a:pt x="353" y="5657"/>
                  </a:lnTo>
                  <a:lnTo>
                    <a:pt x="233" y="5657"/>
                  </a:lnTo>
                  <a:close/>
                  <a:moveTo>
                    <a:pt x="233" y="4817"/>
                  </a:moveTo>
                  <a:lnTo>
                    <a:pt x="233" y="4509"/>
                  </a:lnTo>
                  <a:cubicBezTo>
                    <a:pt x="233" y="4476"/>
                    <a:pt x="260" y="4449"/>
                    <a:pt x="293" y="4449"/>
                  </a:cubicBezTo>
                  <a:lnTo>
                    <a:pt x="302" y="4449"/>
                  </a:lnTo>
                  <a:lnTo>
                    <a:pt x="242" y="4509"/>
                  </a:lnTo>
                  <a:lnTo>
                    <a:pt x="242" y="4345"/>
                  </a:lnTo>
                  <a:lnTo>
                    <a:pt x="362" y="4345"/>
                  </a:lnTo>
                  <a:lnTo>
                    <a:pt x="362" y="4509"/>
                  </a:lnTo>
                  <a:cubicBezTo>
                    <a:pt x="362" y="4542"/>
                    <a:pt x="335" y="4569"/>
                    <a:pt x="302" y="4569"/>
                  </a:cubicBezTo>
                  <a:lnTo>
                    <a:pt x="293" y="4569"/>
                  </a:lnTo>
                  <a:lnTo>
                    <a:pt x="353" y="4509"/>
                  </a:lnTo>
                  <a:lnTo>
                    <a:pt x="353" y="4817"/>
                  </a:lnTo>
                  <a:lnTo>
                    <a:pt x="233" y="4817"/>
                  </a:lnTo>
                  <a:close/>
                  <a:moveTo>
                    <a:pt x="242" y="3985"/>
                  </a:moveTo>
                  <a:lnTo>
                    <a:pt x="242" y="3505"/>
                  </a:lnTo>
                  <a:lnTo>
                    <a:pt x="362" y="3505"/>
                  </a:lnTo>
                  <a:lnTo>
                    <a:pt x="362" y="3985"/>
                  </a:lnTo>
                  <a:lnTo>
                    <a:pt x="242" y="3985"/>
                  </a:lnTo>
                  <a:close/>
                  <a:moveTo>
                    <a:pt x="242" y="3145"/>
                  </a:moveTo>
                  <a:lnTo>
                    <a:pt x="242" y="2665"/>
                  </a:lnTo>
                  <a:lnTo>
                    <a:pt x="362" y="2665"/>
                  </a:lnTo>
                  <a:lnTo>
                    <a:pt x="362" y="3145"/>
                  </a:lnTo>
                  <a:lnTo>
                    <a:pt x="242" y="3145"/>
                  </a:lnTo>
                  <a:close/>
                  <a:moveTo>
                    <a:pt x="242" y="2305"/>
                  </a:moveTo>
                  <a:lnTo>
                    <a:pt x="242" y="1825"/>
                  </a:lnTo>
                  <a:lnTo>
                    <a:pt x="362" y="1825"/>
                  </a:lnTo>
                  <a:lnTo>
                    <a:pt x="362" y="2305"/>
                  </a:lnTo>
                  <a:lnTo>
                    <a:pt x="242" y="2305"/>
                  </a:lnTo>
                  <a:close/>
                  <a:moveTo>
                    <a:pt x="242" y="1465"/>
                  </a:moveTo>
                  <a:lnTo>
                    <a:pt x="242" y="985"/>
                  </a:lnTo>
                  <a:lnTo>
                    <a:pt x="362" y="985"/>
                  </a:lnTo>
                  <a:lnTo>
                    <a:pt x="362" y="1465"/>
                  </a:lnTo>
                  <a:lnTo>
                    <a:pt x="242" y="1465"/>
                  </a:lnTo>
                  <a:close/>
                  <a:moveTo>
                    <a:pt x="242" y="625"/>
                  </a:moveTo>
                  <a:lnTo>
                    <a:pt x="242" y="145"/>
                  </a:lnTo>
                  <a:lnTo>
                    <a:pt x="362" y="145"/>
                  </a:lnTo>
                  <a:lnTo>
                    <a:pt x="362" y="625"/>
                  </a:lnTo>
                  <a:lnTo>
                    <a:pt x="242" y="625"/>
                  </a:lnTo>
                  <a:close/>
                  <a:moveTo>
                    <a:pt x="17" y="489"/>
                  </a:moveTo>
                  <a:lnTo>
                    <a:pt x="302" y="0"/>
                  </a:lnTo>
                  <a:lnTo>
                    <a:pt x="587" y="489"/>
                  </a:lnTo>
                  <a:cubicBezTo>
                    <a:pt x="604" y="518"/>
                    <a:pt x="594" y="554"/>
                    <a:pt x="565" y="571"/>
                  </a:cubicBezTo>
                  <a:cubicBezTo>
                    <a:pt x="537" y="588"/>
                    <a:pt x="500" y="578"/>
                    <a:pt x="483" y="550"/>
                  </a:cubicBezTo>
                  <a:lnTo>
                    <a:pt x="250" y="150"/>
                  </a:lnTo>
                  <a:lnTo>
                    <a:pt x="354" y="150"/>
                  </a:lnTo>
                  <a:lnTo>
                    <a:pt x="120" y="550"/>
                  </a:lnTo>
                  <a:cubicBezTo>
                    <a:pt x="104" y="578"/>
                    <a:pt x="67" y="588"/>
                    <a:pt x="38" y="571"/>
                  </a:cubicBezTo>
                  <a:cubicBezTo>
                    <a:pt x="10" y="554"/>
                    <a:pt x="0" y="518"/>
                    <a:pt x="17" y="489"/>
                  </a:cubicBezTo>
                  <a:close/>
                </a:path>
              </a:pathLst>
            </a:custGeom>
            <a:solidFill>
              <a:srgbClr val="00B050"/>
            </a:solidFill>
            <a:ln w="0" cap="flat">
              <a:solidFill>
                <a:srgbClr val="00B050"/>
              </a:solidFill>
              <a:prstDash val="solid"/>
              <a:round/>
              <a:headEnd/>
              <a:tailEnd/>
            </a:ln>
          </p:spPr>
          <p:txBody>
            <a:bodyPr/>
            <a:lstStyle/>
            <a:p>
              <a:endParaRPr lang="pt-BR"/>
            </a:p>
          </p:txBody>
        </p:sp>
        <p:sp>
          <p:nvSpPr>
            <p:cNvPr id="39979" name="Rectangle 45">
              <a:extLst>
                <a:ext uri="{FF2B5EF4-FFF2-40B4-BE49-F238E27FC236}">
                  <a16:creationId xmlns:a16="http://schemas.microsoft.com/office/drawing/2014/main" id="{35AFA00C-9E96-06BE-9730-B42870C68185}"/>
                </a:ext>
              </a:extLst>
            </p:cNvPr>
            <p:cNvSpPr>
              <a:spLocks noChangeArrowheads="1"/>
            </p:cNvSpPr>
            <p:nvPr/>
          </p:nvSpPr>
          <p:spPr bwMode="auto">
            <a:xfrm>
              <a:off x="3289" y="2222"/>
              <a:ext cx="23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rgbClr val="00B050"/>
                  </a:solidFill>
                  <a:latin typeface="Arial" panose="020B0604020202020204" pitchFamily="34" charset="0"/>
                </a:rPr>
                <a:t>TAP</a:t>
              </a:r>
              <a:endParaRPr lang="pt-BR" altLang="pt-BR" sz="1800">
                <a:solidFill>
                  <a:schemeClr val="tx1"/>
                </a:solidFill>
                <a:latin typeface="Verdana" panose="020B0604030504040204" pitchFamily="34" charset="0"/>
              </a:endParaRPr>
            </a:p>
          </p:txBody>
        </p:sp>
        <p:sp>
          <p:nvSpPr>
            <p:cNvPr id="39980" name="Freeform 46">
              <a:extLst>
                <a:ext uri="{FF2B5EF4-FFF2-40B4-BE49-F238E27FC236}">
                  <a16:creationId xmlns:a16="http://schemas.microsoft.com/office/drawing/2014/main" id="{B6574017-2635-DD8B-F014-CE2DBDB0C576}"/>
                </a:ext>
              </a:extLst>
            </p:cNvPr>
            <p:cNvSpPr>
              <a:spLocks noEditPoints="1"/>
            </p:cNvSpPr>
            <p:nvPr/>
          </p:nvSpPr>
          <p:spPr bwMode="auto">
            <a:xfrm>
              <a:off x="201" y="1502"/>
              <a:ext cx="3037" cy="1880"/>
            </a:xfrm>
            <a:custGeom>
              <a:avLst/>
              <a:gdLst>
                <a:gd name="T0" fmla="*/ 5 w 25304"/>
                <a:gd name="T1" fmla="*/ 3 h 15670"/>
                <a:gd name="T2" fmla="*/ 5 w 25304"/>
                <a:gd name="T3" fmla="*/ 3 h 15670"/>
                <a:gd name="T4" fmla="*/ 5 w 25304"/>
                <a:gd name="T5" fmla="*/ 3 h 15670"/>
                <a:gd name="T6" fmla="*/ 5 w 25304"/>
                <a:gd name="T7" fmla="*/ 3 h 15670"/>
                <a:gd name="T8" fmla="*/ 5 w 25304"/>
                <a:gd name="T9" fmla="*/ 3 h 15670"/>
                <a:gd name="T10" fmla="*/ 5 w 25304"/>
                <a:gd name="T11" fmla="*/ 3 h 15670"/>
                <a:gd name="T12" fmla="*/ 4 w 25304"/>
                <a:gd name="T13" fmla="*/ 3 h 15670"/>
                <a:gd name="T14" fmla="*/ 4 w 25304"/>
                <a:gd name="T15" fmla="*/ 3 h 15670"/>
                <a:gd name="T16" fmla="*/ 4 w 25304"/>
                <a:gd name="T17" fmla="*/ 3 h 15670"/>
                <a:gd name="T18" fmla="*/ 4 w 25304"/>
                <a:gd name="T19" fmla="*/ 3 h 15670"/>
                <a:gd name="T20" fmla="*/ 4 w 25304"/>
                <a:gd name="T21" fmla="*/ 3 h 15670"/>
                <a:gd name="T22" fmla="*/ 4 w 25304"/>
                <a:gd name="T23" fmla="*/ 3 h 15670"/>
                <a:gd name="T24" fmla="*/ 3 w 25304"/>
                <a:gd name="T25" fmla="*/ 3 h 15670"/>
                <a:gd name="T26" fmla="*/ 3 w 25304"/>
                <a:gd name="T27" fmla="*/ 3 h 15670"/>
                <a:gd name="T28" fmla="*/ 3 w 25304"/>
                <a:gd name="T29" fmla="*/ 3 h 15670"/>
                <a:gd name="T30" fmla="*/ 3 w 25304"/>
                <a:gd name="T31" fmla="*/ 3 h 15670"/>
                <a:gd name="T32" fmla="*/ 3 w 25304"/>
                <a:gd name="T33" fmla="*/ 3 h 15670"/>
                <a:gd name="T34" fmla="*/ 3 w 25304"/>
                <a:gd name="T35" fmla="*/ 3 h 15670"/>
                <a:gd name="T36" fmla="*/ 2 w 25304"/>
                <a:gd name="T37" fmla="*/ 3 h 15670"/>
                <a:gd name="T38" fmla="*/ 2 w 25304"/>
                <a:gd name="T39" fmla="*/ 3 h 15670"/>
                <a:gd name="T40" fmla="*/ 2 w 25304"/>
                <a:gd name="T41" fmla="*/ 3 h 15670"/>
                <a:gd name="T42" fmla="*/ 2 w 25304"/>
                <a:gd name="T43" fmla="*/ 3 h 15670"/>
                <a:gd name="T44" fmla="*/ 2 w 25304"/>
                <a:gd name="T45" fmla="*/ 3 h 15670"/>
                <a:gd name="T46" fmla="*/ 1 w 25304"/>
                <a:gd name="T47" fmla="*/ 3 h 15670"/>
                <a:gd name="T48" fmla="*/ 1 w 25304"/>
                <a:gd name="T49" fmla="*/ 3 h 15670"/>
                <a:gd name="T50" fmla="*/ 1 w 25304"/>
                <a:gd name="T51" fmla="*/ 3 h 15670"/>
                <a:gd name="T52" fmla="*/ 1 w 25304"/>
                <a:gd name="T53" fmla="*/ 3 h 15670"/>
                <a:gd name="T54" fmla="*/ 1 w 25304"/>
                <a:gd name="T55" fmla="*/ 3 h 15670"/>
                <a:gd name="T56" fmla="*/ 1 w 25304"/>
                <a:gd name="T57" fmla="*/ 3 h 15670"/>
                <a:gd name="T58" fmla="*/ 0 w 25304"/>
                <a:gd name="T59" fmla="*/ 3 h 15670"/>
                <a:gd name="T60" fmla="*/ 0 w 25304"/>
                <a:gd name="T61" fmla="*/ 3 h 15670"/>
                <a:gd name="T62" fmla="*/ 0 w 25304"/>
                <a:gd name="T63" fmla="*/ 3 h 15670"/>
                <a:gd name="T64" fmla="*/ 0 w 25304"/>
                <a:gd name="T65" fmla="*/ 3 h 15670"/>
                <a:gd name="T66" fmla="*/ 0 w 25304"/>
                <a:gd name="T67" fmla="*/ 3 h 15670"/>
                <a:gd name="T68" fmla="*/ 0 w 25304"/>
                <a:gd name="T69" fmla="*/ 3 h 15670"/>
                <a:gd name="T70" fmla="*/ 0 w 25304"/>
                <a:gd name="T71" fmla="*/ 3 h 15670"/>
                <a:gd name="T72" fmla="*/ 0 w 25304"/>
                <a:gd name="T73" fmla="*/ 3 h 15670"/>
                <a:gd name="T74" fmla="*/ 0 w 25304"/>
                <a:gd name="T75" fmla="*/ 2 h 15670"/>
                <a:gd name="T76" fmla="*/ 0 w 25304"/>
                <a:gd name="T77" fmla="*/ 2 h 15670"/>
                <a:gd name="T78" fmla="*/ 0 w 25304"/>
                <a:gd name="T79" fmla="*/ 2 h 15670"/>
                <a:gd name="T80" fmla="*/ 0 w 25304"/>
                <a:gd name="T81" fmla="*/ 2 h 15670"/>
                <a:gd name="T82" fmla="*/ 0 w 25304"/>
                <a:gd name="T83" fmla="*/ 2 h 15670"/>
                <a:gd name="T84" fmla="*/ 0 w 25304"/>
                <a:gd name="T85" fmla="*/ 1 h 15670"/>
                <a:gd name="T86" fmla="*/ 0 w 25304"/>
                <a:gd name="T87" fmla="*/ 1 h 15670"/>
                <a:gd name="T88" fmla="*/ 0 w 25304"/>
                <a:gd name="T89" fmla="*/ 1 h 15670"/>
                <a:gd name="T90" fmla="*/ 0 w 25304"/>
                <a:gd name="T91" fmla="*/ 1 h 15670"/>
                <a:gd name="T92" fmla="*/ 0 w 25304"/>
                <a:gd name="T93" fmla="*/ 1 h 15670"/>
                <a:gd name="T94" fmla="*/ 0 w 25304"/>
                <a:gd name="T95" fmla="*/ 1 h 15670"/>
                <a:gd name="T96" fmla="*/ 0 w 25304"/>
                <a:gd name="T97" fmla="*/ 0 h 15670"/>
                <a:gd name="T98" fmla="*/ 0 w 25304"/>
                <a:gd name="T99" fmla="*/ 0 h 15670"/>
                <a:gd name="T100" fmla="*/ 0 w 25304"/>
                <a:gd name="T101" fmla="*/ 0 h 15670"/>
                <a:gd name="T102" fmla="*/ 0 w 25304"/>
                <a:gd name="T103" fmla="*/ 0 h 15670"/>
                <a:gd name="T104" fmla="*/ 0 w 25304"/>
                <a:gd name="T105" fmla="*/ 0 h 15670"/>
                <a:gd name="T106" fmla="*/ 0 w 25304"/>
                <a:gd name="T107" fmla="*/ 0 h 156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304" h="15670">
                  <a:moveTo>
                    <a:pt x="25184" y="14410"/>
                  </a:moveTo>
                  <a:lnTo>
                    <a:pt x="25184" y="14890"/>
                  </a:lnTo>
                  <a:lnTo>
                    <a:pt x="25304" y="14890"/>
                  </a:lnTo>
                  <a:lnTo>
                    <a:pt x="25304" y="14410"/>
                  </a:lnTo>
                  <a:lnTo>
                    <a:pt x="25184" y="14410"/>
                  </a:lnTo>
                  <a:close/>
                  <a:moveTo>
                    <a:pt x="25184" y="15250"/>
                  </a:moveTo>
                  <a:lnTo>
                    <a:pt x="25184" y="15610"/>
                  </a:lnTo>
                  <a:lnTo>
                    <a:pt x="25244" y="15550"/>
                  </a:lnTo>
                  <a:lnTo>
                    <a:pt x="25124" y="15550"/>
                  </a:lnTo>
                  <a:lnTo>
                    <a:pt x="25124" y="15670"/>
                  </a:lnTo>
                  <a:lnTo>
                    <a:pt x="25244" y="15670"/>
                  </a:lnTo>
                  <a:cubicBezTo>
                    <a:pt x="25277" y="15670"/>
                    <a:pt x="25304" y="15643"/>
                    <a:pt x="25304" y="15610"/>
                  </a:cubicBezTo>
                  <a:lnTo>
                    <a:pt x="25304" y="15250"/>
                  </a:lnTo>
                  <a:lnTo>
                    <a:pt x="25184" y="15250"/>
                  </a:lnTo>
                  <a:close/>
                  <a:moveTo>
                    <a:pt x="24764" y="15550"/>
                  </a:moveTo>
                  <a:lnTo>
                    <a:pt x="24284" y="15550"/>
                  </a:lnTo>
                  <a:lnTo>
                    <a:pt x="24284" y="15670"/>
                  </a:lnTo>
                  <a:lnTo>
                    <a:pt x="24764" y="15670"/>
                  </a:lnTo>
                  <a:lnTo>
                    <a:pt x="24764" y="15550"/>
                  </a:lnTo>
                  <a:close/>
                  <a:moveTo>
                    <a:pt x="23924" y="15550"/>
                  </a:moveTo>
                  <a:lnTo>
                    <a:pt x="23444" y="15550"/>
                  </a:lnTo>
                  <a:lnTo>
                    <a:pt x="23444" y="15670"/>
                  </a:lnTo>
                  <a:lnTo>
                    <a:pt x="23924" y="15670"/>
                  </a:lnTo>
                  <a:lnTo>
                    <a:pt x="23924" y="15550"/>
                  </a:lnTo>
                  <a:close/>
                  <a:moveTo>
                    <a:pt x="23084" y="15550"/>
                  </a:moveTo>
                  <a:lnTo>
                    <a:pt x="22604" y="15550"/>
                  </a:lnTo>
                  <a:lnTo>
                    <a:pt x="22604" y="15670"/>
                  </a:lnTo>
                  <a:lnTo>
                    <a:pt x="23084" y="15670"/>
                  </a:lnTo>
                  <a:lnTo>
                    <a:pt x="23084" y="15550"/>
                  </a:lnTo>
                  <a:close/>
                  <a:moveTo>
                    <a:pt x="22244" y="15550"/>
                  </a:moveTo>
                  <a:lnTo>
                    <a:pt x="21764" y="15550"/>
                  </a:lnTo>
                  <a:lnTo>
                    <a:pt x="21764" y="15670"/>
                  </a:lnTo>
                  <a:lnTo>
                    <a:pt x="22244" y="15670"/>
                  </a:lnTo>
                  <a:lnTo>
                    <a:pt x="22244" y="15550"/>
                  </a:lnTo>
                  <a:close/>
                  <a:moveTo>
                    <a:pt x="21404" y="15550"/>
                  </a:moveTo>
                  <a:lnTo>
                    <a:pt x="20924" y="15550"/>
                  </a:lnTo>
                  <a:lnTo>
                    <a:pt x="20924" y="15670"/>
                  </a:lnTo>
                  <a:lnTo>
                    <a:pt x="21404" y="15670"/>
                  </a:lnTo>
                  <a:lnTo>
                    <a:pt x="21404" y="15550"/>
                  </a:lnTo>
                  <a:close/>
                  <a:moveTo>
                    <a:pt x="20564" y="15550"/>
                  </a:moveTo>
                  <a:lnTo>
                    <a:pt x="20084" y="15550"/>
                  </a:lnTo>
                  <a:lnTo>
                    <a:pt x="20084" y="15670"/>
                  </a:lnTo>
                  <a:lnTo>
                    <a:pt x="20564" y="15670"/>
                  </a:lnTo>
                  <a:lnTo>
                    <a:pt x="20564" y="15550"/>
                  </a:lnTo>
                  <a:close/>
                  <a:moveTo>
                    <a:pt x="19724" y="15550"/>
                  </a:moveTo>
                  <a:lnTo>
                    <a:pt x="19244" y="15550"/>
                  </a:lnTo>
                  <a:lnTo>
                    <a:pt x="19244" y="15670"/>
                  </a:lnTo>
                  <a:lnTo>
                    <a:pt x="19724" y="15670"/>
                  </a:lnTo>
                  <a:lnTo>
                    <a:pt x="19724" y="15550"/>
                  </a:lnTo>
                  <a:close/>
                  <a:moveTo>
                    <a:pt x="18884" y="15550"/>
                  </a:moveTo>
                  <a:lnTo>
                    <a:pt x="18404" y="15550"/>
                  </a:lnTo>
                  <a:lnTo>
                    <a:pt x="18404" y="15670"/>
                  </a:lnTo>
                  <a:lnTo>
                    <a:pt x="18884" y="15670"/>
                  </a:lnTo>
                  <a:lnTo>
                    <a:pt x="18884" y="15550"/>
                  </a:lnTo>
                  <a:close/>
                  <a:moveTo>
                    <a:pt x="18044" y="15550"/>
                  </a:moveTo>
                  <a:lnTo>
                    <a:pt x="17564" y="15550"/>
                  </a:lnTo>
                  <a:lnTo>
                    <a:pt x="17564" y="15670"/>
                  </a:lnTo>
                  <a:lnTo>
                    <a:pt x="18044" y="15670"/>
                  </a:lnTo>
                  <a:lnTo>
                    <a:pt x="18044" y="15550"/>
                  </a:lnTo>
                  <a:close/>
                  <a:moveTo>
                    <a:pt x="17204" y="15550"/>
                  </a:moveTo>
                  <a:lnTo>
                    <a:pt x="16724" y="15550"/>
                  </a:lnTo>
                  <a:lnTo>
                    <a:pt x="16724" y="15670"/>
                  </a:lnTo>
                  <a:lnTo>
                    <a:pt x="17204" y="15670"/>
                  </a:lnTo>
                  <a:lnTo>
                    <a:pt x="17204" y="15550"/>
                  </a:lnTo>
                  <a:close/>
                  <a:moveTo>
                    <a:pt x="16364" y="15550"/>
                  </a:moveTo>
                  <a:lnTo>
                    <a:pt x="15884" y="15550"/>
                  </a:lnTo>
                  <a:lnTo>
                    <a:pt x="15884" y="15670"/>
                  </a:lnTo>
                  <a:lnTo>
                    <a:pt x="16364" y="15670"/>
                  </a:lnTo>
                  <a:lnTo>
                    <a:pt x="16364" y="15550"/>
                  </a:lnTo>
                  <a:close/>
                  <a:moveTo>
                    <a:pt x="15524" y="15550"/>
                  </a:moveTo>
                  <a:lnTo>
                    <a:pt x="15044" y="15550"/>
                  </a:lnTo>
                  <a:lnTo>
                    <a:pt x="15044" y="15670"/>
                  </a:lnTo>
                  <a:lnTo>
                    <a:pt x="15524" y="15670"/>
                  </a:lnTo>
                  <a:lnTo>
                    <a:pt x="15524" y="15550"/>
                  </a:lnTo>
                  <a:close/>
                  <a:moveTo>
                    <a:pt x="14684" y="15550"/>
                  </a:moveTo>
                  <a:lnTo>
                    <a:pt x="14204" y="15550"/>
                  </a:lnTo>
                  <a:lnTo>
                    <a:pt x="14204" y="15670"/>
                  </a:lnTo>
                  <a:lnTo>
                    <a:pt x="14684" y="15670"/>
                  </a:lnTo>
                  <a:lnTo>
                    <a:pt x="14684" y="15550"/>
                  </a:lnTo>
                  <a:close/>
                  <a:moveTo>
                    <a:pt x="13844" y="15550"/>
                  </a:moveTo>
                  <a:lnTo>
                    <a:pt x="13364" y="15550"/>
                  </a:lnTo>
                  <a:lnTo>
                    <a:pt x="13364" y="15670"/>
                  </a:lnTo>
                  <a:lnTo>
                    <a:pt x="13844" y="15670"/>
                  </a:lnTo>
                  <a:lnTo>
                    <a:pt x="13844" y="15550"/>
                  </a:lnTo>
                  <a:close/>
                  <a:moveTo>
                    <a:pt x="13004" y="15550"/>
                  </a:moveTo>
                  <a:lnTo>
                    <a:pt x="12524" y="15550"/>
                  </a:lnTo>
                  <a:lnTo>
                    <a:pt x="12524" y="15670"/>
                  </a:lnTo>
                  <a:lnTo>
                    <a:pt x="13004" y="15670"/>
                  </a:lnTo>
                  <a:lnTo>
                    <a:pt x="13004" y="15550"/>
                  </a:lnTo>
                  <a:close/>
                  <a:moveTo>
                    <a:pt x="12164" y="15550"/>
                  </a:moveTo>
                  <a:lnTo>
                    <a:pt x="11684" y="15550"/>
                  </a:lnTo>
                  <a:lnTo>
                    <a:pt x="11684" y="15670"/>
                  </a:lnTo>
                  <a:lnTo>
                    <a:pt x="12164" y="15670"/>
                  </a:lnTo>
                  <a:lnTo>
                    <a:pt x="12164" y="15550"/>
                  </a:lnTo>
                  <a:close/>
                  <a:moveTo>
                    <a:pt x="11324" y="15550"/>
                  </a:moveTo>
                  <a:lnTo>
                    <a:pt x="10844" y="15550"/>
                  </a:lnTo>
                  <a:lnTo>
                    <a:pt x="10844" y="15670"/>
                  </a:lnTo>
                  <a:lnTo>
                    <a:pt x="11324" y="15670"/>
                  </a:lnTo>
                  <a:lnTo>
                    <a:pt x="11324" y="15550"/>
                  </a:lnTo>
                  <a:close/>
                  <a:moveTo>
                    <a:pt x="10484" y="15550"/>
                  </a:moveTo>
                  <a:lnTo>
                    <a:pt x="10004" y="15550"/>
                  </a:lnTo>
                  <a:lnTo>
                    <a:pt x="10004" y="15670"/>
                  </a:lnTo>
                  <a:lnTo>
                    <a:pt x="10484" y="15670"/>
                  </a:lnTo>
                  <a:lnTo>
                    <a:pt x="10484" y="15550"/>
                  </a:lnTo>
                  <a:close/>
                  <a:moveTo>
                    <a:pt x="9644" y="15550"/>
                  </a:moveTo>
                  <a:lnTo>
                    <a:pt x="9164" y="15550"/>
                  </a:lnTo>
                  <a:lnTo>
                    <a:pt x="9164" y="15670"/>
                  </a:lnTo>
                  <a:lnTo>
                    <a:pt x="9644" y="15670"/>
                  </a:lnTo>
                  <a:lnTo>
                    <a:pt x="9644" y="15550"/>
                  </a:lnTo>
                  <a:close/>
                  <a:moveTo>
                    <a:pt x="8804" y="15550"/>
                  </a:moveTo>
                  <a:lnTo>
                    <a:pt x="8324" y="15550"/>
                  </a:lnTo>
                  <a:lnTo>
                    <a:pt x="8324" y="15670"/>
                  </a:lnTo>
                  <a:lnTo>
                    <a:pt x="8804" y="15670"/>
                  </a:lnTo>
                  <a:lnTo>
                    <a:pt x="8804" y="15550"/>
                  </a:lnTo>
                  <a:close/>
                  <a:moveTo>
                    <a:pt x="7964" y="15550"/>
                  </a:moveTo>
                  <a:lnTo>
                    <a:pt x="7484" y="15550"/>
                  </a:lnTo>
                  <a:lnTo>
                    <a:pt x="7484" y="15670"/>
                  </a:lnTo>
                  <a:lnTo>
                    <a:pt x="7964" y="15670"/>
                  </a:lnTo>
                  <a:lnTo>
                    <a:pt x="7964" y="15550"/>
                  </a:lnTo>
                  <a:close/>
                  <a:moveTo>
                    <a:pt x="7124" y="15550"/>
                  </a:moveTo>
                  <a:lnTo>
                    <a:pt x="6644" y="15550"/>
                  </a:lnTo>
                  <a:lnTo>
                    <a:pt x="6644" y="15670"/>
                  </a:lnTo>
                  <a:lnTo>
                    <a:pt x="7124" y="15670"/>
                  </a:lnTo>
                  <a:lnTo>
                    <a:pt x="7124" y="15550"/>
                  </a:lnTo>
                  <a:close/>
                  <a:moveTo>
                    <a:pt x="6284" y="15550"/>
                  </a:moveTo>
                  <a:lnTo>
                    <a:pt x="5804" y="15550"/>
                  </a:lnTo>
                  <a:lnTo>
                    <a:pt x="5804" y="15670"/>
                  </a:lnTo>
                  <a:lnTo>
                    <a:pt x="6284" y="15670"/>
                  </a:lnTo>
                  <a:lnTo>
                    <a:pt x="6284" y="15550"/>
                  </a:lnTo>
                  <a:close/>
                  <a:moveTo>
                    <a:pt x="5444" y="15550"/>
                  </a:moveTo>
                  <a:lnTo>
                    <a:pt x="4964" y="15550"/>
                  </a:lnTo>
                  <a:lnTo>
                    <a:pt x="4964" y="15670"/>
                  </a:lnTo>
                  <a:lnTo>
                    <a:pt x="5444" y="15670"/>
                  </a:lnTo>
                  <a:lnTo>
                    <a:pt x="5444" y="15550"/>
                  </a:lnTo>
                  <a:close/>
                  <a:moveTo>
                    <a:pt x="4604" y="15550"/>
                  </a:moveTo>
                  <a:lnTo>
                    <a:pt x="4124" y="15550"/>
                  </a:lnTo>
                  <a:lnTo>
                    <a:pt x="4124" y="15670"/>
                  </a:lnTo>
                  <a:lnTo>
                    <a:pt x="4604" y="15670"/>
                  </a:lnTo>
                  <a:lnTo>
                    <a:pt x="4604" y="15550"/>
                  </a:lnTo>
                  <a:close/>
                  <a:moveTo>
                    <a:pt x="3764" y="15550"/>
                  </a:moveTo>
                  <a:lnTo>
                    <a:pt x="3284" y="15550"/>
                  </a:lnTo>
                  <a:lnTo>
                    <a:pt x="3284" y="15670"/>
                  </a:lnTo>
                  <a:lnTo>
                    <a:pt x="3764" y="15670"/>
                  </a:lnTo>
                  <a:lnTo>
                    <a:pt x="3764" y="15550"/>
                  </a:lnTo>
                  <a:close/>
                  <a:moveTo>
                    <a:pt x="2924" y="15550"/>
                  </a:moveTo>
                  <a:lnTo>
                    <a:pt x="2444" y="15550"/>
                  </a:lnTo>
                  <a:lnTo>
                    <a:pt x="2444" y="15670"/>
                  </a:lnTo>
                  <a:lnTo>
                    <a:pt x="2924" y="15670"/>
                  </a:lnTo>
                  <a:lnTo>
                    <a:pt x="2924" y="15550"/>
                  </a:lnTo>
                  <a:close/>
                  <a:moveTo>
                    <a:pt x="2084" y="15550"/>
                  </a:moveTo>
                  <a:lnTo>
                    <a:pt x="1604" y="15550"/>
                  </a:lnTo>
                  <a:lnTo>
                    <a:pt x="1604" y="15670"/>
                  </a:lnTo>
                  <a:lnTo>
                    <a:pt x="2084" y="15670"/>
                  </a:lnTo>
                  <a:lnTo>
                    <a:pt x="2084" y="15550"/>
                  </a:lnTo>
                  <a:close/>
                  <a:moveTo>
                    <a:pt x="1244" y="15550"/>
                  </a:moveTo>
                  <a:lnTo>
                    <a:pt x="764" y="15550"/>
                  </a:lnTo>
                  <a:lnTo>
                    <a:pt x="764" y="15670"/>
                  </a:lnTo>
                  <a:lnTo>
                    <a:pt x="1244" y="15670"/>
                  </a:lnTo>
                  <a:lnTo>
                    <a:pt x="1244" y="15550"/>
                  </a:lnTo>
                  <a:close/>
                  <a:moveTo>
                    <a:pt x="404" y="15550"/>
                  </a:moveTo>
                  <a:lnTo>
                    <a:pt x="60" y="15550"/>
                  </a:lnTo>
                  <a:lnTo>
                    <a:pt x="120" y="15610"/>
                  </a:lnTo>
                  <a:lnTo>
                    <a:pt x="120" y="15473"/>
                  </a:lnTo>
                  <a:lnTo>
                    <a:pt x="0" y="15473"/>
                  </a:lnTo>
                  <a:lnTo>
                    <a:pt x="0" y="15610"/>
                  </a:lnTo>
                  <a:cubicBezTo>
                    <a:pt x="0" y="15643"/>
                    <a:pt x="27" y="15670"/>
                    <a:pt x="60" y="15670"/>
                  </a:cubicBezTo>
                  <a:lnTo>
                    <a:pt x="404" y="15670"/>
                  </a:lnTo>
                  <a:lnTo>
                    <a:pt x="404" y="15550"/>
                  </a:lnTo>
                  <a:close/>
                  <a:moveTo>
                    <a:pt x="120" y="15113"/>
                  </a:moveTo>
                  <a:lnTo>
                    <a:pt x="120" y="14633"/>
                  </a:lnTo>
                  <a:lnTo>
                    <a:pt x="0" y="14633"/>
                  </a:lnTo>
                  <a:lnTo>
                    <a:pt x="0" y="15113"/>
                  </a:lnTo>
                  <a:lnTo>
                    <a:pt x="120" y="15113"/>
                  </a:lnTo>
                  <a:close/>
                  <a:moveTo>
                    <a:pt x="120" y="14273"/>
                  </a:moveTo>
                  <a:lnTo>
                    <a:pt x="120" y="13793"/>
                  </a:lnTo>
                  <a:lnTo>
                    <a:pt x="0" y="13793"/>
                  </a:lnTo>
                  <a:lnTo>
                    <a:pt x="0" y="14273"/>
                  </a:lnTo>
                  <a:lnTo>
                    <a:pt x="120" y="14273"/>
                  </a:lnTo>
                  <a:close/>
                  <a:moveTo>
                    <a:pt x="120" y="13433"/>
                  </a:moveTo>
                  <a:lnTo>
                    <a:pt x="120" y="12953"/>
                  </a:lnTo>
                  <a:lnTo>
                    <a:pt x="0" y="12953"/>
                  </a:lnTo>
                  <a:lnTo>
                    <a:pt x="0" y="13433"/>
                  </a:lnTo>
                  <a:lnTo>
                    <a:pt x="120" y="13433"/>
                  </a:lnTo>
                  <a:close/>
                  <a:moveTo>
                    <a:pt x="120" y="12593"/>
                  </a:moveTo>
                  <a:lnTo>
                    <a:pt x="120" y="12113"/>
                  </a:lnTo>
                  <a:lnTo>
                    <a:pt x="0" y="12113"/>
                  </a:lnTo>
                  <a:lnTo>
                    <a:pt x="0" y="12593"/>
                  </a:lnTo>
                  <a:lnTo>
                    <a:pt x="120" y="12593"/>
                  </a:lnTo>
                  <a:close/>
                  <a:moveTo>
                    <a:pt x="120" y="11753"/>
                  </a:moveTo>
                  <a:lnTo>
                    <a:pt x="120" y="11273"/>
                  </a:lnTo>
                  <a:lnTo>
                    <a:pt x="0" y="11273"/>
                  </a:lnTo>
                  <a:lnTo>
                    <a:pt x="0" y="11753"/>
                  </a:lnTo>
                  <a:lnTo>
                    <a:pt x="120" y="11753"/>
                  </a:lnTo>
                  <a:close/>
                  <a:moveTo>
                    <a:pt x="120" y="10913"/>
                  </a:moveTo>
                  <a:lnTo>
                    <a:pt x="120" y="10433"/>
                  </a:lnTo>
                  <a:lnTo>
                    <a:pt x="0" y="10433"/>
                  </a:lnTo>
                  <a:lnTo>
                    <a:pt x="0" y="10913"/>
                  </a:lnTo>
                  <a:lnTo>
                    <a:pt x="120" y="10913"/>
                  </a:lnTo>
                  <a:close/>
                  <a:moveTo>
                    <a:pt x="120" y="10073"/>
                  </a:moveTo>
                  <a:lnTo>
                    <a:pt x="120" y="9593"/>
                  </a:lnTo>
                  <a:lnTo>
                    <a:pt x="0" y="9593"/>
                  </a:lnTo>
                  <a:lnTo>
                    <a:pt x="0" y="10073"/>
                  </a:lnTo>
                  <a:lnTo>
                    <a:pt x="120" y="10073"/>
                  </a:lnTo>
                  <a:close/>
                  <a:moveTo>
                    <a:pt x="120" y="9233"/>
                  </a:moveTo>
                  <a:lnTo>
                    <a:pt x="120" y="8753"/>
                  </a:lnTo>
                  <a:lnTo>
                    <a:pt x="0" y="8753"/>
                  </a:lnTo>
                  <a:lnTo>
                    <a:pt x="0" y="9233"/>
                  </a:lnTo>
                  <a:lnTo>
                    <a:pt x="120" y="9233"/>
                  </a:lnTo>
                  <a:close/>
                  <a:moveTo>
                    <a:pt x="120" y="8393"/>
                  </a:moveTo>
                  <a:lnTo>
                    <a:pt x="120" y="7913"/>
                  </a:lnTo>
                  <a:lnTo>
                    <a:pt x="0" y="7913"/>
                  </a:lnTo>
                  <a:lnTo>
                    <a:pt x="0" y="8393"/>
                  </a:lnTo>
                  <a:lnTo>
                    <a:pt x="120" y="8393"/>
                  </a:lnTo>
                  <a:close/>
                  <a:moveTo>
                    <a:pt x="120" y="7553"/>
                  </a:moveTo>
                  <a:lnTo>
                    <a:pt x="120" y="7073"/>
                  </a:lnTo>
                  <a:lnTo>
                    <a:pt x="0" y="7073"/>
                  </a:lnTo>
                  <a:lnTo>
                    <a:pt x="0" y="7553"/>
                  </a:lnTo>
                  <a:lnTo>
                    <a:pt x="120" y="7553"/>
                  </a:lnTo>
                  <a:close/>
                  <a:moveTo>
                    <a:pt x="120" y="6713"/>
                  </a:moveTo>
                  <a:lnTo>
                    <a:pt x="120" y="6233"/>
                  </a:lnTo>
                  <a:lnTo>
                    <a:pt x="0" y="6233"/>
                  </a:lnTo>
                  <a:lnTo>
                    <a:pt x="0" y="6713"/>
                  </a:lnTo>
                  <a:lnTo>
                    <a:pt x="120" y="6713"/>
                  </a:lnTo>
                  <a:close/>
                  <a:moveTo>
                    <a:pt x="120" y="5873"/>
                  </a:moveTo>
                  <a:lnTo>
                    <a:pt x="120" y="5393"/>
                  </a:lnTo>
                  <a:lnTo>
                    <a:pt x="0" y="5393"/>
                  </a:lnTo>
                  <a:lnTo>
                    <a:pt x="0" y="5873"/>
                  </a:lnTo>
                  <a:lnTo>
                    <a:pt x="120" y="5873"/>
                  </a:lnTo>
                  <a:close/>
                  <a:moveTo>
                    <a:pt x="120" y="5033"/>
                  </a:moveTo>
                  <a:lnTo>
                    <a:pt x="120" y="4553"/>
                  </a:lnTo>
                  <a:lnTo>
                    <a:pt x="0" y="4553"/>
                  </a:lnTo>
                  <a:lnTo>
                    <a:pt x="0" y="5033"/>
                  </a:lnTo>
                  <a:lnTo>
                    <a:pt x="120" y="5033"/>
                  </a:lnTo>
                  <a:close/>
                  <a:moveTo>
                    <a:pt x="120" y="4193"/>
                  </a:moveTo>
                  <a:lnTo>
                    <a:pt x="120" y="3713"/>
                  </a:lnTo>
                  <a:lnTo>
                    <a:pt x="0" y="3713"/>
                  </a:lnTo>
                  <a:lnTo>
                    <a:pt x="0" y="4193"/>
                  </a:lnTo>
                  <a:lnTo>
                    <a:pt x="120" y="4193"/>
                  </a:lnTo>
                  <a:close/>
                  <a:moveTo>
                    <a:pt x="120" y="3353"/>
                  </a:moveTo>
                  <a:lnTo>
                    <a:pt x="120" y="2873"/>
                  </a:lnTo>
                  <a:lnTo>
                    <a:pt x="0" y="2873"/>
                  </a:lnTo>
                  <a:lnTo>
                    <a:pt x="0" y="3353"/>
                  </a:lnTo>
                  <a:lnTo>
                    <a:pt x="120" y="3353"/>
                  </a:lnTo>
                  <a:close/>
                  <a:moveTo>
                    <a:pt x="120" y="2513"/>
                  </a:moveTo>
                  <a:lnTo>
                    <a:pt x="120" y="2033"/>
                  </a:lnTo>
                  <a:lnTo>
                    <a:pt x="0" y="2033"/>
                  </a:lnTo>
                  <a:lnTo>
                    <a:pt x="0" y="2513"/>
                  </a:lnTo>
                  <a:lnTo>
                    <a:pt x="120" y="2513"/>
                  </a:lnTo>
                  <a:close/>
                  <a:moveTo>
                    <a:pt x="120" y="1673"/>
                  </a:moveTo>
                  <a:lnTo>
                    <a:pt x="120" y="1193"/>
                  </a:lnTo>
                  <a:lnTo>
                    <a:pt x="0" y="1193"/>
                  </a:lnTo>
                  <a:lnTo>
                    <a:pt x="0" y="1673"/>
                  </a:lnTo>
                  <a:lnTo>
                    <a:pt x="120" y="1673"/>
                  </a:lnTo>
                  <a:close/>
                  <a:moveTo>
                    <a:pt x="120" y="833"/>
                  </a:moveTo>
                  <a:lnTo>
                    <a:pt x="120" y="353"/>
                  </a:lnTo>
                  <a:lnTo>
                    <a:pt x="0" y="353"/>
                  </a:lnTo>
                  <a:lnTo>
                    <a:pt x="0" y="833"/>
                  </a:lnTo>
                  <a:lnTo>
                    <a:pt x="120" y="833"/>
                  </a:lnTo>
                  <a:close/>
                  <a:moveTo>
                    <a:pt x="369" y="361"/>
                  </a:moveTo>
                  <a:lnTo>
                    <a:pt x="849" y="361"/>
                  </a:lnTo>
                  <a:lnTo>
                    <a:pt x="849" y="241"/>
                  </a:lnTo>
                  <a:lnTo>
                    <a:pt x="369" y="241"/>
                  </a:lnTo>
                  <a:lnTo>
                    <a:pt x="369" y="361"/>
                  </a:lnTo>
                  <a:close/>
                  <a:moveTo>
                    <a:pt x="772" y="587"/>
                  </a:moveTo>
                  <a:lnTo>
                    <a:pt x="1261" y="301"/>
                  </a:lnTo>
                  <a:lnTo>
                    <a:pt x="772" y="16"/>
                  </a:lnTo>
                  <a:cubicBezTo>
                    <a:pt x="743" y="0"/>
                    <a:pt x="707" y="9"/>
                    <a:pt x="690" y="38"/>
                  </a:cubicBezTo>
                  <a:cubicBezTo>
                    <a:pt x="673" y="67"/>
                    <a:pt x="683" y="103"/>
                    <a:pt x="711" y="120"/>
                  </a:cubicBezTo>
                  <a:lnTo>
                    <a:pt x="1111" y="353"/>
                  </a:lnTo>
                  <a:lnTo>
                    <a:pt x="1111" y="250"/>
                  </a:lnTo>
                  <a:lnTo>
                    <a:pt x="711" y="483"/>
                  </a:lnTo>
                  <a:cubicBezTo>
                    <a:pt x="683" y="500"/>
                    <a:pt x="673" y="536"/>
                    <a:pt x="690" y="565"/>
                  </a:cubicBezTo>
                  <a:cubicBezTo>
                    <a:pt x="707" y="594"/>
                    <a:pt x="743" y="603"/>
                    <a:pt x="772" y="587"/>
                  </a:cubicBezTo>
                  <a:close/>
                </a:path>
              </a:pathLst>
            </a:custGeom>
            <a:solidFill>
              <a:srgbClr val="00B050"/>
            </a:solidFill>
            <a:ln w="0" cap="flat">
              <a:solidFill>
                <a:srgbClr val="00B050"/>
              </a:solidFill>
              <a:prstDash val="solid"/>
              <a:round/>
              <a:headEnd/>
              <a:tailEnd/>
            </a:ln>
          </p:spPr>
          <p:txBody>
            <a:bodyPr/>
            <a:lstStyle/>
            <a:p>
              <a:endParaRPr lang="pt-BR"/>
            </a:p>
          </p:txBody>
        </p:sp>
        <p:sp>
          <p:nvSpPr>
            <p:cNvPr id="39981" name="Rectangle 47">
              <a:extLst>
                <a:ext uri="{FF2B5EF4-FFF2-40B4-BE49-F238E27FC236}">
                  <a16:creationId xmlns:a16="http://schemas.microsoft.com/office/drawing/2014/main" id="{C4D33B70-9906-53E8-F161-F2308398A364}"/>
                </a:ext>
              </a:extLst>
            </p:cNvPr>
            <p:cNvSpPr>
              <a:spLocks noChangeArrowheads="1"/>
            </p:cNvSpPr>
            <p:nvPr/>
          </p:nvSpPr>
          <p:spPr bwMode="auto">
            <a:xfrm>
              <a:off x="1204" y="3263"/>
              <a:ext cx="23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rgbClr val="00B050"/>
                  </a:solidFill>
                  <a:latin typeface="Arial" panose="020B0604020202020204" pitchFamily="34" charset="0"/>
                </a:rPr>
                <a:t>TAP</a:t>
              </a:r>
              <a:endParaRPr lang="pt-BR" altLang="pt-BR" sz="1800">
                <a:solidFill>
                  <a:schemeClr val="tx1"/>
                </a:solidFill>
                <a:latin typeface="Verdana" panose="020B0604030504040204" pitchFamily="34" charset="0"/>
              </a:endParaRPr>
            </a:p>
          </p:txBody>
        </p:sp>
        <p:sp>
          <p:nvSpPr>
            <p:cNvPr id="39982" name="Freeform 48">
              <a:extLst>
                <a:ext uri="{FF2B5EF4-FFF2-40B4-BE49-F238E27FC236}">
                  <a16:creationId xmlns:a16="http://schemas.microsoft.com/office/drawing/2014/main" id="{6B4637FC-DF2C-85F4-0C7D-2F2D124BACB4}"/>
                </a:ext>
              </a:extLst>
            </p:cNvPr>
            <p:cNvSpPr>
              <a:spLocks noEditPoints="1"/>
            </p:cNvSpPr>
            <p:nvPr/>
          </p:nvSpPr>
          <p:spPr bwMode="auto">
            <a:xfrm>
              <a:off x="1126" y="1799"/>
              <a:ext cx="1495" cy="1264"/>
            </a:xfrm>
            <a:custGeom>
              <a:avLst/>
              <a:gdLst>
                <a:gd name="T0" fmla="*/ 0 w 12461"/>
                <a:gd name="T1" fmla="*/ 0 h 10536"/>
                <a:gd name="T2" fmla="*/ 0 w 12461"/>
                <a:gd name="T3" fmla="*/ 0 h 10536"/>
                <a:gd name="T4" fmla="*/ 0 w 12461"/>
                <a:gd name="T5" fmla="*/ 0 h 10536"/>
                <a:gd name="T6" fmla="*/ 0 w 12461"/>
                <a:gd name="T7" fmla="*/ 0 h 10536"/>
                <a:gd name="T8" fmla="*/ 0 w 12461"/>
                <a:gd name="T9" fmla="*/ 0 h 10536"/>
                <a:gd name="T10" fmla="*/ 0 w 12461"/>
                <a:gd name="T11" fmla="*/ 1 h 10536"/>
                <a:gd name="T12" fmla="*/ 0 w 12461"/>
                <a:gd name="T13" fmla="*/ 1 h 10536"/>
                <a:gd name="T14" fmla="*/ 0 w 12461"/>
                <a:gd name="T15" fmla="*/ 1 h 10536"/>
                <a:gd name="T16" fmla="*/ 0 w 12461"/>
                <a:gd name="T17" fmla="*/ 1 h 10536"/>
                <a:gd name="T18" fmla="*/ 0 w 12461"/>
                <a:gd name="T19" fmla="*/ 1 h 10536"/>
                <a:gd name="T20" fmla="*/ 0 w 12461"/>
                <a:gd name="T21" fmla="*/ 1 h 10536"/>
                <a:gd name="T22" fmla="*/ 0 w 12461"/>
                <a:gd name="T23" fmla="*/ 1 h 10536"/>
                <a:gd name="T24" fmla="*/ 0 w 12461"/>
                <a:gd name="T25" fmla="*/ 1 h 10536"/>
                <a:gd name="T26" fmla="*/ 0 w 12461"/>
                <a:gd name="T27" fmla="*/ 1 h 10536"/>
                <a:gd name="T28" fmla="*/ 0 w 12461"/>
                <a:gd name="T29" fmla="*/ 1 h 10536"/>
                <a:gd name="T30" fmla="*/ 0 w 12461"/>
                <a:gd name="T31" fmla="*/ 2 h 10536"/>
                <a:gd name="T32" fmla="*/ 0 w 12461"/>
                <a:gd name="T33" fmla="*/ 2 h 10536"/>
                <a:gd name="T34" fmla="*/ 0 w 12461"/>
                <a:gd name="T35" fmla="*/ 2 h 10536"/>
                <a:gd name="T36" fmla="*/ 0 w 12461"/>
                <a:gd name="T37" fmla="*/ 2 h 10536"/>
                <a:gd name="T38" fmla="*/ 0 w 12461"/>
                <a:gd name="T39" fmla="*/ 2 h 10536"/>
                <a:gd name="T40" fmla="*/ 0 w 12461"/>
                <a:gd name="T41" fmla="*/ 2 h 10536"/>
                <a:gd name="T42" fmla="*/ 0 w 12461"/>
                <a:gd name="T43" fmla="*/ 2 h 10536"/>
                <a:gd name="T44" fmla="*/ 0 w 12461"/>
                <a:gd name="T45" fmla="*/ 2 h 10536"/>
                <a:gd name="T46" fmla="*/ 0 w 12461"/>
                <a:gd name="T47" fmla="*/ 2 h 10536"/>
                <a:gd name="T48" fmla="*/ 0 w 12461"/>
                <a:gd name="T49" fmla="*/ 2 h 10536"/>
                <a:gd name="T50" fmla="*/ 0 w 12461"/>
                <a:gd name="T51" fmla="*/ 2 h 10536"/>
                <a:gd name="T52" fmla="*/ 1 w 12461"/>
                <a:gd name="T53" fmla="*/ 2 h 10536"/>
                <a:gd name="T54" fmla="*/ 0 w 12461"/>
                <a:gd name="T55" fmla="*/ 2 h 10536"/>
                <a:gd name="T56" fmla="*/ 1 w 12461"/>
                <a:gd name="T57" fmla="*/ 2 h 10536"/>
                <a:gd name="T58" fmla="*/ 1 w 12461"/>
                <a:gd name="T59" fmla="*/ 2 h 10536"/>
                <a:gd name="T60" fmla="*/ 1 w 12461"/>
                <a:gd name="T61" fmla="*/ 2 h 10536"/>
                <a:gd name="T62" fmla="*/ 1 w 12461"/>
                <a:gd name="T63" fmla="*/ 2 h 10536"/>
                <a:gd name="T64" fmla="*/ 1 w 12461"/>
                <a:gd name="T65" fmla="*/ 2 h 10536"/>
                <a:gd name="T66" fmla="*/ 1 w 12461"/>
                <a:gd name="T67" fmla="*/ 2 h 10536"/>
                <a:gd name="T68" fmla="*/ 1 w 12461"/>
                <a:gd name="T69" fmla="*/ 2 h 10536"/>
                <a:gd name="T70" fmla="*/ 1 w 12461"/>
                <a:gd name="T71" fmla="*/ 2 h 10536"/>
                <a:gd name="T72" fmla="*/ 2 w 12461"/>
                <a:gd name="T73" fmla="*/ 2 h 10536"/>
                <a:gd name="T74" fmla="*/ 2 w 12461"/>
                <a:gd name="T75" fmla="*/ 2 h 10536"/>
                <a:gd name="T76" fmla="*/ 2 w 12461"/>
                <a:gd name="T77" fmla="*/ 2 h 10536"/>
                <a:gd name="T78" fmla="*/ 2 w 12461"/>
                <a:gd name="T79" fmla="*/ 2 h 10536"/>
                <a:gd name="T80" fmla="*/ 2 w 12461"/>
                <a:gd name="T81" fmla="*/ 2 h 10536"/>
                <a:gd name="T82" fmla="*/ 2 w 12461"/>
                <a:gd name="T83" fmla="*/ 2 h 10536"/>
                <a:gd name="T84" fmla="*/ 2 w 12461"/>
                <a:gd name="T85" fmla="*/ 2 h 10536"/>
                <a:gd name="T86" fmla="*/ 2 w 12461"/>
                <a:gd name="T87" fmla="*/ 2 h 10536"/>
                <a:gd name="T88" fmla="*/ 2 w 12461"/>
                <a:gd name="T89" fmla="*/ 2 h 10536"/>
                <a:gd name="T90" fmla="*/ 2 w 12461"/>
                <a:gd name="T91" fmla="*/ 2 h 10536"/>
                <a:gd name="T92" fmla="*/ 3 w 12461"/>
                <a:gd name="T93" fmla="*/ 2 h 10536"/>
                <a:gd name="T94" fmla="*/ 3 w 12461"/>
                <a:gd name="T95" fmla="*/ 2 h 10536"/>
                <a:gd name="T96" fmla="*/ 3 w 12461"/>
                <a:gd name="T97" fmla="*/ 2 h 10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461" h="10536">
                  <a:moveTo>
                    <a:pt x="0" y="0"/>
                  </a:moveTo>
                  <a:lnTo>
                    <a:pt x="0" y="480"/>
                  </a:lnTo>
                  <a:lnTo>
                    <a:pt x="120" y="480"/>
                  </a:lnTo>
                  <a:lnTo>
                    <a:pt x="120" y="0"/>
                  </a:lnTo>
                  <a:lnTo>
                    <a:pt x="0" y="0"/>
                  </a:lnTo>
                  <a:close/>
                  <a:moveTo>
                    <a:pt x="0" y="840"/>
                  </a:moveTo>
                  <a:lnTo>
                    <a:pt x="0" y="1320"/>
                  </a:lnTo>
                  <a:lnTo>
                    <a:pt x="120" y="1320"/>
                  </a:lnTo>
                  <a:lnTo>
                    <a:pt x="120" y="840"/>
                  </a:lnTo>
                  <a:lnTo>
                    <a:pt x="0" y="840"/>
                  </a:lnTo>
                  <a:close/>
                  <a:moveTo>
                    <a:pt x="0" y="1680"/>
                  </a:moveTo>
                  <a:lnTo>
                    <a:pt x="0" y="2160"/>
                  </a:lnTo>
                  <a:lnTo>
                    <a:pt x="120" y="2160"/>
                  </a:lnTo>
                  <a:lnTo>
                    <a:pt x="120" y="1680"/>
                  </a:lnTo>
                  <a:lnTo>
                    <a:pt x="0" y="1680"/>
                  </a:lnTo>
                  <a:close/>
                  <a:moveTo>
                    <a:pt x="0" y="2520"/>
                  </a:moveTo>
                  <a:lnTo>
                    <a:pt x="0" y="3000"/>
                  </a:lnTo>
                  <a:lnTo>
                    <a:pt x="120" y="3000"/>
                  </a:lnTo>
                  <a:lnTo>
                    <a:pt x="120" y="2520"/>
                  </a:lnTo>
                  <a:lnTo>
                    <a:pt x="0" y="2520"/>
                  </a:lnTo>
                  <a:close/>
                  <a:moveTo>
                    <a:pt x="0" y="3360"/>
                  </a:moveTo>
                  <a:lnTo>
                    <a:pt x="0" y="3840"/>
                  </a:lnTo>
                  <a:lnTo>
                    <a:pt x="120" y="3840"/>
                  </a:lnTo>
                  <a:lnTo>
                    <a:pt x="120" y="3360"/>
                  </a:lnTo>
                  <a:lnTo>
                    <a:pt x="0" y="3360"/>
                  </a:lnTo>
                  <a:close/>
                  <a:moveTo>
                    <a:pt x="0" y="4200"/>
                  </a:moveTo>
                  <a:lnTo>
                    <a:pt x="0" y="4680"/>
                  </a:lnTo>
                  <a:lnTo>
                    <a:pt x="120" y="4680"/>
                  </a:lnTo>
                  <a:lnTo>
                    <a:pt x="120" y="4200"/>
                  </a:lnTo>
                  <a:lnTo>
                    <a:pt x="0" y="4200"/>
                  </a:lnTo>
                  <a:close/>
                  <a:moveTo>
                    <a:pt x="0" y="5040"/>
                  </a:moveTo>
                  <a:lnTo>
                    <a:pt x="0" y="5520"/>
                  </a:lnTo>
                  <a:lnTo>
                    <a:pt x="120" y="5520"/>
                  </a:lnTo>
                  <a:lnTo>
                    <a:pt x="120" y="5040"/>
                  </a:lnTo>
                  <a:lnTo>
                    <a:pt x="0" y="5040"/>
                  </a:lnTo>
                  <a:close/>
                  <a:moveTo>
                    <a:pt x="0" y="5880"/>
                  </a:moveTo>
                  <a:lnTo>
                    <a:pt x="0" y="6360"/>
                  </a:lnTo>
                  <a:lnTo>
                    <a:pt x="120" y="6360"/>
                  </a:lnTo>
                  <a:lnTo>
                    <a:pt x="120" y="5880"/>
                  </a:lnTo>
                  <a:lnTo>
                    <a:pt x="0" y="5880"/>
                  </a:lnTo>
                  <a:close/>
                  <a:moveTo>
                    <a:pt x="0" y="6720"/>
                  </a:moveTo>
                  <a:lnTo>
                    <a:pt x="0" y="7200"/>
                  </a:lnTo>
                  <a:lnTo>
                    <a:pt x="120" y="7200"/>
                  </a:lnTo>
                  <a:lnTo>
                    <a:pt x="120" y="6720"/>
                  </a:lnTo>
                  <a:lnTo>
                    <a:pt x="0" y="6720"/>
                  </a:lnTo>
                  <a:close/>
                  <a:moveTo>
                    <a:pt x="0" y="7560"/>
                  </a:moveTo>
                  <a:lnTo>
                    <a:pt x="0" y="8040"/>
                  </a:lnTo>
                  <a:lnTo>
                    <a:pt x="120" y="8040"/>
                  </a:lnTo>
                  <a:lnTo>
                    <a:pt x="120" y="7560"/>
                  </a:lnTo>
                  <a:lnTo>
                    <a:pt x="0" y="7560"/>
                  </a:lnTo>
                  <a:close/>
                  <a:moveTo>
                    <a:pt x="0" y="8400"/>
                  </a:moveTo>
                  <a:lnTo>
                    <a:pt x="0" y="8880"/>
                  </a:lnTo>
                  <a:lnTo>
                    <a:pt x="120" y="8880"/>
                  </a:lnTo>
                  <a:lnTo>
                    <a:pt x="120" y="8400"/>
                  </a:lnTo>
                  <a:lnTo>
                    <a:pt x="0" y="8400"/>
                  </a:lnTo>
                  <a:close/>
                  <a:moveTo>
                    <a:pt x="0" y="9240"/>
                  </a:moveTo>
                  <a:lnTo>
                    <a:pt x="0" y="9720"/>
                  </a:lnTo>
                  <a:lnTo>
                    <a:pt x="120" y="9720"/>
                  </a:lnTo>
                  <a:lnTo>
                    <a:pt x="120" y="9240"/>
                  </a:lnTo>
                  <a:lnTo>
                    <a:pt x="0" y="9240"/>
                  </a:lnTo>
                  <a:close/>
                  <a:moveTo>
                    <a:pt x="0" y="10080"/>
                  </a:moveTo>
                  <a:lnTo>
                    <a:pt x="0" y="10234"/>
                  </a:lnTo>
                  <a:cubicBezTo>
                    <a:pt x="0" y="10267"/>
                    <a:pt x="27" y="10294"/>
                    <a:pt x="60" y="10294"/>
                  </a:cubicBezTo>
                  <a:lnTo>
                    <a:pt x="387" y="10294"/>
                  </a:lnTo>
                  <a:lnTo>
                    <a:pt x="387" y="10174"/>
                  </a:lnTo>
                  <a:lnTo>
                    <a:pt x="60" y="10174"/>
                  </a:lnTo>
                  <a:lnTo>
                    <a:pt x="120" y="10234"/>
                  </a:lnTo>
                  <a:lnTo>
                    <a:pt x="120" y="10080"/>
                  </a:lnTo>
                  <a:lnTo>
                    <a:pt x="0" y="10080"/>
                  </a:lnTo>
                  <a:close/>
                  <a:moveTo>
                    <a:pt x="747" y="10294"/>
                  </a:moveTo>
                  <a:lnTo>
                    <a:pt x="1227" y="10294"/>
                  </a:lnTo>
                  <a:lnTo>
                    <a:pt x="1227" y="10174"/>
                  </a:lnTo>
                  <a:lnTo>
                    <a:pt x="747" y="10174"/>
                  </a:lnTo>
                  <a:lnTo>
                    <a:pt x="747" y="10294"/>
                  </a:lnTo>
                  <a:close/>
                  <a:moveTo>
                    <a:pt x="1587" y="10294"/>
                  </a:moveTo>
                  <a:lnTo>
                    <a:pt x="2067" y="10294"/>
                  </a:lnTo>
                  <a:lnTo>
                    <a:pt x="2067" y="10174"/>
                  </a:lnTo>
                  <a:lnTo>
                    <a:pt x="1587" y="10174"/>
                  </a:lnTo>
                  <a:lnTo>
                    <a:pt x="1587" y="10294"/>
                  </a:lnTo>
                  <a:close/>
                  <a:moveTo>
                    <a:pt x="2427" y="10294"/>
                  </a:moveTo>
                  <a:lnTo>
                    <a:pt x="2907" y="10294"/>
                  </a:lnTo>
                  <a:lnTo>
                    <a:pt x="2907" y="10174"/>
                  </a:lnTo>
                  <a:lnTo>
                    <a:pt x="2427" y="10174"/>
                  </a:lnTo>
                  <a:lnTo>
                    <a:pt x="2427" y="10294"/>
                  </a:lnTo>
                  <a:close/>
                  <a:moveTo>
                    <a:pt x="3267" y="10294"/>
                  </a:moveTo>
                  <a:lnTo>
                    <a:pt x="3747" y="10294"/>
                  </a:lnTo>
                  <a:lnTo>
                    <a:pt x="3747" y="10174"/>
                  </a:lnTo>
                  <a:lnTo>
                    <a:pt x="3267" y="10174"/>
                  </a:lnTo>
                  <a:lnTo>
                    <a:pt x="3267" y="10294"/>
                  </a:lnTo>
                  <a:close/>
                  <a:moveTo>
                    <a:pt x="4107" y="10294"/>
                  </a:moveTo>
                  <a:lnTo>
                    <a:pt x="4587" y="10294"/>
                  </a:lnTo>
                  <a:lnTo>
                    <a:pt x="4587" y="10174"/>
                  </a:lnTo>
                  <a:lnTo>
                    <a:pt x="4107" y="10174"/>
                  </a:lnTo>
                  <a:lnTo>
                    <a:pt x="4107" y="10294"/>
                  </a:lnTo>
                  <a:close/>
                  <a:moveTo>
                    <a:pt x="4947" y="10294"/>
                  </a:moveTo>
                  <a:lnTo>
                    <a:pt x="5427" y="10294"/>
                  </a:lnTo>
                  <a:lnTo>
                    <a:pt x="5427" y="10174"/>
                  </a:lnTo>
                  <a:lnTo>
                    <a:pt x="4947" y="10174"/>
                  </a:lnTo>
                  <a:lnTo>
                    <a:pt x="4947" y="10294"/>
                  </a:lnTo>
                  <a:close/>
                  <a:moveTo>
                    <a:pt x="5787" y="10294"/>
                  </a:moveTo>
                  <a:lnTo>
                    <a:pt x="6267" y="10294"/>
                  </a:lnTo>
                  <a:lnTo>
                    <a:pt x="6267" y="10174"/>
                  </a:lnTo>
                  <a:lnTo>
                    <a:pt x="5787" y="10174"/>
                  </a:lnTo>
                  <a:lnTo>
                    <a:pt x="5787" y="10294"/>
                  </a:lnTo>
                  <a:close/>
                  <a:moveTo>
                    <a:pt x="6627" y="10294"/>
                  </a:moveTo>
                  <a:lnTo>
                    <a:pt x="7107" y="10294"/>
                  </a:lnTo>
                  <a:lnTo>
                    <a:pt x="7107" y="10174"/>
                  </a:lnTo>
                  <a:lnTo>
                    <a:pt x="6627" y="10174"/>
                  </a:lnTo>
                  <a:lnTo>
                    <a:pt x="6627" y="10294"/>
                  </a:lnTo>
                  <a:close/>
                  <a:moveTo>
                    <a:pt x="7467" y="10294"/>
                  </a:moveTo>
                  <a:lnTo>
                    <a:pt x="7947" y="10294"/>
                  </a:lnTo>
                  <a:lnTo>
                    <a:pt x="7947" y="10174"/>
                  </a:lnTo>
                  <a:lnTo>
                    <a:pt x="7467" y="10174"/>
                  </a:lnTo>
                  <a:lnTo>
                    <a:pt x="7467" y="10294"/>
                  </a:lnTo>
                  <a:close/>
                  <a:moveTo>
                    <a:pt x="8307" y="10294"/>
                  </a:moveTo>
                  <a:lnTo>
                    <a:pt x="8787" y="10294"/>
                  </a:lnTo>
                  <a:lnTo>
                    <a:pt x="8787" y="10174"/>
                  </a:lnTo>
                  <a:lnTo>
                    <a:pt x="8307" y="10174"/>
                  </a:lnTo>
                  <a:lnTo>
                    <a:pt x="8307" y="10294"/>
                  </a:lnTo>
                  <a:close/>
                  <a:moveTo>
                    <a:pt x="9147" y="10294"/>
                  </a:moveTo>
                  <a:lnTo>
                    <a:pt x="9627" y="10294"/>
                  </a:lnTo>
                  <a:lnTo>
                    <a:pt x="9627" y="10174"/>
                  </a:lnTo>
                  <a:lnTo>
                    <a:pt x="9147" y="10174"/>
                  </a:lnTo>
                  <a:lnTo>
                    <a:pt x="9147" y="10294"/>
                  </a:lnTo>
                  <a:close/>
                  <a:moveTo>
                    <a:pt x="9987" y="10294"/>
                  </a:moveTo>
                  <a:lnTo>
                    <a:pt x="10467" y="10294"/>
                  </a:lnTo>
                  <a:lnTo>
                    <a:pt x="10467" y="10174"/>
                  </a:lnTo>
                  <a:lnTo>
                    <a:pt x="9987" y="10174"/>
                  </a:lnTo>
                  <a:lnTo>
                    <a:pt x="9987" y="10294"/>
                  </a:lnTo>
                  <a:close/>
                  <a:moveTo>
                    <a:pt x="10827" y="10294"/>
                  </a:moveTo>
                  <a:lnTo>
                    <a:pt x="11307" y="10294"/>
                  </a:lnTo>
                  <a:lnTo>
                    <a:pt x="11307" y="10174"/>
                  </a:lnTo>
                  <a:lnTo>
                    <a:pt x="10827" y="10174"/>
                  </a:lnTo>
                  <a:lnTo>
                    <a:pt x="10827" y="10294"/>
                  </a:lnTo>
                  <a:close/>
                  <a:moveTo>
                    <a:pt x="11667" y="10294"/>
                  </a:moveTo>
                  <a:lnTo>
                    <a:pt x="12147" y="10294"/>
                  </a:lnTo>
                  <a:lnTo>
                    <a:pt x="12147" y="10174"/>
                  </a:lnTo>
                  <a:lnTo>
                    <a:pt x="11667" y="10174"/>
                  </a:lnTo>
                  <a:lnTo>
                    <a:pt x="11667" y="10294"/>
                  </a:lnTo>
                  <a:close/>
                  <a:moveTo>
                    <a:pt x="11972" y="10519"/>
                  </a:moveTo>
                  <a:lnTo>
                    <a:pt x="12461" y="10234"/>
                  </a:lnTo>
                  <a:lnTo>
                    <a:pt x="11972" y="9949"/>
                  </a:lnTo>
                  <a:cubicBezTo>
                    <a:pt x="11943" y="9932"/>
                    <a:pt x="11907" y="9942"/>
                    <a:pt x="11890" y="9970"/>
                  </a:cubicBezTo>
                  <a:cubicBezTo>
                    <a:pt x="11873" y="9999"/>
                    <a:pt x="11883" y="10036"/>
                    <a:pt x="11911" y="10052"/>
                  </a:cubicBezTo>
                  <a:lnTo>
                    <a:pt x="12311" y="10286"/>
                  </a:lnTo>
                  <a:lnTo>
                    <a:pt x="12311" y="10182"/>
                  </a:lnTo>
                  <a:lnTo>
                    <a:pt x="11911" y="10415"/>
                  </a:lnTo>
                  <a:cubicBezTo>
                    <a:pt x="11883" y="10432"/>
                    <a:pt x="11873" y="10469"/>
                    <a:pt x="11890" y="10497"/>
                  </a:cubicBezTo>
                  <a:cubicBezTo>
                    <a:pt x="11907" y="10526"/>
                    <a:pt x="11943" y="10536"/>
                    <a:pt x="11972" y="10519"/>
                  </a:cubicBezTo>
                  <a:close/>
                </a:path>
              </a:pathLst>
            </a:custGeom>
            <a:solidFill>
              <a:srgbClr val="FF0000"/>
            </a:solidFill>
            <a:ln w="0" cap="flat">
              <a:solidFill>
                <a:srgbClr val="FF0000"/>
              </a:solidFill>
              <a:prstDash val="solid"/>
              <a:round/>
              <a:headEnd/>
              <a:tailEnd/>
            </a:ln>
          </p:spPr>
          <p:txBody>
            <a:bodyPr/>
            <a:lstStyle/>
            <a:p>
              <a:endParaRPr lang="pt-BR"/>
            </a:p>
          </p:txBody>
        </p:sp>
        <p:sp>
          <p:nvSpPr>
            <p:cNvPr id="39983" name="Rectangle 49">
              <a:extLst>
                <a:ext uri="{FF2B5EF4-FFF2-40B4-BE49-F238E27FC236}">
                  <a16:creationId xmlns:a16="http://schemas.microsoft.com/office/drawing/2014/main" id="{52FD0A17-8A46-D119-7E18-C8A1710BCD83}"/>
                </a:ext>
              </a:extLst>
            </p:cNvPr>
            <p:cNvSpPr>
              <a:spLocks noChangeArrowheads="1"/>
            </p:cNvSpPr>
            <p:nvPr/>
          </p:nvSpPr>
          <p:spPr bwMode="auto">
            <a:xfrm>
              <a:off x="1733" y="2885"/>
              <a:ext cx="41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rgbClr val="FF0000"/>
                  </a:solidFill>
                  <a:latin typeface="Arial" panose="020B0604020202020204" pitchFamily="34" charset="0"/>
                </a:rPr>
                <a:t>V, P e Q</a:t>
              </a:r>
              <a:endParaRPr lang="pt-BR" altLang="pt-BR" sz="1800">
                <a:solidFill>
                  <a:schemeClr val="tx1"/>
                </a:solidFill>
                <a:latin typeface="Verdana" panose="020B0604030504040204" pitchFamily="34" charset="0"/>
              </a:endParaRPr>
            </a:p>
          </p:txBody>
        </p:sp>
        <p:sp>
          <p:nvSpPr>
            <p:cNvPr id="39984" name="Line 50">
              <a:extLst>
                <a:ext uri="{FF2B5EF4-FFF2-40B4-BE49-F238E27FC236}">
                  <a16:creationId xmlns:a16="http://schemas.microsoft.com/office/drawing/2014/main" id="{036A349E-2451-B608-E89F-E9053FCCFBD5}"/>
                </a:ext>
              </a:extLst>
            </p:cNvPr>
            <p:cNvSpPr>
              <a:spLocks noChangeShapeType="1"/>
            </p:cNvSpPr>
            <p:nvPr/>
          </p:nvSpPr>
          <p:spPr bwMode="auto">
            <a:xfrm flipV="1">
              <a:off x="4350" y="1166"/>
              <a:ext cx="207" cy="3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9985" name="Line 51">
              <a:extLst>
                <a:ext uri="{FF2B5EF4-FFF2-40B4-BE49-F238E27FC236}">
                  <a16:creationId xmlns:a16="http://schemas.microsoft.com/office/drawing/2014/main" id="{AA96F64E-B23F-869C-4B74-799C8CFF3AA2}"/>
                </a:ext>
              </a:extLst>
            </p:cNvPr>
            <p:cNvSpPr>
              <a:spLocks noChangeShapeType="1"/>
            </p:cNvSpPr>
            <p:nvPr/>
          </p:nvSpPr>
          <p:spPr bwMode="auto">
            <a:xfrm>
              <a:off x="4350" y="1545"/>
              <a:ext cx="222" cy="2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9986" name="Freeform 52">
              <a:extLst>
                <a:ext uri="{FF2B5EF4-FFF2-40B4-BE49-F238E27FC236}">
                  <a16:creationId xmlns:a16="http://schemas.microsoft.com/office/drawing/2014/main" id="{51805F3D-0285-F107-17AC-7A798D88A619}"/>
                </a:ext>
              </a:extLst>
            </p:cNvPr>
            <p:cNvSpPr>
              <a:spLocks noEditPoints="1"/>
            </p:cNvSpPr>
            <p:nvPr/>
          </p:nvSpPr>
          <p:spPr bwMode="auto">
            <a:xfrm>
              <a:off x="3840" y="1838"/>
              <a:ext cx="989" cy="1135"/>
            </a:xfrm>
            <a:custGeom>
              <a:avLst/>
              <a:gdLst>
                <a:gd name="T0" fmla="*/ 14 w 4118"/>
                <a:gd name="T1" fmla="*/ 1 h 4731"/>
                <a:gd name="T2" fmla="*/ 13 w 4118"/>
                <a:gd name="T3" fmla="*/ 0 h 4731"/>
                <a:gd name="T4" fmla="*/ 14 w 4118"/>
                <a:gd name="T5" fmla="*/ 1 h 4731"/>
                <a:gd name="T6" fmla="*/ 13 w 4118"/>
                <a:gd name="T7" fmla="*/ 2 h 4731"/>
                <a:gd name="T8" fmla="*/ 14 w 4118"/>
                <a:gd name="T9" fmla="*/ 1 h 4731"/>
                <a:gd name="T10" fmla="*/ 14 w 4118"/>
                <a:gd name="T11" fmla="*/ 4 h 4731"/>
                <a:gd name="T12" fmla="*/ 13 w 4118"/>
                <a:gd name="T13" fmla="*/ 3 h 4731"/>
                <a:gd name="T14" fmla="*/ 14 w 4118"/>
                <a:gd name="T15" fmla="*/ 4 h 4731"/>
                <a:gd name="T16" fmla="*/ 13 w 4118"/>
                <a:gd name="T17" fmla="*/ 5 h 4731"/>
                <a:gd name="T18" fmla="*/ 14 w 4118"/>
                <a:gd name="T19" fmla="*/ 4 h 4731"/>
                <a:gd name="T20" fmla="*/ 14 w 4118"/>
                <a:gd name="T21" fmla="*/ 6 h 4731"/>
                <a:gd name="T22" fmla="*/ 13 w 4118"/>
                <a:gd name="T23" fmla="*/ 6 h 4731"/>
                <a:gd name="T24" fmla="*/ 14 w 4118"/>
                <a:gd name="T25" fmla="*/ 7 h 4731"/>
                <a:gd name="T26" fmla="*/ 13 w 4118"/>
                <a:gd name="T27" fmla="*/ 8 h 4731"/>
                <a:gd name="T28" fmla="*/ 14 w 4118"/>
                <a:gd name="T29" fmla="*/ 7 h 4731"/>
                <a:gd name="T30" fmla="*/ 14 w 4118"/>
                <a:gd name="T31" fmla="*/ 9 h 4731"/>
                <a:gd name="T32" fmla="*/ 13 w 4118"/>
                <a:gd name="T33" fmla="*/ 8 h 4731"/>
                <a:gd name="T34" fmla="*/ 14 w 4118"/>
                <a:gd name="T35" fmla="*/ 10 h 4731"/>
                <a:gd name="T36" fmla="*/ 13 w 4118"/>
                <a:gd name="T37" fmla="*/ 11 h 4731"/>
                <a:gd name="T38" fmla="*/ 14 w 4118"/>
                <a:gd name="T39" fmla="*/ 10 h 4731"/>
                <a:gd name="T40" fmla="*/ 14 w 4118"/>
                <a:gd name="T41" fmla="*/ 12 h 4731"/>
                <a:gd name="T42" fmla="*/ 13 w 4118"/>
                <a:gd name="T43" fmla="*/ 11 h 4731"/>
                <a:gd name="T44" fmla="*/ 14 w 4118"/>
                <a:gd name="T45" fmla="*/ 12 h 4731"/>
                <a:gd name="T46" fmla="*/ 13 w 4118"/>
                <a:gd name="T47" fmla="*/ 13 h 4731"/>
                <a:gd name="T48" fmla="*/ 14 w 4118"/>
                <a:gd name="T49" fmla="*/ 12 h 4731"/>
                <a:gd name="T50" fmla="*/ 14 w 4118"/>
                <a:gd name="T51" fmla="*/ 15 h 4731"/>
                <a:gd name="T52" fmla="*/ 13 w 4118"/>
                <a:gd name="T53" fmla="*/ 14 h 4731"/>
                <a:gd name="T54" fmla="*/ 13 w 4118"/>
                <a:gd name="T55" fmla="*/ 15 h 4731"/>
                <a:gd name="T56" fmla="*/ 13 w 4118"/>
                <a:gd name="T57" fmla="*/ 15 h 4731"/>
                <a:gd name="T58" fmla="*/ 13 w 4118"/>
                <a:gd name="T59" fmla="*/ 15 h 4731"/>
                <a:gd name="T60" fmla="*/ 11 w 4118"/>
                <a:gd name="T61" fmla="*/ 15 h 4731"/>
                <a:gd name="T62" fmla="*/ 12 w 4118"/>
                <a:gd name="T63" fmla="*/ 15 h 4731"/>
                <a:gd name="T64" fmla="*/ 11 w 4118"/>
                <a:gd name="T65" fmla="*/ 15 h 4731"/>
                <a:gd name="T66" fmla="*/ 10 w 4118"/>
                <a:gd name="T67" fmla="*/ 15 h 4731"/>
                <a:gd name="T68" fmla="*/ 11 w 4118"/>
                <a:gd name="T69" fmla="*/ 15 h 4731"/>
                <a:gd name="T70" fmla="*/ 8 w 4118"/>
                <a:gd name="T71" fmla="*/ 15 h 4731"/>
                <a:gd name="T72" fmla="*/ 9 w 4118"/>
                <a:gd name="T73" fmla="*/ 15 h 4731"/>
                <a:gd name="T74" fmla="*/ 8 w 4118"/>
                <a:gd name="T75" fmla="*/ 15 h 4731"/>
                <a:gd name="T76" fmla="*/ 7 w 4118"/>
                <a:gd name="T77" fmla="*/ 15 h 4731"/>
                <a:gd name="T78" fmla="*/ 8 w 4118"/>
                <a:gd name="T79" fmla="*/ 15 h 4731"/>
                <a:gd name="T80" fmla="*/ 6 w 4118"/>
                <a:gd name="T81" fmla="*/ 15 h 4731"/>
                <a:gd name="T82" fmla="*/ 6 w 4118"/>
                <a:gd name="T83" fmla="*/ 15 h 4731"/>
                <a:gd name="T84" fmla="*/ 5 w 4118"/>
                <a:gd name="T85" fmla="*/ 15 h 4731"/>
                <a:gd name="T86" fmla="*/ 4 w 4118"/>
                <a:gd name="T87" fmla="*/ 15 h 4731"/>
                <a:gd name="T88" fmla="*/ 5 w 4118"/>
                <a:gd name="T89" fmla="*/ 15 h 4731"/>
                <a:gd name="T90" fmla="*/ 3 w 4118"/>
                <a:gd name="T91" fmla="*/ 15 h 4731"/>
                <a:gd name="T92" fmla="*/ 4 w 4118"/>
                <a:gd name="T93" fmla="*/ 15 h 4731"/>
                <a:gd name="T94" fmla="*/ 2 w 4118"/>
                <a:gd name="T95" fmla="*/ 15 h 4731"/>
                <a:gd name="T96" fmla="*/ 1 w 4118"/>
                <a:gd name="T97" fmla="*/ 15 h 4731"/>
                <a:gd name="T98" fmla="*/ 2 w 4118"/>
                <a:gd name="T99" fmla="*/ 15 h 4731"/>
                <a:gd name="T100" fmla="*/ 0 w 4118"/>
                <a:gd name="T101" fmla="*/ 15 h 4731"/>
                <a:gd name="T102" fmla="*/ 1 w 4118"/>
                <a:gd name="T103" fmla="*/ 15 h 4731"/>
                <a:gd name="T104" fmla="*/ 1 w 4118"/>
                <a:gd name="T105" fmla="*/ 16 h 4731"/>
                <a:gd name="T106" fmla="*/ 1 w 4118"/>
                <a:gd name="T107" fmla="*/ 15 h 4731"/>
                <a:gd name="T108" fmla="*/ 1 w 4118"/>
                <a:gd name="T109" fmla="*/ 15 h 4731"/>
                <a:gd name="T110" fmla="*/ 0 w 4118"/>
                <a:gd name="T111" fmla="*/ 15 h 4731"/>
                <a:gd name="T112" fmla="*/ 1 w 4118"/>
                <a:gd name="T113" fmla="*/ 16 h 47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18" h="4731">
                  <a:moveTo>
                    <a:pt x="4118" y="0"/>
                  </a:moveTo>
                  <a:lnTo>
                    <a:pt x="4118" y="240"/>
                  </a:lnTo>
                  <a:lnTo>
                    <a:pt x="4058" y="240"/>
                  </a:lnTo>
                  <a:lnTo>
                    <a:pt x="4058" y="0"/>
                  </a:lnTo>
                  <a:lnTo>
                    <a:pt x="4118" y="0"/>
                  </a:lnTo>
                  <a:close/>
                  <a:moveTo>
                    <a:pt x="4118" y="420"/>
                  </a:moveTo>
                  <a:lnTo>
                    <a:pt x="4118" y="660"/>
                  </a:lnTo>
                  <a:lnTo>
                    <a:pt x="4058" y="660"/>
                  </a:lnTo>
                  <a:lnTo>
                    <a:pt x="4058" y="420"/>
                  </a:lnTo>
                  <a:lnTo>
                    <a:pt x="4118" y="420"/>
                  </a:lnTo>
                  <a:close/>
                  <a:moveTo>
                    <a:pt x="4118" y="840"/>
                  </a:moveTo>
                  <a:lnTo>
                    <a:pt x="4118" y="1080"/>
                  </a:lnTo>
                  <a:lnTo>
                    <a:pt x="4058" y="1080"/>
                  </a:lnTo>
                  <a:lnTo>
                    <a:pt x="4058" y="840"/>
                  </a:lnTo>
                  <a:lnTo>
                    <a:pt x="4118" y="840"/>
                  </a:lnTo>
                  <a:close/>
                  <a:moveTo>
                    <a:pt x="4118" y="1260"/>
                  </a:moveTo>
                  <a:lnTo>
                    <a:pt x="4118" y="1500"/>
                  </a:lnTo>
                  <a:lnTo>
                    <a:pt x="4058" y="1500"/>
                  </a:lnTo>
                  <a:lnTo>
                    <a:pt x="4058" y="1260"/>
                  </a:lnTo>
                  <a:lnTo>
                    <a:pt x="4118" y="1260"/>
                  </a:lnTo>
                  <a:close/>
                  <a:moveTo>
                    <a:pt x="4118" y="1680"/>
                  </a:moveTo>
                  <a:lnTo>
                    <a:pt x="4118" y="1920"/>
                  </a:lnTo>
                  <a:lnTo>
                    <a:pt x="4058" y="1920"/>
                  </a:lnTo>
                  <a:lnTo>
                    <a:pt x="4058" y="1680"/>
                  </a:lnTo>
                  <a:lnTo>
                    <a:pt x="4118" y="1680"/>
                  </a:lnTo>
                  <a:close/>
                  <a:moveTo>
                    <a:pt x="4118" y="2100"/>
                  </a:moveTo>
                  <a:lnTo>
                    <a:pt x="4118" y="2340"/>
                  </a:lnTo>
                  <a:lnTo>
                    <a:pt x="4058" y="2340"/>
                  </a:lnTo>
                  <a:lnTo>
                    <a:pt x="4058" y="2100"/>
                  </a:lnTo>
                  <a:lnTo>
                    <a:pt x="4118" y="2100"/>
                  </a:lnTo>
                  <a:close/>
                  <a:moveTo>
                    <a:pt x="4118" y="2520"/>
                  </a:moveTo>
                  <a:lnTo>
                    <a:pt x="4118" y="2760"/>
                  </a:lnTo>
                  <a:lnTo>
                    <a:pt x="4058" y="2760"/>
                  </a:lnTo>
                  <a:lnTo>
                    <a:pt x="4058" y="2520"/>
                  </a:lnTo>
                  <a:lnTo>
                    <a:pt x="4118" y="2520"/>
                  </a:lnTo>
                  <a:close/>
                  <a:moveTo>
                    <a:pt x="4118" y="2940"/>
                  </a:moveTo>
                  <a:lnTo>
                    <a:pt x="4118" y="3180"/>
                  </a:lnTo>
                  <a:lnTo>
                    <a:pt x="4058" y="3180"/>
                  </a:lnTo>
                  <a:lnTo>
                    <a:pt x="4058" y="2940"/>
                  </a:lnTo>
                  <a:lnTo>
                    <a:pt x="4118" y="2940"/>
                  </a:lnTo>
                  <a:close/>
                  <a:moveTo>
                    <a:pt x="4118" y="3360"/>
                  </a:moveTo>
                  <a:lnTo>
                    <a:pt x="4118" y="3600"/>
                  </a:lnTo>
                  <a:lnTo>
                    <a:pt x="4058" y="3600"/>
                  </a:lnTo>
                  <a:lnTo>
                    <a:pt x="4058" y="3360"/>
                  </a:lnTo>
                  <a:lnTo>
                    <a:pt x="4118" y="3360"/>
                  </a:lnTo>
                  <a:close/>
                  <a:moveTo>
                    <a:pt x="4118" y="3780"/>
                  </a:moveTo>
                  <a:lnTo>
                    <a:pt x="4118" y="4020"/>
                  </a:lnTo>
                  <a:lnTo>
                    <a:pt x="4058" y="4020"/>
                  </a:lnTo>
                  <a:lnTo>
                    <a:pt x="4058" y="3780"/>
                  </a:lnTo>
                  <a:lnTo>
                    <a:pt x="4118" y="3780"/>
                  </a:lnTo>
                  <a:close/>
                  <a:moveTo>
                    <a:pt x="4118" y="4200"/>
                  </a:moveTo>
                  <a:lnTo>
                    <a:pt x="4118" y="4440"/>
                  </a:lnTo>
                  <a:lnTo>
                    <a:pt x="4058" y="4440"/>
                  </a:lnTo>
                  <a:lnTo>
                    <a:pt x="4058" y="4200"/>
                  </a:lnTo>
                  <a:lnTo>
                    <a:pt x="4118" y="4200"/>
                  </a:lnTo>
                  <a:close/>
                  <a:moveTo>
                    <a:pt x="4047" y="4610"/>
                  </a:moveTo>
                  <a:lnTo>
                    <a:pt x="3807" y="4610"/>
                  </a:lnTo>
                  <a:lnTo>
                    <a:pt x="3807" y="4550"/>
                  </a:lnTo>
                  <a:lnTo>
                    <a:pt x="4047" y="4550"/>
                  </a:lnTo>
                  <a:lnTo>
                    <a:pt x="4047" y="4610"/>
                  </a:lnTo>
                  <a:close/>
                  <a:moveTo>
                    <a:pt x="3627" y="4610"/>
                  </a:moveTo>
                  <a:lnTo>
                    <a:pt x="3387" y="4610"/>
                  </a:lnTo>
                  <a:lnTo>
                    <a:pt x="3387" y="4550"/>
                  </a:lnTo>
                  <a:lnTo>
                    <a:pt x="3627" y="4550"/>
                  </a:lnTo>
                  <a:lnTo>
                    <a:pt x="3627" y="4610"/>
                  </a:lnTo>
                  <a:close/>
                  <a:moveTo>
                    <a:pt x="3207" y="4610"/>
                  </a:moveTo>
                  <a:lnTo>
                    <a:pt x="2967" y="4610"/>
                  </a:lnTo>
                  <a:lnTo>
                    <a:pt x="2967" y="4550"/>
                  </a:lnTo>
                  <a:lnTo>
                    <a:pt x="3207" y="4550"/>
                  </a:lnTo>
                  <a:lnTo>
                    <a:pt x="3207" y="4610"/>
                  </a:lnTo>
                  <a:close/>
                  <a:moveTo>
                    <a:pt x="2787" y="4610"/>
                  </a:moveTo>
                  <a:lnTo>
                    <a:pt x="2547" y="4610"/>
                  </a:lnTo>
                  <a:lnTo>
                    <a:pt x="2547" y="4550"/>
                  </a:lnTo>
                  <a:lnTo>
                    <a:pt x="2787" y="4550"/>
                  </a:lnTo>
                  <a:lnTo>
                    <a:pt x="2787" y="4610"/>
                  </a:lnTo>
                  <a:close/>
                  <a:moveTo>
                    <a:pt x="2367" y="4610"/>
                  </a:moveTo>
                  <a:lnTo>
                    <a:pt x="2127" y="4610"/>
                  </a:lnTo>
                  <a:lnTo>
                    <a:pt x="2127" y="4550"/>
                  </a:lnTo>
                  <a:lnTo>
                    <a:pt x="2367" y="4550"/>
                  </a:lnTo>
                  <a:lnTo>
                    <a:pt x="2367" y="4610"/>
                  </a:lnTo>
                  <a:close/>
                  <a:moveTo>
                    <a:pt x="1947" y="4610"/>
                  </a:moveTo>
                  <a:lnTo>
                    <a:pt x="1707" y="4610"/>
                  </a:lnTo>
                  <a:lnTo>
                    <a:pt x="1707" y="4550"/>
                  </a:lnTo>
                  <a:lnTo>
                    <a:pt x="1947" y="4550"/>
                  </a:lnTo>
                  <a:lnTo>
                    <a:pt x="1947" y="4610"/>
                  </a:lnTo>
                  <a:close/>
                  <a:moveTo>
                    <a:pt x="1527" y="4610"/>
                  </a:moveTo>
                  <a:lnTo>
                    <a:pt x="1287" y="4610"/>
                  </a:lnTo>
                  <a:lnTo>
                    <a:pt x="1287" y="4550"/>
                  </a:lnTo>
                  <a:lnTo>
                    <a:pt x="1527" y="4550"/>
                  </a:lnTo>
                  <a:lnTo>
                    <a:pt x="1527" y="4610"/>
                  </a:lnTo>
                  <a:close/>
                  <a:moveTo>
                    <a:pt x="1107" y="4610"/>
                  </a:moveTo>
                  <a:lnTo>
                    <a:pt x="867" y="4610"/>
                  </a:lnTo>
                  <a:lnTo>
                    <a:pt x="867" y="4550"/>
                  </a:lnTo>
                  <a:lnTo>
                    <a:pt x="1107" y="4550"/>
                  </a:lnTo>
                  <a:lnTo>
                    <a:pt x="1107" y="4610"/>
                  </a:lnTo>
                  <a:close/>
                  <a:moveTo>
                    <a:pt x="687" y="4610"/>
                  </a:moveTo>
                  <a:lnTo>
                    <a:pt x="447" y="4610"/>
                  </a:lnTo>
                  <a:lnTo>
                    <a:pt x="447" y="4550"/>
                  </a:lnTo>
                  <a:lnTo>
                    <a:pt x="687" y="4550"/>
                  </a:lnTo>
                  <a:lnTo>
                    <a:pt x="687" y="4610"/>
                  </a:lnTo>
                  <a:close/>
                  <a:moveTo>
                    <a:pt x="267" y="4610"/>
                  </a:moveTo>
                  <a:lnTo>
                    <a:pt x="60" y="4610"/>
                  </a:lnTo>
                  <a:lnTo>
                    <a:pt x="60" y="4550"/>
                  </a:lnTo>
                  <a:lnTo>
                    <a:pt x="267" y="4550"/>
                  </a:lnTo>
                  <a:lnTo>
                    <a:pt x="267" y="4610"/>
                  </a:lnTo>
                  <a:close/>
                  <a:moveTo>
                    <a:pt x="245" y="4722"/>
                  </a:moveTo>
                  <a:lnTo>
                    <a:pt x="0" y="4580"/>
                  </a:lnTo>
                  <a:lnTo>
                    <a:pt x="245" y="4437"/>
                  </a:lnTo>
                  <a:cubicBezTo>
                    <a:pt x="259" y="4429"/>
                    <a:pt x="277" y="4434"/>
                    <a:pt x="286" y="4448"/>
                  </a:cubicBezTo>
                  <a:cubicBezTo>
                    <a:pt x="294" y="4462"/>
                    <a:pt x="289" y="4481"/>
                    <a:pt x="275" y="4489"/>
                  </a:cubicBezTo>
                  <a:lnTo>
                    <a:pt x="75" y="4606"/>
                  </a:lnTo>
                  <a:lnTo>
                    <a:pt x="75" y="4554"/>
                  </a:lnTo>
                  <a:lnTo>
                    <a:pt x="275" y="4670"/>
                  </a:lnTo>
                  <a:cubicBezTo>
                    <a:pt x="289" y="4679"/>
                    <a:pt x="294" y="4697"/>
                    <a:pt x="286" y="4711"/>
                  </a:cubicBezTo>
                  <a:cubicBezTo>
                    <a:pt x="277" y="4726"/>
                    <a:pt x="259" y="4731"/>
                    <a:pt x="245" y="4722"/>
                  </a:cubicBezTo>
                  <a:close/>
                </a:path>
              </a:pathLst>
            </a:custGeom>
            <a:solidFill>
              <a:srgbClr val="FF0000"/>
            </a:solidFill>
            <a:ln w="0" cap="flat">
              <a:solidFill>
                <a:srgbClr val="FF0000"/>
              </a:solidFill>
              <a:prstDash val="solid"/>
              <a:round/>
              <a:headEnd/>
              <a:tailEnd/>
            </a:ln>
          </p:spPr>
          <p:txBody>
            <a:bodyPr/>
            <a:lstStyle/>
            <a:p>
              <a:endParaRPr lang="pt-BR"/>
            </a:p>
          </p:txBody>
        </p:sp>
        <p:sp>
          <p:nvSpPr>
            <p:cNvPr id="39987" name="Rectangle 53">
              <a:extLst>
                <a:ext uri="{FF2B5EF4-FFF2-40B4-BE49-F238E27FC236}">
                  <a16:creationId xmlns:a16="http://schemas.microsoft.com/office/drawing/2014/main" id="{4C81645C-3500-E5D3-9BEE-13046D8A4723}"/>
                </a:ext>
              </a:extLst>
            </p:cNvPr>
            <p:cNvSpPr>
              <a:spLocks noChangeArrowheads="1"/>
            </p:cNvSpPr>
            <p:nvPr/>
          </p:nvSpPr>
          <p:spPr bwMode="auto">
            <a:xfrm>
              <a:off x="4572" y="1753"/>
              <a:ext cx="498" cy="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9988" name="Rectangle 54">
              <a:extLst>
                <a:ext uri="{FF2B5EF4-FFF2-40B4-BE49-F238E27FC236}">
                  <a16:creationId xmlns:a16="http://schemas.microsoft.com/office/drawing/2014/main" id="{4B9B6808-3BF6-1857-2BB0-D2832B48B947}"/>
                </a:ext>
              </a:extLst>
            </p:cNvPr>
            <p:cNvSpPr>
              <a:spLocks noChangeArrowheads="1"/>
            </p:cNvSpPr>
            <p:nvPr/>
          </p:nvSpPr>
          <p:spPr bwMode="auto">
            <a:xfrm>
              <a:off x="4572" y="1753"/>
              <a:ext cx="498" cy="1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9989" name="Rectangle 55">
              <a:extLst>
                <a:ext uri="{FF2B5EF4-FFF2-40B4-BE49-F238E27FC236}">
                  <a16:creationId xmlns:a16="http://schemas.microsoft.com/office/drawing/2014/main" id="{281C2486-1408-5397-51C1-B3F210E7520C}"/>
                </a:ext>
              </a:extLst>
            </p:cNvPr>
            <p:cNvSpPr>
              <a:spLocks noChangeArrowheads="1"/>
            </p:cNvSpPr>
            <p:nvPr/>
          </p:nvSpPr>
          <p:spPr bwMode="auto">
            <a:xfrm>
              <a:off x="4748" y="1786"/>
              <a:ext cx="1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rgbClr val="000000"/>
                  </a:solidFill>
                  <a:latin typeface="Arial" panose="020B0604020202020204" pitchFamily="34" charset="0"/>
                </a:rPr>
                <a:t>GD</a:t>
              </a:r>
              <a:endParaRPr lang="pt-BR" altLang="pt-BR" sz="1800">
                <a:solidFill>
                  <a:schemeClr val="tx1"/>
                </a:solidFill>
                <a:latin typeface="Verdana" panose="020B0604030504040204" pitchFamily="34" charset="0"/>
              </a:endParaRPr>
            </a:p>
          </p:txBody>
        </p:sp>
        <p:sp>
          <p:nvSpPr>
            <p:cNvPr id="39990" name="Rectangle 56">
              <a:extLst>
                <a:ext uri="{FF2B5EF4-FFF2-40B4-BE49-F238E27FC236}">
                  <a16:creationId xmlns:a16="http://schemas.microsoft.com/office/drawing/2014/main" id="{C32AF4A9-5217-F75A-FF65-896222667B4A}"/>
                </a:ext>
              </a:extLst>
            </p:cNvPr>
            <p:cNvSpPr>
              <a:spLocks noChangeArrowheads="1"/>
            </p:cNvSpPr>
            <p:nvPr/>
          </p:nvSpPr>
          <p:spPr bwMode="auto">
            <a:xfrm>
              <a:off x="4194" y="3029"/>
              <a:ext cx="40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rgbClr val="FF0000"/>
                  </a:solidFill>
                  <a:latin typeface="Arial" panose="020B0604020202020204" pitchFamily="34" charset="0"/>
                </a:rPr>
                <a:t>V, P e Q</a:t>
              </a:r>
              <a:endParaRPr lang="pt-BR" altLang="pt-BR" sz="1800">
                <a:solidFill>
                  <a:schemeClr val="tx1"/>
                </a:solidFill>
                <a:latin typeface="Verdana" panose="020B0604030504040204" pitchFamily="34" charset="0"/>
              </a:endParaRPr>
            </a:p>
          </p:txBody>
        </p:sp>
        <p:sp>
          <p:nvSpPr>
            <p:cNvPr id="39991" name="Freeform 57">
              <a:extLst>
                <a:ext uri="{FF2B5EF4-FFF2-40B4-BE49-F238E27FC236}">
                  <a16:creationId xmlns:a16="http://schemas.microsoft.com/office/drawing/2014/main" id="{91E75F3E-A0FD-A00F-D908-EFB5903465A5}"/>
                </a:ext>
              </a:extLst>
            </p:cNvPr>
            <p:cNvSpPr>
              <a:spLocks noEditPoints="1"/>
            </p:cNvSpPr>
            <p:nvPr/>
          </p:nvSpPr>
          <p:spPr bwMode="auto">
            <a:xfrm>
              <a:off x="3840" y="1291"/>
              <a:ext cx="1303" cy="1897"/>
            </a:xfrm>
            <a:custGeom>
              <a:avLst/>
              <a:gdLst>
                <a:gd name="T0" fmla="*/ 18 w 5428"/>
                <a:gd name="T1" fmla="*/ 1 h 7905"/>
                <a:gd name="T2" fmla="*/ 18 w 5428"/>
                <a:gd name="T3" fmla="*/ 1 h 7905"/>
                <a:gd name="T4" fmla="*/ 18 w 5428"/>
                <a:gd name="T5" fmla="*/ 1 h 7905"/>
                <a:gd name="T6" fmla="*/ 18 w 5428"/>
                <a:gd name="T7" fmla="*/ 4 h 7905"/>
                <a:gd name="T8" fmla="*/ 18 w 5428"/>
                <a:gd name="T9" fmla="*/ 3 h 7905"/>
                <a:gd name="T10" fmla="*/ 18 w 5428"/>
                <a:gd name="T11" fmla="*/ 5 h 7905"/>
                <a:gd name="T12" fmla="*/ 18 w 5428"/>
                <a:gd name="T13" fmla="*/ 6 h 7905"/>
                <a:gd name="T14" fmla="*/ 18 w 5428"/>
                <a:gd name="T15" fmla="*/ 6 h 7905"/>
                <a:gd name="T16" fmla="*/ 18 w 5428"/>
                <a:gd name="T17" fmla="*/ 8 h 7905"/>
                <a:gd name="T18" fmla="*/ 18 w 5428"/>
                <a:gd name="T19" fmla="*/ 7 h 7905"/>
                <a:gd name="T20" fmla="*/ 18 w 5428"/>
                <a:gd name="T21" fmla="*/ 9 h 7905"/>
                <a:gd name="T22" fmla="*/ 18 w 5428"/>
                <a:gd name="T23" fmla="*/ 10 h 7905"/>
                <a:gd name="T24" fmla="*/ 18 w 5428"/>
                <a:gd name="T25" fmla="*/ 10 h 7905"/>
                <a:gd name="T26" fmla="*/ 18 w 5428"/>
                <a:gd name="T27" fmla="*/ 12 h 7905"/>
                <a:gd name="T28" fmla="*/ 18 w 5428"/>
                <a:gd name="T29" fmla="*/ 11 h 7905"/>
                <a:gd name="T30" fmla="*/ 18 w 5428"/>
                <a:gd name="T31" fmla="*/ 13 h 7905"/>
                <a:gd name="T32" fmla="*/ 18 w 5428"/>
                <a:gd name="T33" fmla="*/ 14 h 7905"/>
                <a:gd name="T34" fmla="*/ 18 w 5428"/>
                <a:gd name="T35" fmla="*/ 14 h 7905"/>
                <a:gd name="T36" fmla="*/ 18 w 5428"/>
                <a:gd name="T37" fmla="*/ 16 h 7905"/>
                <a:gd name="T38" fmla="*/ 18 w 5428"/>
                <a:gd name="T39" fmla="*/ 15 h 7905"/>
                <a:gd name="T40" fmla="*/ 18 w 5428"/>
                <a:gd name="T41" fmla="*/ 18 h 7905"/>
                <a:gd name="T42" fmla="*/ 18 w 5428"/>
                <a:gd name="T43" fmla="*/ 18 h 7905"/>
                <a:gd name="T44" fmla="*/ 18 w 5428"/>
                <a:gd name="T45" fmla="*/ 18 h 7905"/>
                <a:gd name="T46" fmla="*/ 18 w 5428"/>
                <a:gd name="T47" fmla="*/ 20 h 7905"/>
                <a:gd name="T48" fmla="*/ 18 w 5428"/>
                <a:gd name="T49" fmla="*/ 19 h 7905"/>
                <a:gd name="T50" fmla="*/ 18 w 5428"/>
                <a:gd name="T51" fmla="*/ 22 h 7905"/>
                <a:gd name="T52" fmla="*/ 18 w 5428"/>
                <a:gd name="T53" fmla="*/ 22 h 7905"/>
                <a:gd name="T54" fmla="*/ 18 w 5428"/>
                <a:gd name="T55" fmla="*/ 22 h 7905"/>
                <a:gd name="T56" fmla="*/ 18 w 5428"/>
                <a:gd name="T57" fmla="*/ 24 h 7905"/>
                <a:gd name="T58" fmla="*/ 18 w 5428"/>
                <a:gd name="T59" fmla="*/ 24 h 7905"/>
                <a:gd name="T60" fmla="*/ 18 w 5428"/>
                <a:gd name="T61" fmla="*/ 26 h 7905"/>
                <a:gd name="T62" fmla="*/ 18 w 5428"/>
                <a:gd name="T63" fmla="*/ 26 h 7905"/>
                <a:gd name="T64" fmla="*/ 18 w 5428"/>
                <a:gd name="T65" fmla="*/ 25 h 7905"/>
                <a:gd name="T66" fmla="*/ 16 w 5428"/>
                <a:gd name="T67" fmla="*/ 26 h 7905"/>
                <a:gd name="T68" fmla="*/ 16 w 5428"/>
                <a:gd name="T69" fmla="*/ 26 h 7905"/>
                <a:gd name="T70" fmla="*/ 16 w 5428"/>
                <a:gd name="T71" fmla="*/ 26 h 7905"/>
                <a:gd name="T72" fmla="*/ 14 w 5428"/>
                <a:gd name="T73" fmla="*/ 26 h 7905"/>
                <a:gd name="T74" fmla="*/ 14 w 5428"/>
                <a:gd name="T75" fmla="*/ 26 h 7905"/>
                <a:gd name="T76" fmla="*/ 12 w 5428"/>
                <a:gd name="T77" fmla="*/ 26 h 7905"/>
                <a:gd name="T78" fmla="*/ 12 w 5428"/>
                <a:gd name="T79" fmla="*/ 26 h 7905"/>
                <a:gd name="T80" fmla="*/ 12 w 5428"/>
                <a:gd name="T81" fmla="*/ 26 h 7905"/>
                <a:gd name="T82" fmla="*/ 9 w 5428"/>
                <a:gd name="T83" fmla="*/ 26 h 7905"/>
                <a:gd name="T84" fmla="*/ 10 w 5428"/>
                <a:gd name="T85" fmla="*/ 26 h 7905"/>
                <a:gd name="T86" fmla="*/ 8 w 5428"/>
                <a:gd name="T87" fmla="*/ 26 h 7905"/>
                <a:gd name="T88" fmla="*/ 7 w 5428"/>
                <a:gd name="T89" fmla="*/ 26 h 7905"/>
                <a:gd name="T90" fmla="*/ 7 w 5428"/>
                <a:gd name="T91" fmla="*/ 26 h 7905"/>
                <a:gd name="T92" fmla="*/ 5 w 5428"/>
                <a:gd name="T93" fmla="*/ 26 h 7905"/>
                <a:gd name="T94" fmla="*/ 6 w 5428"/>
                <a:gd name="T95" fmla="*/ 26 h 7905"/>
                <a:gd name="T96" fmla="*/ 4 w 5428"/>
                <a:gd name="T97" fmla="*/ 26 h 7905"/>
                <a:gd name="T98" fmla="*/ 3 w 5428"/>
                <a:gd name="T99" fmla="*/ 26 h 7905"/>
                <a:gd name="T100" fmla="*/ 3 w 5428"/>
                <a:gd name="T101" fmla="*/ 26 h 7905"/>
                <a:gd name="T102" fmla="*/ 1 w 5428"/>
                <a:gd name="T103" fmla="*/ 26 h 7905"/>
                <a:gd name="T104" fmla="*/ 2 w 5428"/>
                <a:gd name="T105" fmla="*/ 26 h 7905"/>
                <a:gd name="T106" fmla="*/ 0 w 5428"/>
                <a:gd name="T107" fmla="*/ 26 h 7905"/>
                <a:gd name="T108" fmla="*/ 1 w 5428"/>
                <a:gd name="T109" fmla="*/ 26 h 7905"/>
                <a:gd name="T110" fmla="*/ 1 w 5428"/>
                <a:gd name="T111" fmla="*/ 25 h 7905"/>
                <a:gd name="T112" fmla="*/ 0 w 5428"/>
                <a:gd name="T113" fmla="*/ 26 h 7905"/>
                <a:gd name="T114" fmla="*/ 1 w 5428"/>
                <a:gd name="T115" fmla="*/ 26 h 79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428" h="7905">
                  <a:moveTo>
                    <a:pt x="5428" y="0"/>
                  </a:moveTo>
                  <a:lnTo>
                    <a:pt x="5428" y="240"/>
                  </a:lnTo>
                  <a:lnTo>
                    <a:pt x="5368" y="240"/>
                  </a:lnTo>
                  <a:lnTo>
                    <a:pt x="5368" y="0"/>
                  </a:lnTo>
                  <a:lnTo>
                    <a:pt x="5428" y="0"/>
                  </a:lnTo>
                  <a:close/>
                  <a:moveTo>
                    <a:pt x="5428" y="420"/>
                  </a:moveTo>
                  <a:lnTo>
                    <a:pt x="5428" y="660"/>
                  </a:lnTo>
                  <a:lnTo>
                    <a:pt x="5368" y="660"/>
                  </a:lnTo>
                  <a:lnTo>
                    <a:pt x="5368" y="420"/>
                  </a:lnTo>
                  <a:lnTo>
                    <a:pt x="5428" y="420"/>
                  </a:lnTo>
                  <a:close/>
                  <a:moveTo>
                    <a:pt x="5428" y="840"/>
                  </a:moveTo>
                  <a:lnTo>
                    <a:pt x="5428" y="1080"/>
                  </a:lnTo>
                  <a:lnTo>
                    <a:pt x="5368" y="1080"/>
                  </a:lnTo>
                  <a:lnTo>
                    <a:pt x="5368" y="840"/>
                  </a:lnTo>
                  <a:lnTo>
                    <a:pt x="5428" y="840"/>
                  </a:lnTo>
                  <a:close/>
                  <a:moveTo>
                    <a:pt x="5428" y="1260"/>
                  </a:moveTo>
                  <a:lnTo>
                    <a:pt x="5428" y="1500"/>
                  </a:lnTo>
                  <a:lnTo>
                    <a:pt x="5368" y="1500"/>
                  </a:lnTo>
                  <a:lnTo>
                    <a:pt x="5368" y="1260"/>
                  </a:lnTo>
                  <a:lnTo>
                    <a:pt x="5428" y="1260"/>
                  </a:lnTo>
                  <a:close/>
                  <a:moveTo>
                    <a:pt x="5428" y="1680"/>
                  </a:moveTo>
                  <a:lnTo>
                    <a:pt x="5428" y="1920"/>
                  </a:lnTo>
                  <a:lnTo>
                    <a:pt x="5368" y="1920"/>
                  </a:lnTo>
                  <a:lnTo>
                    <a:pt x="5368" y="1680"/>
                  </a:lnTo>
                  <a:lnTo>
                    <a:pt x="5428" y="1680"/>
                  </a:lnTo>
                  <a:close/>
                  <a:moveTo>
                    <a:pt x="5428" y="2100"/>
                  </a:moveTo>
                  <a:lnTo>
                    <a:pt x="5428" y="2340"/>
                  </a:lnTo>
                  <a:lnTo>
                    <a:pt x="5368" y="2340"/>
                  </a:lnTo>
                  <a:lnTo>
                    <a:pt x="5368" y="2100"/>
                  </a:lnTo>
                  <a:lnTo>
                    <a:pt x="5428" y="2100"/>
                  </a:lnTo>
                  <a:close/>
                  <a:moveTo>
                    <a:pt x="5428" y="2520"/>
                  </a:moveTo>
                  <a:lnTo>
                    <a:pt x="5428" y="2760"/>
                  </a:lnTo>
                  <a:lnTo>
                    <a:pt x="5368" y="2760"/>
                  </a:lnTo>
                  <a:lnTo>
                    <a:pt x="5368" y="2520"/>
                  </a:lnTo>
                  <a:lnTo>
                    <a:pt x="5428" y="2520"/>
                  </a:lnTo>
                  <a:close/>
                  <a:moveTo>
                    <a:pt x="5428" y="2940"/>
                  </a:moveTo>
                  <a:lnTo>
                    <a:pt x="5428" y="3180"/>
                  </a:lnTo>
                  <a:lnTo>
                    <a:pt x="5368" y="3180"/>
                  </a:lnTo>
                  <a:lnTo>
                    <a:pt x="5368" y="2940"/>
                  </a:lnTo>
                  <a:lnTo>
                    <a:pt x="5428" y="2940"/>
                  </a:lnTo>
                  <a:close/>
                  <a:moveTo>
                    <a:pt x="5428" y="3360"/>
                  </a:moveTo>
                  <a:lnTo>
                    <a:pt x="5428" y="3600"/>
                  </a:lnTo>
                  <a:lnTo>
                    <a:pt x="5368" y="3600"/>
                  </a:lnTo>
                  <a:lnTo>
                    <a:pt x="5368" y="3360"/>
                  </a:lnTo>
                  <a:lnTo>
                    <a:pt x="5428" y="3360"/>
                  </a:lnTo>
                  <a:close/>
                  <a:moveTo>
                    <a:pt x="5428" y="3780"/>
                  </a:moveTo>
                  <a:lnTo>
                    <a:pt x="5428" y="4020"/>
                  </a:lnTo>
                  <a:lnTo>
                    <a:pt x="5368" y="4020"/>
                  </a:lnTo>
                  <a:lnTo>
                    <a:pt x="5368" y="3780"/>
                  </a:lnTo>
                  <a:lnTo>
                    <a:pt x="5428" y="3780"/>
                  </a:lnTo>
                  <a:close/>
                  <a:moveTo>
                    <a:pt x="5428" y="4200"/>
                  </a:moveTo>
                  <a:lnTo>
                    <a:pt x="5428" y="4440"/>
                  </a:lnTo>
                  <a:lnTo>
                    <a:pt x="5368" y="4440"/>
                  </a:lnTo>
                  <a:lnTo>
                    <a:pt x="5368" y="4200"/>
                  </a:lnTo>
                  <a:lnTo>
                    <a:pt x="5428" y="4200"/>
                  </a:lnTo>
                  <a:close/>
                  <a:moveTo>
                    <a:pt x="5428" y="4620"/>
                  </a:moveTo>
                  <a:lnTo>
                    <a:pt x="5428" y="4860"/>
                  </a:lnTo>
                  <a:lnTo>
                    <a:pt x="5368" y="4860"/>
                  </a:lnTo>
                  <a:lnTo>
                    <a:pt x="5368" y="4620"/>
                  </a:lnTo>
                  <a:lnTo>
                    <a:pt x="5428" y="4620"/>
                  </a:lnTo>
                  <a:close/>
                  <a:moveTo>
                    <a:pt x="5428" y="5040"/>
                  </a:moveTo>
                  <a:lnTo>
                    <a:pt x="5428" y="5280"/>
                  </a:lnTo>
                  <a:lnTo>
                    <a:pt x="5368" y="5280"/>
                  </a:lnTo>
                  <a:lnTo>
                    <a:pt x="5368" y="5040"/>
                  </a:lnTo>
                  <a:lnTo>
                    <a:pt x="5428" y="5040"/>
                  </a:lnTo>
                  <a:close/>
                  <a:moveTo>
                    <a:pt x="5428" y="5460"/>
                  </a:moveTo>
                  <a:lnTo>
                    <a:pt x="5428" y="5700"/>
                  </a:lnTo>
                  <a:lnTo>
                    <a:pt x="5368" y="5700"/>
                  </a:lnTo>
                  <a:lnTo>
                    <a:pt x="5368" y="5460"/>
                  </a:lnTo>
                  <a:lnTo>
                    <a:pt x="5428" y="5460"/>
                  </a:lnTo>
                  <a:close/>
                  <a:moveTo>
                    <a:pt x="5428" y="5880"/>
                  </a:moveTo>
                  <a:lnTo>
                    <a:pt x="5428" y="6120"/>
                  </a:lnTo>
                  <a:lnTo>
                    <a:pt x="5368" y="6120"/>
                  </a:lnTo>
                  <a:lnTo>
                    <a:pt x="5368" y="5880"/>
                  </a:lnTo>
                  <a:lnTo>
                    <a:pt x="5428" y="5880"/>
                  </a:lnTo>
                  <a:close/>
                  <a:moveTo>
                    <a:pt x="5428" y="6300"/>
                  </a:moveTo>
                  <a:lnTo>
                    <a:pt x="5428" y="6540"/>
                  </a:lnTo>
                  <a:lnTo>
                    <a:pt x="5368" y="6540"/>
                  </a:lnTo>
                  <a:lnTo>
                    <a:pt x="5368" y="6300"/>
                  </a:lnTo>
                  <a:lnTo>
                    <a:pt x="5428" y="6300"/>
                  </a:lnTo>
                  <a:close/>
                  <a:moveTo>
                    <a:pt x="5428" y="6720"/>
                  </a:moveTo>
                  <a:lnTo>
                    <a:pt x="5428" y="6960"/>
                  </a:lnTo>
                  <a:lnTo>
                    <a:pt x="5368" y="6960"/>
                  </a:lnTo>
                  <a:lnTo>
                    <a:pt x="5368" y="6720"/>
                  </a:lnTo>
                  <a:lnTo>
                    <a:pt x="5428" y="6720"/>
                  </a:lnTo>
                  <a:close/>
                  <a:moveTo>
                    <a:pt x="5428" y="7140"/>
                  </a:moveTo>
                  <a:lnTo>
                    <a:pt x="5428" y="7380"/>
                  </a:lnTo>
                  <a:lnTo>
                    <a:pt x="5368" y="7380"/>
                  </a:lnTo>
                  <a:lnTo>
                    <a:pt x="5368" y="7140"/>
                  </a:lnTo>
                  <a:lnTo>
                    <a:pt x="5428" y="7140"/>
                  </a:lnTo>
                  <a:close/>
                  <a:moveTo>
                    <a:pt x="5428" y="7560"/>
                  </a:moveTo>
                  <a:lnTo>
                    <a:pt x="5428" y="7754"/>
                  </a:lnTo>
                  <a:cubicBezTo>
                    <a:pt x="5428" y="7770"/>
                    <a:pt x="5415" y="7784"/>
                    <a:pt x="5398" y="7784"/>
                  </a:cubicBezTo>
                  <a:lnTo>
                    <a:pt x="5351" y="7784"/>
                  </a:lnTo>
                  <a:lnTo>
                    <a:pt x="5351" y="7724"/>
                  </a:lnTo>
                  <a:lnTo>
                    <a:pt x="5398" y="7724"/>
                  </a:lnTo>
                  <a:lnTo>
                    <a:pt x="5368" y="7754"/>
                  </a:lnTo>
                  <a:lnTo>
                    <a:pt x="5368" y="7560"/>
                  </a:lnTo>
                  <a:lnTo>
                    <a:pt x="5428" y="7560"/>
                  </a:lnTo>
                  <a:close/>
                  <a:moveTo>
                    <a:pt x="5171" y="7784"/>
                  </a:moveTo>
                  <a:lnTo>
                    <a:pt x="4931" y="7784"/>
                  </a:lnTo>
                  <a:lnTo>
                    <a:pt x="4931" y="7724"/>
                  </a:lnTo>
                  <a:lnTo>
                    <a:pt x="5171" y="7724"/>
                  </a:lnTo>
                  <a:lnTo>
                    <a:pt x="5171" y="7784"/>
                  </a:lnTo>
                  <a:close/>
                  <a:moveTo>
                    <a:pt x="4751" y="7784"/>
                  </a:moveTo>
                  <a:lnTo>
                    <a:pt x="4511" y="7784"/>
                  </a:lnTo>
                  <a:lnTo>
                    <a:pt x="4511" y="7724"/>
                  </a:lnTo>
                  <a:lnTo>
                    <a:pt x="4751" y="7724"/>
                  </a:lnTo>
                  <a:lnTo>
                    <a:pt x="4751" y="7784"/>
                  </a:lnTo>
                  <a:close/>
                  <a:moveTo>
                    <a:pt x="4331" y="7784"/>
                  </a:moveTo>
                  <a:lnTo>
                    <a:pt x="4091" y="7784"/>
                  </a:lnTo>
                  <a:lnTo>
                    <a:pt x="4091" y="7724"/>
                  </a:lnTo>
                  <a:lnTo>
                    <a:pt x="4331" y="7724"/>
                  </a:lnTo>
                  <a:lnTo>
                    <a:pt x="4331" y="7784"/>
                  </a:lnTo>
                  <a:close/>
                  <a:moveTo>
                    <a:pt x="3911" y="7784"/>
                  </a:moveTo>
                  <a:lnTo>
                    <a:pt x="3671" y="7784"/>
                  </a:lnTo>
                  <a:lnTo>
                    <a:pt x="3671" y="7724"/>
                  </a:lnTo>
                  <a:lnTo>
                    <a:pt x="3911" y="7724"/>
                  </a:lnTo>
                  <a:lnTo>
                    <a:pt x="3911" y="7784"/>
                  </a:lnTo>
                  <a:close/>
                  <a:moveTo>
                    <a:pt x="3491" y="7784"/>
                  </a:moveTo>
                  <a:lnTo>
                    <a:pt x="3251" y="7784"/>
                  </a:lnTo>
                  <a:lnTo>
                    <a:pt x="3251" y="7724"/>
                  </a:lnTo>
                  <a:lnTo>
                    <a:pt x="3491" y="7724"/>
                  </a:lnTo>
                  <a:lnTo>
                    <a:pt x="3491" y="7784"/>
                  </a:lnTo>
                  <a:close/>
                  <a:moveTo>
                    <a:pt x="3071" y="7784"/>
                  </a:moveTo>
                  <a:lnTo>
                    <a:pt x="2831" y="7784"/>
                  </a:lnTo>
                  <a:lnTo>
                    <a:pt x="2831" y="7724"/>
                  </a:lnTo>
                  <a:lnTo>
                    <a:pt x="3071" y="7724"/>
                  </a:lnTo>
                  <a:lnTo>
                    <a:pt x="3071" y="7784"/>
                  </a:lnTo>
                  <a:close/>
                  <a:moveTo>
                    <a:pt x="2651" y="7784"/>
                  </a:moveTo>
                  <a:lnTo>
                    <a:pt x="2411" y="7784"/>
                  </a:lnTo>
                  <a:lnTo>
                    <a:pt x="2411" y="7724"/>
                  </a:lnTo>
                  <a:lnTo>
                    <a:pt x="2651" y="7724"/>
                  </a:lnTo>
                  <a:lnTo>
                    <a:pt x="2651" y="7784"/>
                  </a:lnTo>
                  <a:close/>
                  <a:moveTo>
                    <a:pt x="2231" y="7784"/>
                  </a:moveTo>
                  <a:lnTo>
                    <a:pt x="1991" y="7784"/>
                  </a:lnTo>
                  <a:lnTo>
                    <a:pt x="1991" y="7724"/>
                  </a:lnTo>
                  <a:lnTo>
                    <a:pt x="2231" y="7724"/>
                  </a:lnTo>
                  <a:lnTo>
                    <a:pt x="2231" y="7784"/>
                  </a:lnTo>
                  <a:close/>
                  <a:moveTo>
                    <a:pt x="1811" y="7784"/>
                  </a:moveTo>
                  <a:lnTo>
                    <a:pt x="1571" y="7784"/>
                  </a:lnTo>
                  <a:lnTo>
                    <a:pt x="1571" y="7724"/>
                  </a:lnTo>
                  <a:lnTo>
                    <a:pt x="1811" y="7724"/>
                  </a:lnTo>
                  <a:lnTo>
                    <a:pt x="1811" y="7784"/>
                  </a:lnTo>
                  <a:close/>
                  <a:moveTo>
                    <a:pt x="1391" y="7784"/>
                  </a:moveTo>
                  <a:lnTo>
                    <a:pt x="1151" y="7784"/>
                  </a:lnTo>
                  <a:lnTo>
                    <a:pt x="1151" y="7724"/>
                  </a:lnTo>
                  <a:lnTo>
                    <a:pt x="1391" y="7724"/>
                  </a:lnTo>
                  <a:lnTo>
                    <a:pt x="1391" y="7784"/>
                  </a:lnTo>
                  <a:close/>
                  <a:moveTo>
                    <a:pt x="971" y="7784"/>
                  </a:moveTo>
                  <a:lnTo>
                    <a:pt x="731" y="7784"/>
                  </a:lnTo>
                  <a:lnTo>
                    <a:pt x="731" y="7724"/>
                  </a:lnTo>
                  <a:lnTo>
                    <a:pt x="971" y="7724"/>
                  </a:lnTo>
                  <a:lnTo>
                    <a:pt x="971" y="7784"/>
                  </a:lnTo>
                  <a:close/>
                  <a:moveTo>
                    <a:pt x="551" y="7784"/>
                  </a:moveTo>
                  <a:lnTo>
                    <a:pt x="311" y="7784"/>
                  </a:lnTo>
                  <a:lnTo>
                    <a:pt x="311" y="7724"/>
                  </a:lnTo>
                  <a:lnTo>
                    <a:pt x="551" y="7724"/>
                  </a:lnTo>
                  <a:lnTo>
                    <a:pt x="551" y="7784"/>
                  </a:lnTo>
                  <a:close/>
                  <a:moveTo>
                    <a:pt x="131" y="7784"/>
                  </a:moveTo>
                  <a:lnTo>
                    <a:pt x="60" y="7784"/>
                  </a:lnTo>
                  <a:lnTo>
                    <a:pt x="60" y="7724"/>
                  </a:lnTo>
                  <a:lnTo>
                    <a:pt x="131" y="7724"/>
                  </a:lnTo>
                  <a:lnTo>
                    <a:pt x="131" y="7784"/>
                  </a:lnTo>
                  <a:close/>
                  <a:moveTo>
                    <a:pt x="245" y="7896"/>
                  </a:moveTo>
                  <a:lnTo>
                    <a:pt x="0" y="7754"/>
                  </a:lnTo>
                  <a:lnTo>
                    <a:pt x="245" y="7611"/>
                  </a:lnTo>
                  <a:cubicBezTo>
                    <a:pt x="259" y="7603"/>
                    <a:pt x="277" y="7608"/>
                    <a:pt x="286" y="7622"/>
                  </a:cubicBezTo>
                  <a:cubicBezTo>
                    <a:pt x="294" y="7636"/>
                    <a:pt x="289" y="7655"/>
                    <a:pt x="275" y="7663"/>
                  </a:cubicBezTo>
                  <a:lnTo>
                    <a:pt x="75" y="7780"/>
                  </a:lnTo>
                  <a:lnTo>
                    <a:pt x="75" y="7728"/>
                  </a:lnTo>
                  <a:lnTo>
                    <a:pt x="275" y="7845"/>
                  </a:lnTo>
                  <a:cubicBezTo>
                    <a:pt x="289" y="7853"/>
                    <a:pt x="294" y="7871"/>
                    <a:pt x="286" y="7886"/>
                  </a:cubicBezTo>
                  <a:cubicBezTo>
                    <a:pt x="277" y="7900"/>
                    <a:pt x="259" y="7905"/>
                    <a:pt x="245" y="7896"/>
                  </a:cubicBezTo>
                  <a:close/>
                </a:path>
              </a:pathLst>
            </a:custGeom>
            <a:solidFill>
              <a:srgbClr val="FF0000"/>
            </a:solidFill>
            <a:ln w="0" cap="flat">
              <a:solidFill>
                <a:srgbClr val="FF0000"/>
              </a:solidFill>
              <a:prstDash val="solid"/>
              <a:round/>
              <a:headEnd/>
              <a:tailEnd/>
            </a:ln>
          </p:spPr>
          <p:txBody>
            <a:bodyPr/>
            <a:lstStyle/>
            <a:p>
              <a:endParaRPr lang="pt-BR"/>
            </a:p>
          </p:txBody>
        </p:sp>
        <p:sp>
          <p:nvSpPr>
            <p:cNvPr id="39992" name="Rectangle 58">
              <a:extLst>
                <a:ext uri="{FF2B5EF4-FFF2-40B4-BE49-F238E27FC236}">
                  <a16:creationId xmlns:a16="http://schemas.microsoft.com/office/drawing/2014/main" id="{F334FB47-2B67-7D96-3359-97D8E47A4EA0}"/>
                </a:ext>
              </a:extLst>
            </p:cNvPr>
            <p:cNvSpPr>
              <a:spLocks noChangeArrowheads="1"/>
            </p:cNvSpPr>
            <p:nvPr/>
          </p:nvSpPr>
          <p:spPr bwMode="auto">
            <a:xfrm>
              <a:off x="4556" y="1021"/>
              <a:ext cx="1158" cy="2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9993" name="Rectangle 59">
              <a:extLst>
                <a:ext uri="{FF2B5EF4-FFF2-40B4-BE49-F238E27FC236}">
                  <a16:creationId xmlns:a16="http://schemas.microsoft.com/office/drawing/2014/main" id="{38AF85D8-8B52-5635-932F-7700943C8CD0}"/>
                </a:ext>
              </a:extLst>
            </p:cNvPr>
            <p:cNvSpPr>
              <a:spLocks noChangeArrowheads="1"/>
            </p:cNvSpPr>
            <p:nvPr/>
          </p:nvSpPr>
          <p:spPr bwMode="auto">
            <a:xfrm>
              <a:off x="4556" y="1021"/>
              <a:ext cx="1158" cy="29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39994" name="Rectangle 60">
              <a:extLst>
                <a:ext uri="{FF2B5EF4-FFF2-40B4-BE49-F238E27FC236}">
                  <a16:creationId xmlns:a16="http://schemas.microsoft.com/office/drawing/2014/main" id="{755670E8-CA96-4256-59C5-B83E7E90A472}"/>
                </a:ext>
              </a:extLst>
            </p:cNvPr>
            <p:cNvSpPr>
              <a:spLocks noChangeArrowheads="1"/>
            </p:cNvSpPr>
            <p:nvPr/>
          </p:nvSpPr>
          <p:spPr bwMode="auto">
            <a:xfrm>
              <a:off x="4853" y="1054"/>
              <a:ext cx="61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rgbClr val="000000"/>
                  </a:solidFill>
                  <a:latin typeface="Arial" panose="020B0604020202020204" pitchFamily="34" charset="0"/>
                </a:rPr>
                <a:t>Consumidor</a:t>
              </a:r>
              <a:endParaRPr lang="pt-BR" altLang="pt-BR" sz="1800">
                <a:solidFill>
                  <a:schemeClr val="tx1"/>
                </a:solidFill>
                <a:latin typeface="Verdana" panose="020B0604030504040204" pitchFamily="34" charset="0"/>
              </a:endParaRPr>
            </a:p>
          </p:txBody>
        </p:sp>
        <p:sp>
          <p:nvSpPr>
            <p:cNvPr id="39995" name="Rectangle 61">
              <a:extLst>
                <a:ext uri="{FF2B5EF4-FFF2-40B4-BE49-F238E27FC236}">
                  <a16:creationId xmlns:a16="http://schemas.microsoft.com/office/drawing/2014/main" id="{FF385711-4CEA-0B6D-9020-6092885BF6BD}"/>
                </a:ext>
              </a:extLst>
            </p:cNvPr>
            <p:cNvSpPr>
              <a:spLocks noChangeArrowheads="1"/>
            </p:cNvSpPr>
            <p:nvPr/>
          </p:nvSpPr>
          <p:spPr bwMode="auto">
            <a:xfrm>
              <a:off x="4656" y="1172"/>
              <a:ext cx="9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a:solidFill>
                    <a:srgbClr val="000000"/>
                  </a:solidFill>
                  <a:latin typeface="Arial" panose="020B0604020202020204" pitchFamily="34" charset="0"/>
                </a:rPr>
                <a:t>Medidores inteligentes</a:t>
              </a:r>
              <a:endParaRPr lang="pt-BR" altLang="pt-BR" sz="1800">
                <a:solidFill>
                  <a:schemeClr val="tx1"/>
                </a:solidFill>
                <a:latin typeface="Verdana" panose="020B0604030504040204" pitchFamily="34" charset="0"/>
              </a:endParaRPr>
            </a:p>
          </p:txBody>
        </p:sp>
        <p:sp>
          <p:nvSpPr>
            <p:cNvPr id="39996" name="Freeform 62">
              <a:extLst>
                <a:ext uri="{FF2B5EF4-FFF2-40B4-BE49-F238E27FC236}">
                  <a16:creationId xmlns:a16="http://schemas.microsoft.com/office/drawing/2014/main" id="{C9377E2D-A84B-F087-AF09-A69391FEF60B}"/>
                </a:ext>
              </a:extLst>
            </p:cNvPr>
            <p:cNvSpPr>
              <a:spLocks noEditPoints="1"/>
            </p:cNvSpPr>
            <p:nvPr/>
          </p:nvSpPr>
          <p:spPr bwMode="auto">
            <a:xfrm>
              <a:off x="3611" y="1804"/>
              <a:ext cx="960" cy="1020"/>
            </a:xfrm>
            <a:custGeom>
              <a:avLst/>
              <a:gdLst>
                <a:gd name="T0" fmla="*/ 0 w 4000"/>
                <a:gd name="T1" fmla="*/ 13 h 4247"/>
                <a:gd name="T2" fmla="*/ 0 w 4000"/>
                <a:gd name="T3" fmla="*/ 14 h 4247"/>
                <a:gd name="T4" fmla="*/ 0 w 4000"/>
                <a:gd name="T5" fmla="*/ 13 h 4247"/>
                <a:gd name="T6" fmla="*/ 0 w 4000"/>
                <a:gd name="T7" fmla="*/ 12 h 4247"/>
                <a:gd name="T8" fmla="*/ 0 w 4000"/>
                <a:gd name="T9" fmla="*/ 13 h 4247"/>
                <a:gd name="T10" fmla="*/ 0 w 4000"/>
                <a:gd name="T11" fmla="*/ 11 h 4247"/>
                <a:gd name="T12" fmla="*/ 0 w 4000"/>
                <a:gd name="T13" fmla="*/ 11 h 4247"/>
                <a:gd name="T14" fmla="*/ 0 w 4000"/>
                <a:gd name="T15" fmla="*/ 10 h 4247"/>
                <a:gd name="T16" fmla="*/ 0 w 4000"/>
                <a:gd name="T17" fmla="*/ 9 h 4247"/>
                <a:gd name="T18" fmla="*/ 0 w 4000"/>
                <a:gd name="T19" fmla="*/ 10 h 4247"/>
                <a:gd name="T20" fmla="*/ 0 w 4000"/>
                <a:gd name="T21" fmla="*/ 8 h 4247"/>
                <a:gd name="T22" fmla="*/ 0 w 4000"/>
                <a:gd name="T23" fmla="*/ 9 h 4247"/>
                <a:gd name="T24" fmla="*/ 0 w 4000"/>
                <a:gd name="T25" fmla="*/ 7 h 4247"/>
                <a:gd name="T26" fmla="*/ 0 w 4000"/>
                <a:gd name="T27" fmla="*/ 6 h 4247"/>
                <a:gd name="T28" fmla="*/ 0 w 4000"/>
                <a:gd name="T29" fmla="*/ 7 h 4247"/>
                <a:gd name="T30" fmla="*/ 0 w 4000"/>
                <a:gd name="T31" fmla="*/ 5 h 4247"/>
                <a:gd name="T32" fmla="*/ 0 w 4000"/>
                <a:gd name="T33" fmla="*/ 6 h 4247"/>
                <a:gd name="T34" fmla="*/ 0 w 4000"/>
                <a:gd name="T35" fmla="*/ 4 h 4247"/>
                <a:gd name="T36" fmla="*/ 0 w 4000"/>
                <a:gd name="T37" fmla="*/ 4 h 4247"/>
                <a:gd name="T38" fmla="*/ 0 w 4000"/>
                <a:gd name="T39" fmla="*/ 4 h 4247"/>
                <a:gd name="T40" fmla="*/ 0 w 4000"/>
                <a:gd name="T41" fmla="*/ 2 h 4247"/>
                <a:gd name="T42" fmla="*/ 0 w 4000"/>
                <a:gd name="T43" fmla="*/ 3 h 4247"/>
                <a:gd name="T44" fmla="*/ 0 w 4000"/>
                <a:gd name="T45" fmla="*/ 1 h 4247"/>
                <a:gd name="T46" fmla="*/ 0 w 4000"/>
                <a:gd name="T47" fmla="*/ 1 h 4247"/>
                <a:gd name="T48" fmla="*/ 0 w 4000"/>
                <a:gd name="T49" fmla="*/ 1 h 4247"/>
                <a:gd name="T50" fmla="*/ 1 w 4000"/>
                <a:gd name="T51" fmla="*/ 0 h 4247"/>
                <a:gd name="T52" fmla="*/ 0 w 4000"/>
                <a:gd name="T53" fmla="*/ 0 h 4247"/>
                <a:gd name="T54" fmla="*/ 2 w 4000"/>
                <a:gd name="T55" fmla="*/ 0 h 4247"/>
                <a:gd name="T56" fmla="*/ 3 w 4000"/>
                <a:gd name="T57" fmla="*/ 0 h 4247"/>
                <a:gd name="T58" fmla="*/ 2 w 4000"/>
                <a:gd name="T59" fmla="*/ 0 h 4247"/>
                <a:gd name="T60" fmla="*/ 4 w 4000"/>
                <a:gd name="T61" fmla="*/ 0 h 4247"/>
                <a:gd name="T62" fmla="*/ 3 w 4000"/>
                <a:gd name="T63" fmla="*/ 0 h 4247"/>
                <a:gd name="T64" fmla="*/ 5 w 4000"/>
                <a:gd name="T65" fmla="*/ 0 h 4247"/>
                <a:gd name="T66" fmla="*/ 6 w 4000"/>
                <a:gd name="T67" fmla="*/ 0 h 4247"/>
                <a:gd name="T68" fmla="*/ 5 w 4000"/>
                <a:gd name="T69" fmla="*/ 0 h 4247"/>
                <a:gd name="T70" fmla="*/ 7 w 4000"/>
                <a:gd name="T71" fmla="*/ 0 h 4247"/>
                <a:gd name="T72" fmla="*/ 6 w 4000"/>
                <a:gd name="T73" fmla="*/ 0 h 4247"/>
                <a:gd name="T74" fmla="*/ 7 w 4000"/>
                <a:gd name="T75" fmla="*/ 0 h 4247"/>
                <a:gd name="T76" fmla="*/ 8 w 4000"/>
                <a:gd name="T77" fmla="*/ 0 h 4247"/>
                <a:gd name="T78" fmla="*/ 7 w 4000"/>
                <a:gd name="T79" fmla="*/ 0 h 4247"/>
                <a:gd name="T80" fmla="*/ 10 w 4000"/>
                <a:gd name="T81" fmla="*/ 0 h 4247"/>
                <a:gd name="T82" fmla="*/ 9 w 4000"/>
                <a:gd name="T83" fmla="*/ 0 h 4247"/>
                <a:gd name="T84" fmla="*/ 10 w 4000"/>
                <a:gd name="T85" fmla="*/ 0 h 4247"/>
                <a:gd name="T86" fmla="*/ 11 w 4000"/>
                <a:gd name="T87" fmla="*/ 0 h 4247"/>
                <a:gd name="T88" fmla="*/ 10 w 4000"/>
                <a:gd name="T89" fmla="*/ 0 h 4247"/>
                <a:gd name="T90" fmla="*/ 12 w 4000"/>
                <a:gd name="T91" fmla="*/ 0 h 4247"/>
                <a:gd name="T92" fmla="*/ 12 w 4000"/>
                <a:gd name="T93" fmla="*/ 0 h 4247"/>
                <a:gd name="T94" fmla="*/ 13 w 4000"/>
                <a:gd name="T95" fmla="*/ 0 h 4247"/>
                <a:gd name="T96" fmla="*/ 13 w 4000"/>
                <a:gd name="T97" fmla="*/ 0 h 4247"/>
                <a:gd name="T98" fmla="*/ 13 w 4000"/>
                <a:gd name="T99" fmla="*/ 0 h 4247"/>
                <a:gd name="T100" fmla="*/ 13 w 4000"/>
                <a:gd name="T101" fmla="*/ 0 h 4247"/>
                <a:gd name="T102" fmla="*/ 12 w 4000"/>
                <a:gd name="T103" fmla="*/ 1 h 4247"/>
                <a:gd name="T104" fmla="*/ 13 w 4000"/>
                <a:gd name="T105" fmla="*/ 0 h 4247"/>
                <a:gd name="T106" fmla="*/ 12 w 4000"/>
                <a:gd name="T107" fmla="*/ 0 h 4247"/>
                <a:gd name="T108" fmla="*/ 12 w 4000"/>
                <a:gd name="T109" fmla="*/ 0 h 42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00" h="4247">
                  <a:moveTo>
                    <a:pt x="0" y="4247"/>
                  </a:moveTo>
                  <a:lnTo>
                    <a:pt x="0" y="4007"/>
                  </a:lnTo>
                  <a:lnTo>
                    <a:pt x="60" y="4007"/>
                  </a:lnTo>
                  <a:lnTo>
                    <a:pt x="60" y="4247"/>
                  </a:lnTo>
                  <a:lnTo>
                    <a:pt x="0" y="4247"/>
                  </a:lnTo>
                  <a:close/>
                  <a:moveTo>
                    <a:pt x="0" y="3827"/>
                  </a:moveTo>
                  <a:lnTo>
                    <a:pt x="0" y="3587"/>
                  </a:lnTo>
                  <a:lnTo>
                    <a:pt x="60" y="3587"/>
                  </a:lnTo>
                  <a:lnTo>
                    <a:pt x="60" y="3827"/>
                  </a:lnTo>
                  <a:lnTo>
                    <a:pt x="0" y="3827"/>
                  </a:lnTo>
                  <a:close/>
                  <a:moveTo>
                    <a:pt x="0" y="3407"/>
                  </a:moveTo>
                  <a:lnTo>
                    <a:pt x="0" y="3167"/>
                  </a:lnTo>
                  <a:lnTo>
                    <a:pt x="60" y="3167"/>
                  </a:lnTo>
                  <a:lnTo>
                    <a:pt x="60" y="3407"/>
                  </a:lnTo>
                  <a:lnTo>
                    <a:pt x="0" y="3407"/>
                  </a:lnTo>
                  <a:close/>
                  <a:moveTo>
                    <a:pt x="0" y="2987"/>
                  </a:moveTo>
                  <a:lnTo>
                    <a:pt x="0" y="2747"/>
                  </a:lnTo>
                  <a:lnTo>
                    <a:pt x="60" y="2747"/>
                  </a:lnTo>
                  <a:lnTo>
                    <a:pt x="60" y="2987"/>
                  </a:lnTo>
                  <a:lnTo>
                    <a:pt x="0" y="2987"/>
                  </a:lnTo>
                  <a:close/>
                  <a:moveTo>
                    <a:pt x="0" y="2567"/>
                  </a:moveTo>
                  <a:lnTo>
                    <a:pt x="0" y="2327"/>
                  </a:lnTo>
                  <a:lnTo>
                    <a:pt x="60" y="2327"/>
                  </a:lnTo>
                  <a:lnTo>
                    <a:pt x="60" y="2567"/>
                  </a:lnTo>
                  <a:lnTo>
                    <a:pt x="0" y="2567"/>
                  </a:lnTo>
                  <a:close/>
                  <a:moveTo>
                    <a:pt x="0" y="2147"/>
                  </a:moveTo>
                  <a:lnTo>
                    <a:pt x="0" y="1907"/>
                  </a:lnTo>
                  <a:lnTo>
                    <a:pt x="60" y="1907"/>
                  </a:lnTo>
                  <a:lnTo>
                    <a:pt x="60" y="2147"/>
                  </a:lnTo>
                  <a:lnTo>
                    <a:pt x="0" y="2147"/>
                  </a:lnTo>
                  <a:close/>
                  <a:moveTo>
                    <a:pt x="0" y="1727"/>
                  </a:moveTo>
                  <a:lnTo>
                    <a:pt x="0" y="1487"/>
                  </a:lnTo>
                  <a:lnTo>
                    <a:pt x="60" y="1487"/>
                  </a:lnTo>
                  <a:lnTo>
                    <a:pt x="60" y="1727"/>
                  </a:lnTo>
                  <a:lnTo>
                    <a:pt x="0" y="1727"/>
                  </a:lnTo>
                  <a:close/>
                  <a:moveTo>
                    <a:pt x="0" y="1307"/>
                  </a:moveTo>
                  <a:lnTo>
                    <a:pt x="0" y="1067"/>
                  </a:lnTo>
                  <a:lnTo>
                    <a:pt x="60" y="1067"/>
                  </a:lnTo>
                  <a:lnTo>
                    <a:pt x="60" y="1307"/>
                  </a:lnTo>
                  <a:lnTo>
                    <a:pt x="0" y="1307"/>
                  </a:lnTo>
                  <a:close/>
                  <a:moveTo>
                    <a:pt x="0" y="887"/>
                  </a:moveTo>
                  <a:lnTo>
                    <a:pt x="0" y="647"/>
                  </a:lnTo>
                  <a:lnTo>
                    <a:pt x="60" y="647"/>
                  </a:lnTo>
                  <a:lnTo>
                    <a:pt x="60" y="887"/>
                  </a:lnTo>
                  <a:lnTo>
                    <a:pt x="0" y="887"/>
                  </a:lnTo>
                  <a:close/>
                  <a:moveTo>
                    <a:pt x="0" y="467"/>
                  </a:moveTo>
                  <a:lnTo>
                    <a:pt x="0" y="227"/>
                  </a:lnTo>
                  <a:lnTo>
                    <a:pt x="60" y="227"/>
                  </a:lnTo>
                  <a:lnTo>
                    <a:pt x="60" y="467"/>
                  </a:lnTo>
                  <a:lnTo>
                    <a:pt x="0" y="467"/>
                  </a:lnTo>
                  <a:close/>
                  <a:moveTo>
                    <a:pt x="134" y="120"/>
                  </a:moveTo>
                  <a:lnTo>
                    <a:pt x="374" y="120"/>
                  </a:lnTo>
                  <a:lnTo>
                    <a:pt x="374" y="180"/>
                  </a:lnTo>
                  <a:lnTo>
                    <a:pt x="134" y="180"/>
                  </a:lnTo>
                  <a:lnTo>
                    <a:pt x="134" y="120"/>
                  </a:lnTo>
                  <a:close/>
                  <a:moveTo>
                    <a:pt x="554" y="120"/>
                  </a:moveTo>
                  <a:lnTo>
                    <a:pt x="794" y="120"/>
                  </a:lnTo>
                  <a:lnTo>
                    <a:pt x="794" y="180"/>
                  </a:lnTo>
                  <a:lnTo>
                    <a:pt x="554" y="180"/>
                  </a:lnTo>
                  <a:lnTo>
                    <a:pt x="554" y="120"/>
                  </a:lnTo>
                  <a:close/>
                  <a:moveTo>
                    <a:pt x="974" y="120"/>
                  </a:moveTo>
                  <a:lnTo>
                    <a:pt x="1214" y="120"/>
                  </a:lnTo>
                  <a:lnTo>
                    <a:pt x="1214" y="180"/>
                  </a:lnTo>
                  <a:lnTo>
                    <a:pt x="974" y="180"/>
                  </a:lnTo>
                  <a:lnTo>
                    <a:pt x="974" y="120"/>
                  </a:lnTo>
                  <a:close/>
                  <a:moveTo>
                    <a:pt x="1394" y="120"/>
                  </a:moveTo>
                  <a:lnTo>
                    <a:pt x="1634" y="120"/>
                  </a:lnTo>
                  <a:lnTo>
                    <a:pt x="1634" y="180"/>
                  </a:lnTo>
                  <a:lnTo>
                    <a:pt x="1394" y="180"/>
                  </a:lnTo>
                  <a:lnTo>
                    <a:pt x="1394" y="120"/>
                  </a:lnTo>
                  <a:close/>
                  <a:moveTo>
                    <a:pt x="1814" y="120"/>
                  </a:moveTo>
                  <a:lnTo>
                    <a:pt x="2054" y="120"/>
                  </a:lnTo>
                  <a:lnTo>
                    <a:pt x="2054" y="180"/>
                  </a:lnTo>
                  <a:lnTo>
                    <a:pt x="1814" y="180"/>
                  </a:lnTo>
                  <a:lnTo>
                    <a:pt x="1814" y="120"/>
                  </a:lnTo>
                  <a:close/>
                  <a:moveTo>
                    <a:pt x="2234" y="120"/>
                  </a:moveTo>
                  <a:lnTo>
                    <a:pt x="2474" y="120"/>
                  </a:lnTo>
                  <a:lnTo>
                    <a:pt x="2474" y="180"/>
                  </a:lnTo>
                  <a:lnTo>
                    <a:pt x="2234" y="180"/>
                  </a:lnTo>
                  <a:lnTo>
                    <a:pt x="2234" y="120"/>
                  </a:lnTo>
                  <a:close/>
                  <a:moveTo>
                    <a:pt x="2654" y="120"/>
                  </a:moveTo>
                  <a:lnTo>
                    <a:pt x="2894" y="120"/>
                  </a:lnTo>
                  <a:lnTo>
                    <a:pt x="2894" y="180"/>
                  </a:lnTo>
                  <a:lnTo>
                    <a:pt x="2654" y="180"/>
                  </a:lnTo>
                  <a:lnTo>
                    <a:pt x="2654" y="120"/>
                  </a:lnTo>
                  <a:close/>
                  <a:moveTo>
                    <a:pt x="3074" y="120"/>
                  </a:moveTo>
                  <a:lnTo>
                    <a:pt x="3314" y="120"/>
                  </a:lnTo>
                  <a:lnTo>
                    <a:pt x="3314" y="180"/>
                  </a:lnTo>
                  <a:lnTo>
                    <a:pt x="3074" y="180"/>
                  </a:lnTo>
                  <a:lnTo>
                    <a:pt x="3074" y="120"/>
                  </a:lnTo>
                  <a:close/>
                  <a:moveTo>
                    <a:pt x="3494" y="120"/>
                  </a:moveTo>
                  <a:lnTo>
                    <a:pt x="3734" y="120"/>
                  </a:lnTo>
                  <a:lnTo>
                    <a:pt x="3734" y="180"/>
                  </a:lnTo>
                  <a:lnTo>
                    <a:pt x="3494" y="180"/>
                  </a:lnTo>
                  <a:lnTo>
                    <a:pt x="3494" y="120"/>
                  </a:lnTo>
                  <a:close/>
                  <a:moveTo>
                    <a:pt x="3914" y="120"/>
                  </a:moveTo>
                  <a:lnTo>
                    <a:pt x="3940" y="120"/>
                  </a:lnTo>
                  <a:lnTo>
                    <a:pt x="3940" y="180"/>
                  </a:lnTo>
                  <a:lnTo>
                    <a:pt x="3914" y="180"/>
                  </a:lnTo>
                  <a:lnTo>
                    <a:pt x="3914" y="120"/>
                  </a:lnTo>
                  <a:close/>
                  <a:moveTo>
                    <a:pt x="3755" y="8"/>
                  </a:moveTo>
                  <a:lnTo>
                    <a:pt x="4000" y="150"/>
                  </a:lnTo>
                  <a:lnTo>
                    <a:pt x="3755" y="293"/>
                  </a:lnTo>
                  <a:cubicBezTo>
                    <a:pt x="3741" y="301"/>
                    <a:pt x="3722" y="297"/>
                    <a:pt x="3714" y="282"/>
                  </a:cubicBezTo>
                  <a:cubicBezTo>
                    <a:pt x="3706" y="268"/>
                    <a:pt x="3711" y="250"/>
                    <a:pt x="3725" y="241"/>
                  </a:cubicBezTo>
                  <a:lnTo>
                    <a:pt x="3925" y="125"/>
                  </a:lnTo>
                  <a:lnTo>
                    <a:pt x="3925" y="176"/>
                  </a:lnTo>
                  <a:lnTo>
                    <a:pt x="3725" y="60"/>
                  </a:lnTo>
                  <a:cubicBezTo>
                    <a:pt x="3711" y="51"/>
                    <a:pt x="3706" y="33"/>
                    <a:pt x="3714" y="19"/>
                  </a:cubicBezTo>
                  <a:cubicBezTo>
                    <a:pt x="3722" y="4"/>
                    <a:pt x="3741" y="0"/>
                    <a:pt x="3755" y="8"/>
                  </a:cubicBezTo>
                  <a:close/>
                </a:path>
              </a:pathLst>
            </a:custGeom>
            <a:solidFill>
              <a:srgbClr val="00B050"/>
            </a:solidFill>
            <a:ln w="0" cap="flat">
              <a:solidFill>
                <a:srgbClr val="00B050"/>
              </a:solidFill>
              <a:prstDash val="solid"/>
              <a:round/>
              <a:headEnd/>
              <a:tailEnd/>
            </a:ln>
          </p:spPr>
          <p:txBody>
            <a:bodyPr/>
            <a:lstStyle/>
            <a:p>
              <a:endParaRPr lang="pt-BR"/>
            </a:p>
          </p:txBody>
        </p:sp>
        <p:sp>
          <p:nvSpPr>
            <p:cNvPr id="39997" name="Rectangle 63">
              <a:extLst>
                <a:ext uri="{FF2B5EF4-FFF2-40B4-BE49-F238E27FC236}">
                  <a16:creationId xmlns:a16="http://schemas.microsoft.com/office/drawing/2014/main" id="{95DA52D5-9F4F-7328-AF68-E51358DBC9FB}"/>
                </a:ext>
              </a:extLst>
            </p:cNvPr>
            <p:cNvSpPr>
              <a:spLocks noChangeArrowheads="1"/>
            </p:cNvSpPr>
            <p:nvPr/>
          </p:nvSpPr>
          <p:spPr bwMode="auto">
            <a:xfrm>
              <a:off x="3710" y="2225"/>
              <a:ext cx="23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200" b="1">
                  <a:solidFill>
                    <a:srgbClr val="00B050"/>
                  </a:solidFill>
                  <a:latin typeface="Arial" panose="020B0604020202020204" pitchFamily="34" charset="0"/>
                </a:rPr>
                <a:t>P, Q</a:t>
              </a:r>
              <a:endParaRPr lang="pt-BR" altLang="pt-BR" sz="1800">
                <a:solidFill>
                  <a:schemeClr val="tx1"/>
                </a:solidFill>
                <a:latin typeface="Verdana" panose="020B0604030504040204" pitchFamily="34" charset="0"/>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ítulo 2">
            <a:extLst>
              <a:ext uri="{FF2B5EF4-FFF2-40B4-BE49-F238E27FC236}">
                <a16:creationId xmlns:a16="http://schemas.microsoft.com/office/drawing/2014/main" id="{83742B71-8BCE-4CD7-88AD-EF9B217E3CEE}"/>
              </a:ext>
            </a:extLst>
          </p:cNvPr>
          <p:cNvSpPr>
            <a:spLocks noGrp="1"/>
          </p:cNvSpPr>
          <p:nvPr>
            <p:ph type="title"/>
          </p:nvPr>
        </p:nvSpPr>
        <p:spPr>
          <a:xfrm>
            <a:off x="250825" y="149225"/>
            <a:ext cx="8472488" cy="719138"/>
          </a:xfrm>
        </p:spPr>
        <p:txBody>
          <a:bodyPr/>
          <a:lstStyle/>
          <a:p>
            <a:pPr eaLnBrk="1" hangingPunct="1"/>
            <a:r>
              <a:rPr altLang="pt-BR" sz="4000" dirty="0"/>
              <a:t>LSEE – Professores e Alunos</a:t>
            </a:r>
          </a:p>
        </p:txBody>
      </p:sp>
      <p:sp>
        <p:nvSpPr>
          <p:cNvPr id="4" name="Shape 3">
            <a:extLst>
              <a:ext uri="{FF2B5EF4-FFF2-40B4-BE49-F238E27FC236}">
                <a16:creationId xmlns:a16="http://schemas.microsoft.com/office/drawing/2014/main" id="{B86D4961-6238-4239-A00A-D6E6729557D8}"/>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7C5BD0E-0E4B-4101-AB90-ED4EDDEAFE81}" type="slidenum">
              <a:rPr lang="pt-BR" altLang="pt-BR">
                <a:solidFill>
                  <a:srgbClr val="898989"/>
                </a:solidFill>
                <a:latin typeface="Calibri" panose="020F0502020204030204" pitchFamily="34" charset="0"/>
              </a:rPr>
              <a:pPr eaLnBrk="1" hangingPunct="1"/>
              <a:t>3</a:t>
            </a:fld>
            <a:endParaRPr lang="pt-BR" altLang="pt-BR">
              <a:solidFill>
                <a:srgbClr val="898989"/>
              </a:solidFill>
              <a:latin typeface="Calibri" panose="020F0502020204030204" pitchFamily="34" charset="0"/>
            </a:endParaRPr>
          </a:p>
        </p:txBody>
      </p:sp>
      <p:sp>
        <p:nvSpPr>
          <p:cNvPr id="13316" name="Text Box 5">
            <a:extLst>
              <a:ext uri="{FF2B5EF4-FFF2-40B4-BE49-F238E27FC236}">
                <a16:creationId xmlns:a16="http://schemas.microsoft.com/office/drawing/2014/main" id="{12FE389B-915C-4F8A-A2ED-8F23AF092B16}"/>
              </a:ext>
            </a:extLst>
          </p:cNvPr>
          <p:cNvSpPr txBox="1">
            <a:spLocks noChangeArrowheads="1"/>
          </p:cNvSpPr>
          <p:nvPr/>
        </p:nvSpPr>
        <p:spPr bwMode="auto">
          <a:xfrm>
            <a:off x="5714628" y="1536174"/>
            <a:ext cx="340077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914400" indent="-45720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371600" indent="-4572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828800" indent="-4572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286000" indent="-4572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74320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320040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65760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411480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marL="542925" lvl="1" eaLnBrk="1" hangingPunct="1">
              <a:spcBef>
                <a:spcPct val="0"/>
              </a:spcBef>
              <a:buClr>
                <a:srgbClr val="0055D2"/>
              </a:buClr>
              <a:buFont typeface="Wingdings" panose="05000000000000000000" pitchFamily="2" charset="2"/>
              <a:buChar char="v"/>
            </a:pPr>
            <a:r>
              <a:rPr lang="pt-BR" altLang="en-US" sz="2400" b="1" dirty="0">
                <a:solidFill>
                  <a:schemeClr val="tx1"/>
                </a:solidFill>
                <a:latin typeface="Arial" panose="020B0604020202020204" pitchFamily="34" charset="0"/>
              </a:rPr>
              <a:t>Cerca de 30 alunos de pós-graduação (Mestrado e Doutorado)</a:t>
            </a:r>
          </a:p>
          <a:p>
            <a:pPr marL="542925" lvl="1" eaLnBrk="1" hangingPunct="1">
              <a:spcBef>
                <a:spcPct val="0"/>
              </a:spcBef>
              <a:buClr>
                <a:srgbClr val="0055D2"/>
              </a:buClr>
              <a:buFont typeface="Wingdings" panose="05000000000000000000" pitchFamily="2" charset="2"/>
              <a:buChar char="v"/>
            </a:pPr>
            <a:endParaRPr lang="pt-BR" altLang="en-US" sz="2400" b="1" dirty="0">
              <a:solidFill>
                <a:schemeClr val="tx1"/>
              </a:solidFill>
              <a:latin typeface="Arial" panose="020B0604020202020204" pitchFamily="34" charset="0"/>
            </a:endParaRPr>
          </a:p>
          <a:p>
            <a:pPr marL="542925" lvl="1" eaLnBrk="1" hangingPunct="1">
              <a:spcBef>
                <a:spcPct val="0"/>
              </a:spcBef>
              <a:buClr>
                <a:srgbClr val="0055D2"/>
              </a:buClr>
              <a:buFont typeface="Wingdings" panose="05000000000000000000" pitchFamily="2" charset="2"/>
              <a:buChar char="v"/>
            </a:pPr>
            <a:r>
              <a:rPr lang="pt-BR" altLang="en-US" sz="2400" b="1" dirty="0">
                <a:solidFill>
                  <a:schemeClr val="tx1"/>
                </a:solidFill>
                <a:latin typeface="Arial" panose="020B0604020202020204" pitchFamily="34" charset="0"/>
              </a:rPr>
              <a:t>Cerca de 10 alunos de iniciação científica/TCC</a:t>
            </a:r>
          </a:p>
        </p:txBody>
      </p:sp>
      <p:pic>
        <p:nvPicPr>
          <p:cNvPr id="1026" name="Picture 2" descr="Denis-Cury">
            <a:extLst>
              <a:ext uri="{FF2B5EF4-FFF2-40B4-BE49-F238E27FC236}">
                <a16:creationId xmlns:a16="http://schemas.microsoft.com/office/drawing/2014/main" id="{A7E2EEB4-E9C7-2654-E4A4-3D46BA7E4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24744"/>
            <a:ext cx="1168524" cy="1752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io">
            <a:extLst>
              <a:ext uri="{FF2B5EF4-FFF2-40B4-BE49-F238E27FC236}">
                <a16:creationId xmlns:a16="http://schemas.microsoft.com/office/drawing/2014/main" id="{ED60DC13-7C1B-9083-4648-F3470EA29D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01" y="3141335"/>
            <a:ext cx="1155983" cy="173397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5918843D-9A9D-B390-E33B-842B82D63C96}"/>
              </a:ext>
            </a:extLst>
          </p:cNvPr>
          <p:cNvSpPr txBox="1"/>
          <p:nvPr/>
        </p:nvSpPr>
        <p:spPr>
          <a:xfrm>
            <a:off x="1711524" y="1013063"/>
            <a:ext cx="3728020" cy="369332"/>
          </a:xfrm>
          <a:prstGeom prst="rect">
            <a:avLst/>
          </a:prstGeom>
          <a:noFill/>
        </p:spPr>
        <p:txBody>
          <a:bodyPr wrap="square">
            <a:spAutoFit/>
          </a:bodyPr>
          <a:lstStyle/>
          <a:p>
            <a:pPr eaLnBrk="1" hangingPunct="1">
              <a:spcBef>
                <a:spcPct val="0"/>
              </a:spcBef>
              <a:buClr>
                <a:srgbClr val="0055D2"/>
              </a:buClr>
              <a:buFont typeface="Wingdings 3" panose="05040102010807070707" pitchFamily="18" charset="2"/>
              <a:buChar char="Æ"/>
            </a:pPr>
            <a:r>
              <a:rPr lang="pt-BR" altLang="en-US" sz="1800" b="1" i="1" dirty="0">
                <a:solidFill>
                  <a:schemeClr val="tx1"/>
                </a:solidFill>
                <a:latin typeface="Arial" panose="020B0604020202020204" pitchFamily="34" charset="0"/>
              </a:rPr>
              <a:t>Prof. Dr. Denis Vinicius Coury </a:t>
            </a:r>
          </a:p>
        </p:txBody>
      </p:sp>
      <p:sp>
        <p:nvSpPr>
          <p:cNvPr id="5" name="CaixaDeTexto 4">
            <a:extLst>
              <a:ext uri="{FF2B5EF4-FFF2-40B4-BE49-F238E27FC236}">
                <a16:creationId xmlns:a16="http://schemas.microsoft.com/office/drawing/2014/main" id="{3E614546-9AFD-3604-5DE2-82DC9E7E93A5}"/>
              </a:ext>
            </a:extLst>
          </p:cNvPr>
          <p:cNvSpPr txBox="1"/>
          <p:nvPr/>
        </p:nvSpPr>
        <p:spPr>
          <a:xfrm>
            <a:off x="1691680" y="3028756"/>
            <a:ext cx="3728020" cy="369332"/>
          </a:xfrm>
          <a:prstGeom prst="rect">
            <a:avLst/>
          </a:prstGeom>
          <a:noFill/>
        </p:spPr>
        <p:txBody>
          <a:bodyPr wrap="square">
            <a:spAutoFit/>
          </a:bodyPr>
          <a:lstStyle/>
          <a:p>
            <a:pPr eaLnBrk="1" hangingPunct="1">
              <a:spcBef>
                <a:spcPct val="0"/>
              </a:spcBef>
              <a:buClr>
                <a:srgbClr val="0055D2"/>
              </a:buClr>
              <a:buFont typeface="Wingdings 3" panose="05040102010807070707" pitchFamily="18" charset="2"/>
              <a:buChar char="Æ"/>
            </a:pPr>
            <a:r>
              <a:rPr lang="pt-BR" altLang="en-US" sz="1800" b="1" i="1" dirty="0">
                <a:solidFill>
                  <a:schemeClr val="tx1"/>
                </a:solidFill>
                <a:latin typeface="Arial" panose="020B0604020202020204" pitchFamily="34" charset="0"/>
              </a:rPr>
              <a:t>Prof. Dr. Mário Oleskovicz</a:t>
            </a:r>
          </a:p>
        </p:txBody>
      </p:sp>
      <p:sp>
        <p:nvSpPr>
          <p:cNvPr id="6" name="CaixaDeTexto 5">
            <a:extLst>
              <a:ext uri="{FF2B5EF4-FFF2-40B4-BE49-F238E27FC236}">
                <a16:creationId xmlns:a16="http://schemas.microsoft.com/office/drawing/2014/main" id="{190F9383-83DD-4C9B-1FB2-212A1C7E186D}"/>
              </a:ext>
            </a:extLst>
          </p:cNvPr>
          <p:cNvSpPr txBox="1"/>
          <p:nvPr/>
        </p:nvSpPr>
        <p:spPr>
          <a:xfrm>
            <a:off x="1657400" y="5596314"/>
            <a:ext cx="5002832" cy="369332"/>
          </a:xfrm>
          <a:prstGeom prst="rect">
            <a:avLst/>
          </a:prstGeom>
          <a:noFill/>
        </p:spPr>
        <p:txBody>
          <a:bodyPr wrap="square">
            <a:spAutoFit/>
          </a:bodyPr>
          <a:lstStyle/>
          <a:p>
            <a:pPr eaLnBrk="1" hangingPunct="1">
              <a:spcBef>
                <a:spcPct val="0"/>
              </a:spcBef>
              <a:buClr>
                <a:srgbClr val="0055D2"/>
              </a:buClr>
              <a:buFont typeface="Wingdings 3" panose="05040102010807070707" pitchFamily="18" charset="2"/>
              <a:buChar char="Æ"/>
            </a:pPr>
            <a:r>
              <a:rPr lang="pt-BR" altLang="en-US" sz="1800" b="1" i="1" dirty="0">
                <a:solidFill>
                  <a:srgbClr val="FF0000"/>
                </a:solidFill>
                <a:latin typeface="Arial" panose="020B0604020202020204" pitchFamily="34" charset="0"/>
              </a:rPr>
              <a:t>Prof. Dr. José Carlos de Melo Vieira Júnior</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 name="Diagrama 14">
            <a:extLst>
              <a:ext uri="{FF2B5EF4-FFF2-40B4-BE49-F238E27FC236}">
                <a16:creationId xmlns:a16="http://schemas.microsoft.com/office/drawing/2014/main" id="{84B9D6FA-4D01-0256-3579-F9FC0E3E5FD6}"/>
              </a:ext>
            </a:extLst>
          </p:cNvPr>
          <p:cNvGraphicFramePr/>
          <p:nvPr/>
        </p:nvGraphicFramePr>
        <p:xfrm>
          <a:off x="539552" y="2997324"/>
          <a:ext cx="8136954" cy="244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a:extLst>
              <a:ext uri="{FF2B5EF4-FFF2-40B4-BE49-F238E27FC236}">
                <a16:creationId xmlns:a16="http://schemas.microsoft.com/office/drawing/2014/main" id="{CD12E0AF-4E13-CFCA-CBB4-FD4D61B90967}"/>
              </a:ext>
            </a:extLst>
          </p:cNvPr>
          <p:cNvGraphicFramePr/>
          <p:nvPr/>
        </p:nvGraphicFramePr>
        <p:xfrm>
          <a:off x="827584" y="2061219"/>
          <a:ext cx="5760640" cy="6837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0964" name="Título 2">
            <a:extLst>
              <a:ext uri="{FF2B5EF4-FFF2-40B4-BE49-F238E27FC236}">
                <a16:creationId xmlns:a16="http://schemas.microsoft.com/office/drawing/2014/main" id="{A63B9B30-7782-2349-AB1B-FC5A75F3DA42}"/>
              </a:ext>
            </a:extLst>
          </p:cNvPr>
          <p:cNvSpPr>
            <a:spLocks noGrp="1"/>
          </p:cNvSpPr>
          <p:nvPr>
            <p:ph type="title"/>
          </p:nvPr>
        </p:nvSpPr>
        <p:spPr>
          <a:xfrm>
            <a:off x="250825" y="149225"/>
            <a:ext cx="8893175" cy="719138"/>
          </a:xfrm>
        </p:spPr>
        <p:txBody>
          <a:bodyPr/>
          <a:lstStyle/>
          <a:p>
            <a:pPr eaLnBrk="1" hangingPunct="1"/>
            <a:r>
              <a:rPr altLang="pt-BR" sz="3600"/>
              <a:t>Controle Coordenado Volt/Var com GD </a:t>
            </a:r>
            <a:endParaRPr altLang="pt-BR" sz="3600" i="1" u="sng"/>
          </a:p>
        </p:txBody>
      </p:sp>
      <p:sp>
        <p:nvSpPr>
          <p:cNvPr id="4" name="Shape 3">
            <a:extLst>
              <a:ext uri="{FF2B5EF4-FFF2-40B4-BE49-F238E27FC236}">
                <a16:creationId xmlns:a16="http://schemas.microsoft.com/office/drawing/2014/main" id="{C4B147A9-9494-D9D4-591E-C08163EA5616}"/>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C2B47B5-C820-455D-A6D2-BAD900AD6C0C}" type="slidenum">
              <a:rPr lang="pt-BR" altLang="pt-BR">
                <a:solidFill>
                  <a:srgbClr val="898989"/>
                </a:solidFill>
                <a:latin typeface="Calibri" panose="020F0502020204030204" pitchFamily="34" charset="0"/>
              </a:rPr>
              <a:pPr eaLnBrk="1" hangingPunct="1"/>
              <a:t>30</a:t>
            </a:fld>
            <a:endParaRPr lang="pt-BR" altLang="pt-BR">
              <a:solidFill>
                <a:srgbClr val="898989"/>
              </a:solidFill>
              <a:latin typeface="Calibri" panose="020F0502020204030204" pitchFamily="34" charset="0"/>
            </a:endParaRPr>
          </a:p>
        </p:txBody>
      </p:sp>
      <p:sp>
        <p:nvSpPr>
          <p:cNvPr id="40966" name="Rectangle 2">
            <a:extLst>
              <a:ext uri="{FF2B5EF4-FFF2-40B4-BE49-F238E27FC236}">
                <a16:creationId xmlns:a16="http://schemas.microsoft.com/office/drawing/2014/main" id="{BC71840E-C034-0AD2-0CB1-27448A5F85E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40967" name="Text Box 5">
            <a:extLst>
              <a:ext uri="{FF2B5EF4-FFF2-40B4-BE49-F238E27FC236}">
                <a16:creationId xmlns:a16="http://schemas.microsoft.com/office/drawing/2014/main" id="{57C6B7D8-2346-45E8-C0A0-E98B86742A50}"/>
              </a:ext>
            </a:extLst>
          </p:cNvPr>
          <p:cNvSpPr txBox="1">
            <a:spLocks noChangeArrowheads="1"/>
          </p:cNvSpPr>
          <p:nvPr/>
        </p:nvSpPr>
        <p:spPr bwMode="auto">
          <a:xfrm>
            <a:off x="468313" y="1125538"/>
            <a:ext cx="82089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2000" b="1">
                <a:solidFill>
                  <a:schemeClr val="tx1"/>
                </a:solidFill>
                <a:latin typeface="Verdana" panose="020B0604030504040204" pitchFamily="34" charset="0"/>
              </a:rPr>
              <a:t>Formulação do problema</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ítulo 2">
            <a:extLst>
              <a:ext uri="{FF2B5EF4-FFF2-40B4-BE49-F238E27FC236}">
                <a16:creationId xmlns:a16="http://schemas.microsoft.com/office/drawing/2014/main" id="{71E22930-C19A-7A2B-20EB-37A813742E75}"/>
              </a:ext>
            </a:extLst>
          </p:cNvPr>
          <p:cNvSpPr>
            <a:spLocks noGrp="1"/>
          </p:cNvSpPr>
          <p:nvPr>
            <p:ph type="title"/>
          </p:nvPr>
        </p:nvSpPr>
        <p:spPr>
          <a:xfrm>
            <a:off x="250825" y="149225"/>
            <a:ext cx="8893175" cy="719138"/>
          </a:xfrm>
        </p:spPr>
        <p:txBody>
          <a:bodyPr/>
          <a:lstStyle/>
          <a:p>
            <a:pPr eaLnBrk="1" hangingPunct="1"/>
            <a:r>
              <a:rPr altLang="pt-BR" sz="3600"/>
              <a:t>Controle Coordenado Volt/Var com GD </a:t>
            </a:r>
            <a:endParaRPr altLang="pt-BR" sz="3600" i="1" u="sng"/>
          </a:p>
        </p:txBody>
      </p:sp>
      <p:sp>
        <p:nvSpPr>
          <p:cNvPr id="4" name="Shape 3">
            <a:extLst>
              <a:ext uri="{FF2B5EF4-FFF2-40B4-BE49-F238E27FC236}">
                <a16:creationId xmlns:a16="http://schemas.microsoft.com/office/drawing/2014/main" id="{B8535F83-7CD8-79B2-7794-A41FF2398B3C}"/>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ED0E64A-5A72-4658-8C20-40854856839A}" type="slidenum">
              <a:rPr lang="pt-BR" altLang="pt-BR">
                <a:solidFill>
                  <a:srgbClr val="898989"/>
                </a:solidFill>
                <a:latin typeface="Calibri" panose="020F0502020204030204" pitchFamily="34" charset="0"/>
              </a:rPr>
              <a:pPr eaLnBrk="1" hangingPunct="1"/>
              <a:t>31</a:t>
            </a:fld>
            <a:endParaRPr lang="pt-BR" altLang="pt-BR">
              <a:solidFill>
                <a:srgbClr val="898989"/>
              </a:solidFill>
              <a:latin typeface="Calibri" panose="020F0502020204030204" pitchFamily="34" charset="0"/>
            </a:endParaRPr>
          </a:p>
        </p:txBody>
      </p:sp>
      <p:sp>
        <p:nvSpPr>
          <p:cNvPr id="41988" name="Rectangle 2">
            <a:extLst>
              <a:ext uri="{FF2B5EF4-FFF2-40B4-BE49-F238E27FC236}">
                <a16:creationId xmlns:a16="http://schemas.microsoft.com/office/drawing/2014/main" id="{5F5D299F-F77C-D640-FC16-6222DBE401C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41989" name="Text Box 5">
            <a:extLst>
              <a:ext uri="{FF2B5EF4-FFF2-40B4-BE49-F238E27FC236}">
                <a16:creationId xmlns:a16="http://schemas.microsoft.com/office/drawing/2014/main" id="{86EFE251-F2B7-0C50-34EF-52918188AACA}"/>
              </a:ext>
            </a:extLst>
          </p:cNvPr>
          <p:cNvSpPr txBox="1">
            <a:spLocks noChangeArrowheads="1"/>
          </p:cNvSpPr>
          <p:nvPr/>
        </p:nvSpPr>
        <p:spPr bwMode="auto">
          <a:xfrm>
            <a:off x="468313" y="1125538"/>
            <a:ext cx="82089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2000" b="1">
                <a:solidFill>
                  <a:schemeClr val="tx1"/>
                </a:solidFill>
                <a:latin typeface="Verdana" panose="020B0604030504040204" pitchFamily="34" charset="0"/>
              </a:rPr>
              <a:t>Aplicação</a:t>
            </a:r>
          </a:p>
        </p:txBody>
      </p:sp>
      <p:pic>
        <p:nvPicPr>
          <p:cNvPr id="41990" name="Imagem 8">
            <a:extLst>
              <a:ext uri="{FF2B5EF4-FFF2-40B4-BE49-F238E27FC236}">
                <a16:creationId xmlns:a16="http://schemas.microsoft.com/office/drawing/2014/main" id="{903768E6-B91F-F753-A24B-A647A7192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700213"/>
            <a:ext cx="540067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ítulo 2">
            <a:extLst>
              <a:ext uri="{FF2B5EF4-FFF2-40B4-BE49-F238E27FC236}">
                <a16:creationId xmlns:a16="http://schemas.microsoft.com/office/drawing/2014/main" id="{0B0FC6A1-1C94-0B04-EE80-1F9D32DB0DC7}"/>
              </a:ext>
            </a:extLst>
          </p:cNvPr>
          <p:cNvSpPr>
            <a:spLocks noGrp="1"/>
          </p:cNvSpPr>
          <p:nvPr>
            <p:ph type="title"/>
          </p:nvPr>
        </p:nvSpPr>
        <p:spPr>
          <a:xfrm>
            <a:off x="250825" y="149225"/>
            <a:ext cx="8893175" cy="719138"/>
          </a:xfrm>
        </p:spPr>
        <p:txBody>
          <a:bodyPr/>
          <a:lstStyle/>
          <a:p>
            <a:pPr eaLnBrk="1" hangingPunct="1"/>
            <a:r>
              <a:rPr altLang="pt-BR" sz="3600"/>
              <a:t>Controle Coordenado Volt/Var com GD </a:t>
            </a:r>
            <a:endParaRPr altLang="pt-BR" sz="3600" i="1" u="sng"/>
          </a:p>
        </p:txBody>
      </p:sp>
      <p:sp>
        <p:nvSpPr>
          <p:cNvPr id="4" name="Shape 3">
            <a:extLst>
              <a:ext uri="{FF2B5EF4-FFF2-40B4-BE49-F238E27FC236}">
                <a16:creationId xmlns:a16="http://schemas.microsoft.com/office/drawing/2014/main" id="{6FF0C620-8AF6-7FEB-5FA3-714C2BAA1F9A}"/>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3F70326-7A5B-4E48-BBB9-E140639E0038}" type="slidenum">
              <a:rPr lang="pt-BR" altLang="pt-BR">
                <a:solidFill>
                  <a:srgbClr val="898989"/>
                </a:solidFill>
                <a:latin typeface="Calibri" panose="020F0502020204030204" pitchFamily="34" charset="0"/>
              </a:rPr>
              <a:pPr eaLnBrk="1" hangingPunct="1"/>
              <a:t>32</a:t>
            </a:fld>
            <a:endParaRPr lang="pt-BR" altLang="pt-BR">
              <a:solidFill>
                <a:srgbClr val="898989"/>
              </a:solidFill>
              <a:latin typeface="Calibri" panose="020F0502020204030204" pitchFamily="34" charset="0"/>
            </a:endParaRPr>
          </a:p>
        </p:txBody>
      </p:sp>
      <p:sp>
        <p:nvSpPr>
          <p:cNvPr id="43012" name="Rectangle 2">
            <a:extLst>
              <a:ext uri="{FF2B5EF4-FFF2-40B4-BE49-F238E27FC236}">
                <a16:creationId xmlns:a16="http://schemas.microsoft.com/office/drawing/2014/main" id="{73715ADA-61D7-5206-3D30-0D10BCAD7F0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43013" name="Text Box 5">
            <a:extLst>
              <a:ext uri="{FF2B5EF4-FFF2-40B4-BE49-F238E27FC236}">
                <a16:creationId xmlns:a16="http://schemas.microsoft.com/office/drawing/2014/main" id="{36C2B869-4FC8-0499-E379-F93D1AF31182}"/>
              </a:ext>
            </a:extLst>
          </p:cNvPr>
          <p:cNvSpPr txBox="1">
            <a:spLocks noChangeArrowheads="1"/>
          </p:cNvSpPr>
          <p:nvPr/>
        </p:nvSpPr>
        <p:spPr bwMode="auto">
          <a:xfrm>
            <a:off x="468313" y="1125538"/>
            <a:ext cx="82089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2000" b="1">
                <a:solidFill>
                  <a:schemeClr val="tx1"/>
                </a:solidFill>
                <a:latin typeface="Verdana" panose="020B0604030504040204" pitchFamily="34" charset="0"/>
              </a:rPr>
              <a:t>Aplicação - Resultados</a:t>
            </a:r>
          </a:p>
        </p:txBody>
      </p:sp>
      <p:pic>
        <p:nvPicPr>
          <p:cNvPr id="43014" name="Imagem 6">
            <a:extLst>
              <a:ext uri="{FF2B5EF4-FFF2-40B4-BE49-F238E27FC236}">
                <a16:creationId xmlns:a16="http://schemas.microsoft.com/office/drawing/2014/main" id="{D8E3968C-20D8-1228-8BEF-3F40DCDBF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773238"/>
            <a:ext cx="60483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ela 9">
            <a:extLst>
              <a:ext uri="{FF2B5EF4-FFF2-40B4-BE49-F238E27FC236}">
                <a16:creationId xmlns:a16="http://schemas.microsoft.com/office/drawing/2014/main" id="{687742AA-6C8C-99A8-9CD5-9BAF8636477B}"/>
              </a:ext>
            </a:extLst>
          </p:cNvPr>
          <p:cNvGraphicFramePr>
            <a:graphicFrameLocks noGrp="1"/>
          </p:cNvGraphicFramePr>
          <p:nvPr/>
        </p:nvGraphicFramePr>
        <p:xfrm>
          <a:off x="1547813" y="5229225"/>
          <a:ext cx="6048376" cy="1189038"/>
        </p:xfrm>
        <a:graphic>
          <a:graphicData uri="http://schemas.openxmlformats.org/drawingml/2006/table">
            <a:tbl>
              <a:tblPr firstRow="1" bandRow="1">
                <a:tableStyleId>{5C22544A-7EE6-4342-B048-85BDC9FD1C3A}</a:tableStyleId>
              </a:tblPr>
              <a:tblGrid>
                <a:gridCol w="3024188">
                  <a:extLst>
                    <a:ext uri="{9D8B030D-6E8A-4147-A177-3AD203B41FA5}">
                      <a16:colId xmlns:a16="http://schemas.microsoft.com/office/drawing/2014/main" val="20000"/>
                    </a:ext>
                  </a:extLst>
                </a:gridCol>
                <a:gridCol w="3024188">
                  <a:extLst>
                    <a:ext uri="{9D8B030D-6E8A-4147-A177-3AD203B41FA5}">
                      <a16:colId xmlns:a16="http://schemas.microsoft.com/office/drawing/2014/main" val="20001"/>
                    </a:ext>
                  </a:extLst>
                </a:gridCol>
              </a:tblGrid>
              <a:tr h="396346">
                <a:tc>
                  <a:txBody>
                    <a:bodyPr/>
                    <a:lstStyle/>
                    <a:p>
                      <a:pPr algn="ctr"/>
                      <a:r>
                        <a:rPr lang="pt-BR" sz="2000" dirty="0"/>
                        <a:t>Caso</a:t>
                      </a:r>
                    </a:p>
                  </a:txBody>
                  <a:tcPr marL="91425" marR="91425" marT="45732" marB="45732"/>
                </a:tc>
                <a:tc>
                  <a:txBody>
                    <a:bodyPr/>
                    <a:lstStyle/>
                    <a:p>
                      <a:pPr algn="ctr"/>
                      <a:r>
                        <a:rPr lang="pt-BR" sz="2000" dirty="0"/>
                        <a:t>Perdas  em 24h</a:t>
                      </a:r>
                      <a:r>
                        <a:rPr lang="pt-BR" sz="2000" baseline="0" dirty="0"/>
                        <a:t> </a:t>
                      </a:r>
                      <a:r>
                        <a:rPr lang="pt-BR" sz="2000" dirty="0"/>
                        <a:t>(em </a:t>
                      </a:r>
                      <a:r>
                        <a:rPr lang="pt-BR" sz="2000" dirty="0" err="1"/>
                        <a:t>MWh</a:t>
                      </a:r>
                      <a:r>
                        <a:rPr lang="pt-BR" sz="2000" dirty="0"/>
                        <a:t>)</a:t>
                      </a:r>
                    </a:p>
                  </a:txBody>
                  <a:tcPr marL="91425" marR="91425" marT="45732" marB="45732"/>
                </a:tc>
                <a:extLst>
                  <a:ext uri="{0D108BD9-81ED-4DB2-BD59-A6C34878D82A}">
                    <a16:rowId xmlns:a16="http://schemas.microsoft.com/office/drawing/2014/main" val="10000"/>
                  </a:ext>
                </a:extLst>
              </a:tr>
              <a:tr h="396346">
                <a:tc>
                  <a:txBody>
                    <a:bodyPr/>
                    <a:lstStyle/>
                    <a:p>
                      <a:pPr algn="ctr"/>
                      <a:r>
                        <a:rPr lang="pt-BR" sz="2000" b="1" dirty="0"/>
                        <a:t>Sem</a:t>
                      </a:r>
                      <a:r>
                        <a:rPr lang="pt-BR" sz="2000" b="1" baseline="0" dirty="0"/>
                        <a:t> geradores</a:t>
                      </a:r>
                      <a:endParaRPr lang="pt-BR" sz="2000" b="1" dirty="0"/>
                    </a:p>
                  </a:txBody>
                  <a:tcPr marL="91425" marR="91425" marT="45732" marB="45732"/>
                </a:tc>
                <a:tc>
                  <a:txBody>
                    <a:bodyPr/>
                    <a:lstStyle/>
                    <a:p>
                      <a:pPr algn="ctr"/>
                      <a:r>
                        <a:rPr lang="pt-BR" sz="2000" dirty="0"/>
                        <a:t>8,16</a:t>
                      </a:r>
                    </a:p>
                  </a:txBody>
                  <a:tcPr marL="91425" marR="91425" marT="45732" marB="45732"/>
                </a:tc>
                <a:extLst>
                  <a:ext uri="{0D108BD9-81ED-4DB2-BD59-A6C34878D82A}">
                    <a16:rowId xmlns:a16="http://schemas.microsoft.com/office/drawing/2014/main" val="10001"/>
                  </a:ext>
                </a:extLst>
              </a:tr>
              <a:tr h="396346">
                <a:tc>
                  <a:txBody>
                    <a:bodyPr/>
                    <a:lstStyle/>
                    <a:p>
                      <a:pPr algn="ctr"/>
                      <a:r>
                        <a:rPr lang="pt-BR" sz="2000" b="1" dirty="0"/>
                        <a:t>Com geradores</a:t>
                      </a:r>
                    </a:p>
                  </a:txBody>
                  <a:tcPr marL="91425" marR="91425" marT="45732" marB="45732"/>
                </a:tc>
                <a:tc>
                  <a:txBody>
                    <a:bodyPr/>
                    <a:lstStyle/>
                    <a:p>
                      <a:pPr algn="ctr"/>
                      <a:r>
                        <a:rPr lang="pt-BR" sz="2000" dirty="0"/>
                        <a:t>6,74</a:t>
                      </a:r>
                    </a:p>
                  </a:txBody>
                  <a:tcPr marL="91425" marR="91425" marT="45732" marB="45732"/>
                </a:tc>
                <a:extLst>
                  <a:ext uri="{0D108BD9-81ED-4DB2-BD59-A6C34878D82A}">
                    <a16:rowId xmlns:a16="http://schemas.microsoft.com/office/drawing/2014/main" val="10002"/>
                  </a:ext>
                </a:extLst>
              </a:tr>
            </a:tbl>
          </a:graphicData>
        </a:graphic>
      </p:graphicFrame>
      <p:sp>
        <p:nvSpPr>
          <p:cNvPr id="2" name="CaixaDeTexto 1">
            <a:extLst>
              <a:ext uri="{FF2B5EF4-FFF2-40B4-BE49-F238E27FC236}">
                <a16:creationId xmlns:a16="http://schemas.microsoft.com/office/drawing/2014/main" id="{8418DB92-E34C-F82D-D1AD-949C822B1376}"/>
              </a:ext>
            </a:extLst>
          </p:cNvPr>
          <p:cNvSpPr txBox="1"/>
          <p:nvPr/>
        </p:nvSpPr>
        <p:spPr>
          <a:xfrm>
            <a:off x="1692275" y="1992919"/>
            <a:ext cx="307777" cy="2588209"/>
          </a:xfrm>
          <a:prstGeom prst="rect">
            <a:avLst/>
          </a:prstGeom>
          <a:solidFill>
            <a:schemeClr val="lt1">
              <a:hueOff val="0"/>
              <a:satOff val="0"/>
              <a:lumOff val="0"/>
            </a:schemeClr>
          </a:solidFill>
        </p:spPr>
        <p:txBody>
          <a:bodyPr vert="vert270" wrap="none">
            <a:spAutoFit/>
          </a:bodyPr>
          <a:lstStyle/>
          <a:p>
            <a:pPr>
              <a:defRPr/>
            </a:pPr>
            <a:r>
              <a:rPr lang="pt-BR" sz="800" b="1" dirty="0" err="1"/>
              <a:t>Objective</a:t>
            </a:r>
            <a:r>
              <a:rPr lang="pt-BR" sz="800" b="1" dirty="0"/>
              <a:t> </a:t>
            </a:r>
            <a:r>
              <a:rPr lang="pt-BR" sz="800" b="1" dirty="0" err="1"/>
              <a:t>function</a:t>
            </a:r>
            <a:r>
              <a:rPr lang="pt-BR" sz="800" b="1" dirty="0"/>
              <a:t>: </a:t>
            </a:r>
            <a:r>
              <a:rPr lang="pt-BR" sz="800" b="1" dirty="0" err="1"/>
              <a:t>voltage</a:t>
            </a:r>
            <a:r>
              <a:rPr lang="pt-BR" sz="800" b="1" dirty="0"/>
              <a:t> </a:t>
            </a:r>
            <a:r>
              <a:rPr lang="pt-BR" sz="800" b="1" dirty="0" err="1"/>
              <a:t>deviations</a:t>
            </a:r>
            <a:r>
              <a:rPr lang="pt-BR" sz="800" b="1" dirty="0"/>
              <a:t> (</a:t>
            </a:r>
            <a:r>
              <a:rPr lang="pt-BR" sz="800" b="1" dirty="0" err="1"/>
              <a:t>pu</a:t>
            </a:r>
            <a:r>
              <a:rPr lang="pt-BR" sz="800" b="1" dirty="0"/>
              <a:t>)</a:t>
            </a:r>
          </a:p>
        </p:txBody>
      </p:sp>
      <p:sp>
        <p:nvSpPr>
          <p:cNvPr id="9" name="CaixaDeTexto 8">
            <a:extLst>
              <a:ext uri="{FF2B5EF4-FFF2-40B4-BE49-F238E27FC236}">
                <a16:creationId xmlns:a16="http://schemas.microsoft.com/office/drawing/2014/main" id="{0B691D6F-EC07-D93F-990C-6AAC297DD70E}"/>
              </a:ext>
            </a:extLst>
          </p:cNvPr>
          <p:cNvSpPr txBox="1"/>
          <p:nvPr/>
        </p:nvSpPr>
        <p:spPr>
          <a:xfrm>
            <a:off x="4427538" y="4657725"/>
            <a:ext cx="885825" cy="215900"/>
          </a:xfrm>
          <a:prstGeom prst="rect">
            <a:avLst/>
          </a:prstGeom>
          <a:solidFill>
            <a:schemeClr val="lt1">
              <a:hueOff val="0"/>
              <a:satOff val="0"/>
              <a:lumOff val="0"/>
            </a:schemeClr>
          </a:solidFill>
        </p:spPr>
        <p:txBody>
          <a:bodyPr wrap="none">
            <a:spAutoFit/>
          </a:bodyPr>
          <a:lstStyle/>
          <a:p>
            <a:pPr>
              <a:defRPr/>
            </a:pPr>
            <a:r>
              <a:rPr lang="pt-BR" sz="800" b="1" dirty="0"/>
              <a:t>Time (hour)</a:t>
            </a:r>
          </a:p>
        </p:txBody>
      </p:sp>
      <p:sp>
        <p:nvSpPr>
          <p:cNvPr id="11" name="CaixaDeTexto 10">
            <a:extLst>
              <a:ext uri="{FF2B5EF4-FFF2-40B4-BE49-F238E27FC236}">
                <a16:creationId xmlns:a16="http://schemas.microsoft.com/office/drawing/2014/main" id="{9EF995BB-16DB-8A1A-DCF1-E0E2BA67B5DA}"/>
              </a:ext>
            </a:extLst>
          </p:cNvPr>
          <p:cNvSpPr txBox="1"/>
          <p:nvPr/>
        </p:nvSpPr>
        <p:spPr>
          <a:xfrm>
            <a:off x="7308850" y="1803400"/>
            <a:ext cx="606425" cy="196850"/>
          </a:xfrm>
          <a:prstGeom prst="rect">
            <a:avLst/>
          </a:prstGeom>
          <a:solidFill>
            <a:schemeClr val="lt1">
              <a:hueOff val="0"/>
              <a:satOff val="0"/>
              <a:lumOff val="0"/>
            </a:schemeClr>
          </a:solidFill>
        </p:spPr>
        <p:txBody>
          <a:bodyPr wrap="none">
            <a:spAutoFit/>
          </a:bodyPr>
          <a:lstStyle/>
          <a:p>
            <a:pPr>
              <a:defRPr/>
            </a:pPr>
            <a:r>
              <a:rPr lang="pt-BR" sz="800" b="1" dirty="0"/>
              <a:t>No </a:t>
            </a:r>
            <a:r>
              <a:rPr lang="pt-BR" sz="800" b="1" dirty="0" err="1"/>
              <a:t>DGs</a:t>
            </a:r>
            <a:endParaRPr lang="pt-BR" sz="800" b="1" dirty="0"/>
          </a:p>
        </p:txBody>
      </p:sp>
      <p:sp>
        <p:nvSpPr>
          <p:cNvPr id="12" name="CaixaDeTexto 11">
            <a:extLst>
              <a:ext uri="{FF2B5EF4-FFF2-40B4-BE49-F238E27FC236}">
                <a16:creationId xmlns:a16="http://schemas.microsoft.com/office/drawing/2014/main" id="{43A69054-1D3A-FFB7-516A-50B5FE4BC410}"/>
              </a:ext>
            </a:extLst>
          </p:cNvPr>
          <p:cNvSpPr txBox="1"/>
          <p:nvPr/>
        </p:nvSpPr>
        <p:spPr>
          <a:xfrm>
            <a:off x="7348538" y="2060575"/>
            <a:ext cx="720725" cy="215900"/>
          </a:xfrm>
          <a:prstGeom prst="rect">
            <a:avLst/>
          </a:prstGeom>
          <a:solidFill>
            <a:schemeClr val="lt1">
              <a:hueOff val="0"/>
              <a:satOff val="0"/>
              <a:lumOff val="0"/>
            </a:schemeClr>
          </a:solidFill>
        </p:spPr>
        <p:txBody>
          <a:bodyPr wrap="none">
            <a:spAutoFit/>
          </a:bodyPr>
          <a:lstStyle/>
          <a:p>
            <a:pPr>
              <a:defRPr/>
            </a:pPr>
            <a:r>
              <a:rPr lang="pt-BR" sz="800" b="1" dirty="0" err="1"/>
              <a:t>With</a:t>
            </a:r>
            <a:r>
              <a:rPr lang="pt-BR" sz="800" b="1" dirty="0"/>
              <a:t> </a:t>
            </a:r>
            <a:r>
              <a:rPr lang="pt-BR" sz="800" b="1" dirty="0" err="1"/>
              <a:t>DGs</a:t>
            </a:r>
            <a:endParaRPr lang="pt-BR" sz="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ítulo 2">
            <a:extLst>
              <a:ext uri="{FF2B5EF4-FFF2-40B4-BE49-F238E27FC236}">
                <a16:creationId xmlns:a16="http://schemas.microsoft.com/office/drawing/2014/main" id="{4360B282-B8DB-36E3-60A6-9DD894DE2F2C}"/>
              </a:ext>
            </a:extLst>
          </p:cNvPr>
          <p:cNvSpPr>
            <a:spLocks noGrp="1"/>
          </p:cNvSpPr>
          <p:nvPr>
            <p:ph type="title"/>
          </p:nvPr>
        </p:nvSpPr>
        <p:spPr>
          <a:xfrm>
            <a:off x="250825" y="149225"/>
            <a:ext cx="8893175" cy="719138"/>
          </a:xfrm>
        </p:spPr>
        <p:txBody>
          <a:bodyPr/>
          <a:lstStyle/>
          <a:p>
            <a:pPr eaLnBrk="1" hangingPunct="1"/>
            <a:r>
              <a:rPr altLang="pt-BR" sz="3600"/>
              <a:t>Controle Coordenado Volt/Var com GD </a:t>
            </a:r>
            <a:endParaRPr altLang="pt-BR" sz="3600" i="1" u="sng"/>
          </a:p>
        </p:txBody>
      </p:sp>
      <p:sp>
        <p:nvSpPr>
          <p:cNvPr id="4" name="Shape 3">
            <a:extLst>
              <a:ext uri="{FF2B5EF4-FFF2-40B4-BE49-F238E27FC236}">
                <a16:creationId xmlns:a16="http://schemas.microsoft.com/office/drawing/2014/main" id="{DDA5104B-A5A2-8415-CCB1-E1C077C0C02E}"/>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8ECFDB4-80E6-458A-97F1-BC18558B50E5}" type="slidenum">
              <a:rPr lang="pt-BR" altLang="pt-BR">
                <a:solidFill>
                  <a:srgbClr val="898989"/>
                </a:solidFill>
                <a:latin typeface="Calibri" panose="020F0502020204030204" pitchFamily="34" charset="0"/>
              </a:rPr>
              <a:pPr eaLnBrk="1" hangingPunct="1"/>
              <a:t>33</a:t>
            </a:fld>
            <a:endParaRPr lang="pt-BR" altLang="pt-BR">
              <a:solidFill>
                <a:srgbClr val="898989"/>
              </a:solidFill>
              <a:latin typeface="Calibri" panose="020F0502020204030204" pitchFamily="34" charset="0"/>
            </a:endParaRPr>
          </a:p>
        </p:txBody>
      </p:sp>
      <p:sp>
        <p:nvSpPr>
          <p:cNvPr id="44036" name="Rectangle 2">
            <a:extLst>
              <a:ext uri="{FF2B5EF4-FFF2-40B4-BE49-F238E27FC236}">
                <a16:creationId xmlns:a16="http://schemas.microsoft.com/office/drawing/2014/main" id="{58594123-A748-7E13-3B52-7665A652EE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44037" name="Text Box 5">
            <a:extLst>
              <a:ext uri="{FF2B5EF4-FFF2-40B4-BE49-F238E27FC236}">
                <a16:creationId xmlns:a16="http://schemas.microsoft.com/office/drawing/2014/main" id="{F3890003-30D2-CE36-6169-74352062EA09}"/>
              </a:ext>
            </a:extLst>
          </p:cNvPr>
          <p:cNvSpPr txBox="1">
            <a:spLocks noChangeArrowheads="1"/>
          </p:cNvSpPr>
          <p:nvPr/>
        </p:nvSpPr>
        <p:spPr bwMode="auto">
          <a:xfrm>
            <a:off x="468313" y="1125538"/>
            <a:ext cx="82089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2400" b="1">
                <a:solidFill>
                  <a:schemeClr val="tx1"/>
                </a:solidFill>
                <a:latin typeface="Verdana" panose="020B0604030504040204" pitchFamily="34" charset="0"/>
              </a:rPr>
              <a:t>Desafios</a:t>
            </a:r>
          </a:p>
        </p:txBody>
      </p:sp>
      <p:graphicFrame>
        <p:nvGraphicFramePr>
          <p:cNvPr id="10" name="Diagrama 9">
            <a:extLst>
              <a:ext uri="{FF2B5EF4-FFF2-40B4-BE49-F238E27FC236}">
                <a16:creationId xmlns:a16="http://schemas.microsoft.com/office/drawing/2014/main" id="{30209044-9A3A-6C68-A93F-66AB32F7B293}"/>
              </a:ext>
            </a:extLst>
          </p:cNvPr>
          <p:cNvGraphicFramePr/>
          <p:nvPr/>
        </p:nvGraphicFramePr>
        <p:xfrm>
          <a:off x="501651" y="1988840"/>
          <a:ext cx="8208962"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ítulo 2">
            <a:extLst>
              <a:ext uri="{FF2B5EF4-FFF2-40B4-BE49-F238E27FC236}">
                <a16:creationId xmlns:a16="http://schemas.microsoft.com/office/drawing/2014/main" id="{81B403BE-BFE9-BB06-BD60-9BEEE3DE601A}"/>
              </a:ext>
            </a:extLst>
          </p:cNvPr>
          <p:cNvSpPr>
            <a:spLocks noGrp="1"/>
          </p:cNvSpPr>
          <p:nvPr>
            <p:ph type="title"/>
          </p:nvPr>
        </p:nvSpPr>
        <p:spPr>
          <a:xfrm>
            <a:off x="250825" y="2636838"/>
            <a:ext cx="8750300" cy="1911350"/>
          </a:xfrm>
        </p:spPr>
        <p:txBody>
          <a:bodyPr/>
          <a:lstStyle/>
          <a:p>
            <a:pPr algn="ctr" eaLnBrk="1" hangingPunct="1"/>
            <a:r>
              <a:rPr altLang="pt-BR" sz="3600"/>
              <a:t>Detecção e Localização de Fontes de Perdas Não Técnicas (PNT)</a:t>
            </a:r>
            <a:endParaRPr altLang="pt-BR" sz="3600" i="1" u="sng"/>
          </a:p>
        </p:txBody>
      </p:sp>
      <p:sp>
        <p:nvSpPr>
          <p:cNvPr id="4" name="Shape 3">
            <a:extLst>
              <a:ext uri="{FF2B5EF4-FFF2-40B4-BE49-F238E27FC236}">
                <a16:creationId xmlns:a16="http://schemas.microsoft.com/office/drawing/2014/main" id="{B46F7B63-B175-1A8C-49E4-670EFABA4D99}"/>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D5E9D15-AD91-4B6D-B19A-2BA9F3CE893F}" type="slidenum">
              <a:rPr lang="pt-BR" altLang="pt-BR">
                <a:solidFill>
                  <a:srgbClr val="898989"/>
                </a:solidFill>
                <a:latin typeface="Calibri" panose="020F0502020204030204" pitchFamily="34" charset="0"/>
              </a:rPr>
              <a:pPr eaLnBrk="1" hangingPunct="1"/>
              <a:t>34</a:t>
            </a:fld>
            <a:endParaRPr lang="pt-BR" altLang="pt-BR">
              <a:solidFill>
                <a:srgbClr val="898989"/>
              </a:solidFill>
              <a:latin typeface="Calibri" panose="020F050202020403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ítulo 2">
            <a:extLst>
              <a:ext uri="{FF2B5EF4-FFF2-40B4-BE49-F238E27FC236}">
                <a16:creationId xmlns:a16="http://schemas.microsoft.com/office/drawing/2014/main" id="{08B79C2B-9B26-F18D-5581-AA2951C1CF8F}"/>
              </a:ext>
            </a:extLst>
          </p:cNvPr>
          <p:cNvSpPr>
            <a:spLocks noGrp="1"/>
          </p:cNvSpPr>
          <p:nvPr>
            <p:ph type="title"/>
          </p:nvPr>
        </p:nvSpPr>
        <p:spPr>
          <a:xfrm>
            <a:off x="250825" y="149225"/>
            <a:ext cx="8893175" cy="719138"/>
          </a:xfrm>
        </p:spPr>
        <p:txBody>
          <a:bodyPr/>
          <a:lstStyle/>
          <a:p>
            <a:pPr eaLnBrk="1" hangingPunct="1"/>
            <a:r>
              <a:rPr altLang="pt-BR" sz="3600"/>
              <a:t>Detecção e Localização de PNT</a:t>
            </a:r>
            <a:endParaRPr altLang="pt-BR" sz="3600" i="1" u="sng"/>
          </a:p>
        </p:txBody>
      </p:sp>
      <p:sp>
        <p:nvSpPr>
          <p:cNvPr id="4" name="Shape 3">
            <a:extLst>
              <a:ext uri="{FF2B5EF4-FFF2-40B4-BE49-F238E27FC236}">
                <a16:creationId xmlns:a16="http://schemas.microsoft.com/office/drawing/2014/main" id="{FDC69C6D-8CC7-05A5-014F-FD61967D8E81}"/>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C04DB37-3FA8-4B40-91C2-D262EE363723}" type="slidenum">
              <a:rPr lang="pt-BR" altLang="pt-BR">
                <a:solidFill>
                  <a:srgbClr val="898989"/>
                </a:solidFill>
                <a:latin typeface="Calibri" panose="020F0502020204030204" pitchFamily="34" charset="0"/>
              </a:rPr>
              <a:pPr eaLnBrk="1" hangingPunct="1"/>
              <a:t>35</a:t>
            </a:fld>
            <a:endParaRPr lang="pt-BR" altLang="pt-BR">
              <a:solidFill>
                <a:srgbClr val="898989"/>
              </a:solidFill>
              <a:latin typeface="Calibri" panose="020F0502020204030204" pitchFamily="34" charset="0"/>
            </a:endParaRPr>
          </a:p>
        </p:txBody>
      </p:sp>
      <p:sp>
        <p:nvSpPr>
          <p:cNvPr id="46084" name="Rectangle 2">
            <a:extLst>
              <a:ext uri="{FF2B5EF4-FFF2-40B4-BE49-F238E27FC236}">
                <a16:creationId xmlns:a16="http://schemas.microsoft.com/office/drawing/2014/main" id="{153FFF29-F808-AE43-0ABB-76895CED2C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46085" name="Text Box 5">
            <a:extLst>
              <a:ext uri="{FF2B5EF4-FFF2-40B4-BE49-F238E27FC236}">
                <a16:creationId xmlns:a16="http://schemas.microsoft.com/office/drawing/2014/main" id="{8E44EBD3-40CE-F17D-BD3C-CF9E276E5666}"/>
              </a:ext>
            </a:extLst>
          </p:cNvPr>
          <p:cNvSpPr txBox="1">
            <a:spLocks noChangeArrowheads="1"/>
          </p:cNvSpPr>
          <p:nvPr/>
        </p:nvSpPr>
        <p:spPr bwMode="auto">
          <a:xfrm>
            <a:off x="468313" y="1125538"/>
            <a:ext cx="8208962"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1800">
                <a:solidFill>
                  <a:schemeClr val="tx1"/>
                </a:solidFill>
                <a:latin typeface="Verdana" panose="020B0604030504040204" pitchFamily="34" charset="0"/>
              </a:rPr>
              <a:t>As </a:t>
            </a:r>
            <a:r>
              <a:rPr lang="pt-BR" altLang="pt-BR" sz="1800" b="1">
                <a:solidFill>
                  <a:schemeClr val="tx1"/>
                </a:solidFill>
                <a:latin typeface="Verdana" panose="020B0604030504040204" pitchFamily="34" charset="0"/>
              </a:rPr>
              <a:t>perdas não técnicas</a:t>
            </a:r>
            <a:r>
              <a:rPr lang="pt-BR" altLang="pt-BR" sz="1800">
                <a:solidFill>
                  <a:schemeClr val="tx1"/>
                </a:solidFill>
                <a:latin typeface="Verdana" panose="020B0604030504040204" pitchFamily="34" charset="0"/>
              </a:rPr>
              <a:t> ou </a:t>
            </a:r>
            <a:r>
              <a:rPr lang="pt-BR" altLang="pt-BR" sz="1800" b="1">
                <a:solidFill>
                  <a:schemeClr val="tx1"/>
                </a:solidFill>
                <a:latin typeface="Verdana" panose="020B0604030504040204" pitchFamily="34" charset="0"/>
              </a:rPr>
              <a:t>perdas comerciais</a:t>
            </a:r>
            <a:r>
              <a:rPr lang="pt-BR" altLang="pt-BR" sz="1800">
                <a:solidFill>
                  <a:schemeClr val="tx1"/>
                </a:solidFill>
                <a:latin typeface="Verdana" panose="020B0604030504040204" pitchFamily="34" charset="0"/>
              </a:rPr>
              <a:t> são um grave problema enfrentado pelas concessionárias.</a:t>
            </a:r>
          </a:p>
          <a:p>
            <a:pPr algn="just" eaLnBrk="1" hangingPunct="1">
              <a:spcBef>
                <a:spcPct val="50000"/>
              </a:spcBef>
              <a:buFont typeface="Wingdings" panose="05000000000000000000" pitchFamily="2" charset="2"/>
              <a:buChar char="ð"/>
            </a:pPr>
            <a:endParaRPr lang="pt-BR" altLang="pt-BR" sz="1000">
              <a:solidFill>
                <a:schemeClr val="tx1"/>
              </a:solidFill>
              <a:latin typeface="Verdana" panose="020B0604030504040204" pitchFamily="34" charset="0"/>
            </a:endParaRPr>
          </a:p>
          <a:p>
            <a:pPr algn="just" eaLnBrk="1" hangingPunct="1">
              <a:spcBef>
                <a:spcPct val="50000"/>
              </a:spcBef>
              <a:buFont typeface="Wingdings" panose="05000000000000000000" pitchFamily="2" charset="2"/>
              <a:buChar char="ð"/>
            </a:pPr>
            <a:r>
              <a:rPr lang="pt-BR" altLang="pt-BR" sz="1800">
                <a:solidFill>
                  <a:schemeClr val="tx1"/>
                </a:solidFill>
                <a:latin typeface="Verdana" panose="020B0604030504040204" pitchFamily="34" charset="0"/>
              </a:rPr>
              <a:t>Implicam em energia não faturada, logo em menores investimentos para melhorar a operação e planejamento das redes elétricas.</a:t>
            </a:r>
          </a:p>
        </p:txBody>
      </p:sp>
      <p:pic>
        <p:nvPicPr>
          <p:cNvPr id="72706" name="Picture 2">
            <a:extLst>
              <a:ext uri="{FF2B5EF4-FFF2-40B4-BE49-F238E27FC236}">
                <a16:creationId xmlns:a16="http://schemas.microsoft.com/office/drawing/2014/main" id="{EBDFDBDF-F6B7-1A94-5733-C5CDC3BCC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141663"/>
            <a:ext cx="4756150"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a:extLst>
              <a:ext uri="{FF2B5EF4-FFF2-40B4-BE49-F238E27FC236}">
                <a16:creationId xmlns:a16="http://schemas.microsoft.com/office/drawing/2014/main" id="{69F59B3D-2E3D-5D9B-4BFE-7B61F7020339}"/>
              </a:ext>
            </a:extLst>
          </p:cNvPr>
          <p:cNvSpPr txBox="1">
            <a:spLocks noChangeArrowheads="1"/>
          </p:cNvSpPr>
          <p:nvPr/>
        </p:nvSpPr>
        <p:spPr bwMode="auto">
          <a:xfrm>
            <a:off x="2843213" y="5300663"/>
            <a:ext cx="3695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800" b="1">
                <a:solidFill>
                  <a:schemeClr val="accent1"/>
                </a:solidFill>
                <a:latin typeface="Verdana" panose="020B0604030504040204" pitchFamily="34" charset="0"/>
              </a:rPr>
              <a:t>Evolução das PNT no Brasil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Título 2">
            <a:extLst>
              <a:ext uri="{FF2B5EF4-FFF2-40B4-BE49-F238E27FC236}">
                <a16:creationId xmlns:a16="http://schemas.microsoft.com/office/drawing/2014/main" id="{1BEEB896-C7E0-308C-A59F-E7666EDFDCF9}"/>
              </a:ext>
            </a:extLst>
          </p:cNvPr>
          <p:cNvSpPr>
            <a:spLocks noGrp="1"/>
          </p:cNvSpPr>
          <p:nvPr>
            <p:ph type="title"/>
          </p:nvPr>
        </p:nvSpPr>
        <p:spPr>
          <a:xfrm>
            <a:off x="250825" y="149225"/>
            <a:ext cx="8893175" cy="719138"/>
          </a:xfrm>
        </p:spPr>
        <p:txBody>
          <a:bodyPr/>
          <a:lstStyle/>
          <a:p>
            <a:pPr eaLnBrk="1" hangingPunct="1"/>
            <a:r>
              <a:rPr altLang="pt-BR" sz="3600"/>
              <a:t>Detecção e Localização de PNT</a:t>
            </a:r>
            <a:endParaRPr altLang="pt-BR" sz="3600" i="1" u="sng"/>
          </a:p>
        </p:txBody>
      </p:sp>
      <p:sp>
        <p:nvSpPr>
          <p:cNvPr id="4" name="Shape 3">
            <a:extLst>
              <a:ext uri="{FF2B5EF4-FFF2-40B4-BE49-F238E27FC236}">
                <a16:creationId xmlns:a16="http://schemas.microsoft.com/office/drawing/2014/main" id="{3D9BB5A5-842A-D6D4-ECAD-2D3FBCD503D6}"/>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69319B8-AD1D-4709-B8D3-262651A63272}" type="slidenum">
              <a:rPr lang="pt-BR" altLang="pt-BR">
                <a:solidFill>
                  <a:srgbClr val="898989"/>
                </a:solidFill>
                <a:latin typeface="Calibri" panose="020F0502020204030204" pitchFamily="34" charset="0"/>
              </a:rPr>
              <a:pPr eaLnBrk="1" hangingPunct="1"/>
              <a:t>36</a:t>
            </a:fld>
            <a:endParaRPr lang="pt-BR" altLang="pt-BR">
              <a:solidFill>
                <a:srgbClr val="898989"/>
              </a:solidFill>
              <a:latin typeface="Calibri" panose="020F0502020204030204" pitchFamily="34" charset="0"/>
            </a:endParaRPr>
          </a:p>
        </p:txBody>
      </p:sp>
      <p:sp>
        <p:nvSpPr>
          <p:cNvPr id="47108" name="Rectangle 2">
            <a:extLst>
              <a:ext uri="{FF2B5EF4-FFF2-40B4-BE49-F238E27FC236}">
                <a16:creationId xmlns:a16="http://schemas.microsoft.com/office/drawing/2014/main" id="{40962D61-61A4-5FE0-0E36-893FF241A06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47109" name="Text Box 5">
            <a:extLst>
              <a:ext uri="{FF2B5EF4-FFF2-40B4-BE49-F238E27FC236}">
                <a16:creationId xmlns:a16="http://schemas.microsoft.com/office/drawing/2014/main" id="{E5928326-E02B-B241-0FD7-2375FEFCAFB1}"/>
              </a:ext>
            </a:extLst>
          </p:cNvPr>
          <p:cNvSpPr txBox="1">
            <a:spLocks noChangeArrowheads="1"/>
          </p:cNvSpPr>
          <p:nvPr/>
        </p:nvSpPr>
        <p:spPr bwMode="auto">
          <a:xfrm>
            <a:off x="468313" y="1125538"/>
            <a:ext cx="8208962"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887413" indent="-34290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1800" b="1">
                <a:solidFill>
                  <a:schemeClr val="tx1"/>
                </a:solidFill>
                <a:latin typeface="Verdana" panose="020B0604030504040204" pitchFamily="34" charset="0"/>
              </a:rPr>
              <a:t>Tipos de perdas não técnicas:</a:t>
            </a:r>
          </a:p>
          <a:p>
            <a:pPr algn="just" eaLnBrk="1" hangingPunct="1">
              <a:spcBef>
                <a:spcPct val="50000"/>
              </a:spcBef>
              <a:buFont typeface="Wingdings" panose="05000000000000000000" pitchFamily="2" charset="2"/>
              <a:buChar char="ð"/>
            </a:pPr>
            <a:endParaRPr lang="pt-BR" altLang="pt-BR" sz="1000">
              <a:solidFill>
                <a:schemeClr val="tx1"/>
              </a:solidFill>
              <a:latin typeface="Verdana" panose="020B0604030504040204" pitchFamily="34" charset="0"/>
            </a:endParaRPr>
          </a:p>
          <a:p>
            <a:pPr lvl="1" algn="just" eaLnBrk="1" hangingPunct="1">
              <a:spcBef>
                <a:spcPct val="50000"/>
              </a:spcBef>
              <a:buFont typeface="Wingdings" panose="05000000000000000000" pitchFamily="2" charset="2"/>
              <a:buChar char="Ø"/>
            </a:pPr>
            <a:r>
              <a:rPr lang="pt-BR" altLang="pt-BR" sz="1800">
                <a:solidFill>
                  <a:schemeClr val="tx1"/>
                </a:solidFill>
                <a:latin typeface="Verdana" panose="020B0604030504040204" pitchFamily="34" charset="0"/>
              </a:rPr>
              <a:t>Adulteração nas medidas</a:t>
            </a:r>
          </a:p>
          <a:p>
            <a:pPr lvl="1" algn="just" eaLnBrk="1" hangingPunct="1">
              <a:spcBef>
                <a:spcPct val="50000"/>
              </a:spcBef>
              <a:buFont typeface="Wingdings" panose="05000000000000000000" pitchFamily="2" charset="2"/>
              <a:buChar char="Ø"/>
            </a:pPr>
            <a:r>
              <a:rPr lang="pt-BR" altLang="pt-BR" sz="1800">
                <a:solidFill>
                  <a:schemeClr val="tx1"/>
                </a:solidFill>
                <a:latin typeface="Verdana" panose="020B0604030504040204" pitchFamily="34" charset="0"/>
              </a:rPr>
              <a:t>Conexões ilegais</a:t>
            </a:r>
          </a:p>
          <a:p>
            <a:pPr lvl="1" algn="just" eaLnBrk="1" hangingPunct="1">
              <a:spcBef>
                <a:spcPct val="50000"/>
              </a:spcBef>
              <a:buFont typeface="Wingdings" panose="05000000000000000000" pitchFamily="2" charset="2"/>
              <a:buChar char="Ø"/>
            </a:pPr>
            <a:r>
              <a:rPr lang="pt-BR" altLang="pt-BR" sz="1800">
                <a:solidFill>
                  <a:schemeClr val="tx1"/>
                </a:solidFill>
                <a:latin typeface="Verdana" panose="020B0604030504040204" pitchFamily="34" charset="0"/>
              </a:rPr>
              <a:t>Irregularidades nas cobranças</a:t>
            </a:r>
          </a:p>
          <a:p>
            <a:pPr lvl="1" algn="just" eaLnBrk="1" hangingPunct="1">
              <a:spcBef>
                <a:spcPct val="50000"/>
              </a:spcBef>
              <a:buFont typeface="Wingdings" panose="05000000000000000000" pitchFamily="2" charset="2"/>
              <a:buChar char="Ø"/>
            </a:pPr>
            <a:r>
              <a:rPr lang="pt-BR" altLang="pt-BR" sz="1800">
                <a:solidFill>
                  <a:schemeClr val="tx1"/>
                </a:solidFill>
                <a:latin typeface="Verdana" panose="020B0604030504040204" pitchFamily="34" charset="0"/>
              </a:rPr>
              <a:t>Inadimplência</a:t>
            </a:r>
          </a:p>
        </p:txBody>
      </p:sp>
      <p:sp>
        <p:nvSpPr>
          <p:cNvPr id="9" name="Text Box 5">
            <a:extLst>
              <a:ext uri="{FF2B5EF4-FFF2-40B4-BE49-F238E27FC236}">
                <a16:creationId xmlns:a16="http://schemas.microsoft.com/office/drawing/2014/main" id="{004109A7-00D1-D691-3610-3F219BA0C484}"/>
              </a:ext>
            </a:extLst>
          </p:cNvPr>
          <p:cNvSpPr txBox="1">
            <a:spLocks noChangeArrowheads="1"/>
          </p:cNvSpPr>
          <p:nvPr/>
        </p:nvSpPr>
        <p:spPr bwMode="auto">
          <a:xfrm>
            <a:off x="468313" y="1125538"/>
            <a:ext cx="8208962" cy="2260600"/>
          </a:xfrm>
          <a:prstGeom prst="rect">
            <a:avLst/>
          </a:prstGeom>
          <a:solidFill>
            <a:schemeClr val="bg1"/>
          </a:solidFill>
          <a:ln>
            <a:noFill/>
          </a:ln>
          <a:effectLst/>
        </p:spPr>
        <p:txBody>
          <a:bodyPr>
            <a:spAutoFit/>
          </a:bodyPr>
          <a:lstStyle>
            <a:lvl1pPr indent="365125" algn="ctr" eaLnBrk="0" hangingPunct="0">
              <a:tabLst>
                <a:tab pos="365125" algn="l"/>
              </a:tabLst>
              <a:defRPr>
                <a:solidFill>
                  <a:schemeClr val="tx1"/>
                </a:solidFill>
                <a:latin typeface="Verdana" pitchFamily="34" charset="0"/>
              </a:defRPr>
            </a:lvl1pPr>
            <a:lvl2pPr marL="544513" algn="ctr" eaLnBrk="0" hangingPunct="0">
              <a:tabLst>
                <a:tab pos="365125" algn="l"/>
              </a:tabLst>
              <a:defRPr>
                <a:solidFill>
                  <a:schemeClr val="tx1"/>
                </a:solidFill>
                <a:latin typeface="Verdana" pitchFamily="34" charset="0"/>
              </a:defRPr>
            </a:lvl2pPr>
            <a:lvl3pPr algn="ctr" eaLnBrk="0" hangingPunct="0">
              <a:tabLst>
                <a:tab pos="365125" algn="l"/>
              </a:tabLst>
              <a:defRPr>
                <a:solidFill>
                  <a:schemeClr val="tx1"/>
                </a:solidFill>
                <a:latin typeface="Verdana" pitchFamily="34" charset="0"/>
              </a:defRPr>
            </a:lvl3pPr>
            <a:lvl4pPr algn="ctr" eaLnBrk="0" hangingPunct="0">
              <a:tabLst>
                <a:tab pos="365125" algn="l"/>
              </a:tabLst>
              <a:defRPr>
                <a:solidFill>
                  <a:schemeClr val="tx1"/>
                </a:solidFill>
                <a:latin typeface="Verdana" pitchFamily="34" charset="0"/>
              </a:defRPr>
            </a:lvl4pPr>
            <a:lvl5pPr algn="ctr" eaLnBrk="0" hangingPunct="0">
              <a:tabLst>
                <a:tab pos="365125" algn="l"/>
              </a:tabLst>
              <a:defRPr>
                <a:solidFill>
                  <a:schemeClr val="tx1"/>
                </a:solidFill>
                <a:latin typeface="Verdana" pitchFamily="34" charset="0"/>
              </a:defRPr>
            </a:lvl5pPr>
            <a:lvl6pPr algn="ctr" eaLnBrk="0" fontAlgn="base" hangingPunct="0">
              <a:spcBef>
                <a:spcPct val="0"/>
              </a:spcBef>
              <a:spcAft>
                <a:spcPct val="0"/>
              </a:spcAft>
              <a:tabLst>
                <a:tab pos="365125" algn="l"/>
              </a:tabLst>
              <a:defRPr>
                <a:solidFill>
                  <a:schemeClr val="tx1"/>
                </a:solidFill>
                <a:latin typeface="Verdana" pitchFamily="34" charset="0"/>
              </a:defRPr>
            </a:lvl6pPr>
            <a:lvl7pPr algn="ctr" eaLnBrk="0" fontAlgn="base" hangingPunct="0">
              <a:spcBef>
                <a:spcPct val="0"/>
              </a:spcBef>
              <a:spcAft>
                <a:spcPct val="0"/>
              </a:spcAft>
              <a:tabLst>
                <a:tab pos="365125" algn="l"/>
              </a:tabLst>
              <a:defRPr>
                <a:solidFill>
                  <a:schemeClr val="tx1"/>
                </a:solidFill>
                <a:latin typeface="Verdana" pitchFamily="34" charset="0"/>
              </a:defRPr>
            </a:lvl7pPr>
            <a:lvl8pPr algn="ctr" eaLnBrk="0" fontAlgn="base" hangingPunct="0">
              <a:spcBef>
                <a:spcPct val="0"/>
              </a:spcBef>
              <a:spcAft>
                <a:spcPct val="0"/>
              </a:spcAft>
              <a:tabLst>
                <a:tab pos="365125" algn="l"/>
              </a:tabLst>
              <a:defRPr>
                <a:solidFill>
                  <a:schemeClr val="tx1"/>
                </a:solidFill>
                <a:latin typeface="Verdana" pitchFamily="34" charset="0"/>
              </a:defRPr>
            </a:lvl8pPr>
            <a:lvl9pPr algn="ctr" eaLnBrk="0" fontAlgn="base" hangingPunct="0">
              <a:spcBef>
                <a:spcPct val="0"/>
              </a:spcBef>
              <a:spcAft>
                <a:spcPct val="0"/>
              </a:spcAft>
              <a:tabLst>
                <a:tab pos="365125" algn="l"/>
              </a:tabLst>
              <a:defRPr>
                <a:solidFill>
                  <a:schemeClr val="tx1"/>
                </a:solidFill>
                <a:latin typeface="Verdana" pitchFamily="34" charset="0"/>
              </a:defRPr>
            </a:lvl9pPr>
          </a:lstStyle>
          <a:p>
            <a:pPr marL="342900" indent="-342900" algn="just" eaLnBrk="1" hangingPunct="1">
              <a:spcBef>
                <a:spcPct val="50000"/>
              </a:spcBef>
              <a:buFont typeface="Wingdings" panose="05000000000000000000" pitchFamily="2" charset="2"/>
              <a:buChar char="ð"/>
              <a:defRPr/>
            </a:pPr>
            <a:r>
              <a:rPr lang="pt-BR" altLang="pt-BR" b="1" dirty="0">
                <a:cs typeface="Arial" charset="0"/>
              </a:rPr>
              <a:t>Tipos de perdas não técnicas:</a:t>
            </a:r>
          </a:p>
          <a:p>
            <a:pPr marL="342900" indent="-342900" algn="just" eaLnBrk="1" hangingPunct="1">
              <a:spcBef>
                <a:spcPct val="50000"/>
              </a:spcBef>
              <a:buFont typeface="Wingdings" panose="05000000000000000000" pitchFamily="2" charset="2"/>
              <a:buChar char="ð"/>
              <a:defRPr/>
            </a:pPr>
            <a:endParaRPr lang="pt-BR" altLang="pt-BR" sz="1000" dirty="0">
              <a:cs typeface="Arial" charset="0"/>
            </a:endParaRPr>
          </a:p>
          <a:p>
            <a:pPr marL="887413" lvl="1" indent="-342900" algn="just" eaLnBrk="1" hangingPunct="1">
              <a:spcBef>
                <a:spcPct val="50000"/>
              </a:spcBef>
              <a:buFont typeface="Wingdings" panose="05000000000000000000" pitchFamily="2" charset="2"/>
              <a:buChar char="Ø"/>
              <a:defRPr/>
            </a:pPr>
            <a:r>
              <a:rPr lang="pt-BR" altLang="pt-BR" b="1" dirty="0">
                <a:solidFill>
                  <a:srgbClr val="FF0000"/>
                </a:solidFill>
                <a:cs typeface="Arial" charset="0"/>
              </a:rPr>
              <a:t>Adulteração nas medidas</a:t>
            </a:r>
          </a:p>
          <a:p>
            <a:pPr marL="887413" lvl="1" indent="-342900" algn="just" eaLnBrk="1" hangingPunct="1">
              <a:spcBef>
                <a:spcPct val="50000"/>
              </a:spcBef>
              <a:buFont typeface="Wingdings" panose="05000000000000000000" pitchFamily="2" charset="2"/>
              <a:buChar char="Ø"/>
              <a:defRPr/>
            </a:pPr>
            <a:r>
              <a:rPr lang="pt-BR" altLang="pt-BR" dirty="0">
                <a:solidFill>
                  <a:schemeClr val="bg1">
                    <a:lumMod val="75000"/>
                  </a:schemeClr>
                </a:solidFill>
                <a:cs typeface="Arial" charset="0"/>
              </a:rPr>
              <a:t>Conexões ilegais</a:t>
            </a:r>
          </a:p>
          <a:p>
            <a:pPr marL="887413" lvl="1" indent="-342900" algn="just" eaLnBrk="1" hangingPunct="1">
              <a:spcBef>
                <a:spcPct val="50000"/>
              </a:spcBef>
              <a:buFont typeface="Wingdings" panose="05000000000000000000" pitchFamily="2" charset="2"/>
              <a:buChar char="Ø"/>
              <a:defRPr/>
            </a:pPr>
            <a:r>
              <a:rPr lang="pt-BR" altLang="pt-BR" dirty="0">
                <a:solidFill>
                  <a:schemeClr val="bg1">
                    <a:lumMod val="75000"/>
                  </a:schemeClr>
                </a:solidFill>
                <a:cs typeface="Arial" charset="0"/>
              </a:rPr>
              <a:t>Irregularidades nas cobranças</a:t>
            </a:r>
          </a:p>
          <a:p>
            <a:pPr marL="887413" lvl="1" indent="-342900" algn="just" eaLnBrk="1" hangingPunct="1">
              <a:spcBef>
                <a:spcPct val="50000"/>
              </a:spcBef>
              <a:buFont typeface="Wingdings" panose="05000000000000000000" pitchFamily="2" charset="2"/>
              <a:buChar char="Ø"/>
              <a:defRPr/>
            </a:pPr>
            <a:r>
              <a:rPr lang="pt-BR" altLang="pt-BR" dirty="0">
                <a:solidFill>
                  <a:schemeClr val="bg1">
                    <a:lumMod val="75000"/>
                  </a:schemeClr>
                </a:solidFill>
                <a:cs typeface="Arial" charset="0"/>
              </a:rPr>
              <a:t>Inadimplência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ítulo 2">
            <a:extLst>
              <a:ext uri="{FF2B5EF4-FFF2-40B4-BE49-F238E27FC236}">
                <a16:creationId xmlns:a16="http://schemas.microsoft.com/office/drawing/2014/main" id="{037D2D1B-6F4A-3B19-1BA2-059DCD45CCB7}"/>
              </a:ext>
            </a:extLst>
          </p:cNvPr>
          <p:cNvSpPr>
            <a:spLocks noGrp="1"/>
          </p:cNvSpPr>
          <p:nvPr>
            <p:ph type="title"/>
          </p:nvPr>
        </p:nvSpPr>
        <p:spPr>
          <a:xfrm>
            <a:off x="250825" y="149225"/>
            <a:ext cx="8893175" cy="719138"/>
          </a:xfrm>
        </p:spPr>
        <p:txBody>
          <a:bodyPr/>
          <a:lstStyle/>
          <a:p>
            <a:pPr eaLnBrk="1" hangingPunct="1"/>
            <a:r>
              <a:rPr altLang="pt-BR" sz="3600"/>
              <a:t>Detecção e Localização de PNT</a:t>
            </a:r>
            <a:endParaRPr altLang="pt-BR" sz="3600" i="1" u="sng"/>
          </a:p>
        </p:txBody>
      </p:sp>
      <p:sp>
        <p:nvSpPr>
          <p:cNvPr id="4" name="Shape 3">
            <a:extLst>
              <a:ext uri="{FF2B5EF4-FFF2-40B4-BE49-F238E27FC236}">
                <a16:creationId xmlns:a16="http://schemas.microsoft.com/office/drawing/2014/main" id="{6948D673-C61C-C4DA-52CC-FF7D1614183D}"/>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338F13C-DD8D-4F22-AB62-8D68D8981B71}" type="slidenum">
              <a:rPr lang="pt-BR" altLang="pt-BR">
                <a:solidFill>
                  <a:srgbClr val="898989"/>
                </a:solidFill>
                <a:latin typeface="Calibri" panose="020F0502020204030204" pitchFamily="34" charset="0"/>
              </a:rPr>
              <a:pPr eaLnBrk="1" hangingPunct="1"/>
              <a:t>37</a:t>
            </a:fld>
            <a:endParaRPr lang="pt-BR" altLang="pt-BR">
              <a:solidFill>
                <a:srgbClr val="898989"/>
              </a:solidFill>
              <a:latin typeface="Calibri" panose="020F0502020204030204" pitchFamily="34" charset="0"/>
            </a:endParaRPr>
          </a:p>
        </p:txBody>
      </p:sp>
      <p:sp>
        <p:nvSpPr>
          <p:cNvPr id="48132" name="Rectangle 2">
            <a:extLst>
              <a:ext uri="{FF2B5EF4-FFF2-40B4-BE49-F238E27FC236}">
                <a16:creationId xmlns:a16="http://schemas.microsoft.com/office/drawing/2014/main" id="{F280630A-DCA8-A5D4-4E38-91966E3DDB1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48133" name="Text Box 5">
            <a:extLst>
              <a:ext uri="{FF2B5EF4-FFF2-40B4-BE49-F238E27FC236}">
                <a16:creationId xmlns:a16="http://schemas.microsoft.com/office/drawing/2014/main" id="{024F5E38-8BE0-9785-F4B0-440FD44E04F2}"/>
              </a:ext>
            </a:extLst>
          </p:cNvPr>
          <p:cNvSpPr txBox="1">
            <a:spLocks noChangeArrowheads="1"/>
          </p:cNvSpPr>
          <p:nvPr/>
        </p:nvSpPr>
        <p:spPr bwMode="auto">
          <a:xfrm>
            <a:off x="468313" y="1125538"/>
            <a:ext cx="820896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1800" b="1">
                <a:solidFill>
                  <a:schemeClr val="tx1"/>
                </a:solidFill>
                <a:latin typeface="Verdana" panose="020B0604030504040204" pitchFamily="34" charset="0"/>
              </a:rPr>
              <a:t>Adulteração nas medidas</a:t>
            </a:r>
          </a:p>
          <a:p>
            <a:pPr algn="just" eaLnBrk="1" hangingPunct="1">
              <a:spcBef>
                <a:spcPct val="50000"/>
              </a:spcBef>
              <a:buFont typeface="Wingdings" panose="05000000000000000000" pitchFamily="2" charset="2"/>
              <a:buChar char="ð"/>
            </a:pPr>
            <a:endParaRPr lang="pt-BR" altLang="pt-BR" sz="1000">
              <a:solidFill>
                <a:schemeClr val="tx1"/>
              </a:solidFill>
              <a:latin typeface="Verdana" panose="020B0604030504040204" pitchFamily="34" charset="0"/>
            </a:endParaRPr>
          </a:p>
        </p:txBody>
      </p:sp>
      <p:pic>
        <p:nvPicPr>
          <p:cNvPr id="48134" name="Picture 2">
            <a:extLst>
              <a:ext uri="{FF2B5EF4-FFF2-40B4-BE49-F238E27FC236}">
                <a16:creationId xmlns:a16="http://schemas.microsoft.com/office/drawing/2014/main" id="{02953061-2841-2138-7D30-E1F72398C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7" t="3873" r="44810" b="56203"/>
          <a:stretch>
            <a:fillRect/>
          </a:stretch>
        </p:blipFill>
        <p:spPr bwMode="auto">
          <a:xfrm>
            <a:off x="1446213" y="1966913"/>
            <a:ext cx="606742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CaixaDeTexto 1">
            <a:extLst>
              <a:ext uri="{FF2B5EF4-FFF2-40B4-BE49-F238E27FC236}">
                <a16:creationId xmlns:a16="http://schemas.microsoft.com/office/drawing/2014/main" id="{37C50891-ED3C-85F0-3BB7-00C3DCC025E6}"/>
              </a:ext>
            </a:extLst>
          </p:cNvPr>
          <p:cNvSpPr txBox="1">
            <a:spLocks noChangeArrowheads="1"/>
          </p:cNvSpPr>
          <p:nvPr/>
        </p:nvSpPr>
        <p:spPr bwMode="auto">
          <a:xfrm>
            <a:off x="5335588" y="5881688"/>
            <a:ext cx="2765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1800" b="1">
                <a:solidFill>
                  <a:srgbClr val="006599"/>
                </a:solidFill>
                <a:latin typeface="Verdana" panose="020B0604030504040204" pitchFamily="34" charset="0"/>
              </a:rPr>
              <a:t>By-pass no medidor</a:t>
            </a:r>
          </a:p>
        </p:txBody>
      </p:sp>
      <p:cxnSp>
        <p:nvCxnSpPr>
          <p:cNvPr id="6" name="Conector de seta reta 5">
            <a:extLst>
              <a:ext uri="{FF2B5EF4-FFF2-40B4-BE49-F238E27FC236}">
                <a16:creationId xmlns:a16="http://schemas.microsoft.com/office/drawing/2014/main" id="{7FB0E110-2A23-11D9-B4BB-7533866AC162}"/>
              </a:ext>
            </a:extLst>
          </p:cNvPr>
          <p:cNvCxnSpPr/>
          <p:nvPr/>
        </p:nvCxnSpPr>
        <p:spPr>
          <a:xfrm flipH="1" flipV="1">
            <a:off x="4479925" y="4005263"/>
            <a:ext cx="998538" cy="18764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id="{D329D70F-FA51-5710-C27C-006803557747}"/>
              </a:ext>
            </a:extLst>
          </p:cNvPr>
          <p:cNvCxnSpPr/>
          <p:nvPr/>
        </p:nvCxnSpPr>
        <p:spPr>
          <a:xfrm flipH="1" flipV="1">
            <a:off x="4479925" y="2997200"/>
            <a:ext cx="998538" cy="28844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ítulo 2">
            <a:extLst>
              <a:ext uri="{FF2B5EF4-FFF2-40B4-BE49-F238E27FC236}">
                <a16:creationId xmlns:a16="http://schemas.microsoft.com/office/drawing/2014/main" id="{408438BF-FED6-9148-1AAD-5E22108D8F01}"/>
              </a:ext>
            </a:extLst>
          </p:cNvPr>
          <p:cNvSpPr>
            <a:spLocks noGrp="1"/>
          </p:cNvSpPr>
          <p:nvPr>
            <p:ph type="title"/>
          </p:nvPr>
        </p:nvSpPr>
        <p:spPr>
          <a:xfrm>
            <a:off x="250825" y="149225"/>
            <a:ext cx="8893175" cy="719138"/>
          </a:xfrm>
        </p:spPr>
        <p:txBody>
          <a:bodyPr/>
          <a:lstStyle/>
          <a:p>
            <a:pPr eaLnBrk="1" hangingPunct="1"/>
            <a:r>
              <a:rPr altLang="pt-BR" sz="3600"/>
              <a:t>Detecção e Localização de PNT</a:t>
            </a:r>
            <a:endParaRPr altLang="pt-BR" sz="3600" i="1" u="sng"/>
          </a:p>
        </p:txBody>
      </p:sp>
      <p:sp>
        <p:nvSpPr>
          <p:cNvPr id="4" name="Shape 3">
            <a:extLst>
              <a:ext uri="{FF2B5EF4-FFF2-40B4-BE49-F238E27FC236}">
                <a16:creationId xmlns:a16="http://schemas.microsoft.com/office/drawing/2014/main" id="{73E85726-2B8D-C5AB-A73F-D8A9A1C3FED3}"/>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582EAAC-59EC-4BC4-86EF-A0E17C2B699A}" type="slidenum">
              <a:rPr lang="pt-BR" altLang="pt-BR">
                <a:solidFill>
                  <a:srgbClr val="898989"/>
                </a:solidFill>
                <a:latin typeface="Calibri" panose="020F0502020204030204" pitchFamily="34" charset="0"/>
              </a:rPr>
              <a:pPr eaLnBrk="1" hangingPunct="1"/>
              <a:t>38</a:t>
            </a:fld>
            <a:endParaRPr lang="pt-BR" altLang="pt-BR">
              <a:solidFill>
                <a:srgbClr val="898989"/>
              </a:solidFill>
              <a:latin typeface="Calibri" panose="020F0502020204030204" pitchFamily="34" charset="0"/>
            </a:endParaRPr>
          </a:p>
        </p:txBody>
      </p:sp>
      <p:sp>
        <p:nvSpPr>
          <p:cNvPr id="49156" name="Rectangle 2">
            <a:extLst>
              <a:ext uri="{FF2B5EF4-FFF2-40B4-BE49-F238E27FC236}">
                <a16:creationId xmlns:a16="http://schemas.microsoft.com/office/drawing/2014/main" id="{D32BE1AD-A821-F6B9-4467-9C461D93499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49157" name="Text Box 5">
            <a:extLst>
              <a:ext uri="{FF2B5EF4-FFF2-40B4-BE49-F238E27FC236}">
                <a16:creationId xmlns:a16="http://schemas.microsoft.com/office/drawing/2014/main" id="{7B81813E-7321-AD6C-B34C-BE48892161B1}"/>
              </a:ext>
            </a:extLst>
          </p:cNvPr>
          <p:cNvSpPr txBox="1">
            <a:spLocks noChangeArrowheads="1"/>
          </p:cNvSpPr>
          <p:nvPr/>
        </p:nvSpPr>
        <p:spPr bwMode="auto">
          <a:xfrm>
            <a:off x="468313" y="1125538"/>
            <a:ext cx="8208962"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1800">
                <a:solidFill>
                  <a:schemeClr val="tx1"/>
                </a:solidFill>
                <a:latin typeface="Verdana" panose="020B0604030504040204" pitchFamily="34" charset="0"/>
              </a:rPr>
              <a:t>Os</a:t>
            </a:r>
            <a:r>
              <a:rPr lang="pt-BR" altLang="pt-BR" sz="1800" b="1">
                <a:solidFill>
                  <a:schemeClr val="tx1"/>
                </a:solidFill>
                <a:latin typeface="Verdana" panose="020B0604030504040204" pitchFamily="34" charset="0"/>
              </a:rPr>
              <a:t> medidores eletrônicos/inteligentes </a:t>
            </a:r>
            <a:r>
              <a:rPr lang="pt-BR" altLang="pt-BR" sz="1800">
                <a:solidFill>
                  <a:schemeClr val="tx1"/>
                </a:solidFill>
                <a:latin typeface="Verdana" panose="020B0604030504040204" pitchFamily="34" charset="0"/>
              </a:rPr>
              <a:t>podem auxiliar a combater as PNTs.</a:t>
            </a:r>
            <a:endParaRPr lang="pt-BR" altLang="pt-BR" sz="1800" b="1">
              <a:solidFill>
                <a:schemeClr val="tx1"/>
              </a:solidFill>
              <a:latin typeface="Verdana" panose="020B0604030504040204" pitchFamily="34" charset="0"/>
            </a:endParaRPr>
          </a:p>
          <a:p>
            <a:pPr algn="just" eaLnBrk="1" hangingPunct="1">
              <a:spcBef>
                <a:spcPct val="50000"/>
              </a:spcBef>
              <a:buFont typeface="Wingdings" panose="05000000000000000000" pitchFamily="2" charset="2"/>
              <a:buChar char="ð"/>
            </a:pPr>
            <a:endParaRPr lang="pt-BR" altLang="pt-BR" sz="1000">
              <a:solidFill>
                <a:schemeClr val="tx1"/>
              </a:solidFill>
              <a:latin typeface="Verdana" panose="020B0604030504040204" pitchFamily="34" charset="0"/>
            </a:endParaRPr>
          </a:p>
        </p:txBody>
      </p:sp>
      <p:sp>
        <p:nvSpPr>
          <p:cNvPr id="11" name="Text Box 5">
            <a:extLst>
              <a:ext uri="{FF2B5EF4-FFF2-40B4-BE49-F238E27FC236}">
                <a16:creationId xmlns:a16="http://schemas.microsoft.com/office/drawing/2014/main" id="{5D63519B-1B22-99C8-6B67-2F1F8C32E6EC}"/>
              </a:ext>
            </a:extLst>
          </p:cNvPr>
          <p:cNvSpPr txBox="1">
            <a:spLocks noChangeArrowheads="1"/>
          </p:cNvSpPr>
          <p:nvPr/>
        </p:nvSpPr>
        <p:spPr bwMode="auto">
          <a:xfrm>
            <a:off x="466725" y="2205038"/>
            <a:ext cx="8208963"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1800" b="1">
                <a:solidFill>
                  <a:srgbClr val="006599"/>
                </a:solidFill>
                <a:latin typeface="Verdana" panose="020B0604030504040204" pitchFamily="34" charset="0"/>
              </a:rPr>
              <a:t>Estratégia 1: Balanço de Energia – </a:t>
            </a:r>
            <a:r>
              <a:rPr lang="pt-BR" altLang="pt-BR" sz="1800">
                <a:solidFill>
                  <a:srgbClr val="006599"/>
                </a:solidFill>
                <a:latin typeface="Verdana" panose="020B0604030504040204" pitchFamily="34" charset="0"/>
              </a:rPr>
              <a:t>auxilia a identificar a região que contém consumidores fraudadores</a:t>
            </a:r>
          </a:p>
          <a:p>
            <a:pPr algn="just" eaLnBrk="1" hangingPunct="1">
              <a:spcBef>
                <a:spcPct val="50000"/>
              </a:spcBef>
              <a:buFont typeface="Wingdings" panose="05000000000000000000" pitchFamily="2" charset="2"/>
              <a:buChar char="ð"/>
            </a:pPr>
            <a:endParaRPr lang="pt-BR" altLang="pt-BR" sz="1000">
              <a:solidFill>
                <a:schemeClr val="tx1"/>
              </a:solidFill>
              <a:latin typeface="Verdana" panose="020B0604030504040204" pitchFamily="34" charset="0"/>
            </a:endParaRPr>
          </a:p>
        </p:txBody>
      </p:sp>
      <p:pic>
        <p:nvPicPr>
          <p:cNvPr id="74754" name="Picture 2">
            <a:extLst>
              <a:ext uri="{FF2B5EF4-FFF2-40B4-BE49-F238E27FC236}">
                <a16:creationId xmlns:a16="http://schemas.microsoft.com/office/drawing/2014/main" id="{6482BF15-331A-19A3-FFA1-A320EA1BE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285" b="5540"/>
          <a:stretch>
            <a:fillRect/>
          </a:stretch>
        </p:blipFill>
        <p:spPr bwMode="auto">
          <a:xfrm>
            <a:off x="684213" y="2781300"/>
            <a:ext cx="4924425"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BCC295C9-CA7D-2518-367F-E81849EE24E4}"/>
              </a:ext>
            </a:extLst>
          </p:cNvPr>
          <p:cNvSpPr txBox="1">
            <a:spLocks noChangeArrowheads="1"/>
          </p:cNvSpPr>
          <p:nvPr/>
        </p:nvSpPr>
        <p:spPr bwMode="auto">
          <a:xfrm>
            <a:off x="5148263" y="3284538"/>
            <a:ext cx="32734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0"/>
              </a:spcBef>
              <a:buFontTx/>
              <a:buNone/>
            </a:pPr>
            <a:r>
              <a:rPr lang="pt-BR" altLang="pt-BR" sz="1800" b="1">
                <a:solidFill>
                  <a:srgbClr val="FF0000"/>
                </a:solidFill>
                <a:latin typeface="Verdana" panose="020B0604030504040204" pitchFamily="34" charset="0"/>
              </a:rPr>
              <a:t>Energia entregue = </a:t>
            </a:r>
          </a:p>
          <a:p>
            <a:pPr algn="ctr" eaLnBrk="1" hangingPunct="1">
              <a:spcBef>
                <a:spcPct val="0"/>
              </a:spcBef>
              <a:buFontTx/>
              <a:buNone/>
            </a:pPr>
            <a:endParaRPr lang="pt-BR" altLang="pt-BR" sz="1800" b="1">
              <a:solidFill>
                <a:srgbClr val="FF0000"/>
              </a:solidFill>
              <a:latin typeface="Verdana" panose="020B0604030504040204" pitchFamily="34" charset="0"/>
            </a:endParaRPr>
          </a:p>
          <a:p>
            <a:pPr algn="ctr" eaLnBrk="1" hangingPunct="1">
              <a:spcBef>
                <a:spcPct val="0"/>
              </a:spcBef>
              <a:buFontTx/>
              <a:buNone/>
            </a:pPr>
            <a:r>
              <a:rPr lang="pt-BR" altLang="pt-BR" sz="1800" b="1">
                <a:solidFill>
                  <a:srgbClr val="FF0000"/>
                </a:solidFill>
                <a:latin typeface="Verdana" panose="020B0604030504040204" pitchFamily="34" charset="0"/>
              </a:rPr>
              <a:t>energia consumida </a:t>
            </a:r>
          </a:p>
          <a:p>
            <a:pPr algn="ctr" eaLnBrk="1" hangingPunct="1">
              <a:spcBef>
                <a:spcPct val="0"/>
              </a:spcBef>
              <a:buFontTx/>
              <a:buNone/>
            </a:pPr>
            <a:r>
              <a:rPr lang="pt-BR" altLang="pt-BR" sz="1800" b="1">
                <a:solidFill>
                  <a:srgbClr val="FF0000"/>
                </a:solidFill>
                <a:latin typeface="Verdana" panose="020B0604030504040204" pitchFamily="34" charset="0"/>
              </a:rPr>
              <a:t>+ </a:t>
            </a:r>
          </a:p>
          <a:p>
            <a:pPr algn="ctr" eaLnBrk="1" hangingPunct="1">
              <a:spcBef>
                <a:spcPct val="0"/>
              </a:spcBef>
              <a:buFontTx/>
              <a:buNone/>
            </a:pPr>
            <a:r>
              <a:rPr lang="pt-BR" altLang="pt-BR" sz="1800" b="1">
                <a:solidFill>
                  <a:srgbClr val="FF0000"/>
                </a:solidFill>
                <a:latin typeface="Verdana" panose="020B0604030504040204" pitchFamily="34" charset="0"/>
              </a:rPr>
              <a:t>energia perdas técnicas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7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ítulo 2">
            <a:extLst>
              <a:ext uri="{FF2B5EF4-FFF2-40B4-BE49-F238E27FC236}">
                <a16:creationId xmlns:a16="http://schemas.microsoft.com/office/drawing/2014/main" id="{BF98E559-5ED3-47C1-5914-2AE6010F734B}"/>
              </a:ext>
            </a:extLst>
          </p:cNvPr>
          <p:cNvSpPr>
            <a:spLocks noGrp="1"/>
          </p:cNvSpPr>
          <p:nvPr>
            <p:ph type="title"/>
          </p:nvPr>
        </p:nvSpPr>
        <p:spPr>
          <a:xfrm>
            <a:off x="250825" y="149225"/>
            <a:ext cx="8893175" cy="719138"/>
          </a:xfrm>
        </p:spPr>
        <p:txBody>
          <a:bodyPr/>
          <a:lstStyle/>
          <a:p>
            <a:pPr eaLnBrk="1" hangingPunct="1"/>
            <a:r>
              <a:rPr altLang="pt-BR" sz="3600"/>
              <a:t>Detecção e Localização de PNT</a:t>
            </a:r>
            <a:endParaRPr altLang="pt-BR" sz="3600" i="1" u="sng"/>
          </a:p>
        </p:txBody>
      </p:sp>
      <p:sp>
        <p:nvSpPr>
          <p:cNvPr id="4" name="Shape 3">
            <a:extLst>
              <a:ext uri="{FF2B5EF4-FFF2-40B4-BE49-F238E27FC236}">
                <a16:creationId xmlns:a16="http://schemas.microsoft.com/office/drawing/2014/main" id="{42616D40-8E64-B1C0-7209-9E5F0DCC88AF}"/>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23BD82D-514C-4F06-ADA8-8ECA65390826}" type="slidenum">
              <a:rPr lang="pt-BR" altLang="pt-BR">
                <a:solidFill>
                  <a:srgbClr val="898989"/>
                </a:solidFill>
                <a:latin typeface="Calibri" panose="020F0502020204030204" pitchFamily="34" charset="0"/>
              </a:rPr>
              <a:pPr eaLnBrk="1" hangingPunct="1"/>
              <a:t>39</a:t>
            </a:fld>
            <a:endParaRPr lang="pt-BR" altLang="pt-BR">
              <a:solidFill>
                <a:srgbClr val="898989"/>
              </a:solidFill>
              <a:latin typeface="Calibri" panose="020F0502020204030204" pitchFamily="34" charset="0"/>
            </a:endParaRPr>
          </a:p>
        </p:txBody>
      </p:sp>
      <p:sp>
        <p:nvSpPr>
          <p:cNvPr id="50180" name="Rectangle 2">
            <a:extLst>
              <a:ext uri="{FF2B5EF4-FFF2-40B4-BE49-F238E27FC236}">
                <a16:creationId xmlns:a16="http://schemas.microsoft.com/office/drawing/2014/main" id="{793F1DF4-B666-7233-8170-D1B5555CF0A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50181" name="Text Box 5">
            <a:extLst>
              <a:ext uri="{FF2B5EF4-FFF2-40B4-BE49-F238E27FC236}">
                <a16:creationId xmlns:a16="http://schemas.microsoft.com/office/drawing/2014/main" id="{83671328-C769-3453-386F-6AB2F2CC1212}"/>
              </a:ext>
            </a:extLst>
          </p:cNvPr>
          <p:cNvSpPr txBox="1">
            <a:spLocks noChangeArrowheads="1"/>
          </p:cNvSpPr>
          <p:nvPr/>
        </p:nvSpPr>
        <p:spPr bwMode="auto">
          <a:xfrm>
            <a:off x="466725" y="1125538"/>
            <a:ext cx="8208963" cy="115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1800" b="1">
                <a:solidFill>
                  <a:srgbClr val="006599"/>
                </a:solidFill>
                <a:latin typeface="Verdana" panose="020B0604030504040204" pitchFamily="34" charset="0"/>
              </a:rPr>
              <a:t>Estratégia 2: Comparação dos valores medidos e calculados dispondo dos dados do medidor do cliente:</a:t>
            </a:r>
            <a:r>
              <a:rPr lang="pt-BR" altLang="pt-BR" sz="1800">
                <a:solidFill>
                  <a:srgbClr val="006599"/>
                </a:solidFill>
                <a:latin typeface="Verdana" panose="020B0604030504040204" pitchFamily="34" charset="0"/>
              </a:rPr>
              <a:t> auxilia a identificar consumidores suspeitos</a:t>
            </a:r>
          </a:p>
          <a:p>
            <a:pPr algn="just" eaLnBrk="1" hangingPunct="1">
              <a:spcBef>
                <a:spcPct val="50000"/>
              </a:spcBef>
              <a:buFont typeface="Wingdings" panose="05000000000000000000" pitchFamily="2" charset="2"/>
              <a:buChar char="ð"/>
            </a:pPr>
            <a:endParaRPr lang="pt-BR" altLang="pt-BR" sz="1000">
              <a:solidFill>
                <a:schemeClr val="tx1"/>
              </a:solidFill>
              <a:latin typeface="Verdana" panose="020B0604030504040204" pitchFamily="34" charset="0"/>
            </a:endParaRPr>
          </a:p>
        </p:txBody>
      </p:sp>
      <p:sp>
        <p:nvSpPr>
          <p:cNvPr id="50182" name="Text Box 5">
            <a:extLst>
              <a:ext uri="{FF2B5EF4-FFF2-40B4-BE49-F238E27FC236}">
                <a16:creationId xmlns:a16="http://schemas.microsoft.com/office/drawing/2014/main" id="{75E1C4B2-B686-A7F3-54E8-F773254B731E}"/>
              </a:ext>
            </a:extLst>
          </p:cNvPr>
          <p:cNvSpPr txBox="1">
            <a:spLocks noChangeArrowheads="1"/>
          </p:cNvSpPr>
          <p:nvPr/>
        </p:nvSpPr>
        <p:spPr bwMode="auto">
          <a:xfrm>
            <a:off x="468313" y="2263775"/>
            <a:ext cx="8208962"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Ø"/>
            </a:pPr>
            <a:r>
              <a:rPr lang="pt-BR" altLang="pt-BR" sz="1800">
                <a:solidFill>
                  <a:schemeClr val="tx1"/>
                </a:solidFill>
                <a:latin typeface="Verdana" panose="020B0604030504040204" pitchFamily="34" charset="0"/>
              </a:rPr>
              <a:t>Embora o by-pass do medidor altere as leituras de potência, não é possível alterar as leituras de tensão. Logo, esta variável é um forte indicador do furto de energia.</a:t>
            </a:r>
            <a:endParaRPr lang="pt-BR" altLang="pt-BR" sz="1800" b="1">
              <a:solidFill>
                <a:schemeClr val="tx1"/>
              </a:solidFill>
              <a:latin typeface="Verdana" panose="020B0604030504040204" pitchFamily="34" charset="0"/>
            </a:endParaRPr>
          </a:p>
          <a:p>
            <a:pPr algn="just" eaLnBrk="1" hangingPunct="1">
              <a:spcBef>
                <a:spcPct val="50000"/>
              </a:spcBef>
              <a:buFont typeface="Wingdings" panose="05000000000000000000" pitchFamily="2" charset="2"/>
              <a:buChar char="ð"/>
            </a:pPr>
            <a:endParaRPr lang="pt-BR" altLang="pt-BR" sz="1000">
              <a:solidFill>
                <a:schemeClr val="tx1"/>
              </a:solidFill>
              <a:latin typeface="Verdana" panose="020B0604030504040204" pitchFamily="34" charset="0"/>
            </a:endParaRPr>
          </a:p>
        </p:txBody>
      </p:sp>
      <p:sp>
        <p:nvSpPr>
          <p:cNvPr id="10" name="Text Box 5">
            <a:extLst>
              <a:ext uri="{FF2B5EF4-FFF2-40B4-BE49-F238E27FC236}">
                <a16:creationId xmlns:a16="http://schemas.microsoft.com/office/drawing/2014/main" id="{E7C58553-1D64-80AB-F2CD-5692E33E52C0}"/>
              </a:ext>
            </a:extLst>
          </p:cNvPr>
          <p:cNvSpPr txBox="1">
            <a:spLocks noChangeArrowheads="1"/>
          </p:cNvSpPr>
          <p:nvPr/>
        </p:nvSpPr>
        <p:spPr bwMode="auto">
          <a:xfrm>
            <a:off x="468313" y="3427413"/>
            <a:ext cx="3887787"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Ø"/>
            </a:pPr>
            <a:r>
              <a:rPr lang="pt-BR" altLang="pt-BR" sz="1600" b="1">
                <a:solidFill>
                  <a:schemeClr val="tx1"/>
                </a:solidFill>
                <a:latin typeface="Verdana" panose="020B0604030504040204" pitchFamily="34" charset="0"/>
              </a:rPr>
              <a:t>Em consumidores normais</a:t>
            </a:r>
          </a:p>
          <a:p>
            <a:pPr algn="just" eaLnBrk="1" hangingPunct="1">
              <a:spcBef>
                <a:spcPct val="50000"/>
              </a:spcBef>
              <a:buFont typeface="Wingdings" panose="05000000000000000000" pitchFamily="2" charset="2"/>
              <a:buChar char="ð"/>
            </a:pPr>
            <a:endParaRPr lang="pt-BR" altLang="pt-BR" sz="900" b="1">
              <a:solidFill>
                <a:schemeClr val="tx1"/>
              </a:solidFill>
              <a:latin typeface="Verdana" panose="020B0604030504040204" pitchFamily="34" charset="0"/>
            </a:endParaRPr>
          </a:p>
        </p:txBody>
      </p:sp>
      <p:sp>
        <p:nvSpPr>
          <p:cNvPr id="2" name="CaixaDeTexto 1">
            <a:extLst>
              <a:ext uri="{FF2B5EF4-FFF2-40B4-BE49-F238E27FC236}">
                <a16:creationId xmlns:a16="http://schemas.microsoft.com/office/drawing/2014/main" id="{487E848C-00DA-6A31-3869-A9F619AAADC6}"/>
              </a:ext>
            </a:extLst>
          </p:cNvPr>
          <p:cNvSpPr txBox="1">
            <a:spLocks noRot="1" noChangeAspect="1" noMove="1" noResize="1" noEditPoints="1" noAdjustHandles="1" noChangeArrowheads="1" noChangeShapeType="1" noTextEdit="1"/>
          </p:cNvSpPr>
          <p:nvPr/>
        </p:nvSpPr>
        <p:spPr>
          <a:xfrm>
            <a:off x="971600" y="4221088"/>
            <a:ext cx="2520280" cy="1035220"/>
          </a:xfrm>
          <a:prstGeom prst="rect">
            <a:avLst/>
          </a:prstGeom>
          <a:blipFill rotWithShape="1">
            <a:blip r:embed="rId3"/>
            <a:stretch>
              <a:fillRect/>
            </a:stretch>
          </a:blipFill>
        </p:spPr>
        <p:txBody>
          <a:bodyPr/>
          <a:lstStyle/>
          <a:p>
            <a:pPr>
              <a:defRPr/>
            </a:pPr>
            <a:r>
              <a:rPr lang="pt-BR">
                <a:noFill/>
                <a:cs typeface="Arial" charset="0"/>
              </a:rPr>
              <a:t> </a:t>
            </a:r>
          </a:p>
        </p:txBody>
      </p:sp>
      <p:sp>
        <p:nvSpPr>
          <p:cNvPr id="12" name="Text Box 5">
            <a:extLst>
              <a:ext uri="{FF2B5EF4-FFF2-40B4-BE49-F238E27FC236}">
                <a16:creationId xmlns:a16="http://schemas.microsoft.com/office/drawing/2014/main" id="{55E573D0-CFAB-2C0C-9C35-2F6D37B3E46D}"/>
              </a:ext>
            </a:extLst>
          </p:cNvPr>
          <p:cNvSpPr txBox="1">
            <a:spLocks noChangeArrowheads="1"/>
          </p:cNvSpPr>
          <p:nvPr/>
        </p:nvSpPr>
        <p:spPr bwMode="auto">
          <a:xfrm>
            <a:off x="4572000" y="3429000"/>
            <a:ext cx="417671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Ø"/>
            </a:pPr>
            <a:r>
              <a:rPr lang="pt-BR" altLang="pt-BR" sz="1600" b="1">
                <a:solidFill>
                  <a:schemeClr val="tx1"/>
                </a:solidFill>
                <a:latin typeface="Verdana" panose="020B0604030504040204" pitchFamily="34" charset="0"/>
              </a:rPr>
              <a:t>Em consumidores fraudadores</a:t>
            </a:r>
          </a:p>
          <a:p>
            <a:pPr algn="just" eaLnBrk="1" hangingPunct="1">
              <a:spcBef>
                <a:spcPct val="50000"/>
              </a:spcBef>
              <a:buFont typeface="Wingdings" panose="05000000000000000000" pitchFamily="2" charset="2"/>
              <a:buChar char="ð"/>
            </a:pPr>
            <a:endParaRPr lang="pt-BR" altLang="pt-BR" sz="900" b="1">
              <a:solidFill>
                <a:schemeClr val="tx1"/>
              </a:solidFill>
              <a:latin typeface="Verdana" panose="020B0604030504040204" pitchFamily="34" charset="0"/>
            </a:endParaRPr>
          </a:p>
        </p:txBody>
      </p:sp>
      <p:sp>
        <p:nvSpPr>
          <p:cNvPr id="13" name="CaixaDeTexto 12">
            <a:extLst>
              <a:ext uri="{FF2B5EF4-FFF2-40B4-BE49-F238E27FC236}">
                <a16:creationId xmlns:a16="http://schemas.microsoft.com/office/drawing/2014/main" id="{7ADBE953-5679-7B95-CA48-D615ED730407}"/>
              </a:ext>
            </a:extLst>
          </p:cNvPr>
          <p:cNvSpPr txBox="1">
            <a:spLocks noRot="1" noChangeAspect="1" noMove="1" noResize="1" noEditPoints="1" noAdjustHandles="1" noChangeArrowheads="1" noChangeShapeType="1" noTextEdit="1"/>
          </p:cNvSpPr>
          <p:nvPr/>
        </p:nvSpPr>
        <p:spPr>
          <a:xfrm>
            <a:off x="5436096" y="4223122"/>
            <a:ext cx="2520280" cy="1035220"/>
          </a:xfrm>
          <a:prstGeom prst="rect">
            <a:avLst/>
          </a:prstGeom>
          <a:blipFill rotWithShape="1">
            <a:blip r:embed="rId4"/>
            <a:stretch>
              <a:fillRect/>
            </a:stretch>
          </a:blipFill>
        </p:spPr>
        <p:txBody>
          <a:bodyPr/>
          <a:lstStyle/>
          <a:p>
            <a:pPr>
              <a:defRPr/>
            </a:pPr>
            <a:r>
              <a:rPr lang="pt-BR">
                <a:noFill/>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ítulo 2">
            <a:extLst>
              <a:ext uri="{FF2B5EF4-FFF2-40B4-BE49-F238E27FC236}">
                <a16:creationId xmlns:a16="http://schemas.microsoft.com/office/drawing/2014/main" id="{D03B7FE4-C686-403F-96C4-429680AA239F}"/>
              </a:ext>
            </a:extLst>
          </p:cNvPr>
          <p:cNvSpPr>
            <a:spLocks noGrp="1"/>
          </p:cNvSpPr>
          <p:nvPr>
            <p:ph type="title"/>
          </p:nvPr>
        </p:nvSpPr>
        <p:spPr>
          <a:xfrm>
            <a:off x="250825" y="149225"/>
            <a:ext cx="8472488" cy="719138"/>
          </a:xfrm>
        </p:spPr>
        <p:txBody>
          <a:bodyPr/>
          <a:lstStyle/>
          <a:p>
            <a:pPr eaLnBrk="1" hangingPunct="1"/>
            <a:r>
              <a:rPr altLang="pt-BR" sz="4000"/>
              <a:t>LSEE – Principais Linhas de Pesquisa</a:t>
            </a:r>
          </a:p>
        </p:txBody>
      </p:sp>
      <p:sp>
        <p:nvSpPr>
          <p:cNvPr id="4" name="Shape 3">
            <a:extLst>
              <a:ext uri="{FF2B5EF4-FFF2-40B4-BE49-F238E27FC236}">
                <a16:creationId xmlns:a16="http://schemas.microsoft.com/office/drawing/2014/main" id="{E7C423BB-4119-4DD1-81E8-E659123574A5}"/>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B8BAA62-A636-41F5-AE44-972C5AEF5A38}" type="slidenum">
              <a:rPr lang="pt-BR" altLang="pt-BR">
                <a:solidFill>
                  <a:srgbClr val="898989"/>
                </a:solidFill>
                <a:latin typeface="Calibri" panose="020F0502020204030204" pitchFamily="34" charset="0"/>
              </a:rPr>
              <a:pPr eaLnBrk="1" hangingPunct="1"/>
              <a:t>4</a:t>
            </a:fld>
            <a:endParaRPr lang="pt-BR" altLang="pt-BR">
              <a:solidFill>
                <a:srgbClr val="898989"/>
              </a:solidFill>
              <a:latin typeface="Calibri" panose="020F0502020204030204" pitchFamily="34" charset="0"/>
            </a:endParaRPr>
          </a:p>
        </p:txBody>
      </p:sp>
      <p:sp>
        <p:nvSpPr>
          <p:cNvPr id="14340" name="Text Box 5">
            <a:extLst>
              <a:ext uri="{FF2B5EF4-FFF2-40B4-BE49-F238E27FC236}">
                <a16:creationId xmlns:a16="http://schemas.microsoft.com/office/drawing/2014/main" id="{D6305861-B4D3-4950-869D-7014267DED03}"/>
              </a:ext>
            </a:extLst>
          </p:cNvPr>
          <p:cNvSpPr txBox="1">
            <a:spLocks noChangeArrowheads="1"/>
          </p:cNvSpPr>
          <p:nvPr/>
        </p:nvSpPr>
        <p:spPr bwMode="auto">
          <a:xfrm>
            <a:off x="250825" y="1225550"/>
            <a:ext cx="8893175"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914400" indent="-45720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371600" indent="-4572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828800" indent="-4572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286000" indent="-4572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74320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320040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65760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411480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Clr>
                <a:srgbClr val="0066FF"/>
              </a:buClr>
              <a:buFont typeface="Wingdings 3" panose="05040102010807070707" pitchFamily="18" charset="2"/>
              <a:buChar char="Æ"/>
            </a:pPr>
            <a:r>
              <a:rPr lang="pt-BR" altLang="en-US" sz="2400" b="1" i="1" u="sng" dirty="0">
                <a:solidFill>
                  <a:schemeClr val="tx1"/>
                </a:solidFill>
                <a:latin typeface="Arial" panose="020B0604020202020204" pitchFamily="34" charset="0"/>
              </a:rPr>
              <a:t>Proteção Digital de Sistemas Elétricos de Potência</a:t>
            </a:r>
          </a:p>
          <a:p>
            <a:pPr lvl="1" eaLnBrk="1" hangingPunct="1">
              <a:spcBef>
                <a:spcPct val="0"/>
              </a:spcBef>
              <a:buClr>
                <a:srgbClr val="0066FF"/>
              </a:buClr>
              <a:buFont typeface="Wingdings 3" panose="05040102010807070707" pitchFamily="18" charset="2"/>
              <a:buChar char="Æ"/>
            </a:pPr>
            <a:r>
              <a:rPr lang="pt-BR" altLang="en-US" sz="2400" i="1" dirty="0">
                <a:solidFill>
                  <a:schemeClr val="tx1"/>
                </a:solidFill>
                <a:latin typeface="Arial" panose="020B0604020202020204" pitchFamily="34" charset="0"/>
              </a:rPr>
              <a:t>Responsável: Prof. Dr. Denis V. Coury</a:t>
            </a:r>
          </a:p>
          <a:p>
            <a:pPr lvl="1" eaLnBrk="1" hangingPunct="1">
              <a:spcBef>
                <a:spcPct val="0"/>
              </a:spcBef>
              <a:buClr>
                <a:srgbClr val="0066FF"/>
              </a:buClr>
              <a:buFont typeface="Wingdings 3" panose="05040102010807070707" pitchFamily="18" charset="2"/>
              <a:buChar char="Æ"/>
            </a:pPr>
            <a:endParaRPr lang="pt-BR" altLang="en-US" sz="2400" b="1" i="1" dirty="0">
              <a:solidFill>
                <a:schemeClr val="tx1"/>
              </a:solidFill>
              <a:latin typeface="Arial" panose="020B0604020202020204" pitchFamily="34" charset="0"/>
            </a:endParaRPr>
          </a:p>
          <a:p>
            <a:pPr eaLnBrk="1" hangingPunct="1">
              <a:spcBef>
                <a:spcPct val="0"/>
              </a:spcBef>
              <a:buClr>
                <a:srgbClr val="0066FF"/>
              </a:buClr>
              <a:buFont typeface="Wingdings 3" panose="05040102010807070707" pitchFamily="18" charset="2"/>
              <a:buChar char="Æ"/>
            </a:pPr>
            <a:r>
              <a:rPr lang="pt-BR" altLang="en-US" sz="2400" b="1" i="1" u="sng" dirty="0">
                <a:solidFill>
                  <a:schemeClr val="tx1"/>
                </a:solidFill>
                <a:latin typeface="Arial" panose="020B0604020202020204" pitchFamily="34" charset="0"/>
              </a:rPr>
              <a:t>Distribuição de Energia Elétrica e Geração Distribuída</a:t>
            </a:r>
          </a:p>
          <a:p>
            <a:pPr lvl="1" eaLnBrk="1" hangingPunct="1">
              <a:spcBef>
                <a:spcPct val="0"/>
              </a:spcBef>
              <a:buClr>
                <a:srgbClr val="0066FF"/>
              </a:buClr>
              <a:buFont typeface="Wingdings 3" panose="05040102010807070707" pitchFamily="18" charset="2"/>
              <a:buChar char="Æ"/>
            </a:pPr>
            <a:r>
              <a:rPr lang="pt-BR" altLang="en-US" sz="2400" i="1" dirty="0">
                <a:solidFill>
                  <a:schemeClr val="tx1"/>
                </a:solidFill>
                <a:latin typeface="Arial" panose="020B0604020202020204" pitchFamily="34" charset="0"/>
              </a:rPr>
              <a:t>Responsável: Prof. Dr. José Carlos de Melo Vieira Jr.</a:t>
            </a:r>
          </a:p>
          <a:p>
            <a:pPr eaLnBrk="1" hangingPunct="1">
              <a:spcBef>
                <a:spcPct val="0"/>
              </a:spcBef>
              <a:buClr>
                <a:srgbClr val="0066FF"/>
              </a:buClr>
              <a:buFont typeface="Wingdings 3" panose="05040102010807070707" pitchFamily="18" charset="2"/>
              <a:buChar char="Æ"/>
            </a:pPr>
            <a:endParaRPr lang="pt-BR" altLang="en-US" sz="2400" b="1" i="1" dirty="0">
              <a:solidFill>
                <a:schemeClr val="tx1"/>
              </a:solidFill>
              <a:latin typeface="Arial" panose="020B0604020202020204" pitchFamily="34" charset="0"/>
            </a:endParaRPr>
          </a:p>
          <a:p>
            <a:pPr eaLnBrk="1" hangingPunct="1">
              <a:spcBef>
                <a:spcPct val="0"/>
              </a:spcBef>
              <a:buClr>
                <a:srgbClr val="0066FF"/>
              </a:buClr>
              <a:buFont typeface="Wingdings 3" panose="05040102010807070707" pitchFamily="18" charset="2"/>
              <a:buChar char="Æ"/>
            </a:pPr>
            <a:r>
              <a:rPr lang="pt-BR" altLang="en-US" sz="2400" b="1" i="1" u="sng" dirty="0">
                <a:solidFill>
                  <a:schemeClr val="tx1"/>
                </a:solidFill>
                <a:latin typeface="Arial" panose="020B0604020202020204" pitchFamily="34" charset="0"/>
              </a:rPr>
              <a:t>Qualidade da Energia Elétrica</a:t>
            </a:r>
          </a:p>
          <a:p>
            <a:pPr lvl="1" eaLnBrk="1" hangingPunct="1">
              <a:spcBef>
                <a:spcPct val="0"/>
              </a:spcBef>
              <a:buClr>
                <a:srgbClr val="0066FF"/>
              </a:buClr>
              <a:buFont typeface="Wingdings 3" panose="05040102010807070707" pitchFamily="18" charset="2"/>
              <a:buChar char="Æ"/>
            </a:pPr>
            <a:r>
              <a:rPr lang="pt-BR" altLang="en-US" sz="2400" i="1" dirty="0">
                <a:solidFill>
                  <a:schemeClr val="tx1"/>
                </a:solidFill>
                <a:latin typeface="Arial" panose="020B0604020202020204" pitchFamily="34" charset="0"/>
              </a:rPr>
              <a:t>Responsável: Prof. Dr. Mário Oleskovicz</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ítulo 2">
            <a:extLst>
              <a:ext uri="{FF2B5EF4-FFF2-40B4-BE49-F238E27FC236}">
                <a16:creationId xmlns:a16="http://schemas.microsoft.com/office/drawing/2014/main" id="{72FE9C78-1EC9-059A-5959-655E209ACC6A}"/>
              </a:ext>
            </a:extLst>
          </p:cNvPr>
          <p:cNvSpPr>
            <a:spLocks noGrp="1"/>
          </p:cNvSpPr>
          <p:nvPr>
            <p:ph type="title"/>
          </p:nvPr>
        </p:nvSpPr>
        <p:spPr>
          <a:xfrm>
            <a:off x="250825" y="149225"/>
            <a:ext cx="8893175" cy="719138"/>
          </a:xfrm>
        </p:spPr>
        <p:txBody>
          <a:bodyPr/>
          <a:lstStyle/>
          <a:p>
            <a:pPr eaLnBrk="1" hangingPunct="1"/>
            <a:r>
              <a:rPr altLang="pt-BR" sz="3600"/>
              <a:t>Detecção e Localização de PNT</a:t>
            </a:r>
            <a:endParaRPr altLang="pt-BR" sz="3600" i="1" u="sng"/>
          </a:p>
        </p:txBody>
      </p:sp>
      <p:sp>
        <p:nvSpPr>
          <p:cNvPr id="4" name="Shape 3">
            <a:extLst>
              <a:ext uri="{FF2B5EF4-FFF2-40B4-BE49-F238E27FC236}">
                <a16:creationId xmlns:a16="http://schemas.microsoft.com/office/drawing/2014/main" id="{E2EF90B6-C020-D668-9FB8-AACA411281E1}"/>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97C8203-6551-40F1-B9F7-3A3BD2DAC2CC}" type="slidenum">
              <a:rPr lang="pt-BR" altLang="pt-BR">
                <a:solidFill>
                  <a:srgbClr val="898989"/>
                </a:solidFill>
                <a:latin typeface="Calibri" panose="020F0502020204030204" pitchFamily="34" charset="0"/>
              </a:rPr>
              <a:pPr eaLnBrk="1" hangingPunct="1"/>
              <a:t>40</a:t>
            </a:fld>
            <a:endParaRPr lang="pt-BR" altLang="pt-BR">
              <a:solidFill>
                <a:srgbClr val="898989"/>
              </a:solidFill>
              <a:latin typeface="Calibri" panose="020F0502020204030204" pitchFamily="34" charset="0"/>
            </a:endParaRPr>
          </a:p>
        </p:txBody>
      </p:sp>
      <p:sp>
        <p:nvSpPr>
          <p:cNvPr id="51204" name="Rectangle 2">
            <a:extLst>
              <a:ext uri="{FF2B5EF4-FFF2-40B4-BE49-F238E27FC236}">
                <a16:creationId xmlns:a16="http://schemas.microsoft.com/office/drawing/2014/main" id="{D27991A2-BCEE-FC05-1356-4F7EC1B9970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51205" name="Text Box 5">
            <a:extLst>
              <a:ext uri="{FF2B5EF4-FFF2-40B4-BE49-F238E27FC236}">
                <a16:creationId xmlns:a16="http://schemas.microsoft.com/office/drawing/2014/main" id="{4BDD72A4-F052-B90B-D526-832470A0DD74}"/>
              </a:ext>
            </a:extLst>
          </p:cNvPr>
          <p:cNvSpPr txBox="1">
            <a:spLocks noChangeArrowheads="1"/>
          </p:cNvSpPr>
          <p:nvPr/>
        </p:nvSpPr>
        <p:spPr bwMode="auto">
          <a:xfrm>
            <a:off x="468313" y="1125538"/>
            <a:ext cx="820896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1800" b="1">
                <a:solidFill>
                  <a:schemeClr val="tx1"/>
                </a:solidFill>
                <a:latin typeface="Verdana" panose="020B0604030504040204" pitchFamily="34" charset="0"/>
              </a:rPr>
              <a:t>Desafios</a:t>
            </a:r>
          </a:p>
          <a:p>
            <a:pPr algn="just" eaLnBrk="1" hangingPunct="1">
              <a:spcBef>
                <a:spcPct val="50000"/>
              </a:spcBef>
              <a:buFont typeface="Wingdings" panose="05000000000000000000" pitchFamily="2" charset="2"/>
              <a:buChar char="ð"/>
            </a:pPr>
            <a:endParaRPr lang="pt-BR" altLang="pt-BR" sz="1000">
              <a:solidFill>
                <a:schemeClr val="tx1"/>
              </a:solidFill>
              <a:latin typeface="Verdana" panose="020B0604030504040204" pitchFamily="34" charset="0"/>
            </a:endParaRPr>
          </a:p>
        </p:txBody>
      </p:sp>
      <p:graphicFrame>
        <p:nvGraphicFramePr>
          <p:cNvPr id="11" name="Diagrama 10">
            <a:extLst>
              <a:ext uri="{FF2B5EF4-FFF2-40B4-BE49-F238E27FC236}">
                <a16:creationId xmlns:a16="http://schemas.microsoft.com/office/drawing/2014/main" id="{5DD259A4-D537-A712-81D8-AF913250ED26}"/>
              </a:ext>
            </a:extLst>
          </p:cNvPr>
          <p:cNvGraphicFramePr/>
          <p:nvPr/>
        </p:nvGraphicFramePr>
        <p:xfrm>
          <a:off x="501651" y="1772816"/>
          <a:ext cx="820896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ítulo 2">
            <a:extLst>
              <a:ext uri="{FF2B5EF4-FFF2-40B4-BE49-F238E27FC236}">
                <a16:creationId xmlns:a16="http://schemas.microsoft.com/office/drawing/2014/main" id="{C869D541-6166-4014-DB6D-7FA960DC0072}"/>
              </a:ext>
            </a:extLst>
          </p:cNvPr>
          <p:cNvSpPr>
            <a:spLocks noGrp="1"/>
          </p:cNvSpPr>
          <p:nvPr>
            <p:ph type="title"/>
          </p:nvPr>
        </p:nvSpPr>
        <p:spPr>
          <a:xfrm>
            <a:off x="250825" y="2636838"/>
            <a:ext cx="8750300" cy="1911350"/>
          </a:xfrm>
        </p:spPr>
        <p:txBody>
          <a:bodyPr/>
          <a:lstStyle/>
          <a:p>
            <a:pPr algn="ctr" eaLnBrk="1" hangingPunct="1"/>
            <a:r>
              <a:rPr altLang="pt-BR" sz="3600"/>
              <a:t>EnerTracker</a:t>
            </a:r>
            <a:br>
              <a:rPr altLang="pt-BR" sz="3600"/>
            </a:br>
            <a:r>
              <a:rPr altLang="pt-BR" sz="3200"/>
              <a:t>Monitoramento de Energia</a:t>
            </a:r>
            <a:r>
              <a:rPr altLang="pt-BR" sz="2800"/>
              <a:t> </a:t>
            </a:r>
            <a:r>
              <a:rPr altLang="pt-BR" sz="3200"/>
              <a:t>para Residências e Estabelecimentos Comerciais</a:t>
            </a:r>
            <a:br>
              <a:rPr altLang="pt-BR" sz="2800">
                <a:solidFill>
                  <a:srgbClr val="1A2FF2"/>
                </a:solidFill>
              </a:rPr>
            </a:br>
            <a:endParaRPr altLang="pt-BR" sz="3600" i="1" u="sng"/>
          </a:p>
        </p:txBody>
      </p:sp>
      <p:sp>
        <p:nvSpPr>
          <p:cNvPr id="4" name="Shape 3">
            <a:extLst>
              <a:ext uri="{FF2B5EF4-FFF2-40B4-BE49-F238E27FC236}">
                <a16:creationId xmlns:a16="http://schemas.microsoft.com/office/drawing/2014/main" id="{2D55FB3F-DBCA-9B81-7BEE-37C5ED25AD5A}"/>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D8767E5-16EF-4595-AB8A-D4F30C1B0E52}" type="slidenum">
              <a:rPr lang="pt-BR" altLang="pt-BR">
                <a:solidFill>
                  <a:srgbClr val="898989"/>
                </a:solidFill>
                <a:latin typeface="Calibri" panose="020F0502020204030204" pitchFamily="34" charset="0"/>
              </a:rPr>
              <a:pPr eaLnBrk="1" hangingPunct="1"/>
              <a:t>41</a:t>
            </a:fld>
            <a:endParaRPr lang="pt-BR" altLang="pt-BR">
              <a:solidFill>
                <a:srgbClr val="898989"/>
              </a:solidFill>
              <a:latin typeface="Calibri" panose="020F0502020204030204" pitchFamily="34" charset="0"/>
            </a:endParaRPr>
          </a:p>
        </p:txBody>
      </p:sp>
      <p:sp>
        <p:nvSpPr>
          <p:cNvPr id="52228" name="CaixaDeTexto 1">
            <a:extLst>
              <a:ext uri="{FF2B5EF4-FFF2-40B4-BE49-F238E27FC236}">
                <a16:creationId xmlns:a16="http://schemas.microsoft.com/office/drawing/2014/main" id="{D691F819-E798-604D-94D7-47AE8E25C4A0}"/>
              </a:ext>
            </a:extLst>
          </p:cNvPr>
          <p:cNvSpPr txBox="1">
            <a:spLocks noChangeArrowheads="1"/>
          </p:cNvSpPr>
          <p:nvPr/>
        </p:nvSpPr>
        <p:spPr bwMode="auto">
          <a:xfrm>
            <a:off x="971550" y="4727575"/>
            <a:ext cx="71326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0"/>
              </a:spcBef>
              <a:buFontTx/>
              <a:buNone/>
            </a:pPr>
            <a:r>
              <a:rPr lang="pt-BR" altLang="pt-BR" sz="1800" b="1">
                <a:solidFill>
                  <a:schemeClr val="tx1"/>
                </a:solidFill>
                <a:latin typeface="Verdana" panose="020B0604030504040204" pitchFamily="34" charset="0"/>
              </a:rPr>
              <a:t>Desenvolvido por pesquisadores da </a:t>
            </a:r>
            <a:r>
              <a:rPr lang="pt-BR" altLang="pt-BR" sz="1800" b="1" i="1">
                <a:solidFill>
                  <a:schemeClr val="tx1"/>
                </a:solidFill>
                <a:latin typeface="Verdana" panose="020B0604030504040204" pitchFamily="34" charset="0"/>
              </a:rPr>
              <a:t>University of Alberta</a:t>
            </a:r>
            <a:r>
              <a:rPr lang="pt-BR" altLang="pt-BR" sz="1800" b="1">
                <a:solidFill>
                  <a:schemeClr val="tx1"/>
                </a:solidFill>
                <a:latin typeface="Verdana" panose="020B0604030504040204" pitchFamily="34" charset="0"/>
              </a:rPr>
              <a:t> (Canada) em cooperação com pesquisadores da UNICAMP</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ítulo 2">
            <a:extLst>
              <a:ext uri="{FF2B5EF4-FFF2-40B4-BE49-F238E27FC236}">
                <a16:creationId xmlns:a16="http://schemas.microsoft.com/office/drawing/2014/main" id="{C16FD120-BEEA-8E09-B138-A18559A78059}"/>
              </a:ext>
            </a:extLst>
          </p:cNvPr>
          <p:cNvSpPr>
            <a:spLocks noGrp="1"/>
          </p:cNvSpPr>
          <p:nvPr>
            <p:ph type="title"/>
          </p:nvPr>
        </p:nvSpPr>
        <p:spPr>
          <a:xfrm>
            <a:off x="250825" y="149225"/>
            <a:ext cx="8893175" cy="719138"/>
          </a:xfrm>
        </p:spPr>
        <p:txBody>
          <a:bodyPr/>
          <a:lstStyle/>
          <a:p>
            <a:pPr eaLnBrk="1" hangingPunct="1"/>
            <a:r>
              <a:rPr altLang="pt-BR" sz="3600"/>
              <a:t>EnerTacker</a:t>
            </a:r>
            <a:endParaRPr altLang="pt-BR" sz="3600" i="1" u="sng"/>
          </a:p>
        </p:txBody>
      </p:sp>
      <p:sp>
        <p:nvSpPr>
          <p:cNvPr id="4" name="Shape 3">
            <a:extLst>
              <a:ext uri="{FF2B5EF4-FFF2-40B4-BE49-F238E27FC236}">
                <a16:creationId xmlns:a16="http://schemas.microsoft.com/office/drawing/2014/main" id="{53EC2EA0-0F11-EB26-7815-BAF70432518C}"/>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0996327-FFB7-45E6-86F4-AFF3EF1751F5}" type="slidenum">
              <a:rPr lang="pt-BR" altLang="pt-BR">
                <a:solidFill>
                  <a:srgbClr val="898989"/>
                </a:solidFill>
                <a:latin typeface="Calibri" panose="020F0502020204030204" pitchFamily="34" charset="0"/>
              </a:rPr>
              <a:pPr eaLnBrk="1" hangingPunct="1"/>
              <a:t>42</a:t>
            </a:fld>
            <a:endParaRPr lang="pt-BR" altLang="pt-BR">
              <a:solidFill>
                <a:srgbClr val="898989"/>
              </a:solidFill>
              <a:latin typeface="Calibri" panose="020F0502020204030204" pitchFamily="34" charset="0"/>
            </a:endParaRPr>
          </a:p>
        </p:txBody>
      </p:sp>
      <p:sp>
        <p:nvSpPr>
          <p:cNvPr id="53252" name="Rectangle 2">
            <a:extLst>
              <a:ext uri="{FF2B5EF4-FFF2-40B4-BE49-F238E27FC236}">
                <a16:creationId xmlns:a16="http://schemas.microsoft.com/office/drawing/2014/main" id="{BFAE9D9F-76AF-1EDF-C4F5-40945EB0617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53253" name="Text Box 5">
            <a:extLst>
              <a:ext uri="{FF2B5EF4-FFF2-40B4-BE49-F238E27FC236}">
                <a16:creationId xmlns:a16="http://schemas.microsoft.com/office/drawing/2014/main" id="{1EBF7278-17CF-BE36-CBAD-D4E18F257A19}"/>
              </a:ext>
            </a:extLst>
          </p:cNvPr>
          <p:cNvSpPr txBox="1">
            <a:spLocks noChangeArrowheads="1"/>
          </p:cNvSpPr>
          <p:nvPr/>
        </p:nvSpPr>
        <p:spPr bwMode="auto">
          <a:xfrm>
            <a:off x="466725" y="1125538"/>
            <a:ext cx="82089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5125" algn="l"/>
              </a:tabLst>
              <a:defRPr sz="3200">
                <a:solidFill>
                  <a:srgbClr val="17375E"/>
                </a:solidFill>
                <a:latin typeface="Calibri" panose="020F0502020204030204" pitchFamily="34" charset="0"/>
              </a:defRPr>
            </a:lvl1pPr>
            <a:lvl2pPr marL="544513" indent="-285750" eaLnBrk="0" hangingPunct="0">
              <a:spcBef>
                <a:spcPct val="20000"/>
              </a:spcBef>
              <a:buFont typeface="Arial" panose="020B0604020202020204" pitchFamily="34" charset="0"/>
              <a:buChar char="–"/>
              <a:tabLst>
                <a:tab pos="365125"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5125"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5125"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5125"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1800" b="1">
                <a:solidFill>
                  <a:schemeClr val="tx1"/>
                </a:solidFill>
                <a:latin typeface="Verdana" panose="020B0604030504040204" pitchFamily="34" charset="0"/>
              </a:rPr>
              <a:t>Esboço da tecnologia desenvolvida</a:t>
            </a:r>
          </a:p>
          <a:p>
            <a:pPr algn="just" eaLnBrk="1" hangingPunct="1">
              <a:spcBef>
                <a:spcPct val="50000"/>
              </a:spcBef>
              <a:buFont typeface="Wingdings" panose="05000000000000000000" pitchFamily="2" charset="2"/>
              <a:buChar char="ð"/>
            </a:pPr>
            <a:endParaRPr lang="pt-BR" altLang="pt-BR" sz="1000">
              <a:solidFill>
                <a:schemeClr val="tx1"/>
              </a:solidFill>
              <a:latin typeface="Verdana" panose="020B0604030504040204" pitchFamily="34" charset="0"/>
            </a:endParaRPr>
          </a:p>
        </p:txBody>
      </p:sp>
      <p:grpSp>
        <p:nvGrpSpPr>
          <p:cNvPr id="53254" name="Grupo 23">
            <a:extLst>
              <a:ext uri="{FF2B5EF4-FFF2-40B4-BE49-F238E27FC236}">
                <a16:creationId xmlns:a16="http://schemas.microsoft.com/office/drawing/2014/main" id="{7A19876E-3CF5-E979-7963-E476E039D92A}"/>
              </a:ext>
            </a:extLst>
          </p:cNvPr>
          <p:cNvGrpSpPr>
            <a:grpSpLocks noChangeAspect="1"/>
          </p:cNvGrpSpPr>
          <p:nvPr/>
        </p:nvGrpSpPr>
        <p:grpSpPr bwMode="auto">
          <a:xfrm>
            <a:off x="539750" y="1831975"/>
            <a:ext cx="7524750" cy="4333875"/>
            <a:chOff x="525463" y="1535113"/>
            <a:chExt cx="7924800" cy="4564062"/>
          </a:xfrm>
        </p:grpSpPr>
        <p:pic>
          <p:nvPicPr>
            <p:cNvPr id="53255" name="Picture 4" descr="C:\Documents and Settings\Joey\Desktop\My Dropbox\ece\business\Customers\telustv2.png">
              <a:extLst>
                <a:ext uri="{FF2B5EF4-FFF2-40B4-BE49-F238E27FC236}">
                  <a16:creationId xmlns:a16="http://schemas.microsoft.com/office/drawing/2014/main" id="{C8CB99E6-64B7-1796-87D5-4E6F7156A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700" y="3684588"/>
              <a:ext cx="12922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6" name="Group 9">
              <a:extLst>
                <a:ext uri="{FF2B5EF4-FFF2-40B4-BE49-F238E27FC236}">
                  <a16:creationId xmlns:a16="http://schemas.microsoft.com/office/drawing/2014/main" id="{3634AF9E-2232-5E02-ABAD-753B0309CA66}"/>
                </a:ext>
              </a:extLst>
            </p:cNvPr>
            <p:cNvGrpSpPr>
              <a:grpSpLocks/>
            </p:cNvGrpSpPr>
            <p:nvPr/>
          </p:nvGrpSpPr>
          <p:grpSpPr bwMode="auto">
            <a:xfrm>
              <a:off x="525463" y="1535113"/>
              <a:ext cx="7924800" cy="4564062"/>
              <a:chOff x="144" y="1488"/>
              <a:chExt cx="4992" cy="2304"/>
            </a:xfrm>
          </p:grpSpPr>
          <p:pic>
            <p:nvPicPr>
              <p:cNvPr id="53271" name="Picture 7" descr="maison_1_copy_bis">
                <a:extLst>
                  <a:ext uri="{FF2B5EF4-FFF2-40B4-BE49-F238E27FC236}">
                    <a16:creationId xmlns:a16="http://schemas.microsoft.com/office/drawing/2014/main" id="{660D44B7-5D4B-83B9-48CD-0D7292A57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3641" r="60493" b="848"/>
              <a:stretch>
                <a:fillRect/>
              </a:stretch>
            </p:blipFill>
            <p:spPr bwMode="auto">
              <a:xfrm>
                <a:off x="144" y="2016"/>
                <a:ext cx="1536"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2" name="Freeform 7">
                <a:extLst>
                  <a:ext uri="{FF2B5EF4-FFF2-40B4-BE49-F238E27FC236}">
                    <a16:creationId xmlns:a16="http://schemas.microsoft.com/office/drawing/2014/main" id="{AA652C65-13D3-F5FF-ED6F-93ED0B690D8C}"/>
                  </a:ext>
                </a:extLst>
              </p:cNvPr>
              <p:cNvSpPr>
                <a:spLocks/>
              </p:cNvSpPr>
              <p:nvPr/>
            </p:nvSpPr>
            <p:spPr bwMode="auto">
              <a:xfrm>
                <a:off x="816" y="1824"/>
                <a:ext cx="4080" cy="1968"/>
              </a:xfrm>
              <a:custGeom>
                <a:avLst/>
                <a:gdLst>
                  <a:gd name="T0" fmla="*/ 0 w 4080"/>
                  <a:gd name="T1" fmla="*/ 1968 h 1968"/>
                  <a:gd name="T2" fmla="*/ 4080 w 4080"/>
                  <a:gd name="T3" fmla="*/ 1968 h 1968"/>
                  <a:gd name="T4" fmla="*/ 4080 w 4080"/>
                  <a:gd name="T5" fmla="*/ 0 h 1968"/>
                  <a:gd name="T6" fmla="*/ 48 w 4080"/>
                  <a:gd name="T7" fmla="*/ 0 h 1968"/>
                  <a:gd name="T8" fmla="*/ 48 w 4080"/>
                  <a:gd name="T9" fmla="*/ 192 h 1968"/>
                  <a:gd name="T10" fmla="*/ 0 60000 65536"/>
                  <a:gd name="T11" fmla="*/ 0 60000 65536"/>
                  <a:gd name="T12" fmla="*/ 0 60000 65536"/>
                  <a:gd name="T13" fmla="*/ 0 60000 65536"/>
                  <a:gd name="T14" fmla="*/ 0 60000 65536"/>
                  <a:gd name="T15" fmla="*/ 0 w 4080"/>
                  <a:gd name="T16" fmla="*/ 0 h 1968"/>
                  <a:gd name="T17" fmla="*/ 4080 w 4080"/>
                  <a:gd name="T18" fmla="*/ 1968 h 1968"/>
                </a:gdLst>
                <a:ahLst/>
                <a:cxnLst>
                  <a:cxn ang="T10">
                    <a:pos x="T0" y="T1"/>
                  </a:cxn>
                  <a:cxn ang="T11">
                    <a:pos x="T2" y="T3"/>
                  </a:cxn>
                  <a:cxn ang="T12">
                    <a:pos x="T4" y="T5"/>
                  </a:cxn>
                  <a:cxn ang="T13">
                    <a:pos x="T6" y="T7"/>
                  </a:cxn>
                  <a:cxn ang="T14">
                    <a:pos x="T8" y="T9"/>
                  </a:cxn>
                </a:cxnLst>
                <a:rect l="T15" t="T16" r="T17" b="T18"/>
                <a:pathLst>
                  <a:path w="4080" h="1968">
                    <a:moveTo>
                      <a:pt x="0" y="1968"/>
                    </a:moveTo>
                    <a:lnTo>
                      <a:pt x="4080" y="1968"/>
                    </a:lnTo>
                    <a:lnTo>
                      <a:pt x="4080" y="0"/>
                    </a:lnTo>
                    <a:lnTo>
                      <a:pt x="48" y="0"/>
                    </a:lnTo>
                    <a:lnTo>
                      <a:pt x="48" y="192"/>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3273" name="AutoShape 8">
                <a:extLst>
                  <a:ext uri="{FF2B5EF4-FFF2-40B4-BE49-F238E27FC236}">
                    <a16:creationId xmlns:a16="http://schemas.microsoft.com/office/drawing/2014/main" id="{DB38A77A-2BC5-FB39-3944-7DBE82E69601}"/>
                  </a:ext>
                </a:extLst>
              </p:cNvPr>
              <p:cNvSpPr>
                <a:spLocks noChangeArrowheads="1"/>
              </p:cNvSpPr>
              <p:nvPr/>
            </p:nvSpPr>
            <p:spPr bwMode="auto">
              <a:xfrm>
                <a:off x="672" y="1488"/>
                <a:ext cx="4464" cy="336"/>
              </a:xfrm>
              <a:prstGeom prst="triangle">
                <a:avLst>
                  <a:gd name="adj" fmla="val 50000"/>
                </a:avLst>
              </a:prstGeom>
              <a:solidFill>
                <a:schemeClr val="bg1"/>
              </a:solidFill>
              <a:ln w="19050">
                <a:solidFill>
                  <a:schemeClr val="tx1"/>
                </a:solidFill>
                <a:miter lim="800000"/>
                <a:headEnd/>
                <a:tailEnd/>
              </a:ln>
            </p:spPr>
            <p:txBody>
              <a:bodyPr wrap="none" anchor="ct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2000" b="1">
                  <a:solidFill>
                    <a:schemeClr val="tx1"/>
                  </a:solidFill>
                  <a:latin typeface="Times New Roman" panose="02020603050405020304" pitchFamily="18" charset="0"/>
                </a:endParaRPr>
              </a:p>
            </p:txBody>
          </p:sp>
        </p:grpSp>
        <p:pic>
          <p:nvPicPr>
            <p:cNvPr id="53257" name="Picture 10">
              <a:extLst>
                <a:ext uri="{FF2B5EF4-FFF2-40B4-BE49-F238E27FC236}">
                  <a16:creationId xmlns:a16="http://schemas.microsoft.com/office/drawing/2014/main" id="{0578825C-7C5C-5578-BE33-E1C21BD07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1308"/>
            <a:stretch>
              <a:fillRect/>
            </a:stretch>
          </p:blipFill>
          <p:spPr bwMode="auto">
            <a:xfrm>
              <a:off x="3582988" y="4852988"/>
              <a:ext cx="5762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AutoShape 13">
              <a:extLst>
                <a:ext uri="{FF2B5EF4-FFF2-40B4-BE49-F238E27FC236}">
                  <a16:creationId xmlns:a16="http://schemas.microsoft.com/office/drawing/2014/main" id="{6F60AD0D-4326-9B50-B295-1C13203D7E92}"/>
                </a:ext>
              </a:extLst>
            </p:cNvPr>
            <p:cNvSpPr>
              <a:spLocks noChangeArrowheads="1"/>
            </p:cNvSpPr>
            <p:nvPr/>
          </p:nvSpPr>
          <p:spPr bwMode="auto">
            <a:xfrm>
              <a:off x="4289425" y="2439988"/>
              <a:ext cx="1881188" cy="1447800"/>
            </a:xfrm>
            <a:prstGeom prst="cloudCallout">
              <a:avLst>
                <a:gd name="adj1" fmla="val -50593"/>
                <a:gd name="adj2" fmla="val 72148"/>
              </a:avLst>
            </a:prstGeom>
            <a:solidFill>
              <a:schemeClr val="bg1"/>
            </a:solidFill>
            <a:ln w="9525">
              <a:solidFill>
                <a:schemeClr val="tx1"/>
              </a:solidFill>
              <a:round/>
              <a:headEnd/>
              <a:tailEnd/>
            </a:ln>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en-CA" altLang="pt-BR" sz="2000" b="1">
                <a:solidFill>
                  <a:schemeClr val="tx1"/>
                </a:solidFill>
                <a:latin typeface="Times New Roman" panose="02020603050405020304" pitchFamily="18" charset="0"/>
              </a:endParaRPr>
            </a:p>
          </p:txBody>
        </p:sp>
        <p:sp>
          <p:nvSpPr>
            <p:cNvPr id="53259" name="Text Box 14">
              <a:extLst>
                <a:ext uri="{FF2B5EF4-FFF2-40B4-BE49-F238E27FC236}">
                  <a16:creationId xmlns:a16="http://schemas.microsoft.com/office/drawing/2014/main" id="{E7437B0D-E2D4-5222-2257-09B7AD0B0CAF}"/>
                </a:ext>
              </a:extLst>
            </p:cNvPr>
            <p:cNvSpPr txBox="1">
              <a:spLocks noChangeArrowheads="1"/>
            </p:cNvSpPr>
            <p:nvPr/>
          </p:nvSpPr>
          <p:spPr bwMode="auto">
            <a:xfrm>
              <a:off x="4410467" y="2800350"/>
              <a:ext cx="1608940" cy="90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en-US" altLang="pt-BR" sz="1800" b="1">
                  <a:solidFill>
                    <a:srgbClr val="008000"/>
                  </a:solidFill>
                  <a:latin typeface="Times New Roman" panose="02020603050405020304" pitchFamily="18" charset="0"/>
                </a:rPr>
                <a:t>3. Internet</a:t>
              </a:r>
            </a:p>
            <a:p>
              <a:pPr eaLnBrk="1" hangingPunct="1">
                <a:spcBef>
                  <a:spcPct val="0"/>
                </a:spcBef>
                <a:buFontTx/>
                <a:buNone/>
              </a:pPr>
              <a:r>
                <a:rPr lang="en-US" altLang="pt-BR" sz="1800" b="1">
                  <a:solidFill>
                    <a:srgbClr val="008000"/>
                  </a:solidFill>
                  <a:latin typeface="Times New Roman" panose="02020603050405020304" pitchFamily="18" charset="0"/>
                </a:rPr>
                <a:t>    (servidor)</a:t>
              </a:r>
            </a:p>
          </p:txBody>
        </p:sp>
        <p:grpSp>
          <p:nvGrpSpPr>
            <p:cNvPr id="53260" name="Group 18">
              <a:extLst>
                <a:ext uri="{FF2B5EF4-FFF2-40B4-BE49-F238E27FC236}">
                  <a16:creationId xmlns:a16="http://schemas.microsoft.com/office/drawing/2014/main" id="{29F6146F-898E-4008-CBAF-01F2022F939D}"/>
                </a:ext>
              </a:extLst>
            </p:cNvPr>
            <p:cNvGrpSpPr>
              <a:grpSpLocks/>
            </p:cNvGrpSpPr>
            <p:nvPr/>
          </p:nvGrpSpPr>
          <p:grpSpPr bwMode="auto">
            <a:xfrm>
              <a:off x="3570288" y="4657725"/>
              <a:ext cx="193675" cy="185738"/>
              <a:chOff x="2364" y="3264"/>
              <a:chExt cx="122" cy="117"/>
            </a:xfrm>
          </p:grpSpPr>
          <p:sp>
            <p:nvSpPr>
              <p:cNvPr id="53268" name="Arc 15">
                <a:extLst>
                  <a:ext uri="{FF2B5EF4-FFF2-40B4-BE49-F238E27FC236}">
                    <a16:creationId xmlns:a16="http://schemas.microsoft.com/office/drawing/2014/main" id="{E0C113B7-F22A-022A-1DE3-D7654CF7ED0F}"/>
                  </a:ext>
                </a:extLst>
              </p:cNvPr>
              <p:cNvSpPr>
                <a:spLocks/>
              </p:cNvSpPr>
              <p:nvPr/>
            </p:nvSpPr>
            <p:spPr bwMode="auto">
              <a:xfrm flipH="1">
                <a:off x="2364" y="3264"/>
                <a:ext cx="122" cy="114"/>
              </a:xfrm>
              <a:custGeom>
                <a:avLst/>
                <a:gdLst>
                  <a:gd name="T0" fmla="*/ 0 w 31764"/>
                  <a:gd name="T1" fmla="*/ 0 h 25746"/>
                  <a:gd name="T2" fmla="*/ 0 w 31764"/>
                  <a:gd name="T3" fmla="*/ 0 h 25746"/>
                  <a:gd name="T4" fmla="*/ 0 w 31764"/>
                  <a:gd name="T5" fmla="*/ 0 h 25746"/>
                  <a:gd name="T6" fmla="*/ 0 60000 65536"/>
                  <a:gd name="T7" fmla="*/ 0 60000 65536"/>
                  <a:gd name="T8" fmla="*/ 0 60000 65536"/>
                  <a:gd name="T9" fmla="*/ 0 w 31764"/>
                  <a:gd name="T10" fmla="*/ 0 h 25746"/>
                  <a:gd name="T11" fmla="*/ 31764 w 31764"/>
                  <a:gd name="T12" fmla="*/ 25746 h 25746"/>
                </a:gdLst>
                <a:ahLst/>
                <a:cxnLst>
                  <a:cxn ang="T6">
                    <a:pos x="T0" y="T1"/>
                  </a:cxn>
                  <a:cxn ang="T7">
                    <a:pos x="T2" y="T3"/>
                  </a:cxn>
                  <a:cxn ang="T8">
                    <a:pos x="T4" y="T5"/>
                  </a:cxn>
                </a:cxnLst>
                <a:rect l="T9" t="T10" r="T11" b="T12"/>
                <a:pathLst>
                  <a:path w="31764" h="25746" fill="none" extrusionOk="0">
                    <a:moveTo>
                      <a:pt x="-1" y="2540"/>
                    </a:moveTo>
                    <a:cubicBezTo>
                      <a:pt x="3128" y="872"/>
                      <a:pt x="6618" y="-1"/>
                      <a:pt x="10164" y="0"/>
                    </a:cubicBezTo>
                    <a:cubicBezTo>
                      <a:pt x="22093" y="0"/>
                      <a:pt x="31764" y="9670"/>
                      <a:pt x="31764" y="21600"/>
                    </a:cubicBezTo>
                    <a:cubicBezTo>
                      <a:pt x="31764" y="22991"/>
                      <a:pt x="31629" y="24380"/>
                      <a:pt x="31362" y="25746"/>
                    </a:cubicBezTo>
                  </a:path>
                  <a:path w="31764" h="25746" stroke="0" extrusionOk="0">
                    <a:moveTo>
                      <a:pt x="-1" y="2540"/>
                    </a:moveTo>
                    <a:cubicBezTo>
                      <a:pt x="3128" y="872"/>
                      <a:pt x="6618" y="-1"/>
                      <a:pt x="10164" y="0"/>
                    </a:cubicBezTo>
                    <a:cubicBezTo>
                      <a:pt x="22093" y="0"/>
                      <a:pt x="31764" y="9670"/>
                      <a:pt x="31764" y="21600"/>
                    </a:cubicBezTo>
                    <a:cubicBezTo>
                      <a:pt x="31764" y="22991"/>
                      <a:pt x="31629" y="24380"/>
                      <a:pt x="31362" y="25746"/>
                    </a:cubicBezTo>
                    <a:lnTo>
                      <a:pt x="10164" y="21600"/>
                    </a:lnTo>
                    <a:lnTo>
                      <a:pt x="-1" y="254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3269" name="Arc 16">
                <a:extLst>
                  <a:ext uri="{FF2B5EF4-FFF2-40B4-BE49-F238E27FC236}">
                    <a16:creationId xmlns:a16="http://schemas.microsoft.com/office/drawing/2014/main" id="{C5FEC334-4F1C-A0D5-F1A3-C9CCC9CBAFDD}"/>
                  </a:ext>
                </a:extLst>
              </p:cNvPr>
              <p:cNvSpPr>
                <a:spLocks/>
              </p:cNvSpPr>
              <p:nvPr/>
            </p:nvSpPr>
            <p:spPr bwMode="auto">
              <a:xfrm flipH="1">
                <a:off x="2426" y="3346"/>
                <a:ext cx="35" cy="35"/>
              </a:xfrm>
              <a:custGeom>
                <a:avLst/>
                <a:gdLst>
                  <a:gd name="T0" fmla="*/ 0 w 31764"/>
                  <a:gd name="T1" fmla="*/ 0 h 25746"/>
                  <a:gd name="T2" fmla="*/ 0 w 31764"/>
                  <a:gd name="T3" fmla="*/ 0 h 25746"/>
                  <a:gd name="T4" fmla="*/ 0 w 31764"/>
                  <a:gd name="T5" fmla="*/ 0 h 25746"/>
                  <a:gd name="T6" fmla="*/ 0 60000 65536"/>
                  <a:gd name="T7" fmla="*/ 0 60000 65536"/>
                  <a:gd name="T8" fmla="*/ 0 60000 65536"/>
                  <a:gd name="T9" fmla="*/ 0 w 31764"/>
                  <a:gd name="T10" fmla="*/ 0 h 25746"/>
                  <a:gd name="T11" fmla="*/ 31764 w 31764"/>
                  <a:gd name="T12" fmla="*/ 25746 h 25746"/>
                </a:gdLst>
                <a:ahLst/>
                <a:cxnLst>
                  <a:cxn ang="T6">
                    <a:pos x="T0" y="T1"/>
                  </a:cxn>
                  <a:cxn ang="T7">
                    <a:pos x="T2" y="T3"/>
                  </a:cxn>
                  <a:cxn ang="T8">
                    <a:pos x="T4" y="T5"/>
                  </a:cxn>
                </a:cxnLst>
                <a:rect l="T9" t="T10" r="T11" b="T12"/>
                <a:pathLst>
                  <a:path w="31764" h="25746" fill="none" extrusionOk="0">
                    <a:moveTo>
                      <a:pt x="-1" y="2540"/>
                    </a:moveTo>
                    <a:cubicBezTo>
                      <a:pt x="3128" y="872"/>
                      <a:pt x="6618" y="-1"/>
                      <a:pt x="10164" y="0"/>
                    </a:cubicBezTo>
                    <a:cubicBezTo>
                      <a:pt x="22093" y="0"/>
                      <a:pt x="31764" y="9670"/>
                      <a:pt x="31764" y="21600"/>
                    </a:cubicBezTo>
                    <a:cubicBezTo>
                      <a:pt x="31764" y="22991"/>
                      <a:pt x="31629" y="24380"/>
                      <a:pt x="31362" y="25746"/>
                    </a:cubicBezTo>
                  </a:path>
                  <a:path w="31764" h="25746" stroke="0" extrusionOk="0">
                    <a:moveTo>
                      <a:pt x="-1" y="2540"/>
                    </a:moveTo>
                    <a:cubicBezTo>
                      <a:pt x="3128" y="872"/>
                      <a:pt x="6618" y="-1"/>
                      <a:pt x="10164" y="0"/>
                    </a:cubicBezTo>
                    <a:cubicBezTo>
                      <a:pt x="22093" y="0"/>
                      <a:pt x="31764" y="9670"/>
                      <a:pt x="31764" y="21600"/>
                    </a:cubicBezTo>
                    <a:cubicBezTo>
                      <a:pt x="31764" y="22991"/>
                      <a:pt x="31629" y="24380"/>
                      <a:pt x="31362" y="25746"/>
                    </a:cubicBezTo>
                    <a:lnTo>
                      <a:pt x="10164" y="21600"/>
                    </a:lnTo>
                    <a:lnTo>
                      <a:pt x="-1" y="254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3270" name="Freeform 17">
                <a:extLst>
                  <a:ext uri="{FF2B5EF4-FFF2-40B4-BE49-F238E27FC236}">
                    <a16:creationId xmlns:a16="http://schemas.microsoft.com/office/drawing/2014/main" id="{D6E1BD39-B1E2-1028-ADE5-7210D6631E89}"/>
                  </a:ext>
                </a:extLst>
              </p:cNvPr>
              <p:cNvSpPr>
                <a:spLocks/>
              </p:cNvSpPr>
              <p:nvPr/>
            </p:nvSpPr>
            <p:spPr bwMode="auto">
              <a:xfrm>
                <a:off x="2398" y="3305"/>
                <a:ext cx="76" cy="69"/>
              </a:xfrm>
              <a:custGeom>
                <a:avLst/>
                <a:gdLst>
                  <a:gd name="T0" fmla="*/ 0 w 76"/>
                  <a:gd name="T1" fmla="*/ 69 h 69"/>
                  <a:gd name="T2" fmla="*/ 4 w 76"/>
                  <a:gd name="T3" fmla="*/ 36 h 69"/>
                  <a:gd name="T4" fmla="*/ 21 w 76"/>
                  <a:gd name="T5" fmla="*/ 9 h 69"/>
                  <a:gd name="T6" fmla="*/ 50 w 76"/>
                  <a:gd name="T7" fmla="*/ 0 h 69"/>
                  <a:gd name="T8" fmla="*/ 76 w 76"/>
                  <a:gd name="T9" fmla="*/ 2 h 69"/>
                  <a:gd name="T10" fmla="*/ 0 60000 65536"/>
                  <a:gd name="T11" fmla="*/ 0 60000 65536"/>
                  <a:gd name="T12" fmla="*/ 0 60000 65536"/>
                  <a:gd name="T13" fmla="*/ 0 60000 65536"/>
                  <a:gd name="T14" fmla="*/ 0 60000 65536"/>
                  <a:gd name="T15" fmla="*/ 0 w 76"/>
                  <a:gd name="T16" fmla="*/ 0 h 69"/>
                  <a:gd name="T17" fmla="*/ 76 w 76"/>
                  <a:gd name="T18" fmla="*/ 69 h 69"/>
                </a:gdLst>
                <a:ahLst/>
                <a:cxnLst>
                  <a:cxn ang="T10">
                    <a:pos x="T0" y="T1"/>
                  </a:cxn>
                  <a:cxn ang="T11">
                    <a:pos x="T2" y="T3"/>
                  </a:cxn>
                  <a:cxn ang="T12">
                    <a:pos x="T4" y="T5"/>
                  </a:cxn>
                  <a:cxn ang="T13">
                    <a:pos x="T6" y="T7"/>
                  </a:cxn>
                  <a:cxn ang="T14">
                    <a:pos x="T8" y="T9"/>
                  </a:cxn>
                </a:cxnLst>
                <a:rect l="T15" t="T16" r="T17" b="T18"/>
                <a:pathLst>
                  <a:path w="76" h="69">
                    <a:moveTo>
                      <a:pt x="0" y="69"/>
                    </a:moveTo>
                    <a:lnTo>
                      <a:pt x="4" y="36"/>
                    </a:lnTo>
                    <a:lnTo>
                      <a:pt x="21" y="9"/>
                    </a:lnTo>
                    <a:lnTo>
                      <a:pt x="50" y="0"/>
                    </a:lnTo>
                    <a:lnTo>
                      <a:pt x="76" y="2"/>
                    </a:lnTo>
                  </a:path>
                </a:pathLst>
              </a:custGeom>
              <a:noFill/>
              <a:ln w="9525" cap="flat">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pSp>
        <p:sp>
          <p:nvSpPr>
            <p:cNvPr id="53261" name="Text Box 19">
              <a:extLst>
                <a:ext uri="{FF2B5EF4-FFF2-40B4-BE49-F238E27FC236}">
                  <a16:creationId xmlns:a16="http://schemas.microsoft.com/office/drawing/2014/main" id="{04B9370A-9EFF-B7F6-D46B-5B669B0F0E45}"/>
                </a:ext>
              </a:extLst>
            </p:cNvPr>
            <p:cNvSpPr txBox="1">
              <a:spLocks noChangeArrowheads="1"/>
            </p:cNvSpPr>
            <p:nvPr/>
          </p:nvSpPr>
          <p:spPr bwMode="auto">
            <a:xfrm>
              <a:off x="2803673" y="3687763"/>
              <a:ext cx="1282404" cy="46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en-US" altLang="pt-BR" sz="2000" b="1">
                  <a:solidFill>
                    <a:srgbClr val="008000"/>
                  </a:solidFill>
                  <a:latin typeface="Times New Roman" panose="02020603050405020304" pitchFamily="18" charset="0"/>
                </a:rPr>
                <a:t>1. </a:t>
              </a:r>
              <a:r>
                <a:rPr lang="en-US" altLang="pt-BR" sz="1800" b="1">
                  <a:solidFill>
                    <a:srgbClr val="008000"/>
                  </a:solidFill>
                  <a:latin typeface="Times New Roman" panose="02020603050405020304" pitchFamily="18" charset="0"/>
                </a:rPr>
                <a:t>Sensor</a:t>
              </a:r>
              <a:endParaRPr lang="en-US" altLang="pt-BR" sz="2000" b="1">
                <a:solidFill>
                  <a:srgbClr val="008000"/>
                </a:solidFill>
                <a:latin typeface="Times New Roman" panose="02020603050405020304" pitchFamily="18" charset="0"/>
              </a:endParaRPr>
            </a:p>
          </p:txBody>
        </p:sp>
        <p:sp>
          <p:nvSpPr>
            <p:cNvPr id="53262" name="Text Box 20">
              <a:extLst>
                <a:ext uri="{FF2B5EF4-FFF2-40B4-BE49-F238E27FC236}">
                  <a16:creationId xmlns:a16="http://schemas.microsoft.com/office/drawing/2014/main" id="{258A7AF8-926C-07BA-EF05-5AD7CCDFD25C}"/>
                </a:ext>
              </a:extLst>
            </p:cNvPr>
            <p:cNvSpPr txBox="1">
              <a:spLocks noChangeArrowheads="1"/>
            </p:cNvSpPr>
            <p:nvPr/>
          </p:nvSpPr>
          <p:spPr bwMode="auto">
            <a:xfrm>
              <a:off x="4081140" y="5364164"/>
              <a:ext cx="1519885" cy="42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en-US" altLang="pt-BR" sz="1800" b="1">
                  <a:solidFill>
                    <a:srgbClr val="008000"/>
                  </a:solidFill>
                  <a:latin typeface="Times New Roman" panose="02020603050405020304" pitchFamily="18" charset="0"/>
                </a:rPr>
                <a:t>2. Receptor</a:t>
              </a:r>
            </a:p>
          </p:txBody>
        </p:sp>
        <p:pic>
          <p:nvPicPr>
            <p:cNvPr id="53263" name="Picture 22">
              <a:extLst>
                <a:ext uri="{FF2B5EF4-FFF2-40B4-BE49-F238E27FC236}">
                  <a16:creationId xmlns:a16="http://schemas.microsoft.com/office/drawing/2014/main" id="{33E3C140-467C-754E-B0D6-F9569092ED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5338" y="2570163"/>
              <a:ext cx="563562"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4" name="Text Box 23">
              <a:extLst>
                <a:ext uri="{FF2B5EF4-FFF2-40B4-BE49-F238E27FC236}">
                  <a16:creationId xmlns:a16="http://schemas.microsoft.com/office/drawing/2014/main" id="{F6D463EF-5FC3-8500-D95F-C8C75A7CE43F}"/>
                </a:ext>
              </a:extLst>
            </p:cNvPr>
            <p:cNvSpPr txBox="1">
              <a:spLocks noChangeArrowheads="1"/>
            </p:cNvSpPr>
            <p:nvPr/>
          </p:nvSpPr>
          <p:spPr bwMode="auto">
            <a:xfrm>
              <a:off x="6169496" y="4710113"/>
              <a:ext cx="1519885" cy="42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en-US" altLang="pt-BR" sz="1800" b="1">
                  <a:solidFill>
                    <a:srgbClr val="008000"/>
                  </a:solidFill>
                  <a:latin typeface="Times New Roman" panose="02020603050405020304" pitchFamily="18" charset="0"/>
                </a:rPr>
                <a:t>4. Interface</a:t>
              </a:r>
            </a:p>
          </p:txBody>
        </p:sp>
        <p:sp>
          <p:nvSpPr>
            <p:cNvPr id="53265" name="Line 24">
              <a:extLst>
                <a:ext uri="{FF2B5EF4-FFF2-40B4-BE49-F238E27FC236}">
                  <a16:creationId xmlns:a16="http://schemas.microsoft.com/office/drawing/2014/main" id="{3DE94811-6FE2-473A-4602-D4E71DFAA054}"/>
                </a:ext>
              </a:extLst>
            </p:cNvPr>
            <p:cNvSpPr>
              <a:spLocks noChangeShapeType="1"/>
            </p:cNvSpPr>
            <p:nvPr/>
          </p:nvSpPr>
          <p:spPr bwMode="auto">
            <a:xfrm>
              <a:off x="3238500" y="4251325"/>
              <a:ext cx="244475" cy="419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53266" name="Line 25">
              <a:extLst>
                <a:ext uri="{FF2B5EF4-FFF2-40B4-BE49-F238E27FC236}">
                  <a16:creationId xmlns:a16="http://schemas.microsoft.com/office/drawing/2014/main" id="{AF07B55F-C6DF-AF99-9719-68A6DAC2DFC8}"/>
                </a:ext>
              </a:extLst>
            </p:cNvPr>
            <p:cNvSpPr>
              <a:spLocks noChangeShapeType="1"/>
            </p:cNvSpPr>
            <p:nvPr/>
          </p:nvSpPr>
          <p:spPr bwMode="auto">
            <a:xfrm flipV="1">
              <a:off x="4457700" y="3984625"/>
              <a:ext cx="746125" cy="1257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53267" name="Line 26">
              <a:extLst>
                <a:ext uri="{FF2B5EF4-FFF2-40B4-BE49-F238E27FC236}">
                  <a16:creationId xmlns:a16="http://schemas.microsoft.com/office/drawing/2014/main" id="{D4DF0A50-BAA0-DB0A-7FDB-ACA6BE636D1C}"/>
                </a:ext>
              </a:extLst>
            </p:cNvPr>
            <p:cNvSpPr>
              <a:spLocks noChangeShapeType="1"/>
            </p:cNvSpPr>
            <p:nvPr/>
          </p:nvSpPr>
          <p:spPr bwMode="auto">
            <a:xfrm>
              <a:off x="6148388" y="3254375"/>
              <a:ext cx="601662"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Título 2">
            <a:extLst>
              <a:ext uri="{FF2B5EF4-FFF2-40B4-BE49-F238E27FC236}">
                <a16:creationId xmlns:a16="http://schemas.microsoft.com/office/drawing/2014/main" id="{DF560C94-1D28-BC24-A3F9-20AB273E452C}"/>
              </a:ext>
            </a:extLst>
          </p:cNvPr>
          <p:cNvSpPr>
            <a:spLocks noGrp="1"/>
          </p:cNvSpPr>
          <p:nvPr>
            <p:ph type="title"/>
          </p:nvPr>
        </p:nvSpPr>
        <p:spPr>
          <a:xfrm>
            <a:off x="250825" y="149225"/>
            <a:ext cx="8893175" cy="719138"/>
          </a:xfrm>
        </p:spPr>
        <p:txBody>
          <a:bodyPr/>
          <a:lstStyle/>
          <a:p>
            <a:pPr eaLnBrk="1" hangingPunct="1"/>
            <a:r>
              <a:rPr altLang="pt-BR" sz="3600"/>
              <a:t>EnerTacker</a:t>
            </a:r>
            <a:endParaRPr altLang="pt-BR" sz="3600" i="1" u="sng"/>
          </a:p>
        </p:txBody>
      </p:sp>
      <p:sp>
        <p:nvSpPr>
          <p:cNvPr id="4" name="Shape 3">
            <a:extLst>
              <a:ext uri="{FF2B5EF4-FFF2-40B4-BE49-F238E27FC236}">
                <a16:creationId xmlns:a16="http://schemas.microsoft.com/office/drawing/2014/main" id="{42291562-6DBD-7D9C-E76A-DF5A8684932F}"/>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8630E95-8F1E-4D1C-B2EA-FE5648F32F33}" type="slidenum">
              <a:rPr lang="pt-BR" altLang="pt-BR">
                <a:solidFill>
                  <a:srgbClr val="898989"/>
                </a:solidFill>
                <a:latin typeface="Calibri" panose="020F0502020204030204" pitchFamily="34" charset="0"/>
              </a:rPr>
              <a:pPr eaLnBrk="1" hangingPunct="1"/>
              <a:t>43</a:t>
            </a:fld>
            <a:endParaRPr lang="pt-BR" altLang="pt-BR">
              <a:solidFill>
                <a:srgbClr val="898989"/>
              </a:solidFill>
              <a:latin typeface="Calibri" panose="020F0502020204030204" pitchFamily="34" charset="0"/>
            </a:endParaRPr>
          </a:p>
        </p:txBody>
      </p:sp>
      <p:sp>
        <p:nvSpPr>
          <p:cNvPr id="54276" name="Rectangle 2">
            <a:extLst>
              <a:ext uri="{FF2B5EF4-FFF2-40B4-BE49-F238E27FC236}">
                <a16:creationId xmlns:a16="http://schemas.microsoft.com/office/drawing/2014/main" id="{3075AA8A-8055-3A85-1DD2-FBC7EC8A4C1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graphicFrame>
        <p:nvGraphicFramePr>
          <p:cNvPr id="3" name="Diagrama 2">
            <a:extLst>
              <a:ext uri="{FF2B5EF4-FFF2-40B4-BE49-F238E27FC236}">
                <a16:creationId xmlns:a16="http://schemas.microsoft.com/office/drawing/2014/main" id="{6187EF3B-B868-C37C-F3B6-EA18C4F5DBAB}"/>
              </a:ext>
            </a:extLst>
          </p:cNvPr>
          <p:cNvGraphicFramePr/>
          <p:nvPr/>
        </p:nvGraphicFramePr>
        <p:xfrm>
          <a:off x="828674" y="907937"/>
          <a:ext cx="8351838" cy="5689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Título 2">
            <a:extLst>
              <a:ext uri="{FF2B5EF4-FFF2-40B4-BE49-F238E27FC236}">
                <a16:creationId xmlns:a16="http://schemas.microsoft.com/office/drawing/2014/main" id="{B73A9041-19EF-63F2-485E-C044012F9560}"/>
              </a:ext>
            </a:extLst>
          </p:cNvPr>
          <p:cNvSpPr>
            <a:spLocks noGrp="1"/>
          </p:cNvSpPr>
          <p:nvPr>
            <p:ph type="title"/>
          </p:nvPr>
        </p:nvSpPr>
        <p:spPr>
          <a:xfrm>
            <a:off x="250825" y="149225"/>
            <a:ext cx="8893175" cy="719138"/>
          </a:xfrm>
        </p:spPr>
        <p:txBody>
          <a:bodyPr/>
          <a:lstStyle/>
          <a:p>
            <a:pPr eaLnBrk="1" hangingPunct="1"/>
            <a:r>
              <a:rPr altLang="pt-BR" sz="3600"/>
              <a:t>EnerTacker</a:t>
            </a:r>
            <a:endParaRPr altLang="pt-BR" sz="3600" i="1" u="sng"/>
          </a:p>
        </p:txBody>
      </p:sp>
      <p:sp>
        <p:nvSpPr>
          <p:cNvPr id="4" name="Shape 3">
            <a:extLst>
              <a:ext uri="{FF2B5EF4-FFF2-40B4-BE49-F238E27FC236}">
                <a16:creationId xmlns:a16="http://schemas.microsoft.com/office/drawing/2014/main" id="{1A0ADAF6-C311-9421-BC9D-B465393D3C3E}"/>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A568292-015F-474E-B96F-5D17C2396BD5}" type="slidenum">
              <a:rPr lang="pt-BR" altLang="pt-BR">
                <a:solidFill>
                  <a:srgbClr val="898989"/>
                </a:solidFill>
                <a:latin typeface="Calibri" panose="020F0502020204030204" pitchFamily="34" charset="0"/>
              </a:rPr>
              <a:pPr eaLnBrk="1" hangingPunct="1"/>
              <a:t>44</a:t>
            </a:fld>
            <a:endParaRPr lang="pt-BR" altLang="pt-BR">
              <a:solidFill>
                <a:srgbClr val="898989"/>
              </a:solidFill>
              <a:latin typeface="Calibri" panose="020F0502020204030204" pitchFamily="34" charset="0"/>
            </a:endParaRPr>
          </a:p>
        </p:txBody>
      </p:sp>
      <p:sp>
        <p:nvSpPr>
          <p:cNvPr id="55300" name="Rectangle 2">
            <a:extLst>
              <a:ext uri="{FF2B5EF4-FFF2-40B4-BE49-F238E27FC236}">
                <a16:creationId xmlns:a16="http://schemas.microsoft.com/office/drawing/2014/main" id="{DB096764-CC6F-4E03-AFAF-5B29BDA870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6" name="Text Box 20">
            <a:extLst>
              <a:ext uri="{FF2B5EF4-FFF2-40B4-BE49-F238E27FC236}">
                <a16:creationId xmlns:a16="http://schemas.microsoft.com/office/drawing/2014/main" id="{FA7E9D51-4EB2-657C-174F-D7D18306DD4D}"/>
              </a:ext>
            </a:extLst>
          </p:cNvPr>
          <p:cNvSpPr txBox="1">
            <a:spLocks noChangeArrowheads="1"/>
          </p:cNvSpPr>
          <p:nvPr/>
        </p:nvSpPr>
        <p:spPr bwMode="auto">
          <a:xfrm>
            <a:off x="266700" y="1196975"/>
            <a:ext cx="4305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50000"/>
              </a:spcBef>
              <a:spcAft>
                <a:spcPct val="0"/>
              </a:spcAft>
              <a:defRPr sz="2000" b="1">
                <a:solidFill>
                  <a:schemeClr val="tx1"/>
                </a:solidFill>
                <a:latin typeface="Times New Roman" pitchFamily="18" charset="0"/>
              </a:defRPr>
            </a:lvl6pPr>
            <a:lvl7pPr marL="2971800" indent="-228600" algn="ctr" eaLnBrk="0" fontAlgn="base" hangingPunct="0">
              <a:spcBef>
                <a:spcPct val="50000"/>
              </a:spcBef>
              <a:spcAft>
                <a:spcPct val="0"/>
              </a:spcAft>
              <a:defRPr sz="2000" b="1">
                <a:solidFill>
                  <a:schemeClr val="tx1"/>
                </a:solidFill>
                <a:latin typeface="Times New Roman" pitchFamily="18" charset="0"/>
              </a:defRPr>
            </a:lvl7pPr>
            <a:lvl8pPr marL="3429000" indent="-228600" algn="ctr" eaLnBrk="0" fontAlgn="base" hangingPunct="0">
              <a:spcBef>
                <a:spcPct val="50000"/>
              </a:spcBef>
              <a:spcAft>
                <a:spcPct val="0"/>
              </a:spcAft>
              <a:defRPr sz="2000" b="1">
                <a:solidFill>
                  <a:schemeClr val="tx1"/>
                </a:solidFill>
                <a:latin typeface="Times New Roman" pitchFamily="18" charset="0"/>
              </a:defRPr>
            </a:lvl8pPr>
            <a:lvl9pPr marL="3886200" indent="-228600" algn="ctr" eaLnBrk="0" fontAlgn="base" hangingPunct="0">
              <a:spcBef>
                <a:spcPct val="50000"/>
              </a:spcBef>
              <a:spcAft>
                <a:spcPct val="0"/>
              </a:spcAft>
              <a:defRPr sz="2000" b="1">
                <a:solidFill>
                  <a:schemeClr val="tx1"/>
                </a:solidFill>
                <a:latin typeface="Times New Roman" pitchFamily="18" charset="0"/>
              </a:defRPr>
            </a:lvl9pPr>
          </a:lstStyle>
          <a:p>
            <a:pPr eaLnBrk="1" hangingPunct="1">
              <a:defRPr/>
            </a:pPr>
            <a:r>
              <a:rPr lang="pt-BR" altLang="pt-BR" dirty="0">
                <a:latin typeface="+mn-lt"/>
                <a:cs typeface="Arial" charset="0"/>
              </a:rPr>
              <a:t>Abordagem Baseada em Janela-Evento</a:t>
            </a:r>
          </a:p>
        </p:txBody>
      </p:sp>
      <p:sp>
        <p:nvSpPr>
          <p:cNvPr id="52" name="Text Box 84">
            <a:extLst>
              <a:ext uri="{FF2B5EF4-FFF2-40B4-BE49-F238E27FC236}">
                <a16:creationId xmlns:a16="http://schemas.microsoft.com/office/drawing/2014/main" id="{130041F9-1020-B168-3B7F-41EE16159B06}"/>
              </a:ext>
            </a:extLst>
          </p:cNvPr>
          <p:cNvSpPr txBox="1">
            <a:spLocks noChangeArrowheads="1"/>
          </p:cNvSpPr>
          <p:nvPr/>
        </p:nvSpPr>
        <p:spPr bwMode="auto">
          <a:xfrm>
            <a:off x="225425" y="1765300"/>
            <a:ext cx="8739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50000"/>
              </a:spcBef>
              <a:spcAft>
                <a:spcPct val="0"/>
              </a:spcAft>
              <a:defRPr sz="2000" b="1">
                <a:solidFill>
                  <a:schemeClr val="tx1"/>
                </a:solidFill>
                <a:latin typeface="Times New Roman" pitchFamily="18" charset="0"/>
              </a:defRPr>
            </a:lvl6pPr>
            <a:lvl7pPr marL="2971800" indent="-228600" algn="ctr" eaLnBrk="0" fontAlgn="base" hangingPunct="0">
              <a:spcBef>
                <a:spcPct val="50000"/>
              </a:spcBef>
              <a:spcAft>
                <a:spcPct val="0"/>
              </a:spcAft>
              <a:defRPr sz="2000" b="1">
                <a:solidFill>
                  <a:schemeClr val="tx1"/>
                </a:solidFill>
                <a:latin typeface="Times New Roman" pitchFamily="18" charset="0"/>
              </a:defRPr>
            </a:lvl7pPr>
            <a:lvl8pPr marL="3429000" indent="-228600" algn="ctr" eaLnBrk="0" fontAlgn="base" hangingPunct="0">
              <a:spcBef>
                <a:spcPct val="50000"/>
              </a:spcBef>
              <a:spcAft>
                <a:spcPct val="0"/>
              </a:spcAft>
              <a:defRPr sz="2000" b="1">
                <a:solidFill>
                  <a:schemeClr val="tx1"/>
                </a:solidFill>
                <a:latin typeface="Times New Roman" pitchFamily="18" charset="0"/>
              </a:defRPr>
            </a:lvl8pPr>
            <a:lvl9pPr marL="3886200" indent="-228600" algn="ctr" eaLnBrk="0" fontAlgn="base" hangingPunct="0">
              <a:spcBef>
                <a:spcPct val="50000"/>
              </a:spcBef>
              <a:spcAft>
                <a:spcPct val="0"/>
              </a:spcAft>
              <a:defRPr sz="2000" b="1">
                <a:solidFill>
                  <a:schemeClr val="tx1"/>
                </a:solidFill>
                <a:latin typeface="Times New Roman" pitchFamily="18" charset="0"/>
              </a:defRPr>
            </a:lvl9pPr>
          </a:lstStyle>
          <a:p>
            <a:pPr eaLnBrk="1" hangingPunct="1">
              <a:buFontTx/>
              <a:buChar char="•"/>
              <a:defRPr/>
            </a:pPr>
            <a:r>
              <a:rPr lang="pt-BR" altLang="pt-BR" sz="1800" b="0" dirty="0">
                <a:latin typeface="+mn-lt"/>
                <a:cs typeface="Arial" charset="0"/>
              </a:rPr>
              <a:t> Uma janela-evento é uma sequência de eventos iniciando com uma borda de subida e terminando com uma borda de descida (aumento e redução da potência)</a:t>
            </a:r>
          </a:p>
        </p:txBody>
      </p:sp>
      <p:sp>
        <p:nvSpPr>
          <p:cNvPr id="53" name="Text Box 85">
            <a:extLst>
              <a:ext uri="{FF2B5EF4-FFF2-40B4-BE49-F238E27FC236}">
                <a16:creationId xmlns:a16="http://schemas.microsoft.com/office/drawing/2014/main" id="{F0FE2269-366F-CE00-B94D-FFFE47B7A6DF}"/>
              </a:ext>
            </a:extLst>
          </p:cNvPr>
          <p:cNvSpPr txBox="1">
            <a:spLocks noChangeArrowheads="1"/>
          </p:cNvSpPr>
          <p:nvPr/>
        </p:nvSpPr>
        <p:spPr bwMode="auto">
          <a:xfrm>
            <a:off x="217488" y="2487613"/>
            <a:ext cx="8415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50000"/>
              </a:spcBef>
              <a:spcAft>
                <a:spcPct val="0"/>
              </a:spcAft>
              <a:defRPr sz="2000" b="1">
                <a:solidFill>
                  <a:schemeClr val="tx1"/>
                </a:solidFill>
                <a:latin typeface="Times New Roman" pitchFamily="18" charset="0"/>
              </a:defRPr>
            </a:lvl6pPr>
            <a:lvl7pPr marL="2971800" indent="-228600" algn="ctr" eaLnBrk="0" fontAlgn="base" hangingPunct="0">
              <a:spcBef>
                <a:spcPct val="50000"/>
              </a:spcBef>
              <a:spcAft>
                <a:spcPct val="0"/>
              </a:spcAft>
              <a:defRPr sz="2000" b="1">
                <a:solidFill>
                  <a:schemeClr val="tx1"/>
                </a:solidFill>
                <a:latin typeface="Times New Roman" pitchFamily="18" charset="0"/>
              </a:defRPr>
            </a:lvl7pPr>
            <a:lvl8pPr marL="3429000" indent="-228600" algn="ctr" eaLnBrk="0" fontAlgn="base" hangingPunct="0">
              <a:spcBef>
                <a:spcPct val="50000"/>
              </a:spcBef>
              <a:spcAft>
                <a:spcPct val="0"/>
              </a:spcAft>
              <a:defRPr sz="2000" b="1">
                <a:solidFill>
                  <a:schemeClr val="tx1"/>
                </a:solidFill>
                <a:latin typeface="Times New Roman" pitchFamily="18" charset="0"/>
              </a:defRPr>
            </a:lvl8pPr>
            <a:lvl9pPr marL="3886200" indent="-228600" algn="ctr" eaLnBrk="0" fontAlgn="base" hangingPunct="0">
              <a:spcBef>
                <a:spcPct val="50000"/>
              </a:spcBef>
              <a:spcAft>
                <a:spcPct val="0"/>
              </a:spcAft>
              <a:defRPr sz="2000" b="1">
                <a:solidFill>
                  <a:schemeClr val="tx1"/>
                </a:solidFill>
                <a:latin typeface="Times New Roman" pitchFamily="18" charset="0"/>
              </a:defRPr>
            </a:lvl9pPr>
          </a:lstStyle>
          <a:p>
            <a:pPr eaLnBrk="1" hangingPunct="1">
              <a:buFontTx/>
              <a:buChar char="•"/>
              <a:defRPr/>
            </a:pPr>
            <a:r>
              <a:rPr lang="pt-BR" altLang="pt-BR" sz="1800" b="0" dirty="0">
                <a:latin typeface="+mn-lt"/>
                <a:cs typeface="Arial" charset="0"/>
              </a:rPr>
              <a:t> Uma das janelas cobrirá todo o período de operação de determinado eletrodoméstico</a:t>
            </a:r>
          </a:p>
        </p:txBody>
      </p:sp>
      <p:sp>
        <p:nvSpPr>
          <p:cNvPr id="58" name="Text Box 90">
            <a:extLst>
              <a:ext uri="{FF2B5EF4-FFF2-40B4-BE49-F238E27FC236}">
                <a16:creationId xmlns:a16="http://schemas.microsoft.com/office/drawing/2014/main" id="{23F8D02A-1ADC-5D7D-9FF2-68F1974ADC3D}"/>
              </a:ext>
            </a:extLst>
          </p:cNvPr>
          <p:cNvSpPr txBox="1">
            <a:spLocks noChangeArrowheads="1"/>
          </p:cNvSpPr>
          <p:nvPr/>
        </p:nvSpPr>
        <p:spPr bwMode="auto">
          <a:xfrm>
            <a:off x="225425" y="2890838"/>
            <a:ext cx="8739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50000"/>
              </a:spcBef>
              <a:spcAft>
                <a:spcPct val="0"/>
              </a:spcAft>
              <a:defRPr sz="2000" b="1">
                <a:solidFill>
                  <a:schemeClr val="tx1"/>
                </a:solidFill>
                <a:latin typeface="Times New Roman" pitchFamily="18" charset="0"/>
              </a:defRPr>
            </a:lvl6pPr>
            <a:lvl7pPr marL="2971800" indent="-228600" algn="ctr" eaLnBrk="0" fontAlgn="base" hangingPunct="0">
              <a:spcBef>
                <a:spcPct val="50000"/>
              </a:spcBef>
              <a:spcAft>
                <a:spcPct val="0"/>
              </a:spcAft>
              <a:defRPr sz="2000" b="1">
                <a:solidFill>
                  <a:schemeClr val="tx1"/>
                </a:solidFill>
                <a:latin typeface="Times New Roman" pitchFamily="18" charset="0"/>
              </a:defRPr>
            </a:lvl7pPr>
            <a:lvl8pPr marL="3429000" indent="-228600" algn="ctr" eaLnBrk="0" fontAlgn="base" hangingPunct="0">
              <a:spcBef>
                <a:spcPct val="50000"/>
              </a:spcBef>
              <a:spcAft>
                <a:spcPct val="0"/>
              </a:spcAft>
              <a:defRPr sz="2000" b="1">
                <a:solidFill>
                  <a:schemeClr val="tx1"/>
                </a:solidFill>
                <a:latin typeface="Times New Roman" pitchFamily="18" charset="0"/>
              </a:defRPr>
            </a:lvl8pPr>
            <a:lvl9pPr marL="3886200" indent="-228600" algn="ctr" eaLnBrk="0" fontAlgn="base" hangingPunct="0">
              <a:spcBef>
                <a:spcPct val="50000"/>
              </a:spcBef>
              <a:spcAft>
                <a:spcPct val="0"/>
              </a:spcAft>
              <a:defRPr sz="2000" b="1">
                <a:solidFill>
                  <a:schemeClr val="tx1"/>
                </a:solidFill>
                <a:latin typeface="Times New Roman" pitchFamily="18" charset="0"/>
              </a:defRPr>
            </a:lvl9pPr>
          </a:lstStyle>
          <a:p>
            <a:pPr eaLnBrk="1" hangingPunct="1">
              <a:buFontTx/>
              <a:buChar char="•"/>
              <a:defRPr/>
            </a:pPr>
            <a:r>
              <a:rPr lang="pt-BR" altLang="pt-BR" sz="1800" b="0" dirty="0">
                <a:latin typeface="+mn-lt"/>
                <a:cs typeface="Arial" charset="0"/>
              </a:rPr>
              <a:t> O problema se torna como associar corretamente determinada janela ao respectivo eletrodoméstico</a:t>
            </a:r>
          </a:p>
        </p:txBody>
      </p:sp>
      <p:pic>
        <p:nvPicPr>
          <p:cNvPr id="55305" name="Picture 2">
            <a:extLst>
              <a:ext uri="{FF2B5EF4-FFF2-40B4-BE49-F238E27FC236}">
                <a16:creationId xmlns:a16="http://schemas.microsoft.com/office/drawing/2014/main" id="{15772525-0681-99F2-79F2-E4A8483FE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933825"/>
            <a:ext cx="8107362"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ítulo 2">
            <a:extLst>
              <a:ext uri="{FF2B5EF4-FFF2-40B4-BE49-F238E27FC236}">
                <a16:creationId xmlns:a16="http://schemas.microsoft.com/office/drawing/2014/main" id="{9867DC4B-ECF4-D7DC-1C2B-31661DA1960B}"/>
              </a:ext>
            </a:extLst>
          </p:cNvPr>
          <p:cNvSpPr>
            <a:spLocks noGrp="1"/>
          </p:cNvSpPr>
          <p:nvPr>
            <p:ph type="title"/>
          </p:nvPr>
        </p:nvSpPr>
        <p:spPr>
          <a:xfrm>
            <a:off x="250825" y="149225"/>
            <a:ext cx="8893175" cy="719138"/>
          </a:xfrm>
        </p:spPr>
        <p:txBody>
          <a:bodyPr/>
          <a:lstStyle/>
          <a:p>
            <a:pPr eaLnBrk="1" hangingPunct="1"/>
            <a:r>
              <a:rPr altLang="pt-BR" sz="3600"/>
              <a:t>EnerTacker: Interface Web</a:t>
            </a:r>
            <a:endParaRPr altLang="pt-BR" sz="3600" i="1" u="sng"/>
          </a:p>
        </p:txBody>
      </p:sp>
      <p:sp>
        <p:nvSpPr>
          <p:cNvPr id="4" name="Shape 3">
            <a:extLst>
              <a:ext uri="{FF2B5EF4-FFF2-40B4-BE49-F238E27FC236}">
                <a16:creationId xmlns:a16="http://schemas.microsoft.com/office/drawing/2014/main" id="{95127464-EC4C-61EE-22F3-512B53832662}"/>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1A7F065-4D4D-4A4D-9266-1A51D65D9622}" type="slidenum">
              <a:rPr lang="pt-BR" altLang="pt-BR">
                <a:solidFill>
                  <a:srgbClr val="898989"/>
                </a:solidFill>
                <a:latin typeface="Calibri" panose="020F0502020204030204" pitchFamily="34" charset="0"/>
              </a:rPr>
              <a:pPr eaLnBrk="1" hangingPunct="1"/>
              <a:t>45</a:t>
            </a:fld>
            <a:endParaRPr lang="pt-BR" altLang="pt-BR">
              <a:solidFill>
                <a:srgbClr val="898989"/>
              </a:solidFill>
              <a:latin typeface="Calibri" panose="020F0502020204030204" pitchFamily="34" charset="0"/>
            </a:endParaRPr>
          </a:p>
        </p:txBody>
      </p:sp>
      <p:sp>
        <p:nvSpPr>
          <p:cNvPr id="56324" name="Rectangle 2">
            <a:extLst>
              <a:ext uri="{FF2B5EF4-FFF2-40B4-BE49-F238E27FC236}">
                <a16:creationId xmlns:a16="http://schemas.microsoft.com/office/drawing/2014/main" id="{4C8D565E-2A14-7A3B-6479-06E5F613BFC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56325" name="Text Box 4">
            <a:extLst>
              <a:ext uri="{FF2B5EF4-FFF2-40B4-BE49-F238E27FC236}">
                <a16:creationId xmlns:a16="http://schemas.microsoft.com/office/drawing/2014/main" id="{25A0639F-3EB0-61BF-1ED6-6F79BA35B4E2}"/>
              </a:ext>
            </a:extLst>
          </p:cNvPr>
          <p:cNvSpPr txBox="1">
            <a:spLocks noChangeArrowheads="1"/>
          </p:cNvSpPr>
          <p:nvPr/>
        </p:nvSpPr>
        <p:spPr bwMode="auto">
          <a:xfrm>
            <a:off x="4956175" y="2549525"/>
            <a:ext cx="4035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2000">
                <a:solidFill>
                  <a:schemeClr val="tx1"/>
                </a:solidFill>
                <a:latin typeface="Times New Roman" panose="02020603050405020304" pitchFamily="18" charset="0"/>
              </a:rPr>
              <a:t>Divisão da conta de energia por equipamento (esta página)</a:t>
            </a:r>
          </a:p>
        </p:txBody>
      </p:sp>
      <p:pic>
        <p:nvPicPr>
          <p:cNvPr id="56326" name="Picture 13">
            <a:extLst>
              <a:ext uri="{FF2B5EF4-FFF2-40B4-BE49-F238E27FC236}">
                <a16:creationId xmlns:a16="http://schemas.microsoft.com/office/drawing/2014/main" id="{8478767D-09D8-5F32-DD25-E0B58BC27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866775"/>
            <a:ext cx="4291013" cy="576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7">
            <a:extLst>
              <a:ext uri="{FF2B5EF4-FFF2-40B4-BE49-F238E27FC236}">
                <a16:creationId xmlns:a16="http://schemas.microsoft.com/office/drawing/2014/main" id="{6DE7D848-CC3E-15C6-B7DA-7F23ED1F60FB}"/>
              </a:ext>
            </a:extLst>
          </p:cNvPr>
          <p:cNvSpPr txBox="1">
            <a:spLocks noChangeArrowheads="1"/>
          </p:cNvSpPr>
          <p:nvPr/>
        </p:nvSpPr>
        <p:spPr bwMode="auto">
          <a:xfrm>
            <a:off x="4956175" y="1076325"/>
            <a:ext cx="378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2000">
                <a:solidFill>
                  <a:schemeClr val="tx1"/>
                </a:solidFill>
                <a:latin typeface="Times New Roman" panose="02020603050405020304" pitchFamily="18" charset="0"/>
              </a:rPr>
              <a:t>Monitoramento diário, semanal e mensal do consumo de uma casa</a:t>
            </a:r>
          </a:p>
        </p:txBody>
      </p:sp>
      <p:sp>
        <p:nvSpPr>
          <p:cNvPr id="56328" name="Text Box 10">
            <a:extLst>
              <a:ext uri="{FF2B5EF4-FFF2-40B4-BE49-F238E27FC236}">
                <a16:creationId xmlns:a16="http://schemas.microsoft.com/office/drawing/2014/main" id="{F202F658-2D6B-F566-F740-166D149FB8D3}"/>
              </a:ext>
            </a:extLst>
          </p:cNvPr>
          <p:cNvSpPr txBox="1">
            <a:spLocks noChangeArrowheads="1"/>
          </p:cNvSpPr>
          <p:nvPr/>
        </p:nvSpPr>
        <p:spPr bwMode="auto">
          <a:xfrm>
            <a:off x="4956175" y="1828800"/>
            <a:ext cx="416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2000">
                <a:solidFill>
                  <a:schemeClr val="tx1"/>
                </a:solidFill>
                <a:latin typeface="Times New Roman" panose="02020603050405020304" pitchFamily="18" charset="0"/>
              </a:rPr>
              <a:t>Especificação de aparelhos a serem monitorados</a:t>
            </a:r>
          </a:p>
        </p:txBody>
      </p:sp>
      <p:sp>
        <p:nvSpPr>
          <p:cNvPr id="56329" name="Text Box 12">
            <a:extLst>
              <a:ext uri="{FF2B5EF4-FFF2-40B4-BE49-F238E27FC236}">
                <a16:creationId xmlns:a16="http://schemas.microsoft.com/office/drawing/2014/main" id="{3188B5E3-093D-C1B6-85FE-0B8897BAE9D6}"/>
              </a:ext>
            </a:extLst>
          </p:cNvPr>
          <p:cNvSpPr txBox="1">
            <a:spLocks noChangeArrowheads="1"/>
          </p:cNvSpPr>
          <p:nvPr/>
        </p:nvSpPr>
        <p:spPr bwMode="auto">
          <a:xfrm>
            <a:off x="4956175" y="3375025"/>
            <a:ext cx="4187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2000">
                <a:solidFill>
                  <a:schemeClr val="tx1"/>
                </a:solidFill>
                <a:latin typeface="Times New Roman" panose="02020603050405020304" pitchFamily="18" charset="0"/>
              </a:rPr>
              <a:t>Comparação do consumo de aparelhos similares de todos os usuários</a:t>
            </a:r>
          </a:p>
        </p:txBody>
      </p:sp>
      <p:sp>
        <p:nvSpPr>
          <p:cNvPr id="56330" name="Text Box 15">
            <a:extLst>
              <a:ext uri="{FF2B5EF4-FFF2-40B4-BE49-F238E27FC236}">
                <a16:creationId xmlns:a16="http://schemas.microsoft.com/office/drawing/2014/main" id="{27C88913-E412-F33E-9C06-B7AC5585ABB1}"/>
              </a:ext>
            </a:extLst>
          </p:cNvPr>
          <p:cNvSpPr txBox="1">
            <a:spLocks noChangeArrowheads="1"/>
          </p:cNvSpPr>
          <p:nvPr/>
        </p:nvSpPr>
        <p:spPr bwMode="auto">
          <a:xfrm>
            <a:off x="4956175" y="5199063"/>
            <a:ext cx="397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2000">
                <a:solidFill>
                  <a:schemeClr val="tx1"/>
                </a:solidFill>
                <a:latin typeface="Times New Roman" panose="02020603050405020304" pitchFamily="18" charset="0"/>
              </a:rPr>
              <a:t>Envio de mensagens de alerta conforme especificações do usuário</a:t>
            </a:r>
          </a:p>
        </p:txBody>
      </p:sp>
      <p:sp>
        <p:nvSpPr>
          <p:cNvPr id="56331" name="Freeform 16">
            <a:extLst>
              <a:ext uri="{FF2B5EF4-FFF2-40B4-BE49-F238E27FC236}">
                <a16:creationId xmlns:a16="http://schemas.microsoft.com/office/drawing/2014/main" id="{3AAE9D7A-8E45-1D14-6280-EFEC4922BCE8}"/>
              </a:ext>
            </a:extLst>
          </p:cNvPr>
          <p:cNvSpPr>
            <a:spLocks/>
          </p:cNvSpPr>
          <p:nvPr/>
        </p:nvSpPr>
        <p:spPr bwMode="auto">
          <a:xfrm>
            <a:off x="4351338" y="1435100"/>
            <a:ext cx="649287" cy="290513"/>
          </a:xfrm>
          <a:custGeom>
            <a:avLst/>
            <a:gdLst>
              <a:gd name="T0" fmla="*/ 0 w 409"/>
              <a:gd name="T1" fmla="*/ 2147483647 h 183"/>
              <a:gd name="T2" fmla="*/ 2147483647 w 409"/>
              <a:gd name="T3" fmla="*/ 2147483647 h 183"/>
              <a:gd name="T4" fmla="*/ 2147483647 w 409"/>
              <a:gd name="T5" fmla="*/ 0 h 183"/>
              <a:gd name="T6" fmla="*/ 2147483647 w 409"/>
              <a:gd name="T7" fmla="*/ 0 h 183"/>
              <a:gd name="T8" fmla="*/ 0 60000 65536"/>
              <a:gd name="T9" fmla="*/ 0 60000 65536"/>
              <a:gd name="T10" fmla="*/ 0 60000 65536"/>
              <a:gd name="T11" fmla="*/ 0 60000 65536"/>
              <a:gd name="T12" fmla="*/ 0 w 409"/>
              <a:gd name="T13" fmla="*/ 0 h 183"/>
              <a:gd name="T14" fmla="*/ 409 w 409"/>
              <a:gd name="T15" fmla="*/ 183 h 183"/>
            </a:gdLst>
            <a:ahLst/>
            <a:cxnLst>
              <a:cxn ang="T8">
                <a:pos x="T0" y="T1"/>
              </a:cxn>
              <a:cxn ang="T9">
                <a:pos x="T2" y="T3"/>
              </a:cxn>
              <a:cxn ang="T10">
                <a:pos x="T4" y="T5"/>
              </a:cxn>
              <a:cxn ang="T11">
                <a:pos x="T6" y="T7"/>
              </a:cxn>
            </a:cxnLst>
            <a:rect l="T12" t="T13" r="T14" b="T15"/>
            <a:pathLst>
              <a:path w="409" h="183">
                <a:moveTo>
                  <a:pt x="0" y="183"/>
                </a:moveTo>
                <a:lnTo>
                  <a:pt x="278" y="183"/>
                </a:lnTo>
                <a:lnTo>
                  <a:pt x="278" y="0"/>
                </a:lnTo>
                <a:lnTo>
                  <a:pt x="409" y="0"/>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6332" name="Freeform 17">
            <a:extLst>
              <a:ext uri="{FF2B5EF4-FFF2-40B4-BE49-F238E27FC236}">
                <a16:creationId xmlns:a16="http://schemas.microsoft.com/office/drawing/2014/main" id="{04556525-2324-3BA4-EB7A-3FA11E810923}"/>
              </a:ext>
            </a:extLst>
          </p:cNvPr>
          <p:cNvSpPr>
            <a:spLocks/>
          </p:cNvSpPr>
          <p:nvPr/>
        </p:nvSpPr>
        <p:spPr bwMode="auto">
          <a:xfrm>
            <a:off x="4351338" y="2014538"/>
            <a:ext cx="660400" cy="161925"/>
          </a:xfrm>
          <a:custGeom>
            <a:avLst/>
            <a:gdLst>
              <a:gd name="T0" fmla="*/ 0 w 416"/>
              <a:gd name="T1" fmla="*/ 0 h 226"/>
              <a:gd name="T2" fmla="*/ 2147483647 w 416"/>
              <a:gd name="T3" fmla="*/ 0 h 226"/>
              <a:gd name="T4" fmla="*/ 2147483647 w 416"/>
              <a:gd name="T5" fmla="*/ 2147483647 h 226"/>
              <a:gd name="T6" fmla="*/ 2147483647 w 416"/>
              <a:gd name="T7" fmla="*/ 2147483647 h 226"/>
              <a:gd name="T8" fmla="*/ 0 60000 65536"/>
              <a:gd name="T9" fmla="*/ 0 60000 65536"/>
              <a:gd name="T10" fmla="*/ 0 60000 65536"/>
              <a:gd name="T11" fmla="*/ 0 60000 65536"/>
              <a:gd name="T12" fmla="*/ 0 w 416"/>
              <a:gd name="T13" fmla="*/ 0 h 226"/>
              <a:gd name="T14" fmla="*/ 416 w 416"/>
              <a:gd name="T15" fmla="*/ 226 h 226"/>
            </a:gdLst>
            <a:ahLst/>
            <a:cxnLst>
              <a:cxn ang="T8">
                <a:pos x="T0" y="T1"/>
              </a:cxn>
              <a:cxn ang="T9">
                <a:pos x="T2" y="T3"/>
              </a:cxn>
              <a:cxn ang="T10">
                <a:pos x="T4" y="T5"/>
              </a:cxn>
              <a:cxn ang="T11">
                <a:pos x="T6" y="T7"/>
              </a:cxn>
            </a:cxnLst>
            <a:rect l="T12" t="T13" r="T14" b="T15"/>
            <a:pathLst>
              <a:path w="416" h="226">
                <a:moveTo>
                  <a:pt x="0" y="0"/>
                </a:moveTo>
                <a:lnTo>
                  <a:pt x="270" y="0"/>
                </a:lnTo>
                <a:lnTo>
                  <a:pt x="270" y="226"/>
                </a:lnTo>
                <a:lnTo>
                  <a:pt x="416" y="226"/>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6333" name="Freeform 18">
            <a:extLst>
              <a:ext uri="{FF2B5EF4-FFF2-40B4-BE49-F238E27FC236}">
                <a16:creationId xmlns:a16="http://schemas.microsoft.com/office/drawing/2014/main" id="{AC0D118D-0391-01F3-DD6C-C28F94A86EBF}"/>
              </a:ext>
            </a:extLst>
          </p:cNvPr>
          <p:cNvSpPr>
            <a:spLocks/>
          </p:cNvSpPr>
          <p:nvPr/>
        </p:nvSpPr>
        <p:spPr bwMode="auto">
          <a:xfrm>
            <a:off x="4341813" y="2282825"/>
            <a:ext cx="649287" cy="623888"/>
          </a:xfrm>
          <a:custGeom>
            <a:avLst/>
            <a:gdLst>
              <a:gd name="T0" fmla="*/ 0 w 416"/>
              <a:gd name="T1" fmla="*/ 0 h 226"/>
              <a:gd name="T2" fmla="*/ 2147483647 w 416"/>
              <a:gd name="T3" fmla="*/ 0 h 226"/>
              <a:gd name="T4" fmla="*/ 2147483647 w 416"/>
              <a:gd name="T5" fmla="*/ 2147483647 h 226"/>
              <a:gd name="T6" fmla="*/ 2147483647 w 416"/>
              <a:gd name="T7" fmla="*/ 2147483647 h 226"/>
              <a:gd name="T8" fmla="*/ 0 60000 65536"/>
              <a:gd name="T9" fmla="*/ 0 60000 65536"/>
              <a:gd name="T10" fmla="*/ 0 60000 65536"/>
              <a:gd name="T11" fmla="*/ 0 60000 65536"/>
              <a:gd name="T12" fmla="*/ 0 w 416"/>
              <a:gd name="T13" fmla="*/ 0 h 226"/>
              <a:gd name="T14" fmla="*/ 416 w 416"/>
              <a:gd name="T15" fmla="*/ 226 h 226"/>
            </a:gdLst>
            <a:ahLst/>
            <a:cxnLst>
              <a:cxn ang="T8">
                <a:pos x="T0" y="T1"/>
              </a:cxn>
              <a:cxn ang="T9">
                <a:pos x="T2" y="T3"/>
              </a:cxn>
              <a:cxn ang="T10">
                <a:pos x="T4" y="T5"/>
              </a:cxn>
              <a:cxn ang="T11">
                <a:pos x="T6" y="T7"/>
              </a:cxn>
            </a:cxnLst>
            <a:rect l="T12" t="T13" r="T14" b="T15"/>
            <a:pathLst>
              <a:path w="416" h="226">
                <a:moveTo>
                  <a:pt x="0" y="0"/>
                </a:moveTo>
                <a:lnTo>
                  <a:pt x="270" y="0"/>
                </a:lnTo>
                <a:lnTo>
                  <a:pt x="270" y="226"/>
                </a:lnTo>
                <a:lnTo>
                  <a:pt x="416" y="226"/>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6334" name="Freeform 19">
            <a:extLst>
              <a:ext uri="{FF2B5EF4-FFF2-40B4-BE49-F238E27FC236}">
                <a16:creationId xmlns:a16="http://schemas.microsoft.com/office/drawing/2014/main" id="{E60C0906-D5E3-D2A3-3242-F04F802BF10E}"/>
              </a:ext>
            </a:extLst>
          </p:cNvPr>
          <p:cNvSpPr>
            <a:spLocks/>
          </p:cNvSpPr>
          <p:nvPr/>
        </p:nvSpPr>
        <p:spPr bwMode="auto">
          <a:xfrm>
            <a:off x="4351338" y="2789238"/>
            <a:ext cx="671512" cy="1665287"/>
          </a:xfrm>
          <a:custGeom>
            <a:avLst/>
            <a:gdLst>
              <a:gd name="T0" fmla="*/ 0 w 423"/>
              <a:gd name="T1" fmla="*/ 0 h 875"/>
              <a:gd name="T2" fmla="*/ 2147483647 w 423"/>
              <a:gd name="T3" fmla="*/ 0 h 875"/>
              <a:gd name="T4" fmla="*/ 2147483647 w 423"/>
              <a:gd name="T5" fmla="*/ 2147483647 h 875"/>
              <a:gd name="T6" fmla="*/ 2147483647 w 423"/>
              <a:gd name="T7" fmla="*/ 2147483647 h 875"/>
              <a:gd name="T8" fmla="*/ 0 60000 65536"/>
              <a:gd name="T9" fmla="*/ 0 60000 65536"/>
              <a:gd name="T10" fmla="*/ 0 60000 65536"/>
              <a:gd name="T11" fmla="*/ 0 60000 65536"/>
              <a:gd name="T12" fmla="*/ 0 w 423"/>
              <a:gd name="T13" fmla="*/ 0 h 875"/>
              <a:gd name="T14" fmla="*/ 423 w 423"/>
              <a:gd name="T15" fmla="*/ 875 h 875"/>
            </a:gdLst>
            <a:ahLst/>
            <a:cxnLst>
              <a:cxn ang="T8">
                <a:pos x="T0" y="T1"/>
              </a:cxn>
              <a:cxn ang="T9">
                <a:pos x="T2" y="T3"/>
              </a:cxn>
              <a:cxn ang="T10">
                <a:pos x="T4" y="T5"/>
              </a:cxn>
              <a:cxn ang="T11">
                <a:pos x="T6" y="T7"/>
              </a:cxn>
            </a:cxnLst>
            <a:rect l="T12" t="T13" r="T14" b="T15"/>
            <a:pathLst>
              <a:path w="423" h="875">
                <a:moveTo>
                  <a:pt x="0" y="0"/>
                </a:moveTo>
                <a:lnTo>
                  <a:pt x="168" y="0"/>
                </a:lnTo>
                <a:lnTo>
                  <a:pt x="168" y="875"/>
                </a:lnTo>
                <a:lnTo>
                  <a:pt x="423" y="875"/>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6335" name="Freeform 20">
            <a:extLst>
              <a:ext uri="{FF2B5EF4-FFF2-40B4-BE49-F238E27FC236}">
                <a16:creationId xmlns:a16="http://schemas.microsoft.com/office/drawing/2014/main" id="{AE381995-ED1A-9523-DCEC-920630FB21A9}"/>
              </a:ext>
            </a:extLst>
          </p:cNvPr>
          <p:cNvSpPr>
            <a:spLocks/>
          </p:cNvSpPr>
          <p:nvPr/>
        </p:nvSpPr>
        <p:spPr bwMode="auto">
          <a:xfrm>
            <a:off x="4351338" y="2522538"/>
            <a:ext cx="671512" cy="1181100"/>
          </a:xfrm>
          <a:custGeom>
            <a:avLst/>
            <a:gdLst>
              <a:gd name="T0" fmla="*/ 0 w 423"/>
              <a:gd name="T1" fmla="*/ 0 h 744"/>
              <a:gd name="T2" fmla="*/ 2147483647 w 423"/>
              <a:gd name="T3" fmla="*/ 0 h 744"/>
              <a:gd name="T4" fmla="*/ 2147483647 w 423"/>
              <a:gd name="T5" fmla="*/ 2147483647 h 744"/>
              <a:gd name="T6" fmla="*/ 2147483647 w 423"/>
              <a:gd name="T7" fmla="*/ 2147483647 h 744"/>
              <a:gd name="T8" fmla="*/ 0 60000 65536"/>
              <a:gd name="T9" fmla="*/ 0 60000 65536"/>
              <a:gd name="T10" fmla="*/ 0 60000 65536"/>
              <a:gd name="T11" fmla="*/ 0 60000 65536"/>
              <a:gd name="T12" fmla="*/ 0 w 423"/>
              <a:gd name="T13" fmla="*/ 0 h 744"/>
              <a:gd name="T14" fmla="*/ 423 w 423"/>
              <a:gd name="T15" fmla="*/ 744 h 744"/>
            </a:gdLst>
            <a:ahLst/>
            <a:cxnLst>
              <a:cxn ang="T8">
                <a:pos x="T0" y="T1"/>
              </a:cxn>
              <a:cxn ang="T9">
                <a:pos x="T2" y="T3"/>
              </a:cxn>
              <a:cxn ang="T10">
                <a:pos x="T4" y="T5"/>
              </a:cxn>
              <a:cxn ang="T11">
                <a:pos x="T6" y="T7"/>
              </a:cxn>
            </a:cxnLst>
            <a:rect l="T12" t="T13" r="T14" b="T15"/>
            <a:pathLst>
              <a:path w="423" h="744">
                <a:moveTo>
                  <a:pt x="0" y="0"/>
                </a:moveTo>
                <a:lnTo>
                  <a:pt x="219" y="0"/>
                </a:lnTo>
                <a:lnTo>
                  <a:pt x="219" y="744"/>
                </a:lnTo>
                <a:lnTo>
                  <a:pt x="423" y="744"/>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6336" name="Freeform 21">
            <a:extLst>
              <a:ext uri="{FF2B5EF4-FFF2-40B4-BE49-F238E27FC236}">
                <a16:creationId xmlns:a16="http://schemas.microsoft.com/office/drawing/2014/main" id="{A5952D55-87A9-DFFC-840D-4C1855DB2932}"/>
              </a:ext>
            </a:extLst>
          </p:cNvPr>
          <p:cNvSpPr>
            <a:spLocks/>
          </p:cNvSpPr>
          <p:nvPr/>
        </p:nvSpPr>
        <p:spPr bwMode="auto">
          <a:xfrm>
            <a:off x="4313238" y="3055938"/>
            <a:ext cx="641350" cy="1879600"/>
          </a:xfrm>
          <a:custGeom>
            <a:avLst/>
            <a:gdLst>
              <a:gd name="T0" fmla="*/ 0 w 474"/>
              <a:gd name="T1" fmla="*/ 0 h 1312"/>
              <a:gd name="T2" fmla="*/ 0 w 474"/>
              <a:gd name="T3" fmla="*/ 2147483647 h 1312"/>
              <a:gd name="T4" fmla="*/ 2147483647 w 474"/>
              <a:gd name="T5" fmla="*/ 2147483647 h 1312"/>
              <a:gd name="T6" fmla="*/ 0 60000 65536"/>
              <a:gd name="T7" fmla="*/ 0 60000 65536"/>
              <a:gd name="T8" fmla="*/ 0 60000 65536"/>
              <a:gd name="T9" fmla="*/ 0 w 474"/>
              <a:gd name="T10" fmla="*/ 0 h 1312"/>
              <a:gd name="T11" fmla="*/ 474 w 474"/>
              <a:gd name="T12" fmla="*/ 1312 h 1312"/>
            </a:gdLst>
            <a:ahLst/>
            <a:cxnLst>
              <a:cxn ang="T6">
                <a:pos x="T0" y="T1"/>
              </a:cxn>
              <a:cxn ang="T7">
                <a:pos x="T2" y="T3"/>
              </a:cxn>
              <a:cxn ang="T8">
                <a:pos x="T4" y="T5"/>
              </a:cxn>
            </a:cxnLst>
            <a:rect l="T9" t="T10" r="T11" b="T12"/>
            <a:pathLst>
              <a:path w="474" h="1312">
                <a:moveTo>
                  <a:pt x="0" y="0"/>
                </a:moveTo>
                <a:lnTo>
                  <a:pt x="0" y="1312"/>
                </a:lnTo>
                <a:lnTo>
                  <a:pt x="474" y="1312"/>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6337" name="Freeform 22">
            <a:extLst>
              <a:ext uri="{FF2B5EF4-FFF2-40B4-BE49-F238E27FC236}">
                <a16:creationId xmlns:a16="http://schemas.microsoft.com/office/drawing/2014/main" id="{9FC07B40-85DD-5745-5682-F94C167FF063}"/>
              </a:ext>
            </a:extLst>
          </p:cNvPr>
          <p:cNvSpPr>
            <a:spLocks/>
          </p:cNvSpPr>
          <p:nvPr/>
        </p:nvSpPr>
        <p:spPr bwMode="auto">
          <a:xfrm>
            <a:off x="4086225" y="3354388"/>
            <a:ext cx="885825" cy="2189162"/>
          </a:xfrm>
          <a:custGeom>
            <a:avLst/>
            <a:gdLst>
              <a:gd name="T0" fmla="*/ 0 w 474"/>
              <a:gd name="T1" fmla="*/ 0 h 1312"/>
              <a:gd name="T2" fmla="*/ 0 w 474"/>
              <a:gd name="T3" fmla="*/ 2147483647 h 1312"/>
              <a:gd name="T4" fmla="*/ 2147483647 w 474"/>
              <a:gd name="T5" fmla="*/ 2147483647 h 1312"/>
              <a:gd name="T6" fmla="*/ 0 60000 65536"/>
              <a:gd name="T7" fmla="*/ 0 60000 65536"/>
              <a:gd name="T8" fmla="*/ 0 60000 65536"/>
              <a:gd name="T9" fmla="*/ 0 w 474"/>
              <a:gd name="T10" fmla="*/ 0 h 1312"/>
              <a:gd name="T11" fmla="*/ 474 w 474"/>
              <a:gd name="T12" fmla="*/ 1312 h 1312"/>
            </a:gdLst>
            <a:ahLst/>
            <a:cxnLst>
              <a:cxn ang="T6">
                <a:pos x="T0" y="T1"/>
              </a:cxn>
              <a:cxn ang="T7">
                <a:pos x="T2" y="T3"/>
              </a:cxn>
              <a:cxn ang="T8">
                <a:pos x="T4" y="T5"/>
              </a:cxn>
            </a:cxnLst>
            <a:rect l="T9" t="T10" r="T11" b="T12"/>
            <a:pathLst>
              <a:path w="474" h="1312">
                <a:moveTo>
                  <a:pt x="0" y="0"/>
                </a:moveTo>
                <a:lnTo>
                  <a:pt x="0" y="1312"/>
                </a:lnTo>
                <a:lnTo>
                  <a:pt x="474" y="1312"/>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56338" name="Text Box 12">
            <a:extLst>
              <a:ext uri="{FF2B5EF4-FFF2-40B4-BE49-F238E27FC236}">
                <a16:creationId xmlns:a16="http://schemas.microsoft.com/office/drawing/2014/main" id="{B67F2FC2-1139-CC77-BF6A-7644D8A8FE9D}"/>
              </a:ext>
            </a:extLst>
          </p:cNvPr>
          <p:cNvSpPr txBox="1">
            <a:spLocks noChangeArrowheads="1"/>
          </p:cNvSpPr>
          <p:nvPr/>
        </p:nvSpPr>
        <p:spPr bwMode="auto">
          <a:xfrm>
            <a:off x="4956175" y="4114800"/>
            <a:ext cx="3746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2000">
                <a:solidFill>
                  <a:schemeClr val="tx1"/>
                </a:solidFill>
                <a:latin typeface="Times New Roman" panose="02020603050405020304" pitchFamily="18" charset="0"/>
              </a:rPr>
              <a:t>Simulação de ideias para redução de consumo</a:t>
            </a:r>
          </a:p>
        </p:txBody>
      </p:sp>
      <p:sp>
        <p:nvSpPr>
          <p:cNvPr id="56339" name="Text Box 12">
            <a:extLst>
              <a:ext uri="{FF2B5EF4-FFF2-40B4-BE49-F238E27FC236}">
                <a16:creationId xmlns:a16="http://schemas.microsoft.com/office/drawing/2014/main" id="{5E97F624-6F84-E5BB-0522-E84BF8B04F3E}"/>
              </a:ext>
            </a:extLst>
          </p:cNvPr>
          <p:cNvSpPr txBox="1">
            <a:spLocks noChangeArrowheads="1"/>
          </p:cNvSpPr>
          <p:nvPr/>
        </p:nvSpPr>
        <p:spPr bwMode="auto">
          <a:xfrm>
            <a:off x="4956175" y="4743450"/>
            <a:ext cx="3746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2000">
                <a:solidFill>
                  <a:schemeClr val="tx1"/>
                </a:solidFill>
                <a:latin typeface="Times New Roman" panose="02020603050405020304" pitchFamily="18" charset="0"/>
              </a:rPr>
              <a:t>Análise do consumo de energia</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Título 2">
            <a:extLst>
              <a:ext uri="{FF2B5EF4-FFF2-40B4-BE49-F238E27FC236}">
                <a16:creationId xmlns:a16="http://schemas.microsoft.com/office/drawing/2014/main" id="{62CB5A86-C118-4BE8-822B-770D3335A6FF}"/>
              </a:ext>
            </a:extLst>
          </p:cNvPr>
          <p:cNvSpPr>
            <a:spLocks noGrp="1"/>
          </p:cNvSpPr>
          <p:nvPr>
            <p:ph type="title"/>
          </p:nvPr>
        </p:nvSpPr>
        <p:spPr>
          <a:xfrm>
            <a:off x="250825" y="2420938"/>
            <a:ext cx="8750300" cy="1911350"/>
          </a:xfrm>
        </p:spPr>
        <p:txBody>
          <a:bodyPr/>
          <a:lstStyle/>
          <a:p>
            <a:pPr algn="ctr" eaLnBrk="1" hangingPunct="1"/>
            <a:r>
              <a:rPr altLang="pt-BR" sz="3600"/>
              <a:t>Considerações Finais</a:t>
            </a:r>
            <a:endParaRPr altLang="pt-BR" sz="3600" i="1" u="sng"/>
          </a:p>
        </p:txBody>
      </p:sp>
      <p:sp>
        <p:nvSpPr>
          <p:cNvPr id="4" name="Shape 3">
            <a:extLst>
              <a:ext uri="{FF2B5EF4-FFF2-40B4-BE49-F238E27FC236}">
                <a16:creationId xmlns:a16="http://schemas.microsoft.com/office/drawing/2014/main" id="{EC46823B-0F21-4B93-8F54-85FA1F6F6E7A}"/>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8B0AB79-53AD-4547-A88C-86FD9F858F2D}" type="slidenum">
              <a:rPr lang="pt-BR" altLang="pt-BR">
                <a:solidFill>
                  <a:srgbClr val="898989"/>
                </a:solidFill>
                <a:latin typeface="Calibri" panose="020F0502020204030204" pitchFamily="34" charset="0"/>
              </a:rPr>
              <a:pPr eaLnBrk="1" hangingPunct="1"/>
              <a:t>46</a:t>
            </a:fld>
            <a:endParaRPr lang="pt-BR" altLang="pt-BR">
              <a:solidFill>
                <a:srgbClr val="898989"/>
              </a:solidFill>
              <a:latin typeface="Calibri" panose="020F0502020204030204" pitchFamily="34"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Título 2">
            <a:extLst>
              <a:ext uri="{FF2B5EF4-FFF2-40B4-BE49-F238E27FC236}">
                <a16:creationId xmlns:a16="http://schemas.microsoft.com/office/drawing/2014/main" id="{4D3BC4D0-F669-4CD1-9759-1ABE7948DDAD}"/>
              </a:ext>
            </a:extLst>
          </p:cNvPr>
          <p:cNvSpPr>
            <a:spLocks noGrp="1"/>
          </p:cNvSpPr>
          <p:nvPr>
            <p:ph type="title"/>
          </p:nvPr>
        </p:nvSpPr>
        <p:spPr>
          <a:xfrm>
            <a:off x="250825" y="149225"/>
            <a:ext cx="8893175" cy="719138"/>
          </a:xfrm>
        </p:spPr>
        <p:txBody>
          <a:bodyPr/>
          <a:lstStyle/>
          <a:p>
            <a:pPr eaLnBrk="1" hangingPunct="1"/>
            <a:r>
              <a:rPr altLang="pt-BR" sz="3600"/>
              <a:t>Considerações Finais</a:t>
            </a:r>
            <a:endParaRPr altLang="pt-BR" sz="3600" i="1" u="sng"/>
          </a:p>
        </p:txBody>
      </p:sp>
      <p:sp>
        <p:nvSpPr>
          <p:cNvPr id="4" name="Shape 3">
            <a:extLst>
              <a:ext uri="{FF2B5EF4-FFF2-40B4-BE49-F238E27FC236}">
                <a16:creationId xmlns:a16="http://schemas.microsoft.com/office/drawing/2014/main" id="{94A34ECB-925C-4873-BB3E-D9FEF2DFADAC}"/>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0A47C36-828F-4088-9AE2-BA1FF9018967}" type="slidenum">
              <a:rPr lang="pt-BR" altLang="pt-BR">
                <a:solidFill>
                  <a:srgbClr val="898989"/>
                </a:solidFill>
                <a:latin typeface="Calibri" panose="020F0502020204030204" pitchFamily="34" charset="0"/>
              </a:rPr>
              <a:pPr eaLnBrk="1" hangingPunct="1"/>
              <a:t>47</a:t>
            </a:fld>
            <a:endParaRPr lang="pt-BR" altLang="pt-BR">
              <a:solidFill>
                <a:srgbClr val="898989"/>
              </a:solidFill>
              <a:latin typeface="Calibri" panose="020F0502020204030204" pitchFamily="34" charset="0"/>
            </a:endParaRPr>
          </a:p>
        </p:txBody>
      </p:sp>
      <p:sp>
        <p:nvSpPr>
          <p:cNvPr id="58372" name="Rectangle 2">
            <a:extLst>
              <a:ext uri="{FF2B5EF4-FFF2-40B4-BE49-F238E27FC236}">
                <a16:creationId xmlns:a16="http://schemas.microsoft.com/office/drawing/2014/main" id="{EAA63928-D955-47EF-BDCE-A380E19B6CE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14" name="Espaço Reservado para Conteúdo 2">
            <a:extLst>
              <a:ext uri="{FF2B5EF4-FFF2-40B4-BE49-F238E27FC236}">
                <a16:creationId xmlns:a16="http://schemas.microsoft.com/office/drawing/2014/main" id="{93B061C3-6C0D-4086-B5DB-668CD1AE1B4F}"/>
              </a:ext>
            </a:extLst>
          </p:cNvPr>
          <p:cNvSpPr txBox="1">
            <a:spLocks/>
          </p:cNvSpPr>
          <p:nvPr/>
        </p:nvSpPr>
        <p:spPr bwMode="auto">
          <a:xfrm>
            <a:off x="0" y="938213"/>
            <a:ext cx="8991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chemeClr val="tx1"/>
                </a:solidFill>
                <a:latin typeface="Times New Roman" pitchFamily="18" charset="0"/>
              </a:defRPr>
            </a:lvl1pPr>
            <a:lvl2pPr marL="800100" indent="-342900" eaLnBrk="0" hangingPunct="0">
              <a:defRPr sz="2000" b="1">
                <a:solidFill>
                  <a:schemeClr val="tx1"/>
                </a:solidFill>
                <a:latin typeface="Times New Roman" pitchFamily="18" charset="0"/>
              </a:defRPr>
            </a:lvl2pPr>
            <a:lvl3pPr marL="1257300" indent="-3429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50000"/>
              </a:spcBef>
              <a:spcAft>
                <a:spcPct val="0"/>
              </a:spcAft>
              <a:defRPr sz="2000" b="1">
                <a:solidFill>
                  <a:schemeClr val="tx1"/>
                </a:solidFill>
                <a:latin typeface="Times New Roman" pitchFamily="18" charset="0"/>
              </a:defRPr>
            </a:lvl6pPr>
            <a:lvl7pPr marL="2971800" indent="-228600" algn="ctr" eaLnBrk="0" fontAlgn="base" hangingPunct="0">
              <a:spcBef>
                <a:spcPct val="50000"/>
              </a:spcBef>
              <a:spcAft>
                <a:spcPct val="0"/>
              </a:spcAft>
              <a:defRPr sz="2000" b="1">
                <a:solidFill>
                  <a:schemeClr val="tx1"/>
                </a:solidFill>
                <a:latin typeface="Times New Roman" pitchFamily="18" charset="0"/>
              </a:defRPr>
            </a:lvl7pPr>
            <a:lvl8pPr marL="3429000" indent="-228600" algn="ctr" eaLnBrk="0" fontAlgn="base" hangingPunct="0">
              <a:spcBef>
                <a:spcPct val="50000"/>
              </a:spcBef>
              <a:spcAft>
                <a:spcPct val="0"/>
              </a:spcAft>
              <a:defRPr sz="2000" b="1">
                <a:solidFill>
                  <a:schemeClr val="tx1"/>
                </a:solidFill>
                <a:latin typeface="Times New Roman" pitchFamily="18" charset="0"/>
              </a:defRPr>
            </a:lvl8pPr>
            <a:lvl9pPr marL="3886200" indent="-228600" algn="ctr" eaLnBrk="0" fontAlgn="base" hangingPunct="0">
              <a:spcBef>
                <a:spcPct val="50000"/>
              </a:spcBef>
              <a:spcAft>
                <a:spcPct val="0"/>
              </a:spcAft>
              <a:defRPr sz="2000" b="1">
                <a:solidFill>
                  <a:schemeClr val="tx1"/>
                </a:solidFill>
                <a:latin typeface="Times New Roman" pitchFamily="18" charset="0"/>
              </a:defRPr>
            </a:lvl9pPr>
          </a:lstStyle>
          <a:p>
            <a:pPr algn="just" eaLnBrk="1" hangingPunct="1">
              <a:spcAft>
                <a:spcPts val="600"/>
              </a:spcAft>
              <a:buFontTx/>
              <a:buChar char="•"/>
              <a:defRPr/>
            </a:pPr>
            <a:r>
              <a:rPr lang="pt-BR" altLang="en-US" sz="1800" b="0" dirty="0">
                <a:solidFill>
                  <a:srgbClr val="000000"/>
                </a:solidFill>
                <a:latin typeface="+mn-lt"/>
                <a:cs typeface="Arial" charset="0"/>
              </a:rPr>
              <a:t>Os sistemas de energia elétrica estão passando por profundas modificações, criando novas oportunidades e necessidades. Neste contexto, tem-se:</a:t>
            </a:r>
          </a:p>
          <a:p>
            <a:pPr lvl="1" algn="just" eaLnBrk="1" hangingPunct="1">
              <a:spcBef>
                <a:spcPts val="600"/>
              </a:spcBef>
              <a:buFont typeface="Wingdings" pitchFamily="2" charset="2"/>
              <a:buChar char="ü"/>
              <a:defRPr/>
            </a:pPr>
            <a:r>
              <a:rPr lang="pt-BR" altLang="en-US" sz="1800" dirty="0">
                <a:solidFill>
                  <a:srgbClr val="0000FF"/>
                </a:solidFill>
                <a:latin typeface="+mn-lt"/>
                <a:cs typeface="Arial" charset="0"/>
              </a:rPr>
              <a:t>Ensino:</a:t>
            </a:r>
            <a:r>
              <a:rPr lang="pt-BR" altLang="en-US" sz="1800" b="0" dirty="0">
                <a:solidFill>
                  <a:srgbClr val="000000"/>
                </a:solidFill>
                <a:latin typeface="+mn-lt"/>
                <a:cs typeface="Arial" charset="0"/>
              </a:rPr>
              <a:t> Necessidade de formar um novo tipo de engenheiro eletricista, mantendo a base sólida tradicional, mas também com bom conhecimento em energias renováveis, teoria da informação e comunicação, </a:t>
            </a:r>
            <a:r>
              <a:rPr lang="pt-BR" altLang="en-US" sz="1800" b="0" dirty="0" err="1">
                <a:solidFill>
                  <a:srgbClr val="000000"/>
                </a:solidFill>
                <a:latin typeface="+mn-lt"/>
                <a:cs typeface="Arial" charset="0"/>
              </a:rPr>
              <a:t>etc</a:t>
            </a:r>
            <a:r>
              <a:rPr lang="pt-BR" altLang="en-US" sz="1800" b="0" dirty="0">
                <a:solidFill>
                  <a:srgbClr val="000000"/>
                </a:solidFill>
                <a:latin typeface="+mn-lt"/>
                <a:cs typeface="Arial" charset="0"/>
              </a:rPr>
              <a:t>;</a:t>
            </a:r>
          </a:p>
          <a:p>
            <a:pPr lvl="1" algn="just" eaLnBrk="1" hangingPunct="1">
              <a:spcBef>
                <a:spcPts val="600"/>
              </a:spcBef>
              <a:buFont typeface="Wingdings" pitchFamily="2" charset="2"/>
              <a:buChar char="ü"/>
              <a:defRPr/>
            </a:pPr>
            <a:r>
              <a:rPr lang="pt-BR" altLang="en-US" sz="1800" dirty="0">
                <a:solidFill>
                  <a:srgbClr val="0000FF"/>
                </a:solidFill>
                <a:latin typeface="+mn-lt"/>
                <a:cs typeface="Arial" charset="0"/>
              </a:rPr>
              <a:t>Mercado de trabalho:</a:t>
            </a:r>
            <a:r>
              <a:rPr lang="pt-BR" altLang="en-US" sz="1800" b="0" dirty="0">
                <a:solidFill>
                  <a:srgbClr val="000000"/>
                </a:solidFill>
                <a:latin typeface="+mn-lt"/>
                <a:cs typeface="Arial" charset="0"/>
              </a:rPr>
              <a:t> Equipes multidisciplinares;</a:t>
            </a:r>
          </a:p>
          <a:p>
            <a:pPr lvl="1" algn="just" eaLnBrk="1" hangingPunct="1">
              <a:spcBef>
                <a:spcPts val="600"/>
              </a:spcBef>
              <a:buFont typeface="Wingdings" pitchFamily="2" charset="2"/>
              <a:buChar char="ü"/>
              <a:defRPr/>
            </a:pPr>
            <a:r>
              <a:rPr lang="pt-BR" altLang="en-US" sz="1800" dirty="0">
                <a:solidFill>
                  <a:srgbClr val="0000FF"/>
                </a:solidFill>
                <a:latin typeface="+mn-lt"/>
                <a:cs typeface="Arial" charset="0"/>
              </a:rPr>
              <a:t>Governo: </a:t>
            </a:r>
            <a:r>
              <a:rPr lang="pt-BR" altLang="en-US" sz="1800" b="0" dirty="0">
                <a:solidFill>
                  <a:srgbClr val="000000"/>
                </a:solidFill>
                <a:latin typeface="+mn-lt"/>
                <a:cs typeface="Arial" charset="0"/>
              </a:rPr>
              <a:t>Novos agentes (GD, veículo elétrico, </a:t>
            </a:r>
            <a:r>
              <a:rPr lang="pt-BR" altLang="en-US" sz="1800" b="0" i="1" dirty="0" err="1">
                <a:solidFill>
                  <a:srgbClr val="000000"/>
                </a:solidFill>
                <a:latin typeface="+mn-lt"/>
                <a:cs typeface="Arial" charset="0"/>
              </a:rPr>
              <a:t>smart</a:t>
            </a:r>
            <a:r>
              <a:rPr lang="pt-BR" altLang="en-US" sz="1800" b="0" i="1" dirty="0">
                <a:solidFill>
                  <a:srgbClr val="000000"/>
                </a:solidFill>
                <a:latin typeface="+mn-lt"/>
                <a:cs typeface="Arial" charset="0"/>
              </a:rPr>
              <a:t> </a:t>
            </a:r>
            <a:r>
              <a:rPr lang="pt-BR" altLang="en-US" sz="1800" b="0" i="1" dirty="0" err="1">
                <a:solidFill>
                  <a:srgbClr val="000000"/>
                </a:solidFill>
                <a:latin typeface="+mn-lt"/>
                <a:cs typeface="Arial" charset="0"/>
              </a:rPr>
              <a:t>meters</a:t>
            </a:r>
            <a:r>
              <a:rPr lang="pt-BR" altLang="en-US" sz="1800" b="0" dirty="0">
                <a:solidFill>
                  <a:srgbClr val="000000"/>
                </a:solidFill>
                <a:latin typeface="+mn-lt"/>
                <a:cs typeface="Arial" charset="0"/>
              </a:rPr>
              <a:t>) demandam novas regulamentações (incluindo incentivos ou não). É papel da universidade participar deste processo junto aos órgãos do governo. </a:t>
            </a:r>
          </a:p>
          <a:p>
            <a:pPr lvl="1" algn="just" eaLnBrk="1" hangingPunct="1">
              <a:spcBef>
                <a:spcPts val="600"/>
              </a:spcBef>
              <a:buFont typeface="Wingdings" pitchFamily="2" charset="2"/>
              <a:buChar char="ü"/>
              <a:defRPr/>
            </a:pPr>
            <a:r>
              <a:rPr lang="pt-BR" altLang="en-US" sz="1800" dirty="0">
                <a:solidFill>
                  <a:srgbClr val="0000FF"/>
                </a:solidFill>
                <a:latin typeface="+mn-lt"/>
                <a:cs typeface="Arial" charset="0"/>
              </a:rPr>
              <a:t>Pesquisa: </a:t>
            </a:r>
            <a:r>
              <a:rPr lang="pt-BR" altLang="en-US" sz="1800" b="0" dirty="0">
                <a:solidFill>
                  <a:srgbClr val="000000"/>
                </a:solidFill>
                <a:latin typeface="+mn-lt"/>
                <a:cs typeface="Arial" charset="0"/>
              </a:rPr>
              <a:t>Do ponto de vista de pesquisa, tem-se potencial para desenvolvimentos científicos e tecnológicos, entre outros, nos seguintes temas:</a:t>
            </a:r>
          </a:p>
          <a:p>
            <a:pPr lvl="2" algn="just" eaLnBrk="1" hangingPunct="1">
              <a:spcBef>
                <a:spcPts val="600"/>
              </a:spcBef>
              <a:buFont typeface="Wingdings" pitchFamily="2" charset="2"/>
              <a:buChar char="§"/>
              <a:defRPr/>
            </a:pPr>
            <a:r>
              <a:rPr lang="pt-BR" altLang="en-US" sz="1800" b="0" dirty="0">
                <a:solidFill>
                  <a:srgbClr val="000000"/>
                </a:solidFill>
                <a:latin typeface="+mn-lt"/>
                <a:cs typeface="Arial" charset="0"/>
              </a:rPr>
              <a:t>Metodologias para viabilizar a integração de elevada quantidade geração renovável não somente em sistemas de transmissão, mas sobretudo em sistemas de distribuição (MT e BT);</a:t>
            </a:r>
          </a:p>
          <a:p>
            <a:pPr lvl="2" algn="just" eaLnBrk="1" hangingPunct="1">
              <a:spcBef>
                <a:spcPts val="600"/>
              </a:spcBef>
              <a:buFont typeface="Wingdings" pitchFamily="2" charset="2"/>
              <a:buChar char="§"/>
              <a:defRPr/>
            </a:pPr>
            <a:r>
              <a:rPr lang="pt-BR" altLang="en-US" sz="1800" b="0" dirty="0">
                <a:solidFill>
                  <a:srgbClr val="000000"/>
                </a:solidFill>
                <a:latin typeface="+mn-lt"/>
                <a:cs typeface="Arial" charset="0"/>
              </a:rPr>
              <a:t>Metodologias para aplicação dos novos dados de medição (</a:t>
            </a:r>
            <a:r>
              <a:rPr lang="pt-BR" altLang="en-US" sz="1800" b="0" i="1" dirty="0" err="1">
                <a:solidFill>
                  <a:srgbClr val="000000"/>
                </a:solidFill>
                <a:latin typeface="+mn-lt"/>
                <a:cs typeface="Arial" charset="0"/>
              </a:rPr>
              <a:t>smart</a:t>
            </a:r>
            <a:r>
              <a:rPr lang="pt-BR" altLang="en-US" sz="1800" b="0" i="1" dirty="0">
                <a:solidFill>
                  <a:srgbClr val="000000"/>
                </a:solidFill>
                <a:latin typeface="+mn-lt"/>
                <a:cs typeface="Arial" charset="0"/>
              </a:rPr>
              <a:t> </a:t>
            </a:r>
            <a:r>
              <a:rPr lang="pt-BR" altLang="en-US" sz="1800" b="0" i="1" dirty="0" err="1">
                <a:solidFill>
                  <a:srgbClr val="000000"/>
                </a:solidFill>
                <a:latin typeface="+mn-lt"/>
                <a:cs typeface="Arial" charset="0"/>
              </a:rPr>
              <a:t>meters</a:t>
            </a:r>
            <a:r>
              <a:rPr lang="pt-BR" altLang="en-US" sz="1800" b="0" dirty="0">
                <a:solidFill>
                  <a:srgbClr val="000000"/>
                </a:solidFill>
                <a:latin typeface="+mn-lt"/>
                <a:cs typeface="Arial" charset="0"/>
              </a:rPr>
              <a:t>, </a:t>
            </a:r>
            <a:r>
              <a:rPr lang="pt-BR" altLang="en-US" sz="1800" b="0" dirty="0" err="1">
                <a:solidFill>
                  <a:srgbClr val="000000"/>
                </a:solidFill>
                <a:latin typeface="+mn-lt"/>
                <a:cs typeface="Arial" charset="0"/>
              </a:rPr>
              <a:t>PMUs</a:t>
            </a:r>
            <a:r>
              <a:rPr lang="pt-BR" altLang="en-US" sz="1800" b="0" dirty="0">
                <a:solidFill>
                  <a:srgbClr val="000000"/>
                </a:solidFill>
                <a:latin typeface="+mn-lt"/>
                <a:cs typeface="Arial" charset="0"/>
              </a:rPr>
              <a:t>, </a:t>
            </a:r>
            <a:r>
              <a:rPr lang="pt-BR" altLang="en-US" sz="1800" b="0" dirty="0" err="1">
                <a:solidFill>
                  <a:srgbClr val="000000"/>
                </a:solidFill>
                <a:latin typeface="+mn-lt"/>
                <a:cs typeface="Arial" charset="0"/>
              </a:rPr>
              <a:t>etc</a:t>
            </a:r>
            <a:r>
              <a:rPr lang="pt-BR" altLang="en-US" sz="1800" b="0" dirty="0">
                <a:solidFill>
                  <a:srgbClr val="000000"/>
                </a:solidFill>
                <a:latin typeface="+mn-lt"/>
                <a:cs typeface="Arial" charset="0"/>
              </a:rPr>
              <a:t>) disponíveis no gerenciamento dos sistemas de energia elétrica;</a:t>
            </a:r>
          </a:p>
          <a:p>
            <a:pPr lvl="2" algn="just" eaLnBrk="1" hangingPunct="1">
              <a:spcBef>
                <a:spcPts val="600"/>
              </a:spcBef>
              <a:buFont typeface="Wingdings" pitchFamily="2" charset="2"/>
              <a:buChar char="§"/>
              <a:defRPr/>
            </a:pPr>
            <a:r>
              <a:rPr lang="pt-BR" altLang="en-US" sz="1800" b="0" dirty="0">
                <a:solidFill>
                  <a:srgbClr val="000000"/>
                </a:solidFill>
                <a:latin typeface="+mn-lt"/>
                <a:cs typeface="Arial" charset="0"/>
              </a:rPr>
              <a:t>Desenvolvimento de tecnologias para gerenciamento do consumo de energia elétrica......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Título 2">
            <a:extLst>
              <a:ext uri="{FF2B5EF4-FFF2-40B4-BE49-F238E27FC236}">
                <a16:creationId xmlns:a16="http://schemas.microsoft.com/office/drawing/2014/main" id="{AAC54F02-8EFC-4B53-8033-15ABA4DC2CF1}"/>
              </a:ext>
            </a:extLst>
          </p:cNvPr>
          <p:cNvSpPr>
            <a:spLocks noGrp="1"/>
          </p:cNvSpPr>
          <p:nvPr>
            <p:ph type="title"/>
          </p:nvPr>
        </p:nvSpPr>
        <p:spPr>
          <a:xfrm>
            <a:off x="250825" y="2420938"/>
            <a:ext cx="8750300" cy="1911350"/>
          </a:xfrm>
        </p:spPr>
        <p:txBody>
          <a:bodyPr/>
          <a:lstStyle/>
          <a:p>
            <a:pPr algn="ctr" eaLnBrk="1" hangingPunct="1"/>
            <a:r>
              <a:rPr altLang="pt-BR" sz="3600"/>
              <a:t>Obrigado</a:t>
            </a:r>
            <a:endParaRPr altLang="pt-BR" sz="3600" i="1" u="sng"/>
          </a:p>
        </p:txBody>
      </p:sp>
      <p:sp>
        <p:nvSpPr>
          <p:cNvPr id="4" name="Shape 3">
            <a:extLst>
              <a:ext uri="{FF2B5EF4-FFF2-40B4-BE49-F238E27FC236}">
                <a16:creationId xmlns:a16="http://schemas.microsoft.com/office/drawing/2014/main" id="{A8BA6D7C-B3BF-4263-B932-2694897BAD6C}"/>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875EDDC-E215-41CB-B938-FDEA30741684}" type="slidenum">
              <a:rPr lang="pt-BR" altLang="pt-BR">
                <a:solidFill>
                  <a:srgbClr val="898989"/>
                </a:solidFill>
                <a:latin typeface="Calibri" panose="020F0502020204030204" pitchFamily="34" charset="0"/>
              </a:rPr>
              <a:pPr eaLnBrk="1" hangingPunct="1"/>
              <a:t>48</a:t>
            </a:fld>
            <a:endParaRPr lang="pt-BR" altLang="pt-BR">
              <a:solidFill>
                <a:srgbClr val="898989"/>
              </a:solidFill>
              <a:latin typeface="Calibri" panose="020F0502020204030204" pitchFamily="34" charset="0"/>
            </a:endParaRPr>
          </a:p>
        </p:txBody>
      </p:sp>
      <p:sp>
        <p:nvSpPr>
          <p:cNvPr id="5" name="Text Box 20">
            <a:extLst>
              <a:ext uri="{FF2B5EF4-FFF2-40B4-BE49-F238E27FC236}">
                <a16:creationId xmlns:a16="http://schemas.microsoft.com/office/drawing/2014/main" id="{97311CD4-676C-4F5D-AFA0-EFA76FD549B1}"/>
              </a:ext>
            </a:extLst>
          </p:cNvPr>
          <p:cNvSpPr txBox="1">
            <a:spLocks noChangeArrowheads="1"/>
          </p:cNvSpPr>
          <p:nvPr/>
        </p:nvSpPr>
        <p:spPr bwMode="auto">
          <a:xfrm>
            <a:off x="3054350" y="4221163"/>
            <a:ext cx="3035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algn="ctr" eaLnBrk="0" fontAlgn="base" hangingPunct="0">
              <a:spcBef>
                <a:spcPct val="50000"/>
              </a:spcBef>
              <a:spcAft>
                <a:spcPct val="0"/>
              </a:spcAft>
              <a:defRPr sz="2000" b="1">
                <a:solidFill>
                  <a:schemeClr val="tx1"/>
                </a:solidFill>
                <a:latin typeface="Times New Roman" pitchFamily="18" charset="0"/>
              </a:defRPr>
            </a:lvl6pPr>
            <a:lvl7pPr marL="2971800" indent="-228600" algn="ctr" eaLnBrk="0" fontAlgn="base" hangingPunct="0">
              <a:spcBef>
                <a:spcPct val="50000"/>
              </a:spcBef>
              <a:spcAft>
                <a:spcPct val="0"/>
              </a:spcAft>
              <a:defRPr sz="2000" b="1">
                <a:solidFill>
                  <a:schemeClr val="tx1"/>
                </a:solidFill>
                <a:latin typeface="Times New Roman" pitchFamily="18" charset="0"/>
              </a:defRPr>
            </a:lvl7pPr>
            <a:lvl8pPr marL="3429000" indent="-228600" algn="ctr" eaLnBrk="0" fontAlgn="base" hangingPunct="0">
              <a:spcBef>
                <a:spcPct val="50000"/>
              </a:spcBef>
              <a:spcAft>
                <a:spcPct val="0"/>
              </a:spcAft>
              <a:defRPr sz="2000" b="1">
                <a:solidFill>
                  <a:schemeClr val="tx1"/>
                </a:solidFill>
                <a:latin typeface="Times New Roman" pitchFamily="18" charset="0"/>
              </a:defRPr>
            </a:lvl8pPr>
            <a:lvl9pPr marL="3886200" indent="-228600" algn="ctr" eaLnBrk="0" fontAlgn="base" hangingPunct="0">
              <a:spcBef>
                <a:spcPct val="50000"/>
              </a:spcBef>
              <a:spcAft>
                <a:spcPct val="0"/>
              </a:spcAft>
              <a:defRPr sz="2000" b="1">
                <a:solidFill>
                  <a:schemeClr val="tx1"/>
                </a:solidFill>
                <a:latin typeface="Times New Roman" pitchFamily="18" charset="0"/>
              </a:defRPr>
            </a:lvl9pPr>
          </a:lstStyle>
          <a:p>
            <a:pPr eaLnBrk="1" hangingPunct="1">
              <a:defRPr/>
            </a:pPr>
            <a:r>
              <a:rPr lang="pt-BR" altLang="pt-BR" dirty="0">
                <a:latin typeface="+mn-lt"/>
                <a:cs typeface="Arial" charset="0"/>
              </a:rPr>
              <a:t>Contato: jcarlos@sc.usp.br</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hape 12288">
            <a:extLst>
              <a:ext uri="{FF2B5EF4-FFF2-40B4-BE49-F238E27FC236}">
                <a16:creationId xmlns:a16="http://schemas.microsoft.com/office/drawing/2014/main" id="{7B133B69-DCEC-C6C3-9ED7-CFA9D31858FF}"/>
              </a:ext>
            </a:extLst>
          </p:cNvPr>
          <p:cNvSpPr>
            <a:spLocks noGrp="1" noChangeArrowheads="1"/>
          </p:cNvSpPr>
          <p:nvPr>
            <p:ph type="ctrTitle"/>
          </p:nvPr>
        </p:nvSpPr>
        <p:spPr>
          <a:xfrm>
            <a:off x="468313" y="1628775"/>
            <a:ext cx="8175625" cy="2881313"/>
          </a:xfrm>
        </p:spPr>
        <p:txBody>
          <a:bodyPr/>
          <a:lstStyle/>
          <a:p>
            <a:pPr eaLnBrk="1" hangingPunct="1">
              <a:defRPr/>
            </a:pPr>
            <a:r>
              <a:rPr altLang="pt-BR" dirty="0">
                <a:effectLst>
                  <a:outerShdw blurRad="38100" dist="38100" dir="2700000" algn="tl">
                    <a:srgbClr val="C0C0C0"/>
                  </a:outerShdw>
                </a:effectLst>
              </a:rPr>
              <a:t>Distribuição de Energia Elétrica: Desafios e Perspectivas para os Próximos Anos</a:t>
            </a:r>
          </a:p>
        </p:txBody>
      </p:sp>
      <p:sp>
        <p:nvSpPr>
          <p:cNvPr id="15363" name="TextBox 12290">
            <a:extLst>
              <a:ext uri="{FF2B5EF4-FFF2-40B4-BE49-F238E27FC236}">
                <a16:creationId xmlns:a16="http://schemas.microsoft.com/office/drawing/2014/main" id="{1E57B4ED-1345-3CD0-AF1E-C7C1A6CAE4FB}"/>
              </a:ext>
            </a:extLst>
          </p:cNvPr>
          <p:cNvSpPr txBox="1">
            <a:spLocks noChangeArrowheads="1"/>
          </p:cNvSpPr>
          <p:nvPr/>
        </p:nvSpPr>
        <p:spPr bwMode="auto">
          <a:xfrm>
            <a:off x="5846763" y="5373688"/>
            <a:ext cx="32972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r" eaLnBrk="1" hangingPunct="1">
              <a:buClr>
                <a:schemeClr val="tx2"/>
              </a:buClr>
              <a:buFont typeface="Wingdings" panose="05000000000000000000" pitchFamily="2" charset="2"/>
              <a:buNone/>
            </a:pPr>
            <a:endParaRPr lang="pt-BR" altLang="pt-BR" sz="1600" b="1">
              <a:solidFill>
                <a:srgbClr val="0055D2"/>
              </a:solidFill>
              <a:latin typeface="Verdana" panose="020B0604030504040204" pitchFamily="34" charset="0"/>
            </a:endParaRPr>
          </a:p>
        </p:txBody>
      </p:sp>
      <p:sp>
        <p:nvSpPr>
          <p:cNvPr id="5" name="Shape 12288">
            <a:extLst>
              <a:ext uri="{FF2B5EF4-FFF2-40B4-BE49-F238E27FC236}">
                <a16:creationId xmlns:a16="http://schemas.microsoft.com/office/drawing/2014/main" id="{1C4CA546-891B-FEF6-933C-087EE8CECCDC}"/>
              </a:ext>
            </a:extLst>
          </p:cNvPr>
          <p:cNvSpPr txBox="1">
            <a:spLocks noChangeArrowheads="1"/>
          </p:cNvSpPr>
          <p:nvPr/>
        </p:nvSpPr>
        <p:spPr bwMode="auto">
          <a:xfrm>
            <a:off x="292249" y="4212432"/>
            <a:ext cx="8175625" cy="173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lang="pt-BR" sz="4400" b="1" kern="1200">
                <a:solidFill>
                  <a:srgbClr val="006599"/>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400" b="1">
                <a:solidFill>
                  <a:srgbClr val="006599"/>
                </a:solidFill>
                <a:latin typeface="Calibri" pitchFamily="34" charset="0"/>
              </a:defRPr>
            </a:lvl2pPr>
            <a:lvl3pPr algn="l" rtl="0" eaLnBrk="0" fontAlgn="base" hangingPunct="0">
              <a:spcBef>
                <a:spcPct val="0"/>
              </a:spcBef>
              <a:spcAft>
                <a:spcPct val="0"/>
              </a:spcAft>
              <a:defRPr sz="4400" b="1">
                <a:solidFill>
                  <a:srgbClr val="006599"/>
                </a:solidFill>
                <a:latin typeface="Calibri" pitchFamily="34" charset="0"/>
              </a:defRPr>
            </a:lvl3pPr>
            <a:lvl4pPr algn="l" rtl="0" eaLnBrk="0" fontAlgn="base" hangingPunct="0">
              <a:spcBef>
                <a:spcPct val="0"/>
              </a:spcBef>
              <a:spcAft>
                <a:spcPct val="0"/>
              </a:spcAft>
              <a:defRPr sz="4400" b="1">
                <a:solidFill>
                  <a:srgbClr val="006599"/>
                </a:solidFill>
                <a:latin typeface="Calibri" pitchFamily="34" charset="0"/>
              </a:defRPr>
            </a:lvl4pPr>
            <a:lvl5pPr algn="l" rtl="0" eaLnBrk="0" fontAlgn="base" hangingPunct="0">
              <a:spcBef>
                <a:spcPct val="0"/>
              </a:spcBef>
              <a:spcAft>
                <a:spcPct val="0"/>
              </a:spcAft>
              <a:defRPr sz="4400" b="1">
                <a:solidFill>
                  <a:srgbClr val="006599"/>
                </a:solidFill>
                <a:latin typeface="Calibri" pitchFamily="34" charset="0"/>
              </a:defRPr>
            </a:lvl5pPr>
            <a:lvl6pPr marL="457200" algn="l" rtl="0" fontAlgn="base">
              <a:spcBef>
                <a:spcPct val="0"/>
              </a:spcBef>
              <a:spcAft>
                <a:spcPct val="0"/>
              </a:spcAft>
              <a:defRPr sz="4400" b="1">
                <a:solidFill>
                  <a:srgbClr val="006599"/>
                </a:solidFill>
                <a:latin typeface="Calibri" pitchFamily="34" charset="0"/>
              </a:defRPr>
            </a:lvl6pPr>
            <a:lvl7pPr marL="914400" algn="l" rtl="0" fontAlgn="base">
              <a:spcBef>
                <a:spcPct val="0"/>
              </a:spcBef>
              <a:spcAft>
                <a:spcPct val="0"/>
              </a:spcAft>
              <a:defRPr sz="4400" b="1">
                <a:solidFill>
                  <a:srgbClr val="006599"/>
                </a:solidFill>
                <a:latin typeface="Calibri" pitchFamily="34" charset="0"/>
              </a:defRPr>
            </a:lvl7pPr>
            <a:lvl8pPr marL="1371600" algn="l" rtl="0" fontAlgn="base">
              <a:spcBef>
                <a:spcPct val="0"/>
              </a:spcBef>
              <a:spcAft>
                <a:spcPct val="0"/>
              </a:spcAft>
              <a:defRPr sz="4400" b="1">
                <a:solidFill>
                  <a:srgbClr val="006599"/>
                </a:solidFill>
                <a:latin typeface="Calibri" pitchFamily="34" charset="0"/>
              </a:defRPr>
            </a:lvl8pPr>
            <a:lvl9pPr marL="1828800" algn="l" rtl="0" fontAlgn="base">
              <a:spcBef>
                <a:spcPct val="0"/>
              </a:spcBef>
              <a:spcAft>
                <a:spcPct val="0"/>
              </a:spcAft>
              <a:defRPr sz="4400" b="1">
                <a:solidFill>
                  <a:srgbClr val="006599"/>
                </a:solidFill>
                <a:latin typeface="Calibri" pitchFamily="34" charset="0"/>
              </a:defRPr>
            </a:lvl9pPr>
          </a:lstStyle>
          <a:p>
            <a:pPr eaLnBrk="1" hangingPunct="1">
              <a:defRPr/>
            </a:pPr>
            <a:r>
              <a:rPr altLang="pt-BR" sz="4000" i="1" dirty="0">
                <a:effectLst>
                  <a:outerShdw blurRad="38100" dist="38100" dir="2700000" algn="tl">
                    <a:srgbClr val="C0C0C0"/>
                  </a:outerShdw>
                </a:effectLst>
              </a:rPr>
              <a:t>Redes Elétricas Inteligentes</a:t>
            </a:r>
          </a:p>
          <a:p>
            <a:pPr eaLnBrk="1" hangingPunct="1">
              <a:defRPr/>
            </a:pPr>
            <a:r>
              <a:rPr altLang="pt-BR" sz="4000" i="1" dirty="0">
                <a:effectLst>
                  <a:outerShdw blurRad="38100" dist="38100" dir="2700000" algn="tl">
                    <a:srgbClr val="C0C0C0"/>
                  </a:outerShdw>
                </a:effectLst>
              </a:rPr>
              <a:t>Transição Energética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ítulo 2">
            <a:extLst>
              <a:ext uri="{FF2B5EF4-FFF2-40B4-BE49-F238E27FC236}">
                <a16:creationId xmlns:a16="http://schemas.microsoft.com/office/drawing/2014/main" id="{08A8863A-C788-7646-24E3-A4ABA1BFBCE4}"/>
              </a:ext>
            </a:extLst>
          </p:cNvPr>
          <p:cNvSpPr>
            <a:spLocks noGrp="1"/>
          </p:cNvSpPr>
          <p:nvPr>
            <p:ph type="title"/>
          </p:nvPr>
        </p:nvSpPr>
        <p:spPr>
          <a:xfrm>
            <a:off x="250825" y="149225"/>
            <a:ext cx="8472488" cy="719138"/>
          </a:xfrm>
        </p:spPr>
        <p:txBody>
          <a:bodyPr/>
          <a:lstStyle/>
          <a:p>
            <a:pPr eaLnBrk="1" hangingPunct="1"/>
            <a:r>
              <a:rPr altLang="pt-BR" sz="4000"/>
              <a:t>Sistemas de Energia Elétrica</a:t>
            </a:r>
          </a:p>
        </p:txBody>
      </p:sp>
      <p:sp>
        <p:nvSpPr>
          <p:cNvPr id="4" name="Shape 3">
            <a:extLst>
              <a:ext uri="{FF2B5EF4-FFF2-40B4-BE49-F238E27FC236}">
                <a16:creationId xmlns:a16="http://schemas.microsoft.com/office/drawing/2014/main" id="{60CAE321-AB7F-44DF-7574-32B1D6EE2E01}"/>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61F2A8A-108C-46BC-9FAE-B16FC2C4E6AE}" type="slidenum">
              <a:rPr lang="pt-BR" altLang="pt-BR">
                <a:solidFill>
                  <a:srgbClr val="898989"/>
                </a:solidFill>
                <a:latin typeface="Calibri" panose="020F0502020204030204" pitchFamily="34" charset="0"/>
              </a:rPr>
              <a:pPr eaLnBrk="1" hangingPunct="1"/>
              <a:t>6</a:t>
            </a:fld>
            <a:endParaRPr lang="pt-BR" altLang="pt-BR">
              <a:solidFill>
                <a:srgbClr val="898989"/>
              </a:solidFill>
              <a:latin typeface="Calibri" panose="020F0502020204030204" pitchFamily="34" charset="0"/>
            </a:endParaRPr>
          </a:p>
        </p:txBody>
      </p:sp>
      <p:pic>
        <p:nvPicPr>
          <p:cNvPr id="16388" name="Picture 7" descr="Itaipu">
            <a:extLst>
              <a:ext uri="{FF2B5EF4-FFF2-40B4-BE49-F238E27FC236}">
                <a16:creationId xmlns:a16="http://schemas.microsoft.com/office/drawing/2014/main" id="{41D348AD-E7FF-A597-1D50-B69203B09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920875"/>
            <a:ext cx="2449512"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Stozary_800">
            <a:extLst>
              <a:ext uri="{FF2B5EF4-FFF2-40B4-BE49-F238E27FC236}">
                <a16:creationId xmlns:a16="http://schemas.microsoft.com/office/drawing/2014/main" id="{F2BA20A4-2384-E214-AB75-60E524170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1920875"/>
            <a:ext cx="144303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3" descr="industria_r3_c2">
            <a:extLst>
              <a:ext uri="{FF2B5EF4-FFF2-40B4-BE49-F238E27FC236}">
                <a16:creationId xmlns:a16="http://schemas.microsoft.com/office/drawing/2014/main" id="{DADDE2F4-1EF7-2196-CD64-89F49A047C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3825" y="2990850"/>
            <a:ext cx="2259013"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5" descr="NewYorkJan20051">
            <a:extLst>
              <a:ext uri="{FF2B5EF4-FFF2-40B4-BE49-F238E27FC236}">
                <a16:creationId xmlns:a16="http://schemas.microsoft.com/office/drawing/2014/main" id="{EE0B00E7-483D-A24F-8978-73DBB5DC58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74725"/>
            <a:ext cx="2608263"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AutoShape 16">
            <a:extLst>
              <a:ext uri="{FF2B5EF4-FFF2-40B4-BE49-F238E27FC236}">
                <a16:creationId xmlns:a16="http://schemas.microsoft.com/office/drawing/2014/main" id="{F9E8D2A5-EC35-4ECE-5940-32ABA8BE8B11}"/>
              </a:ext>
            </a:extLst>
          </p:cNvPr>
          <p:cNvSpPr>
            <a:spLocks noChangeArrowheads="1"/>
          </p:cNvSpPr>
          <p:nvPr/>
        </p:nvSpPr>
        <p:spPr bwMode="auto">
          <a:xfrm>
            <a:off x="2936875" y="2638425"/>
            <a:ext cx="792163" cy="539750"/>
          </a:xfrm>
          <a:prstGeom prst="rightArrow">
            <a:avLst>
              <a:gd name="adj1" fmla="val 50000"/>
              <a:gd name="adj2" fmla="val 36691"/>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16393" name="AutoShape 17">
            <a:extLst>
              <a:ext uri="{FF2B5EF4-FFF2-40B4-BE49-F238E27FC236}">
                <a16:creationId xmlns:a16="http://schemas.microsoft.com/office/drawing/2014/main" id="{1BFFDABD-6C0D-D2F4-E824-1716359E0AF2}"/>
              </a:ext>
            </a:extLst>
          </p:cNvPr>
          <p:cNvSpPr>
            <a:spLocks noChangeArrowheads="1"/>
          </p:cNvSpPr>
          <p:nvPr/>
        </p:nvSpPr>
        <p:spPr bwMode="auto">
          <a:xfrm rot="-1276664">
            <a:off x="5273675" y="2516188"/>
            <a:ext cx="968375" cy="539750"/>
          </a:xfrm>
          <a:prstGeom prst="rightArrow">
            <a:avLst>
              <a:gd name="adj1" fmla="val 50000"/>
              <a:gd name="adj2" fmla="val 44853"/>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16394" name="AutoShape 20">
            <a:extLst>
              <a:ext uri="{FF2B5EF4-FFF2-40B4-BE49-F238E27FC236}">
                <a16:creationId xmlns:a16="http://schemas.microsoft.com/office/drawing/2014/main" id="{0D1CEB18-5FCC-34D5-B461-2CDBD4EE4873}"/>
              </a:ext>
            </a:extLst>
          </p:cNvPr>
          <p:cNvSpPr>
            <a:spLocks noChangeArrowheads="1"/>
          </p:cNvSpPr>
          <p:nvPr/>
        </p:nvSpPr>
        <p:spPr bwMode="auto">
          <a:xfrm rot="1276664" flipV="1">
            <a:off x="5300663" y="3028950"/>
            <a:ext cx="1160462" cy="539750"/>
          </a:xfrm>
          <a:prstGeom prst="rightArrow">
            <a:avLst>
              <a:gd name="adj1" fmla="val 50000"/>
              <a:gd name="adj2" fmla="val 5375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16395" name="Text Box 21">
            <a:extLst>
              <a:ext uri="{FF2B5EF4-FFF2-40B4-BE49-F238E27FC236}">
                <a16:creationId xmlns:a16="http://schemas.microsoft.com/office/drawing/2014/main" id="{72FD8D05-3EB7-B4A7-8705-712671A67BB3}"/>
              </a:ext>
            </a:extLst>
          </p:cNvPr>
          <p:cNvSpPr txBox="1">
            <a:spLocks noChangeArrowheads="1"/>
          </p:cNvSpPr>
          <p:nvPr/>
        </p:nvSpPr>
        <p:spPr bwMode="auto">
          <a:xfrm>
            <a:off x="327025" y="3795713"/>
            <a:ext cx="2501900" cy="133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1081088" indent="-45720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717675" indent="-4572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2354263" indent="-4572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990850" indent="-4572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344805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390525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436245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481965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50000"/>
              </a:spcBef>
              <a:buClr>
                <a:srgbClr val="FFFF00"/>
              </a:buClr>
              <a:buFont typeface="Wingdings 3" panose="05040102010807070707" pitchFamily="18" charset="2"/>
              <a:buNone/>
            </a:pPr>
            <a:r>
              <a:rPr lang="pt-BR" altLang="pt-BR" sz="1800" b="1" i="1" u="sng">
                <a:solidFill>
                  <a:schemeClr val="tx1"/>
                </a:solidFill>
                <a:latin typeface="Arial" panose="020B0604020202020204" pitchFamily="34" charset="0"/>
              </a:rPr>
              <a:t>GERAÇÃO</a:t>
            </a:r>
            <a:r>
              <a:rPr lang="pt-BR" altLang="pt-BR" sz="1800" b="1" i="1">
                <a:solidFill>
                  <a:schemeClr val="tx1"/>
                </a:solidFill>
                <a:latin typeface="Arial" panose="020B0604020202020204" pitchFamily="34" charset="0"/>
              </a:rPr>
              <a:t> </a:t>
            </a:r>
          </a:p>
          <a:p>
            <a:pPr algn="ctr" eaLnBrk="1" hangingPunct="1">
              <a:spcBef>
                <a:spcPct val="50000"/>
              </a:spcBef>
              <a:buClr>
                <a:srgbClr val="FFFF00"/>
              </a:buClr>
              <a:buFont typeface="Wingdings 3" panose="05040102010807070707" pitchFamily="18" charset="2"/>
              <a:buNone/>
            </a:pPr>
            <a:r>
              <a:rPr lang="pt-BR" altLang="pt-BR" sz="1800" b="1">
                <a:solidFill>
                  <a:schemeClr val="tx1"/>
                </a:solidFill>
                <a:latin typeface="Arial" panose="020B0604020202020204" pitchFamily="34" charset="0"/>
              </a:rPr>
              <a:t>Grandes centrais (centenas/milhares de MW)</a:t>
            </a:r>
          </a:p>
        </p:txBody>
      </p:sp>
      <p:sp>
        <p:nvSpPr>
          <p:cNvPr id="16396" name="Text Box 22">
            <a:extLst>
              <a:ext uri="{FF2B5EF4-FFF2-40B4-BE49-F238E27FC236}">
                <a16:creationId xmlns:a16="http://schemas.microsoft.com/office/drawing/2014/main" id="{D593403A-1CC4-2424-2D48-04FA810CF1AC}"/>
              </a:ext>
            </a:extLst>
          </p:cNvPr>
          <p:cNvSpPr txBox="1">
            <a:spLocks noChangeArrowheads="1"/>
          </p:cNvSpPr>
          <p:nvPr/>
        </p:nvSpPr>
        <p:spPr bwMode="auto">
          <a:xfrm>
            <a:off x="3059113" y="4032250"/>
            <a:ext cx="28448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1081088" indent="-45720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717675" indent="-4572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2354263" indent="-4572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990850" indent="-4572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344805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390525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436245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481965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50000"/>
              </a:spcBef>
              <a:buClr>
                <a:srgbClr val="FFFF00"/>
              </a:buClr>
              <a:buFont typeface="Wingdings 3" panose="05040102010807070707" pitchFamily="18" charset="2"/>
              <a:buNone/>
            </a:pPr>
            <a:r>
              <a:rPr lang="pt-BR" altLang="pt-BR" sz="1800" b="1" i="1" u="sng">
                <a:solidFill>
                  <a:schemeClr val="tx1"/>
                </a:solidFill>
                <a:latin typeface="Arial" panose="020B0604020202020204" pitchFamily="34" charset="0"/>
              </a:rPr>
              <a:t>TRANSMISSÃO</a:t>
            </a:r>
            <a:r>
              <a:rPr lang="pt-BR" altLang="pt-BR" sz="1800" b="1" i="1">
                <a:solidFill>
                  <a:schemeClr val="tx1"/>
                </a:solidFill>
                <a:latin typeface="Arial" panose="020B0604020202020204" pitchFamily="34" charset="0"/>
              </a:rPr>
              <a:t> </a:t>
            </a:r>
          </a:p>
          <a:p>
            <a:pPr algn="ctr" eaLnBrk="1" hangingPunct="1">
              <a:spcBef>
                <a:spcPct val="50000"/>
              </a:spcBef>
              <a:buClr>
                <a:srgbClr val="FFFF00"/>
              </a:buClr>
              <a:buFont typeface="Wingdings 3" panose="05040102010807070707" pitchFamily="18" charset="2"/>
              <a:buNone/>
            </a:pPr>
            <a:r>
              <a:rPr lang="pt-BR" altLang="pt-BR" sz="1800" b="1">
                <a:solidFill>
                  <a:schemeClr val="tx1"/>
                </a:solidFill>
                <a:latin typeface="Arial" panose="020B0604020202020204" pitchFamily="34" charset="0"/>
              </a:rPr>
              <a:t>Grandes distâncias  Tensões elevadas         (&gt;= 138 kV)</a:t>
            </a:r>
          </a:p>
        </p:txBody>
      </p:sp>
      <p:sp>
        <p:nvSpPr>
          <p:cNvPr id="16397" name="Text Box 23">
            <a:extLst>
              <a:ext uri="{FF2B5EF4-FFF2-40B4-BE49-F238E27FC236}">
                <a16:creationId xmlns:a16="http://schemas.microsoft.com/office/drawing/2014/main" id="{6BEB7E12-48CA-45ED-A2AD-3827021E499B}"/>
              </a:ext>
            </a:extLst>
          </p:cNvPr>
          <p:cNvSpPr txBox="1">
            <a:spLocks noChangeArrowheads="1"/>
          </p:cNvSpPr>
          <p:nvPr/>
        </p:nvSpPr>
        <p:spPr bwMode="auto">
          <a:xfrm>
            <a:off x="5975350" y="5114925"/>
            <a:ext cx="3133725"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1081088" indent="-45720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717675" indent="-4572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2354263" indent="-4572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990850" indent="-4572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344805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390525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436245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4819650" indent="-4572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50000"/>
              </a:spcBef>
              <a:buClr>
                <a:srgbClr val="FFFF00"/>
              </a:buClr>
              <a:buFont typeface="Wingdings 3" panose="05040102010807070707" pitchFamily="18" charset="2"/>
              <a:buNone/>
            </a:pPr>
            <a:r>
              <a:rPr lang="pt-BR" altLang="pt-BR" sz="1800" b="1" i="1" u="sng">
                <a:solidFill>
                  <a:schemeClr val="tx1"/>
                </a:solidFill>
                <a:latin typeface="Arial" panose="020B0604020202020204" pitchFamily="34" charset="0"/>
              </a:rPr>
              <a:t>DISTRIBUIÇÃO</a:t>
            </a:r>
            <a:r>
              <a:rPr lang="pt-BR" altLang="pt-BR" sz="1800" b="1" i="1">
                <a:solidFill>
                  <a:schemeClr val="tx1"/>
                </a:solidFill>
                <a:latin typeface="Arial" panose="020B0604020202020204" pitchFamily="34" charset="0"/>
              </a:rPr>
              <a:t> </a:t>
            </a:r>
          </a:p>
          <a:p>
            <a:pPr algn="ctr" eaLnBrk="1" hangingPunct="1">
              <a:spcBef>
                <a:spcPct val="50000"/>
              </a:spcBef>
              <a:buClr>
                <a:srgbClr val="FFFF00"/>
              </a:buClr>
              <a:buFont typeface="Wingdings 3" panose="05040102010807070707" pitchFamily="18" charset="2"/>
              <a:buNone/>
            </a:pPr>
            <a:r>
              <a:rPr lang="pt-BR" altLang="pt-BR" sz="1800" b="1">
                <a:solidFill>
                  <a:schemeClr val="tx1"/>
                </a:solidFill>
                <a:latin typeface="Arial" panose="020B0604020202020204" pitchFamily="34" charset="0"/>
              </a:rPr>
              <a:t>Consumidores finais   Média e baixa tensões    (138 kV a 127 V</a:t>
            </a:r>
            <a:r>
              <a:rPr lang="pt-BR" altLang="pt-BR" sz="1600" b="1">
                <a:solidFill>
                  <a:schemeClr val="tx1"/>
                </a:solidFill>
                <a:latin typeface="Arial" panose="020B0604020202020204" pitchFamily="34" charset="0"/>
              </a:rPr>
              <a:t>)</a:t>
            </a:r>
            <a:endParaRPr lang="pt-BR" altLang="pt-BR" sz="1800" b="1">
              <a:solidFill>
                <a:schemeClr val="tx1"/>
              </a:solidFill>
              <a:latin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ítulo 2">
            <a:extLst>
              <a:ext uri="{FF2B5EF4-FFF2-40B4-BE49-F238E27FC236}">
                <a16:creationId xmlns:a16="http://schemas.microsoft.com/office/drawing/2014/main" id="{5F5163C9-E115-74C8-09B9-F56BE8BD9773}"/>
              </a:ext>
            </a:extLst>
          </p:cNvPr>
          <p:cNvSpPr>
            <a:spLocks noGrp="1"/>
          </p:cNvSpPr>
          <p:nvPr>
            <p:ph type="title"/>
          </p:nvPr>
        </p:nvSpPr>
        <p:spPr>
          <a:xfrm>
            <a:off x="250825" y="149225"/>
            <a:ext cx="8472488" cy="719138"/>
          </a:xfrm>
        </p:spPr>
        <p:txBody>
          <a:bodyPr/>
          <a:lstStyle/>
          <a:p>
            <a:pPr eaLnBrk="1" hangingPunct="1"/>
            <a:r>
              <a:rPr altLang="pt-BR" sz="4000"/>
              <a:t>Sistemas de Energia Elétrica: </a:t>
            </a:r>
            <a:r>
              <a:rPr altLang="pt-BR" sz="4000" i="1" u="sng"/>
              <a:t>Presente</a:t>
            </a:r>
          </a:p>
        </p:txBody>
      </p:sp>
      <p:sp>
        <p:nvSpPr>
          <p:cNvPr id="4" name="Shape 3">
            <a:extLst>
              <a:ext uri="{FF2B5EF4-FFF2-40B4-BE49-F238E27FC236}">
                <a16:creationId xmlns:a16="http://schemas.microsoft.com/office/drawing/2014/main" id="{D838E66A-3598-66A4-28F5-F02E0761891A}"/>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E53EDD6-B55E-4C9C-A8E2-8DA4EC918002}" type="slidenum">
              <a:rPr lang="pt-BR" altLang="pt-BR">
                <a:solidFill>
                  <a:srgbClr val="898989"/>
                </a:solidFill>
                <a:latin typeface="Calibri" panose="020F0502020204030204" pitchFamily="34" charset="0"/>
              </a:rPr>
              <a:pPr eaLnBrk="1" hangingPunct="1"/>
              <a:t>7</a:t>
            </a:fld>
            <a:endParaRPr lang="pt-BR" altLang="pt-BR">
              <a:solidFill>
                <a:srgbClr val="898989"/>
              </a:solidFill>
              <a:latin typeface="Calibri" panose="020F0502020204030204" pitchFamily="34" charset="0"/>
            </a:endParaRPr>
          </a:p>
        </p:txBody>
      </p:sp>
      <p:sp>
        <p:nvSpPr>
          <p:cNvPr id="20" name="Text Box 11">
            <a:extLst>
              <a:ext uri="{FF2B5EF4-FFF2-40B4-BE49-F238E27FC236}">
                <a16:creationId xmlns:a16="http://schemas.microsoft.com/office/drawing/2014/main" id="{4F57CEC9-CEEA-F912-8785-58056C30787D}"/>
              </a:ext>
            </a:extLst>
          </p:cNvPr>
          <p:cNvSpPr txBox="1">
            <a:spLocks noChangeArrowheads="1"/>
          </p:cNvSpPr>
          <p:nvPr/>
        </p:nvSpPr>
        <p:spPr bwMode="auto">
          <a:xfrm>
            <a:off x="323850" y="1196975"/>
            <a:ext cx="6264275"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365125" algn="ctr" eaLnBrk="0" hangingPunct="0">
              <a:tabLst>
                <a:tab pos="365125" algn="l"/>
              </a:tabLst>
              <a:defRPr>
                <a:solidFill>
                  <a:schemeClr val="tx1"/>
                </a:solidFill>
                <a:latin typeface="Verdana" pitchFamily="34" charset="0"/>
              </a:defRPr>
            </a:lvl1pPr>
            <a:lvl2pPr marL="544513" algn="ctr" eaLnBrk="0" hangingPunct="0">
              <a:tabLst>
                <a:tab pos="365125" algn="l"/>
              </a:tabLst>
              <a:defRPr>
                <a:solidFill>
                  <a:schemeClr val="tx1"/>
                </a:solidFill>
                <a:latin typeface="Verdana" pitchFamily="34" charset="0"/>
              </a:defRPr>
            </a:lvl2pPr>
            <a:lvl3pPr algn="ctr" eaLnBrk="0" hangingPunct="0">
              <a:tabLst>
                <a:tab pos="365125" algn="l"/>
              </a:tabLst>
              <a:defRPr>
                <a:solidFill>
                  <a:schemeClr val="tx1"/>
                </a:solidFill>
                <a:latin typeface="Verdana" pitchFamily="34" charset="0"/>
              </a:defRPr>
            </a:lvl3pPr>
            <a:lvl4pPr algn="ctr" eaLnBrk="0" hangingPunct="0">
              <a:tabLst>
                <a:tab pos="365125" algn="l"/>
              </a:tabLst>
              <a:defRPr>
                <a:solidFill>
                  <a:schemeClr val="tx1"/>
                </a:solidFill>
                <a:latin typeface="Verdana" pitchFamily="34" charset="0"/>
              </a:defRPr>
            </a:lvl4pPr>
            <a:lvl5pPr algn="ctr" eaLnBrk="0" hangingPunct="0">
              <a:tabLst>
                <a:tab pos="365125" algn="l"/>
              </a:tabLst>
              <a:defRPr>
                <a:solidFill>
                  <a:schemeClr val="tx1"/>
                </a:solidFill>
                <a:latin typeface="Verdana" pitchFamily="34" charset="0"/>
              </a:defRPr>
            </a:lvl5pPr>
            <a:lvl6pPr algn="ctr" eaLnBrk="0" fontAlgn="base" hangingPunct="0">
              <a:spcBef>
                <a:spcPct val="0"/>
              </a:spcBef>
              <a:spcAft>
                <a:spcPct val="0"/>
              </a:spcAft>
              <a:tabLst>
                <a:tab pos="365125" algn="l"/>
              </a:tabLst>
              <a:defRPr>
                <a:solidFill>
                  <a:schemeClr val="tx1"/>
                </a:solidFill>
                <a:latin typeface="Verdana" pitchFamily="34" charset="0"/>
              </a:defRPr>
            </a:lvl6pPr>
            <a:lvl7pPr algn="ctr" eaLnBrk="0" fontAlgn="base" hangingPunct="0">
              <a:spcBef>
                <a:spcPct val="0"/>
              </a:spcBef>
              <a:spcAft>
                <a:spcPct val="0"/>
              </a:spcAft>
              <a:tabLst>
                <a:tab pos="365125" algn="l"/>
              </a:tabLst>
              <a:defRPr>
                <a:solidFill>
                  <a:schemeClr val="tx1"/>
                </a:solidFill>
                <a:latin typeface="Verdana" pitchFamily="34" charset="0"/>
              </a:defRPr>
            </a:lvl7pPr>
            <a:lvl8pPr algn="ctr" eaLnBrk="0" fontAlgn="base" hangingPunct="0">
              <a:spcBef>
                <a:spcPct val="0"/>
              </a:spcBef>
              <a:spcAft>
                <a:spcPct val="0"/>
              </a:spcAft>
              <a:tabLst>
                <a:tab pos="365125" algn="l"/>
              </a:tabLst>
              <a:defRPr>
                <a:solidFill>
                  <a:schemeClr val="tx1"/>
                </a:solidFill>
                <a:latin typeface="Verdana" pitchFamily="34" charset="0"/>
              </a:defRPr>
            </a:lvl8pPr>
            <a:lvl9pPr algn="ctr" eaLnBrk="0" fontAlgn="base" hangingPunct="0">
              <a:spcBef>
                <a:spcPct val="0"/>
              </a:spcBef>
              <a:spcAft>
                <a:spcPct val="0"/>
              </a:spcAft>
              <a:tabLst>
                <a:tab pos="365125" algn="l"/>
              </a:tabLst>
              <a:defRPr>
                <a:solidFill>
                  <a:schemeClr val="tx1"/>
                </a:solidFill>
                <a:latin typeface="Verdana" pitchFamily="34" charset="0"/>
              </a:defRPr>
            </a:lvl9pPr>
          </a:lstStyle>
          <a:p>
            <a:pPr marL="342900" indent="-342900" algn="just" eaLnBrk="1" hangingPunct="1">
              <a:spcBef>
                <a:spcPct val="50000"/>
              </a:spcBef>
              <a:buFont typeface="Wingdings" panose="05000000000000000000" pitchFamily="2" charset="2"/>
              <a:buChar char="ð"/>
              <a:tabLst>
                <a:tab pos="361950" algn="l"/>
              </a:tabLst>
              <a:defRPr/>
            </a:pPr>
            <a:r>
              <a:rPr lang="pt-BR" altLang="pt-BR" b="1" dirty="0"/>
              <a:t>Geração centralizada de grande porte localizada distante dos grandes centros de carga.</a:t>
            </a:r>
          </a:p>
          <a:p>
            <a:pPr marL="342900" indent="-342900" algn="just" eaLnBrk="1" hangingPunct="1">
              <a:spcBef>
                <a:spcPct val="50000"/>
              </a:spcBef>
              <a:buFont typeface="Wingdings" panose="05000000000000000000" pitchFamily="2" charset="2"/>
              <a:buChar char="ð"/>
              <a:tabLst>
                <a:tab pos="361950" algn="l"/>
              </a:tabLst>
              <a:defRPr/>
            </a:pPr>
            <a:endParaRPr lang="pt-BR" altLang="pt-BR" sz="1600" b="1" dirty="0"/>
          </a:p>
          <a:p>
            <a:pPr marL="342900" indent="-342900" algn="just" eaLnBrk="1" hangingPunct="1">
              <a:spcBef>
                <a:spcPct val="50000"/>
              </a:spcBef>
              <a:buFont typeface="Wingdings" panose="05000000000000000000" pitchFamily="2" charset="2"/>
              <a:buChar char="ð"/>
              <a:tabLst>
                <a:tab pos="361950" algn="l"/>
              </a:tabLst>
              <a:defRPr/>
            </a:pPr>
            <a:r>
              <a:rPr lang="pt-BR" altLang="pt-BR" b="1" dirty="0"/>
              <a:t>Médio/alto nível de automatização e monitoramento de sistemas de transmissão e de geração.</a:t>
            </a:r>
          </a:p>
          <a:p>
            <a:pPr marL="342900" indent="-342900" algn="just" eaLnBrk="1" hangingPunct="1">
              <a:spcBef>
                <a:spcPct val="50000"/>
              </a:spcBef>
              <a:buFont typeface="Wingdings" panose="05000000000000000000" pitchFamily="2" charset="2"/>
              <a:buChar char="ð"/>
              <a:tabLst>
                <a:tab pos="361950" algn="l"/>
              </a:tabLst>
              <a:defRPr/>
            </a:pPr>
            <a:endParaRPr lang="pt-BR" altLang="pt-BR" sz="1600" b="1" dirty="0"/>
          </a:p>
          <a:p>
            <a:pPr marL="342900" indent="-342900" algn="just" eaLnBrk="1" hangingPunct="1">
              <a:spcBef>
                <a:spcPct val="50000"/>
              </a:spcBef>
              <a:buFont typeface="Wingdings" panose="05000000000000000000" pitchFamily="2" charset="2"/>
              <a:buChar char="ð"/>
              <a:tabLst>
                <a:tab pos="361950" algn="l"/>
              </a:tabLst>
              <a:defRPr/>
            </a:pPr>
            <a:r>
              <a:rPr lang="pt-BR" altLang="pt-BR" b="1" dirty="0"/>
              <a:t>Baixo nível de monitoramento e automatização em sistemas de distribuição de energia elétrica.</a:t>
            </a:r>
          </a:p>
          <a:p>
            <a:pPr marL="342900" indent="-342900" algn="just" eaLnBrk="1" hangingPunct="1">
              <a:spcBef>
                <a:spcPct val="50000"/>
              </a:spcBef>
              <a:buFont typeface="Wingdings" panose="05000000000000000000" pitchFamily="2" charset="2"/>
              <a:buChar char="ð"/>
              <a:tabLst>
                <a:tab pos="361950" algn="l"/>
              </a:tabLst>
              <a:defRPr/>
            </a:pPr>
            <a:endParaRPr lang="pt-BR" altLang="pt-BR" sz="1600" b="1" dirty="0"/>
          </a:p>
          <a:p>
            <a:pPr marL="342900" indent="-342900" algn="just" eaLnBrk="1" hangingPunct="1">
              <a:spcBef>
                <a:spcPct val="50000"/>
              </a:spcBef>
              <a:buFont typeface="Wingdings" panose="05000000000000000000" pitchFamily="2" charset="2"/>
              <a:buChar char="ð"/>
              <a:tabLst>
                <a:tab pos="361950" algn="l"/>
              </a:tabLst>
              <a:defRPr/>
            </a:pPr>
            <a:r>
              <a:rPr lang="pt-BR" altLang="pt-BR" b="1" dirty="0"/>
              <a:t>O consumidor final é passivo.</a:t>
            </a:r>
          </a:p>
          <a:p>
            <a:pPr marL="342900" indent="-342900" algn="just" eaLnBrk="1" hangingPunct="1">
              <a:spcBef>
                <a:spcPct val="50000"/>
              </a:spcBef>
              <a:buFont typeface="Wingdings" panose="05000000000000000000" pitchFamily="2" charset="2"/>
              <a:buChar char="ð"/>
              <a:tabLst>
                <a:tab pos="361950" algn="l"/>
              </a:tabLst>
              <a:defRPr/>
            </a:pPr>
            <a:endParaRPr lang="pt-BR" altLang="pt-BR" sz="1600" b="1" dirty="0"/>
          </a:p>
          <a:p>
            <a:pPr marL="342900" indent="-342900" algn="just" eaLnBrk="1" hangingPunct="1">
              <a:spcBef>
                <a:spcPct val="50000"/>
              </a:spcBef>
              <a:buFont typeface="Wingdings" panose="05000000000000000000" pitchFamily="2" charset="2"/>
              <a:buChar char="ð"/>
              <a:tabLst>
                <a:tab pos="361950" algn="l"/>
              </a:tabLst>
              <a:defRPr/>
            </a:pPr>
            <a:r>
              <a:rPr lang="pt-BR" altLang="pt-BR" b="1" dirty="0"/>
              <a:t>Poucas oportunidades para a proposição de novos serviços.</a:t>
            </a:r>
          </a:p>
          <a:p>
            <a:pPr indent="0" algn="just" eaLnBrk="1" hangingPunct="1">
              <a:spcBef>
                <a:spcPct val="50000"/>
              </a:spcBef>
              <a:defRPr/>
            </a:pPr>
            <a:endParaRPr lang="pt-BR" altLang="pt-BR" b="1" dirty="0"/>
          </a:p>
        </p:txBody>
      </p:sp>
      <p:pic>
        <p:nvPicPr>
          <p:cNvPr id="17413" name="Picture 7" descr="Itaipu">
            <a:extLst>
              <a:ext uri="{FF2B5EF4-FFF2-40B4-BE49-F238E27FC236}">
                <a16:creationId xmlns:a16="http://schemas.microsoft.com/office/drawing/2014/main" id="{E93F7312-CF7C-5293-9E90-470411D2A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313" y="1163638"/>
            <a:ext cx="19462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descr="Stozary_800">
            <a:extLst>
              <a:ext uri="{FF2B5EF4-FFF2-40B4-BE49-F238E27FC236}">
                <a16:creationId xmlns:a16="http://schemas.microsoft.com/office/drawing/2014/main" id="{B17EA73F-5F33-C877-5131-ECD6ED790C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3090863"/>
            <a:ext cx="112712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5" descr="NewYorkJan20051">
            <a:extLst>
              <a:ext uri="{FF2B5EF4-FFF2-40B4-BE49-F238E27FC236}">
                <a16:creationId xmlns:a16="http://schemas.microsoft.com/office/drawing/2014/main" id="{549FDCD0-7FA9-363F-39CD-D5E95B085E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3563" y="5084763"/>
            <a:ext cx="2011362"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AutoShape 16">
            <a:extLst>
              <a:ext uri="{FF2B5EF4-FFF2-40B4-BE49-F238E27FC236}">
                <a16:creationId xmlns:a16="http://schemas.microsoft.com/office/drawing/2014/main" id="{77AE7760-0CA6-0C8C-F06E-EE03FCCAA842}"/>
              </a:ext>
            </a:extLst>
          </p:cNvPr>
          <p:cNvSpPr>
            <a:spLocks noChangeArrowheads="1"/>
          </p:cNvSpPr>
          <p:nvPr/>
        </p:nvSpPr>
        <p:spPr bwMode="auto">
          <a:xfrm rot="5400000">
            <a:off x="7817644" y="2758281"/>
            <a:ext cx="395288" cy="269875"/>
          </a:xfrm>
          <a:prstGeom prst="rightArrow">
            <a:avLst>
              <a:gd name="adj1" fmla="val 50000"/>
              <a:gd name="adj2" fmla="val 3661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
        <p:nvSpPr>
          <p:cNvPr id="17417" name="AutoShape 16">
            <a:extLst>
              <a:ext uri="{FF2B5EF4-FFF2-40B4-BE49-F238E27FC236}">
                <a16:creationId xmlns:a16="http://schemas.microsoft.com/office/drawing/2014/main" id="{60D27733-C290-1E39-72AD-900DA080FCB6}"/>
              </a:ext>
            </a:extLst>
          </p:cNvPr>
          <p:cNvSpPr>
            <a:spLocks noChangeArrowheads="1"/>
          </p:cNvSpPr>
          <p:nvPr/>
        </p:nvSpPr>
        <p:spPr bwMode="auto">
          <a:xfrm rot="5400000">
            <a:off x="7817644" y="4833144"/>
            <a:ext cx="395287" cy="269875"/>
          </a:xfrm>
          <a:prstGeom prst="rightArrow">
            <a:avLst>
              <a:gd name="adj1" fmla="val 50000"/>
              <a:gd name="adj2" fmla="val 3661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endParaRPr lang="pt-BR" altLang="pt-BR" sz="1800">
              <a:solidFill>
                <a:schemeClr val="tx1"/>
              </a:solidFill>
              <a:latin typeface="Verdana" panose="020B060403050404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ítulo 2">
            <a:extLst>
              <a:ext uri="{FF2B5EF4-FFF2-40B4-BE49-F238E27FC236}">
                <a16:creationId xmlns:a16="http://schemas.microsoft.com/office/drawing/2014/main" id="{7B186C1A-7C62-DB4F-DFCA-C70F3DA4C940}"/>
              </a:ext>
            </a:extLst>
          </p:cNvPr>
          <p:cNvSpPr>
            <a:spLocks noGrp="1"/>
          </p:cNvSpPr>
          <p:nvPr>
            <p:ph type="title"/>
          </p:nvPr>
        </p:nvSpPr>
        <p:spPr>
          <a:xfrm>
            <a:off x="250825" y="149225"/>
            <a:ext cx="8472488" cy="719138"/>
          </a:xfrm>
        </p:spPr>
        <p:txBody>
          <a:bodyPr/>
          <a:lstStyle/>
          <a:p>
            <a:pPr eaLnBrk="1" hangingPunct="1"/>
            <a:r>
              <a:rPr altLang="pt-BR" sz="4000"/>
              <a:t>Sistemas de Energia Elétrica: </a:t>
            </a:r>
            <a:r>
              <a:rPr altLang="pt-BR" sz="4000" i="1" u="sng"/>
              <a:t>Presente</a:t>
            </a:r>
          </a:p>
        </p:txBody>
      </p:sp>
      <p:sp>
        <p:nvSpPr>
          <p:cNvPr id="4" name="Shape 3">
            <a:extLst>
              <a:ext uri="{FF2B5EF4-FFF2-40B4-BE49-F238E27FC236}">
                <a16:creationId xmlns:a16="http://schemas.microsoft.com/office/drawing/2014/main" id="{575F3573-3347-664E-31B7-6339D27BDA17}"/>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5F2448B-525C-4ECC-8706-56CA3BFFB5C3}" type="slidenum">
              <a:rPr lang="pt-BR" altLang="pt-BR">
                <a:solidFill>
                  <a:srgbClr val="898989"/>
                </a:solidFill>
                <a:latin typeface="Calibri" panose="020F0502020204030204" pitchFamily="34" charset="0"/>
              </a:rPr>
              <a:pPr eaLnBrk="1" hangingPunct="1"/>
              <a:t>8</a:t>
            </a:fld>
            <a:endParaRPr lang="pt-BR" altLang="pt-BR">
              <a:solidFill>
                <a:srgbClr val="898989"/>
              </a:solidFill>
              <a:latin typeface="Calibri" panose="020F0502020204030204" pitchFamily="34" charset="0"/>
            </a:endParaRPr>
          </a:p>
        </p:txBody>
      </p:sp>
      <p:sp>
        <p:nvSpPr>
          <p:cNvPr id="18436" name="Text Box 11">
            <a:extLst>
              <a:ext uri="{FF2B5EF4-FFF2-40B4-BE49-F238E27FC236}">
                <a16:creationId xmlns:a16="http://schemas.microsoft.com/office/drawing/2014/main" id="{02BA1D74-83D6-217B-BA9A-DBA7B1F2FF3C}"/>
              </a:ext>
            </a:extLst>
          </p:cNvPr>
          <p:cNvSpPr txBox="1">
            <a:spLocks noChangeArrowheads="1"/>
          </p:cNvSpPr>
          <p:nvPr/>
        </p:nvSpPr>
        <p:spPr bwMode="auto">
          <a:xfrm>
            <a:off x="395288" y="4405313"/>
            <a:ext cx="85693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Wingdings" panose="05000000000000000000" pitchFamily="2" charset="2"/>
              <a:buChar char="§"/>
              <a:tabLst>
                <a:tab pos="361950" algn="l"/>
              </a:tabLst>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361950" algn="l"/>
              </a:tabLst>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361950" algn="l"/>
              </a:tabLst>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361950" algn="l"/>
              </a:tabLst>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361950" algn="l"/>
              </a:tabLst>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61950" algn="l"/>
              </a:tabLst>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61950" algn="l"/>
              </a:tabLst>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61950" algn="l"/>
              </a:tabLst>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61950" algn="l"/>
              </a:tabLst>
              <a:defRPr sz="2000">
                <a:solidFill>
                  <a:srgbClr val="17375E"/>
                </a:solidFill>
                <a:latin typeface="Calibri" panose="020F0502020204030204" pitchFamily="34" charset="0"/>
              </a:defRPr>
            </a:lvl9pPr>
          </a:lstStyle>
          <a:p>
            <a:pPr algn="just" eaLnBrk="1" hangingPunct="1">
              <a:spcBef>
                <a:spcPct val="50000"/>
              </a:spcBef>
              <a:buFont typeface="Wingdings" panose="05000000000000000000" pitchFamily="2" charset="2"/>
              <a:buChar char="ð"/>
            </a:pPr>
            <a:r>
              <a:rPr lang="pt-BR" altLang="pt-BR" sz="1800" b="1">
                <a:solidFill>
                  <a:schemeClr val="tx1"/>
                </a:solidFill>
                <a:latin typeface="Verdana" panose="020B0604030504040204" pitchFamily="34" charset="0"/>
              </a:rPr>
              <a:t>Sistema radial</a:t>
            </a:r>
          </a:p>
          <a:p>
            <a:pPr algn="just" eaLnBrk="1" hangingPunct="1">
              <a:spcBef>
                <a:spcPct val="50000"/>
              </a:spcBef>
              <a:buFont typeface="Wingdings" panose="05000000000000000000" pitchFamily="2" charset="2"/>
              <a:buChar char="ð"/>
            </a:pPr>
            <a:r>
              <a:rPr lang="pt-BR" altLang="pt-BR" sz="1800" b="1">
                <a:solidFill>
                  <a:schemeClr val="tx1"/>
                </a:solidFill>
                <a:latin typeface="Verdana" panose="020B0604030504040204" pitchFamily="34" charset="0"/>
              </a:rPr>
              <a:t>Planejamento e operação de baixa complexidade</a:t>
            </a:r>
          </a:p>
          <a:p>
            <a:pPr algn="just" eaLnBrk="1" hangingPunct="1">
              <a:spcBef>
                <a:spcPct val="50000"/>
              </a:spcBef>
              <a:buFont typeface="Wingdings" panose="05000000000000000000" pitchFamily="2" charset="2"/>
              <a:buChar char="ð"/>
            </a:pPr>
            <a:r>
              <a:rPr lang="pt-BR" altLang="pt-BR" sz="1800" b="1">
                <a:solidFill>
                  <a:schemeClr val="tx1"/>
                </a:solidFill>
                <a:latin typeface="Verdana" panose="020B0604030504040204" pitchFamily="34" charset="0"/>
              </a:rPr>
              <a:t>Proteção dos equipamentos também de baixa complexidade</a:t>
            </a:r>
          </a:p>
          <a:p>
            <a:pPr algn="just" eaLnBrk="1" hangingPunct="1">
              <a:spcBef>
                <a:spcPct val="50000"/>
              </a:spcBef>
              <a:buFont typeface="Wingdings" panose="05000000000000000000" pitchFamily="2" charset="2"/>
              <a:buChar char="ð"/>
            </a:pPr>
            <a:r>
              <a:rPr lang="pt-BR" altLang="pt-BR" sz="1800" b="1">
                <a:solidFill>
                  <a:schemeClr val="tx1"/>
                </a:solidFill>
                <a:latin typeface="Verdana" panose="020B0604030504040204" pitchFamily="34" charset="0"/>
              </a:rPr>
              <a:t>Fluxo de energia unidirecional</a:t>
            </a:r>
          </a:p>
        </p:txBody>
      </p:sp>
      <p:pic>
        <p:nvPicPr>
          <p:cNvPr id="18437" name="Picture 2">
            <a:extLst>
              <a:ext uri="{FF2B5EF4-FFF2-40B4-BE49-F238E27FC236}">
                <a16:creationId xmlns:a16="http://schemas.microsoft.com/office/drawing/2014/main" id="{FD1DEBD9-01F0-7504-671D-CD1D43C7F91B}"/>
              </a:ext>
            </a:extLst>
          </p:cNvPr>
          <p:cNvPicPr>
            <a:picLocks noChangeAspect="1" noChangeArrowheads="1"/>
          </p:cNvPicPr>
          <p:nvPr/>
        </p:nvPicPr>
        <p:blipFill>
          <a:blip r:embed="rId3">
            <a:clrChange>
              <a:clrFrom>
                <a:srgbClr val="EEF3FA"/>
              </a:clrFrom>
              <a:clrTo>
                <a:srgbClr val="EEF3FA">
                  <a:alpha val="0"/>
                </a:srgbClr>
              </a:clrTo>
            </a:clrChange>
            <a:extLst>
              <a:ext uri="{28A0092B-C50C-407E-A947-70E740481C1C}">
                <a14:useLocalDpi xmlns:a14="http://schemas.microsoft.com/office/drawing/2010/main" val="0"/>
              </a:ext>
            </a:extLst>
          </a:blip>
          <a:srcRect t="24168" b="27055"/>
          <a:stretch>
            <a:fillRect/>
          </a:stretch>
        </p:blipFill>
        <p:spPr bwMode="auto">
          <a:xfrm>
            <a:off x="250825" y="1728788"/>
            <a:ext cx="8821738" cy="242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8" name="Título 2">
            <a:extLst>
              <a:ext uri="{FF2B5EF4-FFF2-40B4-BE49-F238E27FC236}">
                <a16:creationId xmlns:a16="http://schemas.microsoft.com/office/drawing/2014/main" id="{3CFA3AC3-ECFF-907D-FEA8-C5CA95C0920E}"/>
              </a:ext>
            </a:extLst>
          </p:cNvPr>
          <p:cNvSpPr txBox="1">
            <a:spLocks/>
          </p:cNvSpPr>
          <p:nvPr/>
        </p:nvSpPr>
        <p:spPr bwMode="auto">
          <a:xfrm>
            <a:off x="238125" y="1196975"/>
            <a:ext cx="84724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eaLnBrk="1" hangingPunct="1">
              <a:spcBef>
                <a:spcPct val="0"/>
              </a:spcBef>
              <a:buFontTx/>
              <a:buNone/>
            </a:pPr>
            <a:r>
              <a:rPr lang="pt-BR" altLang="pt-BR" sz="2800" b="1">
                <a:solidFill>
                  <a:schemeClr val="tx1"/>
                </a:solidFill>
              </a:rPr>
              <a:t>Sistemas de Distribuição</a:t>
            </a:r>
            <a:endParaRPr lang="pt-BR" altLang="pt-BR" sz="2800" b="1" i="1" u="sng">
              <a:solidFill>
                <a:schemeClr val="tx1"/>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ítulo 2">
            <a:extLst>
              <a:ext uri="{FF2B5EF4-FFF2-40B4-BE49-F238E27FC236}">
                <a16:creationId xmlns:a16="http://schemas.microsoft.com/office/drawing/2014/main" id="{056C8906-5129-985B-8E76-B77E96E0049A}"/>
              </a:ext>
            </a:extLst>
          </p:cNvPr>
          <p:cNvSpPr>
            <a:spLocks noGrp="1"/>
          </p:cNvSpPr>
          <p:nvPr>
            <p:ph type="title"/>
          </p:nvPr>
        </p:nvSpPr>
        <p:spPr>
          <a:xfrm>
            <a:off x="250825" y="149225"/>
            <a:ext cx="8472488" cy="719138"/>
          </a:xfrm>
        </p:spPr>
        <p:txBody>
          <a:bodyPr/>
          <a:lstStyle/>
          <a:p>
            <a:pPr eaLnBrk="1" hangingPunct="1"/>
            <a:r>
              <a:rPr altLang="pt-BR" sz="4000"/>
              <a:t>Cenário </a:t>
            </a:r>
            <a:r>
              <a:rPr altLang="pt-BR" sz="4000" i="1"/>
              <a:t>Atual</a:t>
            </a:r>
            <a:endParaRPr altLang="pt-BR" sz="4000" i="1" u="sng"/>
          </a:p>
        </p:txBody>
      </p:sp>
      <p:sp>
        <p:nvSpPr>
          <p:cNvPr id="4" name="Shape 3">
            <a:extLst>
              <a:ext uri="{FF2B5EF4-FFF2-40B4-BE49-F238E27FC236}">
                <a16:creationId xmlns:a16="http://schemas.microsoft.com/office/drawing/2014/main" id="{E7375886-0815-25A2-E928-000DF3C52751}"/>
              </a:ext>
            </a:extLst>
          </p:cNvPr>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1974296-D202-47FF-BF51-017A0E0CE1B8}" type="slidenum">
              <a:rPr lang="pt-BR" altLang="pt-BR">
                <a:solidFill>
                  <a:srgbClr val="898989"/>
                </a:solidFill>
                <a:latin typeface="Calibri" panose="020F0502020204030204" pitchFamily="34" charset="0"/>
              </a:rPr>
              <a:pPr eaLnBrk="1" hangingPunct="1"/>
              <a:t>9</a:t>
            </a:fld>
            <a:endParaRPr lang="pt-BR" altLang="pt-BR">
              <a:solidFill>
                <a:srgbClr val="898989"/>
              </a:solidFill>
              <a:latin typeface="Calibri" panose="020F0502020204030204" pitchFamily="34" charset="0"/>
            </a:endParaRPr>
          </a:p>
        </p:txBody>
      </p:sp>
      <p:graphicFrame>
        <p:nvGraphicFramePr>
          <p:cNvPr id="5" name="Diagrama 4">
            <a:extLst>
              <a:ext uri="{FF2B5EF4-FFF2-40B4-BE49-F238E27FC236}">
                <a16:creationId xmlns:a16="http://schemas.microsoft.com/office/drawing/2014/main" id="{CFC84D1A-1CD4-BA36-337E-DF919FF50856}"/>
              </a:ext>
            </a:extLst>
          </p:cNvPr>
          <p:cNvGraphicFramePr/>
          <p:nvPr/>
        </p:nvGraphicFramePr>
        <p:xfrm>
          <a:off x="323528" y="1556792"/>
          <a:ext cx="4608512"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a 16">
            <a:extLst>
              <a:ext uri="{FF2B5EF4-FFF2-40B4-BE49-F238E27FC236}">
                <a16:creationId xmlns:a16="http://schemas.microsoft.com/office/drawing/2014/main" id="{174CEF53-6D36-C0BD-F10E-74949EB913DF}"/>
              </a:ext>
            </a:extLst>
          </p:cNvPr>
          <p:cNvGraphicFramePr/>
          <p:nvPr/>
        </p:nvGraphicFramePr>
        <p:xfrm>
          <a:off x="4355976" y="1556792"/>
          <a:ext cx="4608512" cy="3240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CaixaDeTexto 14">
            <a:extLst>
              <a:ext uri="{FF2B5EF4-FFF2-40B4-BE49-F238E27FC236}">
                <a16:creationId xmlns:a16="http://schemas.microsoft.com/office/drawing/2014/main" id="{19EE5B09-4526-CCF4-82AF-34E615065A83}"/>
              </a:ext>
            </a:extLst>
          </p:cNvPr>
          <p:cNvSpPr txBox="1">
            <a:spLocks noChangeArrowheads="1"/>
          </p:cNvSpPr>
          <p:nvPr/>
        </p:nvSpPr>
        <p:spPr bwMode="auto">
          <a:xfrm>
            <a:off x="1187450" y="5661025"/>
            <a:ext cx="727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sz="3200">
                <a:solidFill>
                  <a:srgbClr val="17375E"/>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7375E"/>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7375E"/>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73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Calibri" panose="020F0502020204030204" pitchFamily="34" charset="0"/>
              </a:defRPr>
            </a:lvl9pPr>
          </a:lstStyle>
          <a:p>
            <a:pPr algn="ctr" eaLnBrk="1" hangingPunct="1">
              <a:spcBef>
                <a:spcPct val="0"/>
              </a:spcBef>
              <a:buFontTx/>
              <a:buNone/>
            </a:pPr>
            <a:r>
              <a:rPr lang="pt-BR" altLang="pt-BR" sz="2400" b="1">
                <a:solidFill>
                  <a:srgbClr val="C00000"/>
                </a:solidFill>
                <a:latin typeface="Verdana" panose="020B0604030504040204" pitchFamily="34" charset="0"/>
              </a:rPr>
              <a:t>Como lidar com estes fatos?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3434</TotalTime>
  <Words>2238</Words>
  <Application>Microsoft Office PowerPoint</Application>
  <PresentationFormat>Apresentação na tela (4:3)</PresentationFormat>
  <Paragraphs>425</Paragraphs>
  <Slides>48</Slides>
  <Notes>48</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48</vt:i4>
      </vt:variant>
    </vt:vector>
  </HeadingPairs>
  <TitlesOfParts>
    <vt:vector size="56" baseType="lpstr">
      <vt:lpstr>Arial</vt:lpstr>
      <vt:lpstr>Calibri</vt:lpstr>
      <vt:lpstr>Times New Roman</vt:lpstr>
      <vt:lpstr>Verdana</vt:lpstr>
      <vt:lpstr>Wingdings</vt:lpstr>
      <vt:lpstr>Wingdings 3</vt:lpstr>
      <vt:lpstr>Tema do Office</vt:lpstr>
      <vt:lpstr>Visio.Drawing.15</vt:lpstr>
      <vt:lpstr>Laboratório de Sistemas de Energia Elétrica (LSEE)</vt:lpstr>
      <vt:lpstr>O LSEE</vt:lpstr>
      <vt:lpstr>LSEE – Professores e Alunos</vt:lpstr>
      <vt:lpstr>LSEE – Principais Linhas de Pesquisa</vt:lpstr>
      <vt:lpstr>Distribuição de Energia Elétrica: Desafios e Perspectivas para os Próximos Anos</vt:lpstr>
      <vt:lpstr>Sistemas de Energia Elétrica</vt:lpstr>
      <vt:lpstr>Sistemas de Energia Elétrica: Presente</vt:lpstr>
      <vt:lpstr>Sistemas de Energia Elétrica: Presente</vt:lpstr>
      <vt:lpstr>Cenário Atual</vt:lpstr>
      <vt:lpstr>Cenário Futuro</vt:lpstr>
      <vt:lpstr>Smart Grids: Características Principais </vt:lpstr>
      <vt:lpstr>Potenciais Mudanças nos Sistemas Atuais </vt:lpstr>
      <vt:lpstr>Potenciais Mudanças nos Sistemas Atuais </vt:lpstr>
      <vt:lpstr>Potenciais Mudanças nos Sistemas Atuais </vt:lpstr>
      <vt:lpstr>Potenciais Mudanças nos Sistemas Atuais </vt:lpstr>
      <vt:lpstr>Exemplos de Aplicações</vt:lpstr>
      <vt:lpstr>Detecção de Ilhamento de Geradores Distribuídos Empregando Redes Neurais Artificiais</vt:lpstr>
      <vt:lpstr>Detecção de Ilhamento Empregando RNA </vt:lpstr>
      <vt:lpstr>Detecção de Ilhamento Empregando RNA </vt:lpstr>
      <vt:lpstr>Detecção de Ilhamento Empregando RNA </vt:lpstr>
      <vt:lpstr>Detecção de Ilhamento Empregando RNA </vt:lpstr>
      <vt:lpstr>Detecção de Ilhamento Empregando RNA </vt:lpstr>
      <vt:lpstr>Detecção de Ilhamento Empregando RNA </vt:lpstr>
      <vt:lpstr>Detecção de Ilhamento Empregando RNA </vt:lpstr>
      <vt:lpstr>Detecção de Ilhamento Empregando RNA </vt:lpstr>
      <vt:lpstr>Controle Coordenado Volt/Var Considerando Geração Distribuída</vt:lpstr>
      <vt:lpstr>Controle Coordenado Volt/Var com GD </vt:lpstr>
      <vt:lpstr>Controle Coordenado Volt/Var com GD </vt:lpstr>
      <vt:lpstr>Controle Coordenado Volt/Var com GD </vt:lpstr>
      <vt:lpstr>Controle Coordenado Volt/Var com GD </vt:lpstr>
      <vt:lpstr>Controle Coordenado Volt/Var com GD </vt:lpstr>
      <vt:lpstr>Controle Coordenado Volt/Var com GD </vt:lpstr>
      <vt:lpstr>Controle Coordenado Volt/Var com GD </vt:lpstr>
      <vt:lpstr>Detecção e Localização de Fontes de Perdas Não Técnicas (PNT)</vt:lpstr>
      <vt:lpstr>Detecção e Localização de PNT</vt:lpstr>
      <vt:lpstr>Detecção e Localização de PNT</vt:lpstr>
      <vt:lpstr>Detecção e Localização de PNT</vt:lpstr>
      <vt:lpstr>Detecção e Localização de PNT</vt:lpstr>
      <vt:lpstr>Detecção e Localização de PNT</vt:lpstr>
      <vt:lpstr>Detecção e Localização de PNT</vt:lpstr>
      <vt:lpstr>EnerTracker Monitoramento de Energia para Residências e Estabelecimentos Comerciais </vt:lpstr>
      <vt:lpstr>EnerTacker</vt:lpstr>
      <vt:lpstr>EnerTacker</vt:lpstr>
      <vt:lpstr>EnerTacker</vt:lpstr>
      <vt:lpstr>EnerTacker: Interface Web</vt:lpstr>
      <vt:lpstr>Considerações Finais</vt:lpstr>
      <vt:lpstr>Considerações Finais</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Barbosa</dc:creator>
  <cp:lastModifiedBy>José Carlos de Melo Vieira Júnior</cp:lastModifiedBy>
  <cp:revision>526</cp:revision>
  <dcterms:created xsi:type="dcterms:W3CDTF">2006-04-10T16:33:52Z</dcterms:created>
  <dcterms:modified xsi:type="dcterms:W3CDTF">2023-10-09T18:28:15Z</dcterms:modified>
</cp:coreProperties>
</file>