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4" r:id="rId6"/>
    <p:sldId id="259" r:id="rId7"/>
    <p:sldId id="269" r:id="rId8"/>
    <p:sldId id="260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3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04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48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2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62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3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2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0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53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1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62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1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A9CE14-FF6E-4472-ACC9-2FA4AEF2084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764CBB-74A9-4349-B1B5-DE458A383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84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Mineral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Nodules</a:t>
            </a:r>
            <a:r>
              <a:rPr lang="pt-BR" dirty="0" smtClean="0"/>
              <a:t> Offshore Mining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Rafael </a:t>
            </a:r>
            <a:r>
              <a:rPr lang="pt-BR" dirty="0" err="1" smtClean="0"/>
              <a:t>Guasti</a:t>
            </a:r>
            <a:r>
              <a:rPr lang="pt-BR" dirty="0" smtClean="0"/>
              <a:t> Vianna 9017078</a:t>
            </a:r>
          </a:p>
          <a:p>
            <a:r>
              <a:rPr lang="pt-BR" dirty="0" smtClean="0"/>
              <a:t>João Pedro de Andrade Terreiro 8990942</a:t>
            </a:r>
          </a:p>
          <a:p>
            <a:r>
              <a:rPr lang="pt-BR" dirty="0" smtClean="0"/>
              <a:t>Lucas Gomes Vieira 8531376</a:t>
            </a:r>
          </a:p>
        </p:txBody>
      </p:sp>
    </p:spTree>
    <p:extLst>
      <p:ext uri="{BB962C8B-B14F-4D97-AF65-F5344CB8AC3E}">
        <p14:creationId xmlns:p14="http://schemas.microsoft.com/office/powerpoint/2010/main" val="21309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Conclusion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Findings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Recurso Pouco explorado e com alto potencial econômico</a:t>
            </a:r>
            <a:r>
              <a:rPr lang="pt-BR" dirty="0" smtClean="0"/>
              <a:t>;</a:t>
            </a:r>
          </a:p>
          <a:p>
            <a:r>
              <a:rPr lang="pt-BR" dirty="0" smtClean="0"/>
              <a:t>Desafios para o futuro: econômico e tecnológico;</a:t>
            </a:r>
          </a:p>
          <a:p>
            <a:r>
              <a:rPr lang="pt-BR" smtClean="0"/>
              <a:t>Dificuldades Legais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46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 </a:t>
            </a:r>
            <a:r>
              <a:rPr lang="pt-BR" dirty="0" err="1" smtClean="0"/>
              <a:t>Questions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89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Summary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Offshore Mining</a:t>
            </a:r>
            <a:r>
              <a:rPr lang="en-US" smtClean="0"/>
              <a:t>: History </a:t>
            </a:r>
            <a:r>
              <a:rPr lang="en-US" dirty="0" smtClean="0"/>
              <a:t>and Evolution</a:t>
            </a:r>
          </a:p>
          <a:p>
            <a:r>
              <a:rPr lang="en-US" dirty="0" smtClean="0"/>
              <a:t>Main Barriers and Challenges</a:t>
            </a:r>
          </a:p>
          <a:p>
            <a:r>
              <a:rPr lang="en-US" dirty="0" smtClean="0"/>
              <a:t>Current Scenario</a:t>
            </a:r>
          </a:p>
          <a:p>
            <a:r>
              <a:rPr lang="en-US" dirty="0" smtClean="0"/>
              <a:t>Conclusion and Main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0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Mineração Offshore</a:t>
            </a:r>
          </a:p>
          <a:p>
            <a:r>
              <a:rPr lang="pt-BR" dirty="0" smtClean="0"/>
              <a:t>Dificuldades da mineração </a:t>
            </a:r>
            <a:r>
              <a:rPr lang="pt-BR" dirty="0" err="1" smtClean="0"/>
              <a:t>Onshore</a:t>
            </a:r>
            <a:endParaRPr lang="pt-BR" dirty="0" smtClean="0"/>
          </a:p>
          <a:p>
            <a:r>
              <a:rPr lang="pt-BR" dirty="0" smtClean="0"/>
              <a:t>Principais Benefícios e Restrições</a:t>
            </a:r>
          </a:p>
          <a:p>
            <a:r>
              <a:rPr lang="pt-BR" dirty="0" smtClean="0"/>
              <a:t>Implicações Legais e Ambientais</a:t>
            </a:r>
          </a:p>
          <a:p>
            <a:r>
              <a:rPr lang="pt-BR" dirty="0" smtClean="0"/>
              <a:t>Atual Cenário </a:t>
            </a:r>
          </a:p>
          <a:p>
            <a:r>
              <a:rPr lang="pt-BR" dirty="0" smtClean="0"/>
              <a:t>Desafios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0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Offshore Mining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1" y="685801"/>
            <a:ext cx="9206238" cy="355029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Mineração Offshore: exploração de minérios (a partir de rochas e sedimentos)  do leito do solo marinho;</a:t>
            </a:r>
          </a:p>
          <a:p>
            <a:r>
              <a:rPr lang="pt-BR" dirty="0"/>
              <a:t>Principais Metais:</a:t>
            </a:r>
          </a:p>
          <a:p>
            <a:pPr lvl="1"/>
            <a:r>
              <a:rPr lang="pt-BR" dirty="0"/>
              <a:t>Cobalto</a:t>
            </a:r>
          </a:p>
          <a:p>
            <a:pPr lvl="1"/>
            <a:r>
              <a:rPr lang="pt-BR" dirty="0"/>
              <a:t>Cobre</a:t>
            </a:r>
          </a:p>
          <a:p>
            <a:pPr lvl="1"/>
            <a:r>
              <a:rPr lang="pt-BR" dirty="0"/>
              <a:t>Níquel</a:t>
            </a:r>
          </a:p>
          <a:p>
            <a:pPr lvl="1"/>
            <a:r>
              <a:rPr lang="pt-BR" dirty="0"/>
              <a:t>Manganês </a:t>
            </a:r>
          </a:p>
          <a:p>
            <a:pPr lvl="1"/>
            <a:r>
              <a:rPr lang="pt-BR" dirty="0" smtClean="0"/>
              <a:t>Ferro</a:t>
            </a:r>
            <a:endParaRPr lang="pt-BR" dirty="0"/>
          </a:p>
          <a:p>
            <a:r>
              <a:rPr lang="pt-BR" dirty="0" smtClean="0"/>
              <a:t>Nódulos: conglomerados de diversos metais com alta concentração de minérios (teores superiores à jazidas terrestres)</a:t>
            </a:r>
          </a:p>
          <a:p>
            <a:r>
              <a:rPr lang="pt-BR" dirty="0" smtClean="0"/>
              <a:t>Fontes Hidrotermais: principais responsáveis pela formação dos nódulos a (4000 m)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1072328"/>
            <a:ext cx="2774682" cy="21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Offshore Mining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5044" y="-464118"/>
            <a:ext cx="6276426" cy="147855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Source: https://ieeexplore.ieee.org/document/6107119/</a:t>
            </a: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26" y="587829"/>
            <a:ext cx="4670686" cy="62177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" y="653158"/>
            <a:ext cx="6811348" cy="41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Offshore </a:t>
            </a:r>
            <a:r>
              <a:rPr lang="pt-BR" dirty="0" smtClean="0"/>
              <a:t>Mining: </a:t>
            </a:r>
            <a:r>
              <a:rPr lang="pt-BR" dirty="0" err="1" smtClean="0"/>
              <a:t>History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1873-1876: </a:t>
            </a:r>
            <a:r>
              <a:rPr lang="en-US" dirty="0" err="1" smtClean="0"/>
              <a:t>Expedição</a:t>
            </a:r>
            <a:r>
              <a:rPr lang="en-US" dirty="0" smtClean="0"/>
              <a:t> HMS Challenger </a:t>
            </a:r>
            <a:r>
              <a:rPr lang="en-US" dirty="0" err="1" smtClean="0"/>
              <a:t>obtem</a:t>
            </a:r>
            <a:r>
              <a:rPr lang="en-US" dirty="0" smtClean="0"/>
              <a:t> </a:t>
            </a:r>
            <a:r>
              <a:rPr lang="en-US" dirty="0" err="1" smtClean="0"/>
              <a:t>primeiras</a:t>
            </a:r>
            <a:r>
              <a:rPr lang="en-US" dirty="0" smtClean="0"/>
              <a:t> </a:t>
            </a:r>
            <a:r>
              <a:rPr lang="en-US" dirty="0" err="1" smtClean="0"/>
              <a:t>amostragens</a:t>
            </a:r>
            <a:r>
              <a:rPr lang="en-US" dirty="0" smtClean="0"/>
              <a:t> de </a:t>
            </a:r>
            <a:r>
              <a:rPr lang="en-US" dirty="0" err="1" smtClean="0"/>
              <a:t>nódulos</a:t>
            </a:r>
            <a:r>
              <a:rPr lang="en-US" dirty="0" smtClean="0"/>
              <a:t> do solo </a:t>
            </a:r>
            <a:r>
              <a:rPr lang="en-US" dirty="0" err="1" smtClean="0"/>
              <a:t>marinho</a:t>
            </a:r>
            <a:r>
              <a:rPr lang="en-US" dirty="0"/>
              <a:t> </a:t>
            </a:r>
            <a:r>
              <a:rPr lang="en-US" dirty="0" smtClean="0"/>
              <a:t>e Murray e </a:t>
            </a:r>
            <a:r>
              <a:rPr lang="en-US" dirty="0" err="1" smtClean="0"/>
              <a:t>Renard</a:t>
            </a:r>
            <a:r>
              <a:rPr lang="en-US" dirty="0" smtClean="0"/>
              <a:t> </a:t>
            </a:r>
            <a:r>
              <a:rPr lang="en-US" dirty="0" err="1" smtClean="0"/>
              <a:t>publicam</a:t>
            </a:r>
            <a:r>
              <a:rPr lang="en-US" dirty="0" smtClean="0"/>
              <a:t> </a:t>
            </a:r>
            <a:r>
              <a:rPr lang="en-US" dirty="0" err="1" smtClean="0"/>
              <a:t>priemiros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1947-1949: </a:t>
            </a:r>
            <a:r>
              <a:rPr lang="en-US" dirty="0" err="1" smtClean="0"/>
              <a:t>Expedição</a:t>
            </a:r>
            <a:r>
              <a:rPr lang="en-US" dirty="0" smtClean="0"/>
              <a:t> </a:t>
            </a:r>
            <a:r>
              <a:rPr lang="en-US" dirty="0" err="1" smtClean="0"/>
              <a:t>Sueca</a:t>
            </a:r>
            <a:r>
              <a:rPr lang="en-US" dirty="0" smtClean="0"/>
              <a:t> </a:t>
            </a:r>
            <a:r>
              <a:rPr lang="en-US" dirty="0" err="1" smtClean="0"/>
              <a:t>Albatroz</a:t>
            </a:r>
            <a:r>
              <a:rPr lang="en-US" dirty="0" smtClean="0"/>
              <a:t> </a:t>
            </a:r>
            <a:r>
              <a:rPr lang="en-US" dirty="0" err="1" smtClean="0"/>
              <a:t>recupera</a:t>
            </a:r>
            <a:r>
              <a:rPr lang="en-US" dirty="0" smtClean="0"/>
              <a:t> </a:t>
            </a:r>
            <a:r>
              <a:rPr lang="en-US" dirty="0" err="1" smtClean="0"/>
              <a:t>amostras</a:t>
            </a:r>
            <a:r>
              <a:rPr lang="en-US" dirty="0" smtClean="0"/>
              <a:t> e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composição</a:t>
            </a:r>
            <a:r>
              <a:rPr lang="en-US" dirty="0" smtClean="0"/>
              <a:t>;</a:t>
            </a:r>
          </a:p>
          <a:p>
            <a:r>
              <a:rPr lang="en-US" dirty="0" smtClean="0"/>
              <a:t>1959: J. L. Merlo </a:t>
            </a:r>
            <a:r>
              <a:rPr lang="en-US" dirty="0" err="1" smtClean="0"/>
              <a:t>analisou</a:t>
            </a:r>
            <a:r>
              <a:rPr lang="en-US" dirty="0" smtClean="0"/>
              <a:t> a </a:t>
            </a:r>
            <a:r>
              <a:rPr lang="en-US" dirty="0" err="1" smtClean="0"/>
              <a:t>viabilidade</a:t>
            </a:r>
            <a:r>
              <a:rPr lang="en-US" dirty="0" smtClean="0"/>
              <a:t> </a:t>
            </a:r>
            <a:r>
              <a:rPr lang="en-US" dirty="0" err="1" smtClean="0"/>
              <a:t>econômica</a:t>
            </a:r>
            <a:r>
              <a:rPr lang="en-US" dirty="0" smtClean="0"/>
              <a:t> dos </a:t>
            </a:r>
            <a:r>
              <a:rPr lang="en-US" dirty="0" err="1" smtClean="0"/>
              <a:t>nódulos</a:t>
            </a:r>
            <a:r>
              <a:rPr lang="en-US" dirty="0" smtClean="0"/>
              <a:t> </a:t>
            </a:r>
            <a:r>
              <a:rPr lang="en-US" dirty="0" err="1" smtClean="0"/>
              <a:t>marinhos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1982: </a:t>
            </a:r>
            <a:r>
              <a:rPr lang="en-US" dirty="0" err="1" smtClean="0"/>
              <a:t>Convenção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direito</a:t>
            </a:r>
            <a:r>
              <a:rPr lang="en-US" dirty="0" smtClean="0"/>
              <a:t> do mar </a:t>
            </a:r>
          </a:p>
          <a:p>
            <a:r>
              <a:rPr lang="en-US" dirty="0" smtClean="0"/>
              <a:t>1994: </a:t>
            </a: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direitos</a:t>
            </a:r>
            <a:r>
              <a:rPr lang="en-US" dirty="0" smtClean="0"/>
              <a:t> de </a:t>
            </a:r>
            <a:r>
              <a:rPr lang="en-US" dirty="0" err="1" smtClean="0"/>
              <a:t>exploração</a:t>
            </a:r>
            <a:r>
              <a:rPr lang="en-US" dirty="0" smtClean="0"/>
              <a:t> e </a:t>
            </a:r>
            <a:r>
              <a:rPr lang="en-US" dirty="0" err="1" smtClean="0"/>
              <a:t>institutos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Barriers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Challenges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Questão Legal: Exploração fora da </a:t>
            </a:r>
            <a:r>
              <a:rPr lang="pt-BR" dirty="0" err="1" smtClean="0"/>
              <a:t>ZEEs</a:t>
            </a:r>
            <a:r>
              <a:rPr lang="pt-BR" dirty="0" smtClean="0"/>
              <a:t> são de controle da ONU</a:t>
            </a:r>
            <a:endParaRPr lang="pt-BR" dirty="0"/>
          </a:p>
          <a:p>
            <a:r>
              <a:rPr lang="pt-BR" dirty="0"/>
              <a:t>Questão Ambiental</a:t>
            </a:r>
          </a:p>
          <a:p>
            <a:pPr lvl="1"/>
            <a:r>
              <a:rPr lang="pt-BR" dirty="0"/>
              <a:t>Impactos não são amplamente compreendidos</a:t>
            </a:r>
          </a:p>
          <a:p>
            <a:pPr lvl="1"/>
            <a:r>
              <a:rPr lang="pt-BR" dirty="0"/>
              <a:t>Interferência na Vida </a:t>
            </a:r>
            <a:r>
              <a:rPr lang="pt-BR" dirty="0" smtClean="0"/>
              <a:t>Marinha</a:t>
            </a:r>
          </a:p>
          <a:p>
            <a:r>
              <a:rPr lang="pt-BR" dirty="0" smtClean="0"/>
              <a:t>Questão econômica: 3% teor já torna viável </a:t>
            </a:r>
          </a:p>
          <a:p>
            <a:r>
              <a:rPr lang="pt-BR" dirty="0" smtClean="0"/>
              <a:t>Desafio Tecnológico e Logístico</a:t>
            </a:r>
          </a:p>
        </p:txBody>
      </p:sp>
    </p:spTree>
    <p:extLst>
      <p:ext uri="{BB962C8B-B14F-4D97-AF65-F5344CB8AC3E}">
        <p14:creationId xmlns:p14="http://schemas.microsoft.com/office/powerpoint/2010/main" val="3053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Current</a:t>
            </a:r>
            <a:r>
              <a:rPr lang="pt-BR" dirty="0" smtClean="0"/>
              <a:t> </a:t>
            </a:r>
            <a:r>
              <a:rPr lang="pt-BR" dirty="0" err="1" smtClean="0"/>
              <a:t>Scenario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China, Estados Unidos da América, Canadá: líderes e pioneiros na exploração desses minérios;</a:t>
            </a:r>
          </a:p>
          <a:p>
            <a:r>
              <a:rPr lang="pt-BR" dirty="0" smtClean="0"/>
              <a:t>Brasil: Amazônia Azul e autorização da ONU para início das Explorações (Primeiro da América Latina)</a:t>
            </a:r>
          </a:p>
          <a:p>
            <a:r>
              <a:rPr lang="pt-BR" dirty="0" smtClean="0"/>
              <a:t>Norte do Pacífico é a área mais </a:t>
            </a:r>
            <a:r>
              <a:rPr lang="pt-BR" smtClean="0"/>
              <a:t>explorada atualmente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7522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Current</a:t>
            </a:r>
            <a:r>
              <a:rPr lang="pt-BR" dirty="0" smtClean="0"/>
              <a:t> </a:t>
            </a:r>
            <a:r>
              <a:rPr lang="pt-BR" dirty="0" err="1" smtClean="0"/>
              <a:t>Scenario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59" y="95223"/>
            <a:ext cx="6447453" cy="28038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60" y="3357238"/>
            <a:ext cx="6405760" cy="33460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01" y="1066727"/>
            <a:ext cx="5236699" cy="35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41640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318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Fatia</vt:lpstr>
      <vt:lpstr>Mineral and Nodules Offshore Mining</vt:lpstr>
      <vt:lpstr>Summary</vt:lpstr>
      <vt:lpstr>Introduction</vt:lpstr>
      <vt:lpstr>Offshore Mining</vt:lpstr>
      <vt:lpstr>Offshore Mining</vt:lpstr>
      <vt:lpstr>Offshore Mining: History</vt:lpstr>
      <vt:lpstr>Main Barriers and Challenges</vt:lpstr>
      <vt:lpstr>Current Scenario</vt:lpstr>
      <vt:lpstr>Current Scenario</vt:lpstr>
      <vt:lpstr>Conclusion and Main Findings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and Nodules Offshore Mining</dc:title>
  <dc:creator>Lucas Gomes Vieira</dc:creator>
  <cp:lastModifiedBy>Lucas Gomes Vieira</cp:lastModifiedBy>
  <cp:revision>27</cp:revision>
  <dcterms:created xsi:type="dcterms:W3CDTF">2018-08-09T13:02:50Z</dcterms:created>
  <dcterms:modified xsi:type="dcterms:W3CDTF">2018-08-09T14:10:39Z</dcterms:modified>
</cp:coreProperties>
</file>