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4"/>
  </p:notesMasterIdLst>
  <p:sldIdLst>
    <p:sldId id="256" r:id="rId2"/>
    <p:sldId id="363" r:id="rId3"/>
    <p:sldId id="394" r:id="rId4"/>
    <p:sldId id="688" r:id="rId5"/>
    <p:sldId id="678" r:id="rId6"/>
    <p:sldId id="689" r:id="rId7"/>
    <p:sldId id="690" r:id="rId8"/>
    <p:sldId id="691" r:id="rId9"/>
    <p:sldId id="521" r:id="rId10"/>
    <p:sldId id="694" r:id="rId11"/>
    <p:sldId id="692" r:id="rId12"/>
    <p:sldId id="523" r:id="rId13"/>
    <p:sldId id="522" r:id="rId14"/>
    <p:sldId id="524" r:id="rId15"/>
    <p:sldId id="693" r:id="rId16"/>
    <p:sldId id="687" r:id="rId17"/>
    <p:sldId id="695" r:id="rId18"/>
    <p:sldId id="525" r:id="rId19"/>
    <p:sldId id="526" r:id="rId20"/>
    <p:sldId id="527" r:id="rId21"/>
    <p:sldId id="528" r:id="rId22"/>
    <p:sldId id="67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DE441-6CC8-4BB3-A61B-65C34C51CF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E98293-23F6-42E2-8A97-968BFE678A97}">
      <dgm:prSet/>
      <dgm:spPr/>
      <dgm:t>
        <a:bodyPr/>
        <a:lstStyle/>
        <a:p>
          <a:r>
            <a:rPr lang="pt-BR"/>
            <a:t>Compreenda os textos lidos</a:t>
          </a:r>
          <a:endParaRPr lang="en-US"/>
        </a:p>
      </dgm:t>
    </dgm:pt>
    <dgm:pt modelId="{F2332673-0886-4C3D-8426-F23D368E6C4C}" type="parTrans" cxnId="{7285393E-0195-4025-B64B-989C3221FB3C}">
      <dgm:prSet/>
      <dgm:spPr/>
      <dgm:t>
        <a:bodyPr/>
        <a:lstStyle/>
        <a:p>
          <a:endParaRPr lang="en-US"/>
        </a:p>
      </dgm:t>
    </dgm:pt>
    <dgm:pt modelId="{26275DE1-7723-43B9-8556-82992F2666DC}" type="sibTrans" cxnId="{7285393E-0195-4025-B64B-989C3221FB3C}">
      <dgm:prSet/>
      <dgm:spPr/>
      <dgm:t>
        <a:bodyPr/>
        <a:lstStyle/>
        <a:p>
          <a:endParaRPr lang="en-US"/>
        </a:p>
      </dgm:t>
    </dgm:pt>
    <dgm:pt modelId="{2C0CCA68-110F-489B-9223-9FE6F8CC70D2}">
      <dgm:prSet/>
      <dgm:spPr/>
      <dgm:t>
        <a:bodyPr/>
        <a:lstStyle/>
        <a:p>
          <a:r>
            <a:rPr lang="pt-BR"/>
            <a:t>Tenha se apropriado do sistema alfabético</a:t>
          </a:r>
          <a:endParaRPr lang="en-US"/>
        </a:p>
      </dgm:t>
    </dgm:pt>
    <dgm:pt modelId="{8996A7FA-D0DC-4EFA-BE82-5B79CE90FCD0}" type="parTrans" cxnId="{5C84280E-B145-430B-B0D3-CA85D5704942}">
      <dgm:prSet/>
      <dgm:spPr/>
      <dgm:t>
        <a:bodyPr/>
        <a:lstStyle/>
        <a:p>
          <a:endParaRPr lang="en-US"/>
        </a:p>
      </dgm:t>
    </dgm:pt>
    <dgm:pt modelId="{A7D5574B-D22E-4880-9230-B562FA15D6F5}" type="sibTrans" cxnId="{5C84280E-B145-430B-B0D3-CA85D5704942}">
      <dgm:prSet/>
      <dgm:spPr/>
      <dgm:t>
        <a:bodyPr/>
        <a:lstStyle/>
        <a:p>
          <a:endParaRPr lang="en-US"/>
        </a:p>
      </dgm:t>
    </dgm:pt>
    <dgm:pt modelId="{A311A080-FC44-4191-9179-B74CA76195B0}">
      <dgm:prSet/>
      <dgm:spPr/>
      <dgm:t>
        <a:bodyPr/>
        <a:lstStyle/>
        <a:p>
          <a:r>
            <a:rPr lang="pt-BR"/>
            <a:t>Escreva com textura</a:t>
          </a:r>
          <a:endParaRPr lang="en-US"/>
        </a:p>
      </dgm:t>
    </dgm:pt>
    <dgm:pt modelId="{4BC6F555-9594-4481-A2AB-CE7C0CD590D1}" type="parTrans" cxnId="{C1E5D237-7C84-43F7-AFAA-4906F0F0402C}">
      <dgm:prSet/>
      <dgm:spPr/>
      <dgm:t>
        <a:bodyPr/>
        <a:lstStyle/>
        <a:p>
          <a:endParaRPr lang="en-US"/>
        </a:p>
      </dgm:t>
    </dgm:pt>
    <dgm:pt modelId="{39561FE7-8996-45AC-9AB5-8383F022ABFC}" type="sibTrans" cxnId="{C1E5D237-7C84-43F7-AFAA-4906F0F0402C}">
      <dgm:prSet/>
      <dgm:spPr/>
      <dgm:t>
        <a:bodyPr/>
        <a:lstStyle/>
        <a:p>
          <a:endParaRPr lang="en-US"/>
        </a:p>
      </dgm:t>
    </dgm:pt>
    <dgm:pt modelId="{7BAD4DD0-C2C1-414E-8917-6AA13268F823}" type="pres">
      <dgm:prSet presAssocID="{208DE441-6CC8-4BB3-A61B-65C34C51CF88}" presName="vert0" presStyleCnt="0">
        <dgm:presLayoutVars>
          <dgm:dir/>
          <dgm:animOne val="branch"/>
          <dgm:animLvl val="lvl"/>
        </dgm:presLayoutVars>
      </dgm:prSet>
      <dgm:spPr/>
    </dgm:pt>
    <dgm:pt modelId="{59CFEE63-A042-495E-8252-8CDC79722254}" type="pres">
      <dgm:prSet presAssocID="{43E98293-23F6-42E2-8A97-968BFE678A97}" presName="thickLine" presStyleLbl="alignNode1" presStyleIdx="0" presStyleCnt="3"/>
      <dgm:spPr/>
    </dgm:pt>
    <dgm:pt modelId="{1F7A6A2E-9F6B-4DA3-A552-0F6059321B46}" type="pres">
      <dgm:prSet presAssocID="{43E98293-23F6-42E2-8A97-968BFE678A97}" presName="horz1" presStyleCnt="0"/>
      <dgm:spPr/>
    </dgm:pt>
    <dgm:pt modelId="{6855AB7E-D5D9-4977-868B-3C278FCBDAC7}" type="pres">
      <dgm:prSet presAssocID="{43E98293-23F6-42E2-8A97-968BFE678A97}" presName="tx1" presStyleLbl="revTx" presStyleIdx="0" presStyleCnt="3"/>
      <dgm:spPr/>
    </dgm:pt>
    <dgm:pt modelId="{B69D4A64-BAB9-4D6D-818C-CDB3FC9923C7}" type="pres">
      <dgm:prSet presAssocID="{43E98293-23F6-42E2-8A97-968BFE678A97}" presName="vert1" presStyleCnt="0"/>
      <dgm:spPr/>
    </dgm:pt>
    <dgm:pt modelId="{CEFBF161-463F-41A1-9E79-2A53595B9612}" type="pres">
      <dgm:prSet presAssocID="{2C0CCA68-110F-489B-9223-9FE6F8CC70D2}" presName="thickLine" presStyleLbl="alignNode1" presStyleIdx="1" presStyleCnt="3"/>
      <dgm:spPr/>
    </dgm:pt>
    <dgm:pt modelId="{0DA96439-A2FA-4EB8-B6D9-831B4B17C204}" type="pres">
      <dgm:prSet presAssocID="{2C0CCA68-110F-489B-9223-9FE6F8CC70D2}" presName="horz1" presStyleCnt="0"/>
      <dgm:spPr/>
    </dgm:pt>
    <dgm:pt modelId="{04042D1E-4207-4D03-A5C5-7C45A90BAACD}" type="pres">
      <dgm:prSet presAssocID="{2C0CCA68-110F-489B-9223-9FE6F8CC70D2}" presName="tx1" presStyleLbl="revTx" presStyleIdx="1" presStyleCnt="3"/>
      <dgm:spPr/>
    </dgm:pt>
    <dgm:pt modelId="{C66E6283-FF71-462D-8526-2353AE5953C3}" type="pres">
      <dgm:prSet presAssocID="{2C0CCA68-110F-489B-9223-9FE6F8CC70D2}" presName="vert1" presStyleCnt="0"/>
      <dgm:spPr/>
    </dgm:pt>
    <dgm:pt modelId="{579FBEAA-6AC1-4D32-99A1-969FFEDBBA04}" type="pres">
      <dgm:prSet presAssocID="{A311A080-FC44-4191-9179-B74CA76195B0}" presName="thickLine" presStyleLbl="alignNode1" presStyleIdx="2" presStyleCnt="3"/>
      <dgm:spPr/>
    </dgm:pt>
    <dgm:pt modelId="{19E41123-0FAA-4280-8C89-01E860B9E568}" type="pres">
      <dgm:prSet presAssocID="{A311A080-FC44-4191-9179-B74CA76195B0}" presName="horz1" presStyleCnt="0"/>
      <dgm:spPr/>
    </dgm:pt>
    <dgm:pt modelId="{06376AA3-53DA-4786-B207-2FD0A63C5BA5}" type="pres">
      <dgm:prSet presAssocID="{A311A080-FC44-4191-9179-B74CA76195B0}" presName="tx1" presStyleLbl="revTx" presStyleIdx="2" presStyleCnt="3"/>
      <dgm:spPr/>
    </dgm:pt>
    <dgm:pt modelId="{45D8D950-EC98-4970-9643-666B896E6CF9}" type="pres">
      <dgm:prSet presAssocID="{A311A080-FC44-4191-9179-B74CA76195B0}" presName="vert1" presStyleCnt="0"/>
      <dgm:spPr/>
    </dgm:pt>
  </dgm:ptLst>
  <dgm:cxnLst>
    <dgm:cxn modelId="{5C84280E-B145-430B-B0D3-CA85D5704942}" srcId="{208DE441-6CC8-4BB3-A61B-65C34C51CF88}" destId="{2C0CCA68-110F-489B-9223-9FE6F8CC70D2}" srcOrd="1" destOrd="0" parTransId="{8996A7FA-D0DC-4EFA-BE82-5B79CE90FCD0}" sibTransId="{A7D5574B-D22E-4880-9230-B562FA15D6F5}"/>
    <dgm:cxn modelId="{750B320E-372D-4A6B-9E7F-0ED59D600D53}" type="presOf" srcId="{43E98293-23F6-42E2-8A97-968BFE678A97}" destId="{6855AB7E-D5D9-4977-868B-3C278FCBDAC7}" srcOrd="0" destOrd="0" presId="urn:microsoft.com/office/officeart/2008/layout/LinedList"/>
    <dgm:cxn modelId="{C1E5D237-7C84-43F7-AFAA-4906F0F0402C}" srcId="{208DE441-6CC8-4BB3-A61B-65C34C51CF88}" destId="{A311A080-FC44-4191-9179-B74CA76195B0}" srcOrd="2" destOrd="0" parTransId="{4BC6F555-9594-4481-A2AB-CE7C0CD590D1}" sibTransId="{39561FE7-8996-45AC-9AB5-8383F022ABFC}"/>
    <dgm:cxn modelId="{7285393E-0195-4025-B64B-989C3221FB3C}" srcId="{208DE441-6CC8-4BB3-A61B-65C34C51CF88}" destId="{43E98293-23F6-42E2-8A97-968BFE678A97}" srcOrd="0" destOrd="0" parTransId="{F2332673-0886-4C3D-8426-F23D368E6C4C}" sibTransId="{26275DE1-7723-43B9-8556-82992F2666DC}"/>
    <dgm:cxn modelId="{247E33A5-B42E-45C9-B866-9EDA934B2BA3}" type="presOf" srcId="{A311A080-FC44-4191-9179-B74CA76195B0}" destId="{06376AA3-53DA-4786-B207-2FD0A63C5BA5}" srcOrd="0" destOrd="0" presId="urn:microsoft.com/office/officeart/2008/layout/LinedList"/>
    <dgm:cxn modelId="{A7908BE5-8EDA-4033-9B33-E28112EB8504}" type="presOf" srcId="{208DE441-6CC8-4BB3-A61B-65C34C51CF88}" destId="{7BAD4DD0-C2C1-414E-8917-6AA13268F823}" srcOrd="0" destOrd="0" presId="urn:microsoft.com/office/officeart/2008/layout/LinedList"/>
    <dgm:cxn modelId="{ACA28DFA-6DB0-4672-B3E5-FE3F5B86CB4C}" type="presOf" srcId="{2C0CCA68-110F-489B-9223-9FE6F8CC70D2}" destId="{04042D1E-4207-4D03-A5C5-7C45A90BAACD}" srcOrd="0" destOrd="0" presId="urn:microsoft.com/office/officeart/2008/layout/LinedList"/>
    <dgm:cxn modelId="{5E0639EC-11F8-4A88-A2E9-8F54D5514683}" type="presParOf" srcId="{7BAD4DD0-C2C1-414E-8917-6AA13268F823}" destId="{59CFEE63-A042-495E-8252-8CDC79722254}" srcOrd="0" destOrd="0" presId="urn:microsoft.com/office/officeart/2008/layout/LinedList"/>
    <dgm:cxn modelId="{3FB39FCE-5387-4A57-8CE6-187251BE3AB2}" type="presParOf" srcId="{7BAD4DD0-C2C1-414E-8917-6AA13268F823}" destId="{1F7A6A2E-9F6B-4DA3-A552-0F6059321B46}" srcOrd="1" destOrd="0" presId="urn:microsoft.com/office/officeart/2008/layout/LinedList"/>
    <dgm:cxn modelId="{411909A3-0635-4FC3-B605-422745F2BACD}" type="presParOf" srcId="{1F7A6A2E-9F6B-4DA3-A552-0F6059321B46}" destId="{6855AB7E-D5D9-4977-868B-3C278FCBDAC7}" srcOrd="0" destOrd="0" presId="urn:microsoft.com/office/officeart/2008/layout/LinedList"/>
    <dgm:cxn modelId="{2AC5FAE7-2660-40D6-ABC7-005D925D3205}" type="presParOf" srcId="{1F7A6A2E-9F6B-4DA3-A552-0F6059321B46}" destId="{B69D4A64-BAB9-4D6D-818C-CDB3FC9923C7}" srcOrd="1" destOrd="0" presId="urn:microsoft.com/office/officeart/2008/layout/LinedList"/>
    <dgm:cxn modelId="{B0FD6EA6-AB30-41AA-A6B6-5FA25F83F5F9}" type="presParOf" srcId="{7BAD4DD0-C2C1-414E-8917-6AA13268F823}" destId="{CEFBF161-463F-41A1-9E79-2A53595B9612}" srcOrd="2" destOrd="0" presId="urn:microsoft.com/office/officeart/2008/layout/LinedList"/>
    <dgm:cxn modelId="{2839C505-DDF9-4C2C-B3E2-6DEE94371006}" type="presParOf" srcId="{7BAD4DD0-C2C1-414E-8917-6AA13268F823}" destId="{0DA96439-A2FA-4EB8-B6D9-831B4B17C204}" srcOrd="3" destOrd="0" presId="urn:microsoft.com/office/officeart/2008/layout/LinedList"/>
    <dgm:cxn modelId="{DF3AFED6-BFA3-4F29-8877-60E449134EF3}" type="presParOf" srcId="{0DA96439-A2FA-4EB8-B6D9-831B4B17C204}" destId="{04042D1E-4207-4D03-A5C5-7C45A90BAACD}" srcOrd="0" destOrd="0" presId="urn:microsoft.com/office/officeart/2008/layout/LinedList"/>
    <dgm:cxn modelId="{077E8A6F-4EE3-4B17-B6F7-5DCE6D7FCDB7}" type="presParOf" srcId="{0DA96439-A2FA-4EB8-B6D9-831B4B17C204}" destId="{C66E6283-FF71-462D-8526-2353AE5953C3}" srcOrd="1" destOrd="0" presId="urn:microsoft.com/office/officeart/2008/layout/LinedList"/>
    <dgm:cxn modelId="{27A5A2D1-50A0-4871-B57F-0D4F9F02C516}" type="presParOf" srcId="{7BAD4DD0-C2C1-414E-8917-6AA13268F823}" destId="{579FBEAA-6AC1-4D32-99A1-969FFEDBBA04}" srcOrd="4" destOrd="0" presId="urn:microsoft.com/office/officeart/2008/layout/LinedList"/>
    <dgm:cxn modelId="{8072EC02-AF45-4928-8E18-D9DBA7DD7110}" type="presParOf" srcId="{7BAD4DD0-C2C1-414E-8917-6AA13268F823}" destId="{19E41123-0FAA-4280-8C89-01E860B9E568}" srcOrd="5" destOrd="0" presId="urn:microsoft.com/office/officeart/2008/layout/LinedList"/>
    <dgm:cxn modelId="{EA76AD68-8FCE-422F-9131-E09B06AE9993}" type="presParOf" srcId="{19E41123-0FAA-4280-8C89-01E860B9E568}" destId="{06376AA3-53DA-4786-B207-2FD0A63C5BA5}" srcOrd="0" destOrd="0" presId="urn:microsoft.com/office/officeart/2008/layout/LinedList"/>
    <dgm:cxn modelId="{DB25C1AB-CF0B-4DC5-83D2-988F2B629860}" type="presParOf" srcId="{19E41123-0FAA-4280-8C89-01E860B9E568}" destId="{45D8D950-EC98-4970-9643-666B896E6C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DEC2B-B6A7-4705-BA15-C074DD459D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4D269D-08B8-4CBD-9F58-B3CC6F21F083}">
      <dgm:prSet/>
      <dgm:spPr/>
      <dgm:t>
        <a:bodyPr/>
        <a:lstStyle/>
        <a:p>
          <a:r>
            <a:rPr lang="pt-BR"/>
            <a:t>A decodificação é diferente da compreensão</a:t>
          </a:r>
          <a:endParaRPr lang="en-US"/>
        </a:p>
      </dgm:t>
    </dgm:pt>
    <dgm:pt modelId="{73B0A0F4-0646-46F0-BD4E-8C960EC36C36}" type="parTrans" cxnId="{F75BF785-4FE8-4C64-AABB-38E9ADDFDA65}">
      <dgm:prSet/>
      <dgm:spPr/>
      <dgm:t>
        <a:bodyPr/>
        <a:lstStyle/>
        <a:p>
          <a:endParaRPr lang="en-US"/>
        </a:p>
      </dgm:t>
    </dgm:pt>
    <dgm:pt modelId="{A0EFA03D-BA4A-4483-9DB7-89DA5CA82EFA}" type="sibTrans" cxnId="{F75BF785-4FE8-4C64-AABB-38E9ADDFDA65}">
      <dgm:prSet/>
      <dgm:spPr/>
      <dgm:t>
        <a:bodyPr/>
        <a:lstStyle/>
        <a:p>
          <a:endParaRPr lang="en-US"/>
        </a:p>
      </dgm:t>
    </dgm:pt>
    <dgm:pt modelId="{33E0972B-4B3E-4C04-BD46-C96AE8934095}">
      <dgm:prSet/>
      <dgm:spPr/>
      <dgm:t>
        <a:bodyPr/>
        <a:lstStyle/>
        <a:p>
          <a:r>
            <a:rPr lang="pt-BR"/>
            <a:t>A apropriação do sistema alfabético é parcial</a:t>
          </a:r>
          <a:endParaRPr lang="en-US"/>
        </a:p>
      </dgm:t>
    </dgm:pt>
    <dgm:pt modelId="{B16D830C-5AF9-4C2B-B903-196C032A5A97}" type="parTrans" cxnId="{D9DF130E-0466-4029-B52C-A1EAE6F36671}">
      <dgm:prSet/>
      <dgm:spPr/>
      <dgm:t>
        <a:bodyPr/>
        <a:lstStyle/>
        <a:p>
          <a:endParaRPr lang="en-US"/>
        </a:p>
      </dgm:t>
    </dgm:pt>
    <dgm:pt modelId="{B1124CD3-B26B-4A9B-89DA-D1242D8C0EEB}" type="sibTrans" cxnId="{D9DF130E-0466-4029-B52C-A1EAE6F36671}">
      <dgm:prSet/>
      <dgm:spPr/>
      <dgm:t>
        <a:bodyPr/>
        <a:lstStyle/>
        <a:p>
          <a:endParaRPr lang="en-US"/>
        </a:p>
      </dgm:t>
    </dgm:pt>
    <dgm:pt modelId="{2B4DDB27-23A8-4C12-B2CB-DCE3BBBFA9EF}">
      <dgm:prSet/>
      <dgm:spPr/>
      <dgm:t>
        <a:bodyPr/>
        <a:lstStyle/>
        <a:p>
          <a:r>
            <a:rPr lang="pt-BR"/>
            <a:t>A textura permanece próxima da língua oral</a:t>
          </a:r>
          <a:endParaRPr lang="en-US"/>
        </a:p>
      </dgm:t>
    </dgm:pt>
    <dgm:pt modelId="{1FB08F2E-8F4A-4389-BF16-266F5BF47B5F}" type="parTrans" cxnId="{87DE7FF0-B90E-408A-8170-CCBF0787BF70}">
      <dgm:prSet/>
      <dgm:spPr/>
      <dgm:t>
        <a:bodyPr/>
        <a:lstStyle/>
        <a:p>
          <a:endParaRPr lang="en-US"/>
        </a:p>
      </dgm:t>
    </dgm:pt>
    <dgm:pt modelId="{A25F936F-540F-4B65-9553-DB7244774478}" type="sibTrans" cxnId="{87DE7FF0-B90E-408A-8170-CCBF0787BF70}">
      <dgm:prSet/>
      <dgm:spPr/>
      <dgm:t>
        <a:bodyPr/>
        <a:lstStyle/>
        <a:p>
          <a:endParaRPr lang="en-US"/>
        </a:p>
      </dgm:t>
    </dgm:pt>
    <dgm:pt modelId="{9F5D8FC8-8D3E-4152-B871-CFF7139A598A}" type="pres">
      <dgm:prSet presAssocID="{5C7DEC2B-B6A7-4705-BA15-C074DD459DEF}" presName="linear" presStyleCnt="0">
        <dgm:presLayoutVars>
          <dgm:animLvl val="lvl"/>
          <dgm:resizeHandles val="exact"/>
        </dgm:presLayoutVars>
      </dgm:prSet>
      <dgm:spPr/>
    </dgm:pt>
    <dgm:pt modelId="{454AF1B8-5FDE-48EB-932A-285C64A2BEFA}" type="pres">
      <dgm:prSet presAssocID="{FC4D269D-08B8-4CBD-9F58-B3CC6F21F0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C4767D-22E8-4C87-99DF-D7CA19726517}" type="pres">
      <dgm:prSet presAssocID="{A0EFA03D-BA4A-4483-9DB7-89DA5CA82EFA}" presName="spacer" presStyleCnt="0"/>
      <dgm:spPr/>
    </dgm:pt>
    <dgm:pt modelId="{907147FD-C646-43B7-ADF2-CB37EDBD11CB}" type="pres">
      <dgm:prSet presAssocID="{33E0972B-4B3E-4C04-BD46-C96AE89340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A5D144-3E8F-42CF-A7CE-E243FC9D7B6B}" type="pres">
      <dgm:prSet presAssocID="{B1124CD3-B26B-4A9B-89DA-D1242D8C0EEB}" presName="spacer" presStyleCnt="0"/>
      <dgm:spPr/>
    </dgm:pt>
    <dgm:pt modelId="{F70B1937-FF04-479E-B7A1-7CD089AEDF29}" type="pres">
      <dgm:prSet presAssocID="{2B4DDB27-23A8-4C12-B2CB-DCE3BBBFA9E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DF130E-0466-4029-B52C-A1EAE6F36671}" srcId="{5C7DEC2B-B6A7-4705-BA15-C074DD459DEF}" destId="{33E0972B-4B3E-4C04-BD46-C96AE8934095}" srcOrd="1" destOrd="0" parTransId="{B16D830C-5AF9-4C2B-B903-196C032A5A97}" sibTransId="{B1124CD3-B26B-4A9B-89DA-D1242D8C0EEB}"/>
    <dgm:cxn modelId="{C90AA354-5F0E-4E16-9B28-8155CFE416F0}" type="presOf" srcId="{2B4DDB27-23A8-4C12-B2CB-DCE3BBBFA9EF}" destId="{F70B1937-FF04-479E-B7A1-7CD089AEDF29}" srcOrd="0" destOrd="0" presId="urn:microsoft.com/office/officeart/2005/8/layout/vList2"/>
    <dgm:cxn modelId="{C150BC77-1C6F-4007-9AAA-2EA9779F62AC}" type="presOf" srcId="{FC4D269D-08B8-4CBD-9F58-B3CC6F21F083}" destId="{454AF1B8-5FDE-48EB-932A-285C64A2BEFA}" srcOrd="0" destOrd="0" presId="urn:microsoft.com/office/officeart/2005/8/layout/vList2"/>
    <dgm:cxn modelId="{F75BF785-4FE8-4C64-AABB-38E9ADDFDA65}" srcId="{5C7DEC2B-B6A7-4705-BA15-C074DD459DEF}" destId="{FC4D269D-08B8-4CBD-9F58-B3CC6F21F083}" srcOrd="0" destOrd="0" parTransId="{73B0A0F4-0646-46F0-BD4E-8C960EC36C36}" sibTransId="{A0EFA03D-BA4A-4483-9DB7-89DA5CA82EFA}"/>
    <dgm:cxn modelId="{C40F5ABD-2D56-4022-961C-DCB6C26D6AD6}" type="presOf" srcId="{5C7DEC2B-B6A7-4705-BA15-C074DD459DEF}" destId="{9F5D8FC8-8D3E-4152-B871-CFF7139A598A}" srcOrd="0" destOrd="0" presId="urn:microsoft.com/office/officeart/2005/8/layout/vList2"/>
    <dgm:cxn modelId="{87DE7FF0-B90E-408A-8170-CCBF0787BF70}" srcId="{5C7DEC2B-B6A7-4705-BA15-C074DD459DEF}" destId="{2B4DDB27-23A8-4C12-B2CB-DCE3BBBFA9EF}" srcOrd="2" destOrd="0" parTransId="{1FB08F2E-8F4A-4389-BF16-266F5BF47B5F}" sibTransId="{A25F936F-540F-4B65-9553-DB7244774478}"/>
    <dgm:cxn modelId="{C78E2EF4-21A9-4B25-B0B4-B93A1C873422}" type="presOf" srcId="{33E0972B-4B3E-4C04-BD46-C96AE8934095}" destId="{907147FD-C646-43B7-ADF2-CB37EDBD11CB}" srcOrd="0" destOrd="0" presId="urn:microsoft.com/office/officeart/2005/8/layout/vList2"/>
    <dgm:cxn modelId="{1F78AFB7-D69D-4B68-9282-61B0489BDC9A}" type="presParOf" srcId="{9F5D8FC8-8D3E-4152-B871-CFF7139A598A}" destId="{454AF1B8-5FDE-48EB-932A-285C64A2BEFA}" srcOrd="0" destOrd="0" presId="urn:microsoft.com/office/officeart/2005/8/layout/vList2"/>
    <dgm:cxn modelId="{AB9B0505-473B-4D46-87F5-77AC223D4808}" type="presParOf" srcId="{9F5D8FC8-8D3E-4152-B871-CFF7139A598A}" destId="{AAC4767D-22E8-4C87-99DF-D7CA19726517}" srcOrd="1" destOrd="0" presId="urn:microsoft.com/office/officeart/2005/8/layout/vList2"/>
    <dgm:cxn modelId="{FF1A91B8-297B-4B1B-95E0-99E358DC4C2E}" type="presParOf" srcId="{9F5D8FC8-8D3E-4152-B871-CFF7139A598A}" destId="{907147FD-C646-43B7-ADF2-CB37EDBD11CB}" srcOrd="2" destOrd="0" presId="urn:microsoft.com/office/officeart/2005/8/layout/vList2"/>
    <dgm:cxn modelId="{46A2540B-8F02-4D9C-8713-871C53462469}" type="presParOf" srcId="{9F5D8FC8-8D3E-4152-B871-CFF7139A598A}" destId="{4DA5D144-3E8F-42CF-A7CE-E243FC9D7B6B}" srcOrd="3" destOrd="0" presId="urn:microsoft.com/office/officeart/2005/8/layout/vList2"/>
    <dgm:cxn modelId="{16162055-A7BB-48C1-A9F7-8AAFF9675316}" type="presParOf" srcId="{9F5D8FC8-8D3E-4152-B871-CFF7139A598A}" destId="{F70B1937-FF04-479E-B7A1-7CD089AEDF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951EF-2FF9-443C-904B-4343D60F73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FCCACC-CC5D-4BBC-94AA-06093267FC52}">
      <dgm:prSet/>
      <dgm:spPr/>
      <dgm:t>
        <a:bodyPr/>
        <a:lstStyle/>
        <a:p>
          <a:r>
            <a:rPr lang="pt-BR"/>
            <a:t>Representação das coisas            </a:t>
          </a:r>
          <a:endParaRPr lang="en-US"/>
        </a:p>
      </dgm:t>
    </dgm:pt>
    <dgm:pt modelId="{B57D6FF7-1C3D-4E6F-8EB4-3F943D00C82A}" type="parTrans" cxnId="{47556593-BB9E-46A7-94D6-82C3EEB7CD61}">
      <dgm:prSet/>
      <dgm:spPr/>
      <dgm:t>
        <a:bodyPr/>
        <a:lstStyle/>
        <a:p>
          <a:endParaRPr lang="en-US"/>
        </a:p>
      </dgm:t>
    </dgm:pt>
    <dgm:pt modelId="{3240B89D-8B72-4305-9001-6627931875EE}" type="sibTrans" cxnId="{47556593-BB9E-46A7-94D6-82C3EEB7CD61}">
      <dgm:prSet/>
      <dgm:spPr/>
      <dgm:t>
        <a:bodyPr/>
        <a:lstStyle/>
        <a:p>
          <a:endParaRPr lang="en-US"/>
        </a:p>
      </dgm:t>
    </dgm:pt>
    <dgm:pt modelId="{0DEFF46B-94BD-4BFD-9C48-D50F0F7F843B}">
      <dgm:prSet/>
      <dgm:spPr/>
      <dgm:t>
        <a:bodyPr/>
        <a:lstStyle/>
        <a:p>
          <a:r>
            <a:rPr lang="pt-BR"/>
            <a:t>Representação das palavras    </a:t>
          </a:r>
          <a:endParaRPr lang="en-US"/>
        </a:p>
      </dgm:t>
    </dgm:pt>
    <dgm:pt modelId="{488879DB-F312-498D-9E5A-830E8460FB79}" type="parTrans" cxnId="{91BD9AF9-2EDF-4475-AE55-0C0128D4CECD}">
      <dgm:prSet/>
      <dgm:spPr/>
      <dgm:t>
        <a:bodyPr/>
        <a:lstStyle/>
        <a:p>
          <a:endParaRPr lang="en-US"/>
        </a:p>
      </dgm:t>
    </dgm:pt>
    <dgm:pt modelId="{A2BE8325-16CC-42A6-B911-88812940E2E1}" type="sibTrans" cxnId="{91BD9AF9-2EDF-4475-AE55-0C0128D4CECD}">
      <dgm:prSet/>
      <dgm:spPr/>
      <dgm:t>
        <a:bodyPr/>
        <a:lstStyle/>
        <a:p>
          <a:endParaRPr lang="en-US"/>
        </a:p>
      </dgm:t>
    </dgm:pt>
    <dgm:pt modelId="{CAD12954-1D61-414D-B119-ED409A7BD91D}">
      <dgm:prSet/>
      <dgm:spPr/>
      <dgm:t>
        <a:bodyPr/>
        <a:lstStyle/>
        <a:p>
          <a:r>
            <a:rPr lang="pt-BR"/>
            <a:t>Surgimento da sintaxe     </a:t>
          </a:r>
          <a:endParaRPr lang="en-US"/>
        </a:p>
      </dgm:t>
    </dgm:pt>
    <dgm:pt modelId="{6CB442E3-30A3-4C37-B605-0085DE00C187}" type="parTrans" cxnId="{98A09296-5936-4608-8C0B-8107C6F389E1}">
      <dgm:prSet/>
      <dgm:spPr/>
      <dgm:t>
        <a:bodyPr/>
        <a:lstStyle/>
        <a:p>
          <a:endParaRPr lang="en-US"/>
        </a:p>
      </dgm:t>
    </dgm:pt>
    <dgm:pt modelId="{02538513-56EC-41A8-ABE6-D031230022AA}" type="sibTrans" cxnId="{98A09296-5936-4608-8C0B-8107C6F389E1}">
      <dgm:prSet/>
      <dgm:spPr/>
      <dgm:t>
        <a:bodyPr/>
        <a:lstStyle/>
        <a:p>
          <a:endParaRPr lang="en-US"/>
        </a:p>
      </dgm:t>
    </dgm:pt>
    <dgm:pt modelId="{7AFF593D-969F-4060-9D02-667CA908744A}">
      <dgm:prSet/>
      <dgm:spPr/>
      <dgm:t>
        <a:bodyPr/>
        <a:lstStyle/>
        <a:p>
          <a:r>
            <a:rPr lang="pt-BR"/>
            <a:t>Surgimento das letras, com manutenção da sintaxe</a:t>
          </a:r>
          <a:endParaRPr lang="en-US"/>
        </a:p>
      </dgm:t>
    </dgm:pt>
    <dgm:pt modelId="{2536BE38-7E70-4796-989F-0EC6D848176D}" type="parTrans" cxnId="{32758DF1-209B-40E7-A474-7B3A4DB9AE16}">
      <dgm:prSet/>
      <dgm:spPr/>
      <dgm:t>
        <a:bodyPr/>
        <a:lstStyle/>
        <a:p>
          <a:endParaRPr lang="en-US"/>
        </a:p>
      </dgm:t>
    </dgm:pt>
    <dgm:pt modelId="{EEB5D784-30EA-4244-B015-A2D9709520FA}" type="sibTrans" cxnId="{32758DF1-209B-40E7-A474-7B3A4DB9AE16}">
      <dgm:prSet/>
      <dgm:spPr/>
      <dgm:t>
        <a:bodyPr/>
        <a:lstStyle/>
        <a:p>
          <a:endParaRPr lang="en-US"/>
        </a:p>
      </dgm:t>
    </dgm:pt>
    <dgm:pt modelId="{2716284F-7EC3-4590-AF21-A4140D202ADF}" type="pres">
      <dgm:prSet presAssocID="{450951EF-2FF9-443C-904B-4343D60F7309}" presName="root" presStyleCnt="0">
        <dgm:presLayoutVars>
          <dgm:dir/>
          <dgm:resizeHandles val="exact"/>
        </dgm:presLayoutVars>
      </dgm:prSet>
      <dgm:spPr/>
    </dgm:pt>
    <dgm:pt modelId="{9357D80B-36AF-4BE7-87FF-BD27AA2C74C6}" type="pres">
      <dgm:prSet presAssocID="{57FCCACC-CC5D-4BBC-94AA-06093267FC52}" presName="compNode" presStyleCnt="0"/>
      <dgm:spPr/>
    </dgm:pt>
    <dgm:pt modelId="{9FD4C373-F58A-4D59-A60D-F95E84AC7F8D}" type="pres">
      <dgm:prSet presAssocID="{57FCCACC-CC5D-4BBC-94AA-06093267FC52}" presName="bgRect" presStyleLbl="bgShp" presStyleIdx="0" presStyleCnt="4"/>
      <dgm:spPr/>
    </dgm:pt>
    <dgm:pt modelId="{D3952956-B5AD-41A7-9BC3-F6D7690F5DF2}" type="pres">
      <dgm:prSet presAssocID="{57FCCACC-CC5D-4BBC-94AA-06093267FC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4B0CE66-7D0B-40FD-A233-1AD0EF192EA8}" type="pres">
      <dgm:prSet presAssocID="{57FCCACC-CC5D-4BBC-94AA-06093267FC52}" presName="spaceRect" presStyleCnt="0"/>
      <dgm:spPr/>
    </dgm:pt>
    <dgm:pt modelId="{3BEE38E9-0522-4427-BE07-B9C475AA224E}" type="pres">
      <dgm:prSet presAssocID="{57FCCACC-CC5D-4BBC-94AA-06093267FC52}" presName="parTx" presStyleLbl="revTx" presStyleIdx="0" presStyleCnt="4">
        <dgm:presLayoutVars>
          <dgm:chMax val="0"/>
          <dgm:chPref val="0"/>
        </dgm:presLayoutVars>
      </dgm:prSet>
      <dgm:spPr/>
    </dgm:pt>
    <dgm:pt modelId="{FBEED4C4-4710-4C87-9108-D1E610EE2094}" type="pres">
      <dgm:prSet presAssocID="{3240B89D-8B72-4305-9001-6627931875EE}" presName="sibTrans" presStyleCnt="0"/>
      <dgm:spPr/>
    </dgm:pt>
    <dgm:pt modelId="{663A6973-5211-446B-A792-3B2F455A9EF2}" type="pres">
      <dgm:prSet presAssocID="{0DEFF46B-94BD-4BFD-9C48-D50F0F7F843B}" presName="compNode" presStyleCnt="0"/>
      <dgm:spPr/>
    </dgm:pt>
    <dgm:pt modelId="{FD5599B0-8F6E-40EE-A055-8E11044F09A8}" type="pres">
      <dgm:prSet presAssocID="{0DEFF46B-94BD-4BFD-9C48-D50F0F7F843B}" presName="bgRect" presStyleLbl="bgShp" presStyleIdx="1" presStyleCnt="4"/>
      <dgm:spPr/>
    </dgm:pt>
    <dgm:pt modelId="{D81EF6B4-FA82-45D0-9312-3BDB61DD3D68}" type="pres">
      <dgm:prSet presAssocID="{0DEFF46B-94BD-4BFD-9C48-D50F0F7F84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C50525BB-0A05-44CD-91C9-6FA1CB407060}" type="pres">
      <dgm:prSet presAssocID="{0DEFF46B-94BD-4BFD-9C48-D50F0F7F843B}" presName="spaceRect" presStyleCnt="0"/>
      <dgm:spPr/>
    </dgm:pt>
    <dgm:pt modelId="{63DA5B39-7BC5-45FB-83A3-BFC640AE300A}" type="pres">
      <dgm:prSet presAssocID="{0DEFF46B-94BD-4BFD-9C48-D50F0F7F843B}" presName="parTx" presStyleLbl="revTx" presStyleIdx="1" presStyleCnt="4">
        <dgm:presLayoutVars>
          <dgm:chMax val="0"/>
          <dgm:chPref val="0"/>
        </dgm:presLayoutVars>
      </dgm:prSet>
      <dgm:spPr/>
    </dgm:pt>
    <dgm:pt modelId="{0B9A3743-07E0-44AD-B616-0582C577D826}" type="pres">
      <dgm:prSet presAssocID="{A2BE8325-16CC-42A6-B911-88812940E2E1}" presName="sibTrans" presStyleCnt="0"/>
      <dgm:spPr/>
    </dgm:pt>
    <dgm:pt modelId="{6E919180-34B3-4E6C-A9E4-6882E0E18D16}" type="pres">
      <dgm:prSet presAssocID="{CAD12954-1D61-414D-B119-ED409A7BD91D}" presName="compNode" presStyleCnt="0"/>
      <dgm:spPr/>
    </dgm:pt>
    <dgm:pt modelId="{63A7297D-6FAD-45CF-ACC8-9728B564A382}" type="pres">
      <dgm:prSet presAssocID="{CAD12954-1D61-414D-B119-ED409A7BD91D}" presName="bgRect" presStyleLbl="bgShp" presStyleIdx="2" presStyleCnt="4"/>
      <dgm:spPr/>
    </dgm:pt>
    <dgm:pt modelId="{BA9E4DE7-96BA-47C8-AF18-ADD6B4526602}" type="pres">
      <dgm:prSet presAssocID="{CAD12954-1D61-414D-B119-ED409A7BD9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E11FB975-521E-4A57-A0A8-ADCB07EB6BCF}" type="pres">
      <dgm:prSet presAssocID="{CAD12954-1D61-414D-B119-ED409A7BD91D}" presName="spaceRect" presStyleCnt="0"/>
      <dgm:spPr/>
    </dgm:pt>
    <dgm:pt modelId="{738380AA-4323-452A-BF87-0C04267807AF}" type="pres">
      <dgm:prSet presAssocID="{CAD12954-1D61-414D-B119-ED409A7BD91D}" presName="parTx" presStyleLbl="revTx" presStyleIdx="2" presStyleCnt="4">
        <dgm:presLayoutVars>
          <dgm:chMax val="0"/>
          <dgm:chPref val="0"/>
        </dgm:presLayoutVars>
      </dgm:prSet>
      <dgm:spPr/>
    </dgm:pt>
    <dgm:pt modelId="{6437354B-1540-4A60-A5B7-B98C19DDC98A}" type="pres">
      <dgm:prSet presAssocID="{02538513-56EC-41A8-ABE6-D031230022AA}" presName="sibTrans" presStyleCnt="0"/>
      <dgm:spPr/>
    </dgm:pt>
    <dgm:pt modelId="{1F5D65B2-5E13-4633-8E5F-100585ACA26C}" type="pres">
      <dgm:prSet presAssocID="{7AFF593D-969F-4060-9D02-667CA908744A}" presName="compNode" presStyleCnt="0"/>
      <dgm:spPr/>
    </dgm:pt>
    <dgm:pt modelId="{E9A24FBB-1054-4196-A0B7-41D276F3F28F}" type="pres">
      <dgm:prSet presAssocID="{7AFF593D-969F-4060-9D02-667CA908744A}" presName="bgRect" presStyleLbl="bgShp" presStyleIdx="3" presStyleCnt="4"/>
      <dgm:spPr/>
    </dgm:pt>
    <dgm:pt modelId="{A9361A02-810E-42D5-938D-8A07C3649648}" type="pres">
      <dgm:prSet presAssocID="{7AFF593D-969F-4060-9D02-667CA90874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BAD88A1D-8A9B-47A7-B451-A0D8F34CDA1E}" type="pres">
      <dgm:prSet presAssocID="{7AFF593D-969F-4060-9D02-667CA908744A}" presName="spaceRect" presStyleCnt="0"/>
      <dgm:spPr/>
    </dgm:pt>
    <dgm:pt modelId="{56F9A37A-8738-47F8-8023-67D371D31FE3}" type="pres">
      <dgm:prSet presAssocID="{7AFF593D-969F-4060-9D02-667CA908744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479300-BC7F-49D2-9970-BC6ABC36BB25}" type="presOf" srcId="{CAD12954-1D61-414D-B119-ED409A7BD91D}" destId="{738380AA-4323-452A-BF87-0C04267807AF}" srcOrd="0" destOrd="0" presId="urn:microsoft.com/office/officeart/2018/2/layout/IconVerticalSolidList"/>
    <dgm:cxn modelId="{1B1C1514-4606-4766-AD0C-297B361F58C5}" type="presOf" srcId="{57FCCACC-CC5D-4BBC-94AA-06093267FC52}" destId="{3BEE38E9-0522-4427-BE07-B9C475AA224E}" srcOrd="0" destOrd="0" presId="urn:microsoft.com/office/officeart/2018/2/layout/IconVerticalSolidList"/>
    <dgm:cxn modelId="{6AA66436-52BC-4E6F-A779-C7BFCE330EE4}" type="presOf" srcId="{0DEFF46B-94BD-4BFD-9C48-D50F0F7F843B}" destId="{63DA5B39-7BC5-45FB-83A3-BFC640AE300A}" srcOrd="0" destOrd="0" presId="urn:microsoft.com/office/officeart/2018/2/layout/IconVerticalSolidList"/>
    <dgm:cxn modelId="{A43CD468-2742-4B3D-8F40-1CA57E3CC959}" type="presOf" srcId="{450951EF-2FF9-443C-904B-4343D60F7309}" destId="{2716284F-7EC3-4590-AF21-A4140D202ADF}" srcOrd="0" destOrd="0" presId="urn:microsoft.com/office/officeart/2018/2/layout/IconVerticalSolidList"/>
    <dgm:cxn modelId="{47556593-BB9E-46A7-94D6-82C3EEB7CD61}" srcId="{450951EF-2FF9-443C-904B-4343D60F7309}" destId="{57FCCACC-CC5D-4BBC-94AA-06093267FC52}" srcOrd="0" destOrd="0" parTransId="{B57D6FF7-1C3D-4E6F-8EB4-3F943D00C82A}" sibTransId="{3240B89D-8B72-4305-9001-6627931875EE}"/>
    <dgm:cxn modelId="{98A09296-5936-4608-8C0B-8107C6F389E1}" srcId="{450951EF-2FF9-443C-904B-4343D60F7309}" destId="{CAD12954-1D61-414D-B119-ED409A7BD91D}" srcOrd="2" destOrd="0" parTransId="{6CB442E3-30A3-4C37-B605-0085DE00C187}" sibTransId="{02538513-56EC-41A8-ABE6-D031230022AA}"/>
    <dgm:cxn modelId="{479D3BD4-03CE-4B2D-B182-E9661D307541}" type="presOf" srcId="{7AFF593D-969F-4060-9D02-667CA908744A}" destId="{56F9A37A-8738-47F8-8023-67D371D31FE3}" srcOrd="0" destOrd="0" presId="urn:microsoft.com/office/officeart/2018/2/layout/IconVerticalSolidList"/>
    <dgm:cxn modelId="{32758DF1-209B-40E7-A474-7B3A4DB9AE16}" srcId="{450951EF-2FF9-443C-904B-4343D60F7309}" destId="{7AFF593D-969F-4060-9D02-667CA908744A}" srcOrd="3" destOrd="0" parTransId="{2536BE38-7E70-4796-989F-0EC6D848176D}" sibTransId="{EEB5D784-30EA-4244-B015-A2D9709520FA}"/>
    <dgm:cxn modelId="{91BD9AF9-2EDF-4475-AE55-0C0128D4CECD}" srcId="{450951EF-2FF9-443C-904B-4343D60F7309}" destId="{0DEFF46B-94BD-4BFD-9C48-D50F0F7F843B}" srcOrd="1" destOrd="0" parTransId="{488879DB-F312-498D-9E5A-830E8460FB79}" sibTransId="{A2BE8325-16CC-42A6-B911-88812940E2E1}"/>
    <dgm:cxn modelId="{A500379A-6793-47F7-ADD8-97F1C187B345}" type="presParOf" srcId="{2716284F-7EC3-4590-AF21-A4140D202ADF}" destId="{9357D80B-36AF-4BE7-87FF-BD27AA2C74C6}" srcOrd="0" destOrd="0" presId="urn:microsoft.com/office/officeart/2018/2/layout/IconVerticalSolidList"/>
    <dgm:cxn modelId="{4C710280-3E95-457E-AFCD-9209FDFF85F2}" type="presParOf" srcId="{9357D80B-36AF-4BE7-87FF-BD27AA2C74C6}" destId="{9FD4C373-F58A-4D59-A60D-F95E84AC7F8D}" srcOrd="0" destOrd="0" presId="urn:microsoft.com/office/officeart/2018/2/layout/IconVerticalSolidList"/>
    <dgm:cxn modelId="{D3E72E3A-BC14-471A-B03C-50659DD65EDB}" type="presParOf" srcId="{9357D80B-36AF-4BE7-87FF-BD27AA2C74C6}" destId="{D3952956-B5AD-41A7-9BC3-F6D7690F5DF2}" srcOrd="1" destOrd="0" presId="urn:microsoft.com/office/officeart/2018/2/layout/IconVerticalSolidList"/>
    <dgm:cxn modelId="{82D25957-C80F-4384-923C-CA05EAE9F956}" type="presParOf" srcId="{9357D80B-36AF-4BE7-87FF-BD27AA2C74C6}" destId="{24B0CE66-7D0B-40FD-A233-1AD0EF192EA8}" srcOrd="2" destOrd="0" presId="urn:microsoft.com/office/officeart/2018/2/layout/IconVerticalSolidList"/>
    <dgm:cxn modelId="{2273F848-1F59-4AC4-BDC8-FB785C1927B8}" type="presParOf" srcId="{9357D80B-36AF-4BE7-87FF-BD27AA2C74C6}" destId="{3BEE38E9-0522-4427-BE07-B9C475AA224E}" srcOrd="3" destOrd="0" presId="urn:microsoft.com/office/officeart/2018/2/layout/IconVerticalSolidList"/>
    <dgm:cxn modelId="{DF2F3852-2926-4E44-A2C4-5CB4BF39DA8B}" type="presParOf" srcId="{2716284F-7EC3-4590-AF21-A4140D202ADF}" destId="{FBEED4C4-4710-4C87-9108-D1E610EE2094}" srcOrd="1" destOrd="0" presId="urn:microsoft.com/office/officeart/2018/2/layout/IconVerticalSolidList"/>
    <dgm:cxn modelId="{E1CB018E-D5F7-4C63-BA9C-8F391BE3E6A9}" type="presParOf" srcId="{2716284F-7EC3-4590-AF21-A4140D202ADF}" destId="{663A6973-5211-446B-A792-3B2F455A9EF2}" srcOrd="2" destOrd="0" presId="urn:microsoft.com/office/officeart/2018/2/layout/IconVerticalSolidList"/>
    <dgm:cxn modelId="{9C8B2DD0-91A7-4B9B-B37A-3E228CEFC475}" type="presParOf" srcId="{663A6973-5211-446B-A792-3B2F455A9EF2}" destId="{FD5599B0-8F6E-40EE-A055-8E11044F09A8}" srcOrd="0" destOrd="0" presId="urn:microsoft.com/office/officeart/2018/2/layout/IconVerticalSolidList"/>
    <dgm:cxn modelId="{79F37378-031A-4DF6-904C-00DA435A5379}" type="presParOf" srcId="{663A6973-5211-446B-A792-3B2F455A9EF2}" destId="{D81EF6B4-FA82-45D0-9312-3BDB61DD3D68}" srcOrd="1" destOrd="0" presId="urn:microsoft.com/office/officeart/2018/2/layout/IconVerticalSolidList"/>
    <dgm:cxn modelId="{17FE5BC6-8E0C-4506-86BE-CAFB7193A993}" type="presParOf" srcId="{663A6973-5211-446B-A792-3B2F455A9EF2}" destId="{C50525BB-0A05-44CD-91C9-6FA1CB407060}" srcOrd="2" destOrd="0" presId="urn:microsoft.com/office/officeart/2018/2/layout/IconVerticalSolidList"/>
    <dgm:cxn modelId="{AF95BC90-02D4-4EF7-9757-96D6E33734FB}" type="presParOf" srcId="{663A6973-5211-446B-A792-3B2F455A9EF2}" destId="{63DA5B39-7BC5-45FB-83A3-BFC640AE300A}" srcOrd="3" destOrd="0" presId="urn:microsoft.com/office/officeart/2018/2/layout/IconVerticalSolidList"/>
    <dgm:cxn modelId="{5E3E5C9B-59FE-40A5-B4F8-761D56E28A00}" type="presParOf" srcId="{2716284F-7EC3-4590-AF21-A4140D202ADF}" destId="{0B9A3743-07E0-44AD-B616-0582C577D826}" srcOrd="3" destOrd="0" presId="urn:microsoft.com/office/officeart/2018/2/layout/IconVerticalSolidList"/>
    <dgm:cxn modelId="{68A26F4B-F88A-4231-8D37-9A768FBEE7BC}" type="presParOf" srcId="{2716284F-7EC3-4590-AF21-A4140D202ADF}" destId="{6E919180-34B3-4E6C-A9E4-6882E0E18D16}" srcOrd="4" destOrd="0" presId="urn:microsoft.com/office/officeart/2018/2/layout/IconVerticalSolidList"/>
    <dgm:cxn modelId="{039BD624-AC59-4602-B06C-D986F4019930}" type="presParOf" srcId="{6E919180-34B3-4E6C-A9E4-6882E0E18D16}" destId="{63A7297D-6FAD-45CF-ACC8-9728B564A382}" srcOrd="0" destOrd="0" presId="urn:microsoft.com/office/officeart/2018/2/layout/IconVerticalSolidList"/>
    <dgm:cxn modelId="{2DEFC3BD-3E7F-4D77-8002-64B5CF02B5F9}" type="presParOf" srcId="{6E919180-34B3-4E6C-A9E4-6882E0E18D16}" destId="{BA9E4DE7-96BA-47C8-AF18-ADD6B4526602}" srcOrd="1" destOrd="0" presId="urn:microsoft.com/office/officeart/2018/2/layout/IconVerticalSolidList"/>
    <dgm:cxn modelId="{BBE465D3-7406-484A-9D42-D4E9D4BFDD66}" type="presParOf" srcId="{6E919180-34B3-4E6C-A9E4-6882E0E18D16}" destId="{E11FB975-521E-4A57-A0A8-ADCB07EB6BCF}" srcOrd="2" destOrd="0" presId="urn:microsoft.com/office/officeart/2018/2/layout/IconVerticalSolidList"/>
    <dgm:cxn modelId="{DDC25ED1-0F1B-4D70-BA40-EBD1A5C784D3}" type="presParOf" srcId="{6E919180-34B3-4E6C-A9E4-6882E0E18D16}" destId="{738380AA-4323-452A-BF87-0C04267807AF}" srcOrd="3" destOrd="0" presId="urn:microsoft.com/office/officeart/2018/2/layout/IconVerticalSolidList"/>
    <dgm:cxn modelId="{96D2F996-5637-4C20-A65C-B5AF13768101}" type="presParOf" srcId="{2716284F-7EC3-4590-AF21-A4140D202ADF}" destId="{6437354B-1540-4A60-A5B7-B98C19DDC98A}" srcOrd="5" destOrd="0" presId="urn:microsoft.com/office/officeart/2018/2/layout/IconVerticalSolidList"/>
    <dgm:cxn modelId="{69CD6C87-4506-4D58-B0F7-0B488657CE91}" type="presParOf" srcId="{2716284F-7EC3-4590-AF21-A4140D202ADF}" destId="{1F5D65B2-5E13-4633-8E5F-100585ACA26C}" srcOrd="6" destOrd="0" presId="urn:microsoft.com/office/officeart/2018/2/layout/IconVerticalSolidList"/>
    <dgm:cxn modelId="{FE5FF415-DE6F-464E-BCD2-C893E6CF51F9}" type="presParOf" srcId="{1F5D65B2-5E13-4633-8E5F-100585ACA26C}" destId="{E9A24FBB-1054-4196-A0B7-41D276F3F28F}" srcOrd="0" destOrd="0" presId="urn:microsoft.com/office/officeart/2018/2/layout/IconVerticalSolidList"/>
    <dgm:cxn modelId="{4A42B202-621C-45FE-8051-867ABF1C25C4}" type="presParOf" srcId="{1F5D65B2-5E13-4633-8E5F-100585ACA26C}" destId="{A9361A02-810E-42D5-938D-8A07C3649648}" srcOrd="1" destOrd="0" presId="urn:microsoft.com/office/officeart/2018/2/layout/IconVerticalSolidList"/>
    <dgm:cxn modelId="{A3BEB874-BD81-4942-829F-EF464B606690}" type="presParOf" srcId="{1F5D65B2-5E13-4633-8E5F-100585ACA26C}" destId="{BAD88A1D-8A9B-47A7-B451-A0D8F34CDA1E}" srcOrd="2" destOrd="0" presId="urn:microsoft.com/office/officeart/2018/2/layout/IconVerticalSolidList"/>
    <dgm:cxn modelId="{188E65AB-0F3F-4718-B5BA-1589F26347A8}" type="presParOf" srcId="{1F5D65B2-5E13-4633-8E5F-100585ACA26C}" destId="{56F9A37A-8738-47F8-8023-67D371D31F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FEE63-A042-495E-8252-8CDC79722254}">
      <dsp:nvSpPr>
        <dsp:cNvPr id="0" name=""/>
        <dsp:cNvSpPr/>
      </dsp:nvSpPr>
      <dsp:spPr>
        <a:xfrm>
          <a:off x="0" y="2717"/>
          <a:ext cx="50515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5AB7E-D5D9-4977-868B-3C278FCBDAC7}">
      <dsp:nvSpPr>
        <dsp:cNvPr id="0" name=""/>
        <dsp:cNvSpPr/>
      </dsp:nvSpPr>
      <dsp:spPr>
        <a:xfrm>
          <a:off x="0" y="2717"/>
          <a:ext cx="5051582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Compreenda os textos lidos</a:t>
          </a:r>
          <a:endParaRPr lang="en-US" sz="4300" kern="1200"/>
        </a:p>
      </dsp:txBody>
      <dsp:txXfrm>
        <a:off x="0" y="2717"/>
        <a:ext cx="5051582" cy="1853055"/>
      </dsp:txXfrm>
    </dsp:sp>
    <dsp:sp modelId="{CEFBF161-463F-41A1-9E79-2A53595B9612}">
      <dsp:nvSpPr>
        <dsp:cNvPr id="0" name=""/>
        <dsp:cNvSpPr/>
      </dsp:nvSpPr>
      <dsp:spPr>
        <a:xfrm>
          <a:off x="0" y="1855773"/>
          <a:ext cx="505158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42D1E-4207-4D03-A5C5-7C45A90BAACD}">
      <dsp:nvSpPr>
        <dsp:cNvPr id="0" name=""/>
        <dsp:cNvSpPr/>
      </dsp:nvSpPr>
      <dsp:spPr>
        <a:xfrm>
          <a:off x="0" y="1855773"/>
          <a:ext cx="5051582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Tenha se apropriado do sistema alfabético</a:t>
          </a:r>
          <a:endParaRPr lang="en-US" sz="4300" kern="1200"/>
        </a:p>
      </dsp:txBody>
      <dsp:txXfrm>
        <a:off x="0" y="1855773"/>
        <a:ext cx="5051582" cy="1853055"/>
      </dsp:txXfrm>
    </dsp:sp>
    <dsp:sp modelId="{579FBEAA-6AC1-4D32-99A1-969FFEDBBA04}">
      <dsp:nvSpPr>
        <dsp:cNvPr id="0" name=""/>
        <dsp:cNvSpPr/>
      </dsp:nvSpPr>
      <dsp:spPr>
        <a:xfrm>
          <a:off x="0" y="3708828"/>
          <a:ext cx="505158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76AA3-53DA-4786-B207-2FD0A63C5BA5}">
      <dsp:nvSpPr>
        <dsp:cNvPr id="0" name=""/>
        <dsp:cNvSpPr/>
      </dsp:nvSpPr>
      <dsp:spPr>
        <a:xfrm>
          <a:off x="0" y="3708828"/>
          <a:ext cx="5051582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Escreva com textura</a:t>
          </a:r>
          <a:endParaRPr lang="en-US" sz="4300" kern="1200"/>
        </a:p>
      </dsp:txBody>
      <dsp:txXfrm>
        <a:off x="0" y="3708828"/>
        <a:ext cx="5051582" cy="1853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AF1B8-5FDE-48EB-932A-285C64A2BEFA}">
      <dsp:nvSpPr>
        <dsp:cNvPr id="0" name=""/>
        <dsp:cNvSpPr/>
      </dsp:nvSpPr>
      <dsp:spPr>
        <a:xfrm>
          <a:off x="0" y="655600"/>
          <a:ext cx="5051582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A decodificação é diferente da compreensão</a:t>
          </a:r>
          <a:endParaRPr lang="en-US" sz="3400" kern="1200"/>
        </a:p>
      </dsp:txBody>
      <dsp:txXfrm>
        <a:off x="66025" y="721625"/>
        <a:ext cx="4919532" cy="1220470"/>
      </dsp:txXfrm>
    </dsp:sp>
    <dsp:sp modelId="{907147FD-C646-43B7-ADF2-CB37EDBD11CB}">
      <dsp:nvSpPr>
        <dsp:cNvPr id="0" name=""/>
        <dsp:cNvSpPr/>
      </dsp:nvSpPr>
      <dsp:spPr>
        <a:xfrm>
          <a:off x="0" y="2106040"/>
          <a:ext cx="5051582" cy="13525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A apropriação do sistema alfabético é parcial</a:t>
          </a:r>
          <a:endParaRPr lang="en-US" sz="3400" kern="1200"/>
        </a:p>
      </dsp:txBody>
      <dsp:txXfrm>
        <a:off x="66025" y="2172065"/>
        <a:ext cx="4919532" cy="1220470"/>
      </dsp:txXfrm>
    </dsp:sp>
    <dsp:sp modelId="{F70B1937-FF04-479E-B7A1-7CD089AEDF29}">
      <dsp:nvSpPr>
        <dsp:cNvPr id="0" name=""/>
        <dsp:cNvSpPr/>
      </dsp:nvSpPr>
      <dsp:spPr>
        <a:xfrm>
          <a:off x="0" y="3556481"/>
          <a:ext cx="5051582" cy="13525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A textura permanece próxima da língua oral</a:t>
          </a:r>
          <a:endParaRPr lang="en-US" sz="3400" kern="1200"/>
        </a:p>
      </dsp:txBody>
      <dsp:txXfrm>
        <a:off x="66025" y="3622506"/>
        <a:ext cx="4919532" cy="122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C373-F58A-4D59-A60D-F95E84AC7F8D}">
      <dsp:nvSpPr>
        <dsp:cNvPr id="0" name=""/>
        <dsp:cNvSpPr/>
      </dsp:nvSpPr>
      <dsp:spPr>
        <a:xfrm>
          <a:off x="0" y="2347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2956-B5AD-41A7-9BC3-F6D7690F5DF2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E38E9-0522-4427-BE07-B9C475AA224E}">
      <dsp:nvSpPr>
        <dsp:cNvPr id="0" name=""/>
        <dsp:cNvSpPr/>
      </dsp:nvSpPr>
      <dsp:spPr>
        <a:xfrm>
          <a:off x="1374223" y="2347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Representação das coisas            </a:t>
          </a:r>
          <a:endParaRPr lang="en-US" sz="2200" kern="1200"/>
        </a:p>
      </dsp:txBody>
      <dsp:txXfrm>
        <a:off x="1374223" y="2347"/>
        <a:ext cx="3312076" cy="1189803"/>
      </dsp:txXfrm>
    </dsp:sp>
    <dsp:sp modelId="{FD5599B0-8F6E-40EE-A055-8E11044F09A8}">
      <dsp:nvSpPr>
        <dsp:cNvPr id="0" name=""/>
        <dsp:cNvSpPr/>
      </dsp:nvSpPr>
      <dsp:spPr>
        <a:xfrm>
          <a:off x="0" y="1489602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EF6B4-FA82-45D0-9312-3BDB61DD3D68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A5B39-7BC5-45FB-83A3-BFC640AE300A}">
      <dsp:nvSpPr>
        <dsp:cNvPr id="0" name=""/>
        <dsp:cNvSpPr/>
      </dsp:nvSpPr>
      <dsp:spPr>
        <a:xfrm>
          <a:off x="1374223" y="1489602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Representação das palavras    </a:t>
          </a:r>
          <a:endParaRPr lang="en-US" sz="2200" kern="1200"/>
        </a:p>
      </dsp:txBody>
      <dsp:txXfrm>
        <a:off x="1374223" y="1489602"/>
        <a:ext cx="3312076" cy="1189803"/>
      </dsp:txXfrm>
    </dsp:sp>
    <dsp:sp modelId="{63A7297D-6FAD-45CF-ACC8-9728B564A382}">
      <dsp:nvSpPr>
        <dsp:cNvPr id="0" name=""/>
        <dsp:cNvSpPr/>
      </dsp:nvSpPr>
      <dsp:spPr>
        <a:xfrm>
          <a:off x="0" y="2976856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E4DE7-96BA-47C8-AF18-ADD6B4526602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380AA-4323-452A-BF87-0C04267807AF}">
      <dsp:nvSpPr>
        <dsp:cNvPr id="0" name=""/>
        <dsp:cNvSpPr/>
      </dsp:nvSpPr>
      <dsp:spPr>
        <a:xfrm>
          <a:off x="1374223" y="2976856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Surgimento da sintaxe     </a:t>
          </a:r>
          <a:endParaRPr lang="en-US" sz="2200" kern="1200"/>
        </a:p>
      </dsp:txBody>
      <dsp:txXfrm>
        <a:off x="1374223" y="2976856"/>
        <a:ext cx="3312076" cy="1189803"/>
      </dsp:txXfrm>
    </dsp:sp>
    <dsp:sp modelId="{E9A24FBB-1054-4196-A0B7-41D276F3F28F}">
      <dsp:nvSpPr>
        <dsp:cNvPr id="0" name=""/>
        <dsp:cNvSpPr/>
      </dsp:nvSpPr>
      <dsp:spPr>
        <a:xfrm>
          <a:off x="0" y="4464111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61A02-810E-42D5-938D-8A07C3649648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9A37A-8738-47F8-8023-67D371D31FE3}">
      <dsp:nvSpPr>
        <dsp:cNvPr id="0" name=""/>
        <dsp:cNvSpPr/>
      </dsp:nvSpPr>
      <dsp:spPr>
        <a:xfrm>
          <a:off x="1374223" y="4464111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Surgimento das letras, com manutenção da sintaxe</a:t>
          </a:r>
          <a:endParaRPr lang="en-US" sz="2200" kern="1200"/>
        </a:p>
      </dsp:txBody>
      <dsp:txXfrm>
        <a:off x="1374223" y="4464111"/>
        <a:ext cx="33120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BC30C15-8A42-45F1-971B-3745862B0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B6FAC8-5F87-418A-9893-81BFD0FFB0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0A9116-8E1A-474A-A370-18E2ADF40E80}" type="datetimeFigureOut">
              <a:rPr lang="pt-BR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0934815-A360-422E-828C-A944EA7CB2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B148303D-A783-4CC7-A6CF-B3FC39F0B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C67AB5-4995-434D-BECF-52DA8B3A31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D6BBF2-1E8E-4410-B40F-37CA6BE06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2600C3-F489-4205-ABE6-9A8F066C5B6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C6F29CF3-2D91-4F17-8146-C9CBA1827E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45810F02-4238-493F-AA4D-DF97899FF8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DC77303E-E9B3-43B5-BF2C-3F71A9951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2C8F4-C60D-4D8C-8C5E-F936FC72852B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B9F73-F514-4492-99CF-BF59F283C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E0963-481D-4AB0-94AB-A208314EF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D88913-52BF-4687-9E97-D7034AA7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5004F9-4F4B-443F-A7AB-85273796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2E9EDD-3CB9-4442-8149-7459FE0D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14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96C7D-C1BD-4EEB-9B5F-4605DC86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CBF52A-BD70-4B65-A2E7-FBB4BB1F5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17C92A-7FFE-4CE9-85AF-AC9F9688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1E180-9253-44FE-822D-A0FF8045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0CFF0E-851A-4076-8977-5E78B527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83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49CA80-8529-4DDD-8C35-5E8759D65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8DCB78-146E-4EC3-92AA-A0E194167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646B2C-6B5F-46F4-81B2-EC0F12C9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EA0963-BF25-4E68-A646-B89D1200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1D670F-F576-4821-B5E1-BA5190C6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23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pt-BR" noProof="0" dirty="0"/>
              <a:t>Clique no ícone para adicionar tabela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E3168B-9442-493D-9689-7C4F699C3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351F-4EBF-43C9-A6CA-96BE00353334}" type="datetimeFigureOut">
              <a:rPr lang="pt-BR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569BDA-ACC5-4825-8B7E-4B2C07A24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5BCF9FB-5F29-468A-8985-894049462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311FD-E058-4FE6-B506-4D52FBFA87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34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AEA77-FC99-4DA6-B2F8-469032F4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5637DC-7F74-49E0-9BED-818E75C72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BA8739-CD14-48F4-986C-494BB708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4D428E-994A-4333-9E13-B72B0966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8486-85A9-41E9-AC4E-48D7A844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1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72657-8C6E-4527-B95A-5E0E0E43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772BBF-95F0-46B7-BA37-3058EA0FE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C966A-53E3-4F82-8C0E-492C3064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42C448-6C83-48E5-81C3-D562A98C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EE3C87-3439-486D-9BB5-7228A713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032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0E975-66CF-46A8-8050-11E2D1DB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74C2E9-7849-4421-AD0B-A2F025D0C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599CED-C2ED-4C3B-AA49-034BD2A19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4B81A4-0F8D-4C24-9F23-7DA158C6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D72E91-645B-4A62-9489-6766EBAE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F21E68-EC6A-46D0-B606-FA73FEE7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24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C1221-93D4-41D1-B02D-6CF293CD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2FF2AD-E505-4275-86D1-061FAB0D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A56E82-1D1D-48CA-844E-1F7BDCDF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7A14A9-6D37-4BA9-AAF0-98FA97CE6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08D4369-BA94-4A06-8233-65D4A5486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B099CD-63B8-4BEE-9FD4-C9492CC1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77177E-0461-4337-A598-E614A2ED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11E3E8-6096-4B94-A48B-5EEA24B9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0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4A5F5-A5C6-43F2-8465-5D9021BF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845BCB-F1AA-415B-9E05-75EE93FE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B9B446-5D91-4CE5-9818-9B52BC59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B9B3DC-288F-483C-896C-906D258D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92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5A897A-CBAE-47C1-868F-699389D0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1D86D7-4DFE-4261-B852-DF7058E6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87720C-9486-4708-BF10-7341672A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982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BB902-0DFD-4C97-85C9-51F65EDB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1656C3-5AF3-4C91-94D0-4590FA34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C7E2F9-9716-41E2-A0AB-0B36F832A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51FB57-2EA8-471C-8DC7-2E008877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10CF5F-93E5-4FB7-9203-A4435636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08CB34-B6CB-4126-88A2-B558DEA0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4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739CE-E5E7-4842-99FD-F1764319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38B52A6-BA79-4762-A3E7-AE0152F86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783134-7289-4DB0-A4AA-C1F182BC3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D5FEA2-804A-4828-A8A4-CBA94C39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786C87-174A-413F-B97E-EC834B7B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F724C8-0094-4508-BD19-313D1A7A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47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6B932C4-E956-4836-8670-BE9E484D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C2EAD2-4A97-4C8D-AB20-EC92F67B6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98CE97-3DE8-464A-8FD7-358771ADF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5ADCE2-6082-4BA0-83B6-C4796ACDE7B0}" type="datetimeFigureOut">
              <a:rPr lang="pt-BR" smtClean="0"/>
              <a:pPr>
                <a:defRPr/>
              </a:pPr>
              <a:t>15/04/2020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4FB232-5E82-4257-A696-DF60A012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DAADE8-F754-4AB8-B7D7-BAD3B9521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E1C499-2FBE-4B02-9749-BB54D7BB77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7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the-rosetta-stone-1e03509704a3490e99a173e53b93e28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99" name="Subtítulo 2">
            <a:extLst>
              <a:ext uri="{FF2B5EF4-FFF2-40B4-BE49-F238E27FC236}">
                <a16:creationId xmlns:a16="http://schemas.microsoft.com/office/drawing/2014/main" id="{B99A8E6B-E92B-4FAC-8280-4633833C70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29724" y="4518923"/>
            <a:ext cx="2484551" cy="1141851"/>
          </a:xfrm>
          <a:noFill/>
        </p:spPr>
        <p:txBody>
          <a:bodyPr>
            <a:normAutofit/>
          </a:bodyPr>
          <a:lstStyle/>
          <a:p>
            <a:r>
              <a:rPr lang="pt-BR" altLang="pt-BR" sz="1700" b="1">
                <a:solidFill>
                  <a:srgbClr val="080808"/>
                </a:solidFill>
              </a:rPr>
              <a:t>O ensino da escrita e suas especificidades</a:t>
            </a:r>
          </a:p>
        </p:txBody>
      </p:sp>
      <p:sp>
        <p:nvSpPr>
          <p:cNvPr id="4098" name="Título 1">
            <a:extLst>
              <a:ext uri="{FF2B5EF4-FFF2-40B4-BE49-F238E27FC236}">
                <a16:creationId xmlns:a16="http://schemas.microsoft.com/office/drawing/2014/main" id="{73DB03A0-2014-4B3A-A2CD-E9BA2D23FF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03481" y="2353641"/>
            <a:ext cx="4337037" cy="2150719"/>
          </a:xfrm>
          <a:noFill/>
        </p:spPr>
        <p:txBody>
          <a:bodyPr anchor="ctr">
            <a:normAutofit/>
          </a:bodyPr>
          <a:lstStyle/>
          <a:p>
            <a:r>
              <a:rPr lang="pt-BR" altLang="pt-BR" sz="3100">
                <a:solidFill>
                  <a:srgbClr val="080808"/>
                </a:solidFill>
              </a:rPr>
              <a:t>Aula 7/15</a:t>
            </a:r>
            <a:br>
              <a:rPr lang="pt-BR" altLang="pt-BR" sz="3100">
                <a:solidFill>
                  <a:srgbClr val="080808"/>
                </a:solidFill>
              </a:rPr>
            </a:br>
            <a:endParaRPr lang="pt-BR" altLang="pt-BR" sz="3100">
              <a:solidFill>
                <a:srgbClr val="080808"/>
              </a:solidFill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8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98D7E30-EA14-4178-AC9A-44788267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437" y="847827"/>
            <a:ext cx="3532009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500"/>
              <a:t>Athanasius Kircher (1601 — 1680) 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60F9EA0-82EE-44FB-A83E-965822145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8421"/>
          <a:stretch/>
        </p:blipFill>
        <p:spPr>
          <a:xfrm>
            <a:off x="685800" y="847827"/>
            <a:ext cx="3696824" cy="52899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75782" y="2188548"/>
            <a:ext cx="329184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417136F-EFA5-4C9D-BCB0-CEC5B61F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6421" y="2508105"/>
            <a:ext cx="3532008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700" dirty="0"/>
              <a:t>1628, fez um </a:t>
            </a:r>
            <a:r>
              <a:rPr lang="en-US" sz="1700" dirty="0" err="1"/>
              <a:t>ano</a:t>
            </a:r>
            <a:r>
              <a:rPr lang="en-US" sz="1700" dirty="0"/>
              <a:t> de </a:t>
            </a:r>
            <a:r>
              <a:rPr lang="en-US" sz="1700" dirty="0" err="1"/>
              <a:t>retiro</a:t>
            </a:r>
            <a:r>
              <a:rPr lang="en-US" sz="1700" dirty="0"/>
              <a:t> </a:t>
            </a:r>
            <a:r>
              <a:rPr lang="en-US" sz="1700" dirty="0" err="1"/>
              <a:t>espiritual</a:t>
            </a:r>
            <a:endParaRPr lang="en-US" sz="1700" dirty="0"/>
          </a:p>
          <a:p>
            <a:pPr indent="-228600" defTabSz="914400"/>
            <a:r>
              <a:rPr lang="en-US" sz="1700" dirty="0" err="1"/>
              <a:t>Encontrou</a:t>
            </a:r>
            <a:r>
              <a:rPr lang="en-US" sz="1700" dirty="0"/>
              <a:t> </a:t>
            </a:r>
            <a:r>
              <a:rPr lang="en-US" sz="1700" dirty="0" err="1"/>
              <a:t>os</a:t>
            </a:r>
            <a:r>
              <a:rPr lang="en-US" sz="1700" dirty="0"/>
              <a:t> </a:t>
            </a:r>
            <a:r>
              <a:rPr lang="en-US" sz="1700" dirty="0" err="1"/>
              <a:t>hierógrifos</a:t>
            </a:r>
            <a:r>
              <a:rPr lang="en-US" sz="1700" dirty="0"/>
              <a:t> e </a:t>
            </a:r>
            <a:r>
              <a:rPr lang="en-US" sz="1700" dirty="0" err="1"/>
              <a:t>publicou</a:t>
            </a:r>
            <a:r>
              <a:rPr lang="en-US" sz="1700" dirty="0"/>
              <a:t> “</a:t>
            </a:r>
            <a:r>
              <a:rPr lang="en-US" sz="1700" dirty="0" err="1"/>
              <a:t>traduções</a:t>
            </a:r>
            <a:r>
              <a:rPr lang="en-US" sz="1700" dirty="0"/>
              <a:t>”</a:t>
            </a:r>
          </a:p>
          <a:p>
            <a:pPr indent="-228600" defTabSz="914400"/>
            <a:r>
              <a:rPr lang="en-US" sz="1700" dirty="0" err="1"/>
              <a:t>Mais</a:t>
            </a:r>
            <a:r>
              <a:rPr lang="en-US" sz="1700" dirty="0"/>
              <a:t> </a:t>
            </a:r>
            <a:r>
              <a:rPr lang="en-US" sz="1700" dirty="0" err="1"/>
              <a:t>tarde</a:t>
            </a:r>
            <a:r>
              <a:rPr lang="en-US" sz="1700" dirty="0"/>
              <a:t>, </a:t>
            </a:r>
            <a:r>
              <a:rPr lang="en-US" sz="1700" dirty="0" err="1"/>
              <a:t>elas</a:t>
            </a:r>
            <a:r>
              <a:rPr lang="en-US" sz="1700" dirty="0"/>
              <a:t> se </a:t>
            </a:r>
            <a:r>
              <a:rPr lang="en-US" sz="1700" dirty="0" err="1"/>
              <a:t>revelaram</a:t>
            </a:r>
            <a:r>
              <a:rPr lang="en-US" sz="1700" dirty="0"/>
              <a:t> </a:t>
            </a:r>
            <a:r>
              <a:rPr lang="en-US" sz="1700" dirty="0" err="1"/>
              <a:t>como</a:t>
            </a:r>
            <a:r>
              <a:rPr lang="en-US" sz="1700" dirty="0"/>
              <a:t> </a:t>
            </a:r>
            <a:r>
              <a:rPr lang="en-US" sz="1700" dirty="0" err="1"/>
              <a:t>absurdas</a:t>
            </a:r>
            <a:r>
              <a:rPr lang="en-US" sz="1700" dirty="0"/>
              <a:t> e </a:t>
            </a:r>
            <a:r>
              <a:rPr lang="en-US" sz="1700" dirty="0" err="1"/>
              <a:t>inúteis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1492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945B5F-67D0-4BB9-BB45-BAC4A900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87479"/>
            <a:ext cx="2583180" cy="1574874"/>
          </a:xfrm>
        </p:spPr>
        <p:txBody>
          <a:bodyPr anchor="b">
            <a:normAutofit/>
          </a:bodyPr>
          <a:lstStyle/>
          <a:p>
            <a:r>
              <a:rPr lang="pt-BR" sz="3000"/>
              <a:t>O que está escrito?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5763" y="73152"/>
            <a:ext cx="884223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19C5A9-980E-4BA7-BF3A-3BA61EC6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3155626"/>
            <a:ext cx="2583180" cy="2935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1600"/>
          </a:p>
          <a:p>
            <a:pPr marL="0" indent="0">
              <a:buNone/>
            </a:pPr>
            <a:endParaRPr lang="pt-BR" sz="1600"/>
          </a:p>
          <a:p>
            <a:pPr marL="0" indent="0">
              <a:buNone/>
            </a:pPr>
            <a:endParaRPr lang="pt-BR" sz="1600"/>
          </a:p>
          <a:p>
            <a:pPr marL="0" indent="0">
              <a:buNone/>
            </a:pPr>
            <a:endParaRPr lang="pt-BR" sz="16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55481D-43FF-487C-8CEE-D31BA8CB2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3" r="25971" b="2"/>
          <a:stretch/>
        </p:blipFill>
        <p:spPr>
          <a:xfrm>
            <a:off x="3350175" y="531074"/>
            <a:ext cx="2674620" cy="55771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063F43-E0EF-4F1E-8E79-418D7DBA5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55" r="29088" b="-1"/>
          <a:stretch/>
        </p:blipFill>
        <p:spPr>
          <a:xfrm>
            <a:off x="6240783" y="531074"/>
            <a:ext cx="2674620" cy="557711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1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ítulo 1">
            <a:extLst>
              <a:ext uri="{FF2B5EF4-FFF2-40B4-BE49-F238E27FC236}">
                <a16:creationId xmlns:a16="http://schemas.microsoft.com/office/drawing/2014/main" id="{885671DE-3D77-4D2C-AD22-00D288AB3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pt-BR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encontro da pedra da Roseta.</a:t>
            </a:r>
            <a:br>
              <a:rPr lang="en-US" altLang="pt-BR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altLang="pt-BR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que ela é?</a:t>
            </a:r>
          </a:p>
        </p:txBody>
      </p:sp>
      <p:sp>
        <p:nvSpPr>
          <p:cNvPr id="24579" name="Espaço Reservado para Conteúdo 2">
            <a:extLst>
              <a:ext uri="{FF2B5EF4-FFF2-40B4-BE49-F238E27FC236}">
                <a16:creationId xmlns:a16="http://schemas.microsoft.com/office/drawing/2014/main" id="{CAE4C85C-C4D2-4F57-BD57-56F1727F3B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/>
            <a:r>
              <a:rPr lang="en-US" altLang="pt-BR" sz="1600">
                <a:solidFill>
                  <a:schemeClr val="bg1"/>
                </a:solidFill>
              </a:rPr>
              <a:t>Um decreto assinado por Ptolomeu V em 196 a.C. É composta por três parágrafos com o mesmo texto nas línguas: </a:t>
            </a:r>
          </a:p>
          <a:p>
            <a:pPr marL="0" indent="-228600" defTabSz="914400"/>
            <a:endParaRPr lang="en-US" altLang="pt-BR" sz="1600">
              <a:solidFill>
                <a:schemeClr val="bg1"/>
              </a:solidFill>
            </a:endParaRPr>
          </a:p>
          <a:p>
            <a:pPr marL="0" indent="-228600" defTabSz="914400"/>
            <a:r>
              <a:rPr lang="en-US" altLang="pt-BR" sz="1600">
                <a:solidFill>
                  <a:schemeClr val="bg1"/>
                </a:solidFill>
              </a:rPr>
              <a:t>Forma hieroglífica do egípcio antigo</a:t>
            </a:r>
          </a:p>
          <a:p>
            <a:pPr marL="0" indent="-228600" defTabSz="914400"/>
            <a:endParaRPr lang="en-US" altLang="pt-BR" sz="1600">
              <a:solidFill>
                <a:schemeClr val="bg1"/>
              </a:solidFill>
            </a:endParaRPr>
          </a:p>
          <a:p>
            <a:pPr marL="0" indent="-228600" defTabSz="914400"/>
            <a:r>
              <a:rPr lang="en-US" altLang="pt-BR" sz="1600">
                <a:solidFill>
                  <a:schemeClr val="bg1"/>
                </a:solidFill>
              </a:rPr>
              <a:t>Demótico (egípcio tardio)</a:t>
            </a:r>
          </a:p>
          <a:p>
            <a:pPr marL="0" indent="-228600" defTabSz="914400"/>
            <a:endParaRPr lang="en-US" altLang="pt-BR" sz="1600">
              <a:solidFill>
                <a:schemeClr val="bg1"/>
              </a:solidFill>
            </a:endParaRPr>
          </a:p>
          <a:p>
            <a:pPr marL="0" indent="-228600" defTabSz="914400"/>
            <a:r>
              <a:rPr lang="en-US" altLang="pt-BR" sz="1600">
                <a:solidFill>
                  <a:schemeClr val="bg1"/>
                </a:solidFill>
              </a:rPr>
              <a:t>Grego antigo</a:t>
            </a:r>
          </a:p>
        </p:txBody>
      </p:sp>
      <p:pic>
        <p:nvPicPr>
          <p:cNvPr id="24580" name="Espaço Reservado para Conteúdo 1">
            <a:extLst>
              <a:ext uri="{FF2B5EF4-FFF2-40B4-BE49-F238E27FC236}">
                <a16:creationId xmlns:a16="http://schemas.microsoft.com/office/drawing/2014/main" id="{63545F2E-F3EA-41F8-94D9-98394C4C44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40" y="643467"/>
            <a:ext cx="4531041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4">
            <a:extLst>
              <a:ext uri="{FF2B5EF4-FFF2-40B4-BE49-F238E27FC236}">
                <a16:creationId xmlns:a16="http://schemas.microsoft.com/office/drawing/2014/main" id="{21A36DC0-DEBB-4935-9E07-489311D82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pt-BR" sz="4100" b="1"/>
              <a:t>Achado do exército de Napoleão, em 1799</a:t>
            </a:r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1CA70882-317A-4F8B-9FC4-FD2346490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63" r="17117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23557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9B8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Espaço Reservado para Conteúdo 5">
            <a:extLst>
              <a:ext uri="{FF2B5EF4-FFF2-40B4-BE49-F238E27FC236}">
                <a16:creationId xmlns:a16="http://schemas.microsoft.com/office/drawing/2014/main" id="{7C514961-7981-4FBA-8622-50EC24E189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>
              <a:spcBef>
                <a:spcPts val="1200"/>
              </a:spcBef>
            </a:pPr>
            <a:r>
              <a:rPr lang="en-US" altLang="pt-BR" sz="1700" dirty="0"/>
              <a:t>A </a:t>
            </a:r>
            <a:r>
              <a:rPr lang="en-US" altLang="pt-BR" sz="1700" dirty="0" err="1"/>
              <a:t>pedra</a:t>
            </a:r>
            <a:r>
              <a:rPr lang="en-US" altLang="pt-BR" sz="1700" dirty="0"/>
              <a:t> </a:t>
            </a:r>
            <a:r>
              <a:rPr lang="en-US" altLang="pt-BR" sz="1700" dirty="0" err="1"/>
              <a:t>foi</a:t>
            </a:r>
            <a:r>
              <a:rPr lang="en-US" altLang="pt-BR" sz="1700" dirty="0"/>
              <a:t> </a:t>
            </a:r>
            <a:r>
              <a:rPr lang="en-US" altLang="pt-BR" sz="1700" dirty="0" err="1"/>
              <a:t>encontrada</a:t>
            </a:r>
            <a:r>
              <a:rPr lang="en-US" altLang="pt-BR" sz="1700" dirty="0"/>
              <a:t> </a:t>
            </a:r>
            <a:r>
              <a:rPr lang="en-US" altLang="pt-BR" sz="1700" dirty="0" err="1"/>
              <a:t>na</a:t>
            </a:r>
            <a:r>
              <a:rPr lang="en-US" altLang="pt-BR" sz="1700" dirty="0"/>
              <a:t> </a:t>
            </a:r>
            <a:r>
              <a:rPr lang="en-US" altLang="pt-BR" sz="1700" dirty="0" err="1"/>
              <a:t>cidade</a:t>
            </a:r>
            <a:r>
              <a:rPr lang="en-US" altLang="pt-BR" sz="1700" dirty="0"/>
              <a:t> de </a:t>
            </a:r>
            <a:r>
              <a:rPr lang="en-US" altLang="pt-BR" sz="1700" dirty="0" err="1"/>
              <a:t>Roseta</a:t>
            </a:r>
            <a:r>
              <a:rPr lang="en-US" altLang="pt-BR" sz="1700" dirty="0"/>
              <a:t>, no </a:t>
            </a:r>
            <a:r>
              <a:rPr lang="en-US" altLang="pt-BR" sz="1700" dirty="0" err="1"/>
              <a:t>Egito</a:t>
            </a:r>
            <a:endParaRPr lang="en-US" altLang="pt-BR" sz="1700" dirty="0"/>
          </a:p>
          <a:p>
            <a:pPr marL="0" indent="-228600" defTabSz="914400">
              <a:spcBef>
                <a:spcPts val="1200"/>
              </a:spcBef>
            </a:pPr>
            <a:r>
              <a:rPr lang="en-US" altLang="pt-BR" sz="1700" dirty="0"/>
              <a:t>No final do </a:t>
            </a:r>
            <a:r>
              <a:rPr lang="en-US" altLang="pt-BR" sz="1700" dirty="0" err="1"/>
              <a:t>século</a:t>
            </a:r>
            <a:r>
              <a:rPr lang="en-US" altLang="pt-BR" sz="1700" dirty="0"/>
              <a:t> XIX, Champollion </a:t>
            </a:r>
            <a:r>
              <a:rPr lang="en-US" altLang="pt-BR" sz="1700" dirty="0" err="1"/>
              <a:t>decifrou</a:t>
            </a:r>
            <a:r>
              <a:rPr lang="en-US" altLang="pt-BR" sz="1700" dirty="0"/>
              <a:t> </a:t>
            </a:r>
            <a:r>
              <a:rPr lang="en-US" altLang="pt-BR" sz="1700" dirty="0" err="1"/>
              <a:t>seu</a:t>
            </a:r>
            <a:r>
              <a:rPr lang="en-US" altLang="pt-BR" sz="1700" dirty="0"/>
              <a:t> </a:t>
            </a:r>
            <a:r>
              <a:rPr lang="en-US" altLang="pt-BR" sz="1700" dirty="0" err="1"/>
              <a:t>conteúdo</a:t>
            </a:r>
            <a:endParaRPr lang="en-US" altLang="pt-BR" sz="1700" dirty="0"/>
          </a:p>
          <a:p>
            <a:pPr marL="0" indent="-228600" defTabSz="914400">
              <a:spcBef>
                <a:spcPts val="1200"/>
              </a:spcBef>
            </a:pPr>
            <a:r>
              <a:rPr lang="en-US" altLang="pt-BR" sz="1700" dirty="0" err="1"/>
              <a:t>Trabalhou</a:t>
            </a:r>
            <a:r>
              <a:rPr lang="en-US" altLang="pt-BR" sz="1700" dirty="0"/>
              <a:t> a </a:t>
            </a:r>
            <a:r>
              <a:rPr lang="en-US" altLang="pt-BR" sz="1700" dirty="0" err="1"/>
              <a:t>partir</a:t>
            </a:r>
            <a:r>
              <a:rPr lang="en-US" altLang="pt-BR" sz="1700" dirty="0"/>
              <a:t> da </a:t>
            </a:r>
            <a:r>
              <a:rPr lang="en-US" altLang="pt-BR" sz="1700" dirty="0" err="1"/>
              <a:t>comparação</a:t>
            </a:r>
            <a:r>
              <a:rPr lang="en-US" altLang="pt-BR" sz="1700" dirty="0"/>
              <a:t> das </a:t>
            </a:r>
            <a:r>
              <a:rPr lang="en-US" altLang="pt-BR" sz="1700" dirty="0" err="1"/>
              <a:t>versões</a:t>
            </a:r>
            <a:r>
              <a:rPr lang="en-US" altLang="pt-BR" sz="1700" dirty="0"/>
              <a:t> </a:t>
            </a:r>
          </a:p>
          <a:p>
            <a:pPr marL="0" indent="-228600" defTabSz="914400">
              <a:spcBef>
                <a:spcPts val="1200"/>
              </a:spcBef>
            </a:pPr>
            <a:r>
              <a:rPr lang="en-US" altLang="pt-BR" sz="1700" dirty="0" err="1"/>
              <a:t>Traz</a:t>
            </a:r>
            <a:r>
              <a:rPr lang="en-US" altLang="pt-BR" sz="1700" dirty="0"/>
              <a:t> a </a:t>
            </a:r>
            <a:r>
              <a:rPr lang="en-US" altLang="pt-BR" sz="1700" dirty="0" err="1"/>
              <a:t>mensagem</a:t>
            </a:r>
            <a:r>
              <a:rPr lang="en-US" altLang="pt-BR" sz="1700" dirty="0"/>
              <a:t> de </a:t>
            </a:r>
            <a:r>
              <a:rPr lang="en-US" altLang="pt-BR" sz="1700" dirty="0" err="1"/>
              <a:t>sacerdotes</a:t>
            </a:r>
            <a:r>
              <a:rPr lang="en-US" altLang="pt-BR" sz="1700" dirty="0"/>
              <a:t> que </a:t>
            </a:r>
            <a:r>
              <a:rPr lang="en-US" altLang="pt-BR" sz="1700" dirty="0" err="1"/>
              <a:t>elogiam</a:t>
            </a:r>
            <a:r>
              <a:rPr lang="en-US" altLang="pt-BR" sz="1700" dirty="0"/>
              <a:t> um </a:t>
            </a:r>
            <a:r>
              <a:rPr lang="en-US" altLang="pt-BR" sz="1700" dirty="0" err="1"/>
              <a:t>faraó</a:t>
            </a:r>
            <a:r>
              <a:rPr lang="en-US" altLang="pt-BR" sz="1700" dirty="0"/>
              <a:t> </a:t>
            </a:r>
          </a:p>
          <a:p>
            <a:pPr marL="0" indent="-228600" defTabSz="914400">
              <a:spcBef>
                <a:spcPts val="1200"/>
              </a:spcBef>
            </a:pPr>
            <a:r>
              <a:rPr lang="en-US" altLang="pt-BR" sz="1700" dirty="0" err="1"/>
              <a:t>Hoje</a:t>
            </a:r>
            <a:r>
              <a:rPr lang="en-US" altLang="pt-BR" sz="1700" dirty="0"/>
              <a:t> </a:t>
            </a:r>
            <a:r>
              <a:rPr lang="en-US" altLang="pt-BR" sz="1700" dirty="0" err="1"/>
              <a:t>está</a:t>
            </a:r>
            <a:r>
              <a:rPr lang="en-US" altLang="pt-BR" sz="1700" dirty="0"/>
              <a:t> no </a:t>
            </a:r>
            <a:r>
              <a:rPr lang="en-US" altLang="pt-BR" sz="1700" dirty="0" err="1"/>
              <a:t>Museu</a:t>
            </a:r>
            <a:r>
              <a:rPr lang="en-US" altLang="pt-BR" sz="1700" dirty="0"/>
              <a:t> </a:t>
            </a:r>
            <a:r>
              <a:rPr lang="en-US" altLang="pt-BR" sz="1700" dirty="0" err="1"/>
              <a:t>Britânico</a:t>
            </a:r>
            <a:r>
              <a:rPr lang="en-US" altLang="pt-BR" sz="1700" dirty="0"/>
              <a:t>, que </a:t>
            </a:r>
            <a:r>
              <a:rPr lang="en-US" altLang="pt-BR" sz="1700" dirty="0" err="1"/>
              <a:t>disponibiliza</a:t>
            </a:r>
            <a:r>
              <a:rPr lang="en-US" altLang="pt-BR" sz="1700" dirty="0"/>
              <a:t> a </a:t>
            </a:r>
            <a:r>
              <a:rPr lang="en-US" altLang="pt-BR" sz="1700" dirty="0" err="1"/>
              <a:t>visita</a:t>
            </a:r>
            <a:r>
              <a:rPr lang="en-US" altLang="pt-BR" sz="1700" dirty="0"/>
              <a:t> online:</a:t>
            </a:r>
          </a:p>
          <a:p>
            <a:pPr marL="0" indent="-228600" defTabSz="914400">
              <a:spcBef>
                <a:spcPts val="1200"/>
              </a:spcBef>
            </a:pPr>
            <a:r>
              <a:rPr lang="en-US" altLang="pt-BR" sz="1700" dirty="0">
                <a:hlinkClick r:id="rId3"/>
              </a:rPr>
              <a:t>https://sketchfab.com/3d-models/the-rosetta-stone-1e03509704a3490e99a173e53b93e282</a:t>
            </a:r>
            <a:endParaRPr lang="en-US" altLang="pt-BR" sz="1700" dirty="0"/>
          </a:p>
          <a:p>
            <a:pPr marL="0" indent="-228600" defTabSz="914400">
              <a:spcBef>
                <a:spcPts val="1200"/>
              </a:spcBef>
            </a:pPr>
            <a:endParaRPr lang="en-US" altLang="pt-BR" sz="1700" dirty="0"/>
          </a:p>
          <a:p>
            <a:pPr marL="0" indent="-228600" defTabSz="914400"/>
            <a:endParaRPr lang="en-US" altLang="pt-BR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52F8AE9-92A6-42A0-8E19-A0ACFFAA8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altLang="pt-BR" sz="4400" dirty="0" err="1">
                <a:solidFill>
                  <a:srgbClr val="FFFFFF"/>
                </a:solidFill>
              </a:rPr>
              <a:t>Filogênese</a:t>
            </a:r>
            <a:r>
              <a:rPr lang="en-US" altLang="pt-BR" sz="4400" dirty="0">
                <a:solidFill>
                  <a:srgbClr val="FFFFFF"/>
                </a:solidFill>
              </a:rPr>
              <a:t> </a:t>
            </a:r>
            <a:r>
              <a:rPr lang="en-US" altLang="pt-BR" sz="4400" dirty="0" err="1">
                <a:solidFill>
                  <a:srgbClr val="FFFFFF"/>
                </a:solidFill>
              </a:rPr>
              <a:t>igual</a:t>
            </a:r>
            <a:r>
              <a:rPr lang="en-US" altLang="pt-BR" sz="4400" dirty="0">
                <a:solidFill>
                  <a:srgbClr val="FFFFFF"/>
                </a:solidFill>
              </a:rPr>
              <a:t> à </a:t>
            </a:r>
            <a:r>
              <a:rPr lang="en-US" altLang="pt-BR" sz="4400" dirty="0" err="1">
                <a:solidFill>
                  <a:srgbClr val="FFFFFF"/>
                </a:solidFill>
              </a:rPr>
              <a:t>ontogênese</a:t>
            </a:r>
            <a:endParaRPr lang="en-US" altLang="pt-BR" sz="4400" dirty="0">
              <a:solidFill>
                <a:srgbClr val="FFFFFF"/>
              </a:solidFill>
            </a:endParaRPr>
          </a:p>
        </p:txBody>
      </p:sp>
      <p:pic>
        <p:nvPicPr>
          <p:cNvPr id="25604" name="Espaço Reservado para Conteúdo 2">
            <a:extLst>
              <a:ext uri="{FF2B5EF4-FFF2-40B4-BE49-F238E27FC236}">
                <a16:creationId xmlns:a16="http://schemas.microsoft.com/office/drawing/2014/main" id="{56CE6235-5BC8-4316-B5BD-CD030B11E2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958A7E1-D0E6-4050-82AC-661D41FF0EA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defRPr/>
            </a:pPr>
            <a:endParaRPr lang="en-US" altLang="pt-BR" sz="1700">
              <a:solidFill>
                <a:srgbClr val="FFFFFF"/>
              </a:solidFill>
            </a:endParaRPr>
          </a:p>
          <a:p>
            <a:pPr marL="0" indent="-228600" defTabSz="914400">
              <a:defRPr/>
            </a:pPr>
            <a:r>
              <a:rPr lang="en-US" altLang="pt-BR" sz="1700">
                <a:solidFill>
                  <a:srgbClr val="FFFFFF"/>
                </a:solidFill>
              </a:rPr>
              <a:t>Champollion se apoiou na repetição de símbolos da pedra</a:t>
            </a:r>
          </a:p>
          <a:p>
            <a:pPr indent="-228600" defTabSz="914400">
              <a:defRPr/>
            </a:pPr>
            <a:endParaRPr lang="en-US" altLang="pt-BR" sz="1700">
              <a:solidFill>
                <a:srgbClr val="FFFFFF"/>
              </a:solidFill>
            </a:endParaRPr>
          </a:p>
          <a:p>
            <a:pPr marL="0" indent="-228600" defTabSz="914400">
              <a:defRPr/>
            </a:pPr>
            <a:r>
              <a:rPr lang="en-US" altLang="pt-BR" sz="1700">
                <a:solidFill>
                  <a:srgbClr val="FFFFFF"/>
                </a:solidFill>
              </a:rPr>
              <a:t>Formulou uma </a:t>
            </a:r>
            <a:r>
              <a:rPr lang="en-US" altLang="pt-BR" sz="1700" b="1">
                <a:solidFill>
                  <a:srgbClr val="FFFFFF"/>
                </a:solidFill>
              </a:rPr>
              <a:t>lei: </a:t>
            </a:r>
            <a:r>
              <a:rPr lang="en-US" altLang="pt-BR" sz="1700">
                <a:solidFill>
                  <a:srgbClr val="FFFFFF"/>
                </a:solidFill>
              </a:rPr>
              <a:t>Onde escreve não é figurativo, onde é figurativo não escreve</a:t>
            </a:r>
          </a:p>
          <a:p>
            <a:pPr indent="-228600" defTabSz="914400">
              <a:defRPr/>
            </a:pPr>
            <a:endParaRPr lang="en-US" altLang="pt-BR"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52C141-0058-463D-B030-7E29EC37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/>
              <a:t>O que é fonetização da escrita?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869E3CD-A5D7-45BE-B0CA-2FDB9CAD3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035" r="-2" b="22426"/>
          <a:stretch/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CEF48D4-1AA9-42CA-A6D0-5735F754E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2039" y="4883544"/>
            <a:ext cx="49401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/>
            <a:r>
              <a:rPr lang="en-US" sz="1600"/>
              <a:t>O signo gráfico se distancia tão fortemente do objeto que no início ele representou de forma realista que a relação entre a forma da letra e a imagem original terminou por desaparecer</a:t>
            </a:r>
          </a:p>
          <a:p>
            <a:pPr marL="0" indent="-228600" defTabSz="914400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4624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77225D1-6324-45CA-97A7-A38ECE12E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389" b="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4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4E3DEE-06FE-4D04-B366-52C96C9C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Qual o caminho da representação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0C3699E-36CB-4354-A8FA-77489A06D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959647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30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ítulo 4">
            <a:extLst>
              <a:ext uri="{FF2B5EF4-FFF2-40B4-BE49-F238E27FC236}">
                <a16:creationId xmlns:a16="http://schemas.microsoft.com/office/drawing/2014/main" id="{9AF21FC9-AF5D-49DA-9E2D-BDB443AFA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endParaRPr lang="pt-BR" altLang="pt-BR" sz="4000">
              <a:solidFill>
                <a:srgbClr val="FFFFFF"/>
              </a:solidFill>
            </a:endParaRPr>
          </a:p>
        </p:txBody>
      </p:sp>
      <p:sp>
        <p:nvSpPr>
          <p:cNvPr id="26627" name="Espaço Reservado para Conteúdo 5">
            <a:extLst>
              <a:ext uri="{FF2B5EF4-FFF2-40B4-BE49-F238E27FC236}">
                <a16:creationId xmlns:a16="http://schemas.microsoft.com/office/drawing/2014/main" id="{A8D6746C-F614-4D63-B71D-C58192A08A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438400"/>
            <a:ext cx="7886700" cy="3738562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sz="2300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300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3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300" dirty="0"/>
              <a:t>Tentem vocês brincar de decifrador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98353E9-CA1B-4619-A6D0-70B6826A4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7651" name="Picture 4" descr="cartao">
            <a:extLst>
              <a:ext uri="{FF2B5EF4-FFF2-40B4-BE49-F238E27FC236}">
                <a16:creationId xmlns:a16="http://schemas.microsoft.com/office/drawing/2014/main" id="{A32DB5B9-A022-4001-9C20-111126E6E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333375"/>
            <a:ext cx="8912225" cy="6237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ítulo 1">
            <a:extLst>
              <a:ext uri="{FF2B5EF4-FFF2-40B4-BE49-F238E27FC236}">
                <a16:creationId xmlns:a16="http://schemas.microsoft.com/office/drawing/2014/main" id="{07DC0460-0EC6-4783-A455-2253600D6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altLang="pt-BR" b="1">
                <a:solidFill>
                  <a:srgbClr val="FFFFFF"/>
                </a:solidFill>
              </a:rPr>
              <a:t>Objetivo da parte 1</a:t>
            </a:r>
            <a:r>
              <a:rPr lang="pt-BR" altLang="pt-BR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3" name="Espaço Reservado para Conteúdo 2">
            <a:extLst>
              <a:ext uri="{FF2B5EF4-FFF2-40B4-BE49-F238E27FC236}">
                <a16:creationId xmlns:a16="http://schemas.microsoft.com/office/drawing/2014/main" id="{0A130A3E-5A08-4497-B836-D884B006CA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Apropriar-se da história da escrita na humanidade (filogênese) para ter maior compreensão da opacidade do sistema alfabético de representação do ponto de vista de uma criança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93AF4A4-D638-40B1-A1A6-FC2055A5D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5" name="Picture 4" descr="cartao">
            <a:extLst>
              <a:ext uri="{FF2B5EF4-FFF2-40B4-BE49-F238E27FC236}">
                <a16:creationId xmlns:a16="http://schemas.microsoft.com/office/drawing/2014/main" id="{B1ECC110-C976-4993-A5B3-5544517F3A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299450" cy="58086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7DE1A89-E956-4F07-BD28-83CDBC372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pt-BR" altLang="pt-BR" sz="4000">
                <a:solidFill>
                  <a:srgbClr val="FFFFFF"/>
                </a:solidFill>
              </a:rPr>
              <a:t>Quais as decisões a serem tomadas?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C4EA68F-E577-4F1A-85D0-04FAF7502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438400"/>
            <a:ext cx="7886700" cy="373856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AutoNum type="arabicParenR"/>
            </a:pPr>
            <a:endParaRPr lang="pt-BR" altLang="pt-BR" sz="2300"/>
          </a:p>
          <a:p>
            <a:pPr marL="571500" indent="-571500">
              <a:buFont typeface="Wingdings" panose="05000000000000000000" pitchFamily="2" charset="2"/>
              <a:buAutoNum type="arabicParenR"/>
            </a:pPr>
            <a:r>
              <a:rPr lang="pt-BR" altLang="pt-BR" sz="2300"/>
              <a:t>Qual é a ordem dos quadros?</a:t>
            </a:r>
          </a:p>
          <a:p>
            <a:pPr marL="571500" indent="-571500">
              <a:buFont typeface="Wingdings" panose="05000000000000000000" pitchFamily="2" charset="2"/>
              <a:buAutoNum type="arabicParenR"/>
            </a:pPr>
            <a:r>
              <a:rPr lang="pt-BR" altLang="pt-BR" sz="2300"/>
              <a:t>Qual o sistema de representação da Língua Hebraica?</a:t>
            </a:r>
          </a:p>
          <a:p>
            <a:pPr marL="571500" indent="-571500">
              <a:buFont typeface="Wingdings" panose="05000000000000000000" pitchFamily="2" charset="2"/>
              <a:buAutoNum type="arabicParenR"/>
            </a:pPr>
            <a:r>
              <a:rPr lang="pt-BR" altLang="pt-BR" sz="2300"/>
              <a:t>Existe alguma palavra conhecida?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FA82B501-AE3B-4FF4-8B7A-4687162CA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Conseguiram decifrar?</a:t>
            </a:r>
          </a:p>
        </p:txBody>
      </p:sp>
      <p:graphicFrame>
        <p:nvGraphicFramePr>
          <p:cNvPr id="82003" name="Group 83">
            <a:extLst>
              <a:ext uri="{FF2B5EF4-FFF2-40B4-BE49-F238E27FC236}">
                <a16:creationId xmlns:a16="http://schemas.microsoft.com/office/drawing/2014/main" id="{621E4C11-6E6C-40B5-A90B-C17590302F5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66738" y="1752600"/>
          <a:ext cx="8001000" cy="4541838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11:00  VERIFICAR E-MAIL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10:00  INTERVALO PARA  CAF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É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9: 30  CHEGADA NO ESCRIT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Ó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RIO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9:00  COME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Ç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 DO DIA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5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16:00 PREPARA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Ç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ÃO PARA O FIM DO DIA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15:00   INTERVALO PARA CAF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É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6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14:45 NAVEGANDO NA Internet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12:00 ALMO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Ç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 / REFEI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Ç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ÃO DO MEIO DIA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5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12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PROMO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Ç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ÕES PESSOAIS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11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VOCÊ EST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Á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CANSADO?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QUER MUDAR?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17:00 FIM DO DIA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9 -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16:30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SA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charset="0"/>
                        </a:rPr>
                        <a:t>Í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DA PARA CASA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2DF6DCF-F3C7-4AD6-B5F6-9C317A5DF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pt-BR" altLang="pt-BR" sz="2800">
                <a:solidFill>
                  <a:srgbClr val="FFFFFF"/>
                </a:solidFill>
              </a:rPr>
              <a:t>O que deve estar garantido após 5 anos de escolarização no Brasil? Que o aluno: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2459D638-FF7F-4B11-8989-906778400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674102"/>
              </p:ext>
            </p:extLst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506D78-0184-4807-8F5A-E6E7CFC0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que temos visto em nossas discussões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7161DD7-D096-469D-AF76-0CDCF049C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838974"/>
              </p:ext>
            </p:extLst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46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ítulo 1">
            <a:extLst>
              <a:ext uri="{FF2B5EF4-FFF2-40B4-BE49-F238E27FC236}">
                <a16:creationId xmlns:a16="http://schemas.microsoft.com/office/drawing/2014/main" id="{C8A790B2-1D98-49A2-8447-95CBC5267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pt-BR" sz="3500"/>
              <a:t>Referência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B34C639D-1A5C-4EB9-9F24-10BFD1A7E18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43039" y="2330505"/>
            <a:ext cx="3419569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r>
              <a:rPr lang="en-US" altLang="pt-BR" sz="1700" dirty="0"/>
              <a:t>DOBLHOLFER, E. </a:t>
            </a:r>
            <a:r>
              <a:rPr lang="en-US" altLang="pt-BR" sz="1700" i="1" dirty="0"/>
              <a:t>Le </a:t>
            </a:r>
            <a:r>
              <a:rPr lang="en-US" altLang="pt-BR" sz="1700" i="1" dirty="0" err="1"/>
              <a:t>Déchiffrement</a:t>
            </a:r>
            <a:r>
              <a:rPr lang="en-US" altLang="pt-BR" sz="1700" i="1" dirty="0"/>
              <a:t> des </a:t>
            </a:r>
            <a:r>
              <a:rPr lang="en-US" altLang="pt-BR" sz="1700" i="1" dirty="0" err="1"/>
              <a:t>écritures</a:t>
            </a:r>
            <a:r>
              <a:rPr lang="en-US" altLang="pt-BR" sz="1700" dirty="0"/>
              <a:t>. Paris: Arthaud, 1959.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61613757-105F-44E7-9085-0C4635734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739" r="-1" b="-1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39EBB10-156E-4EE2-8248-B6BDECC6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pt-BR" sz="4700"/>
              <a:t>Pontos de interesse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2946EA-47EA-4481-93FE-510683BBF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700" dirty="0"/>
              <a:t>Existem cerca de 400 escritas conhecidas, isso sem contar as variações</a:t>
            </a:r>
          </a:p>
          <a:p>
            <a:pPr marL="0" indent="0">
              <a:buNone/>
            </a:pPr>
            <a:r>
              <a:rPr lang="pt-BR" sz="1700" dirty="0"/>
              <a:t>Existem duas condições para chamar algo de escrita:</a:t>
            </a:r>
          </a:p>
          <a:p>
            <a:pPr marL="0" indent="0">
              <a:buNone/>
            </a:pPr>
            <a:endParaRPr lang="pt-BR" sz="1700" dirty="0"/>
          </a:p>
          <a:p>
            <a:pPr>
              <a:buFontTx/>
              <a:buChar char="-"/>
            </a:pPr>
            <a:r>
              <a:rPr lang="pt-BR" sz="1700" dirty="0"/>
              <a:t>Que haja desenho</a:t>
            </a:r>
          </a:p>
          <a:p>
            <a:pPr>
              <a:buFontTx/>
              <a:buChar char="-"/>
            </a:pPr>
            <a:r>
              <a:rPr lang="pt-BR" sz="1700" dirty="0"/>
              <a:t>Que aquele que escreve tenha uma intenção comunicativa </a:t>
            </a:r>
            <a:r>
              <a:rPr lang="pt-BR" sz="1700" dirty="0" err="1"/>
              <a:t>conigo</a:t>
            </a:r>
            <a:r>
              <a:rPr lang="pt-BR" sz="1700" dirty="0"/>
              <a:t> próprio (memória) ou com os outros</a:t>
            </a:r>
          </a:p>
        </p:txBody>
      </p:sp>
    </p:spTree>
    <p:extLst>
      <p:ext uri="{BB962C8B-B14F-4D97-AF65-F5344CB8AC3E}">
        <p14:creationId xmlns:p14="http://schemas.microsoft.com/office/powerpoint/2010/main" val="78481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08874-1EE7-4602-8D61-BA354BFF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As escritas mnemônicas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68847EAB-FF48-43D2-BDA0-4432B62F05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517" b="1627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2F9E10-73E4-46F1-AF27-75052B6BD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/>
            <a:r>
              <a:rPr lang="en-US" sz="1600" dirty="0"/>
              <a:t>As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conhecidas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quipos</a:t>
            </a:r>
            <a:r>
              <a:rPr lang="en-US" sz="1600" dirty="0"/>
              <a:t>, </a:t>
            </a:r>
            <a:r>
              <a:rPr lang="en-US" sz="1600" dirty="0" err="1"/>
              <a:t>utilizados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registros</a:t>
            </a:r>
            <a:r>
              <a:rPr lang="en-US" sz="1600" dirty="0"/>
              <a:t> </a:t>
            </a:r>
            <a:r>
              <a:rPr lang="en-US" sz="1600" dirty="0" err="1"/>
              <a:t>contábeis</a:t>
            </a:r>
            <a:r>
              <a:rPr lang="en-US" sz="1600" dirty="0"/>
              <a:t>, e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wampuns</a:t>
            </a:r>
            <a:r>
              <a:rPr lang="en-US" sz="1600" dirty="0"/>
              <a:t>  (</a:t>
            </a:r>
            <a:r>
              <a:rPr lang="en-US" sz="1600" dirty="0" err="1"/>
              <a:t>feitos</a:t>
            </a:r>
            <a:r>
              <a:rPr lang="en-US" sz="1600" dirty="0"/>
              <a:t> de </a:t>
            </a:r>
            <a:r>
              <a:rPr lang="en-US" sz="1600" dirty="0" err="1"/>
              <a:t>conchas</a:t>
            </a:r>
            <a:r>
              <a:rPr lang="en-US" sz="1600" dirty="0"/>
              <a:t>)</a:t>
            </a:r>
          </a:p>
          <a:p>
            <a:pPr marL="0" indent="-228600" defTabSz="914400"/>
            <a:endParaRPr lang="en-US" sz="1600" dirty="0"/>
          </a:p>
          <a:p>
            <a:pPr marL="0" indent="-228600" defTabSz="914400"/>
            <a:r>
              <a:rPr lang="en-US" sz="1600" dirty="0" err="1"/>
              <a:t>Elas</a:t>
            </a:r>
            <a:r>
              <a:rPr lang="en-US" sz="1600" dirty="0"/>
              <a:t> </a:t>
            </a:r>
            <a:r>
              <a:rPr lang="en-US" sz="1600" dirty="0" err="1"/>
              <a:t>transmitiam</a:t>
            </a:r>
            <a:r>
              <a:rPr lang="en-US" sz="1600" dirty="0"/>
              <a:t> </a:t>
            </a:r>
            <a:r>
              <a:rPr lang="en-US" sz="1600" dirty="0" err="1"/>
              <a:t>ideias</a:t>
            </a:r>
            <a:r>
              <a:rPr lang="en-US" sz="1600" dirty="0"/>
              <a:t>, e </a:t>
            </a:r>
            <a:r>
              <a:rPr lang="en-US" sz="1600" dirty="0" err="1"/>
              <a:t>não</a:t>
            </a:r>
            <a:r>
              <a:rPr lang="en-US" sz="1600" dirty="0"/>
              <a:t> </a:t>
            </a:r>
            <a:r>
              <a:rPr lang="en-US" sz="1600" dirty="0" err="1"/>
              <a:t>palavras</a:t>
            </a:r>
            <a:endParaRPr lang="en-US" sz="1600" dirty="0"/>
          </a:p>
          <a:p>
            <a:pPr marL="0" indent="-228600" defTabSz="914400"/>
            <a:endParaRPr lang="en-US" sz="1600" dirty="0"/>
          </a:p>
          <a:p>
            <a:pPr marL="0" indent="-228600" defTabSz="914400"/>
            <a:r>
              <a:rPr lang="en-US" sz="1600" dirty="0" err="1"/>
              <a:t>Apareceram</a:t>
            </a:r>
            <a:r>
              <a:rPr lang="en-US" sz="1600" dirty="0"/>
              <a:t> por </a:t>
            </a:r>
            <a:r>
              <a:rPr lang="en-US" sz="1600" dirty="0" err="1"/>
              <a:t>volta</a:t>
            </a:r>
            <a:r>
              <a:rPr lang="en-US" sz="1600" dirty="0"/>
              <a:t> de 4000 AC</a:t>
            </a:r>
          </a:p>
          <a:p>
            <a:pPr marL="0" indent="-228600" defTabSz="914400"/>
            <a:endParaRPr lang="en-US" sz="1600" dirty="0"/>
          </a:p>
          <a:p>
            <a:pPr marL="0" indent="-228600" defTabSz="91440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281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D34C0-B621-4F7C-A57B-E28EA14A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escritas figurativas (pictográfica ou ideográfica)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C410FB-C551-4CA9-8F74-BE30554F9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817D4D-91AA-410F-B440-8D994AB51A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5576" y="1690689"/>
            <a:ext cx="7759774" cy="448627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Também não representava a linguagem verbal, mas, sim, objetos, figuras e ideias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55DEF8-BC40-404D-BDFB-4E726C95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622" y="3001064"/>
            <a:ext cx="3641242" cy="283844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585B4E4-DAAD-4569-A2B0-6DA06B75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6" y="3016252"/>
            <a:ext cx="3142821" cy="2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6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4">
            <a:extLst>
              <a:ext uri="{FF2B5EF4-FFF2-40B4-BE49-F238E27FC236}">
                <a16:creationId xmlns:a16="http://schemas.microsoft.com/office/drawing/2014/main" id="{CF9593E6-F117-4CA6-9BE8-EE377C8790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7612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5BB88AB-A0BF-4ABA-A3D5-FF81DA9A1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pt-BR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</a:t>
            </a:r>
            <a:r>
              <a:rPr lang="en-US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pt-BR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pictogramas</a:t>
            </a:r>
            <a:r>
              <a:rPr lang="en-US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altLang="pt-BR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são</a:t>
            </a:r>
            <a:r>
              <a:rPr lang="en-US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pt-BR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também</a:t>
            </a:r>
            <a:r>
              <a:rPr lang="en-US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pt-BR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fonogramas</a:t>
            </a:r>
            <a:br>
              <a:rPr lang="en-US" altLang="pt-B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pt-BR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Apresentação na tela (4:3)</PresentationFormat>
  <Paragraphs>102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Aula 7/15 </vt:lpstr>
      <vt:lpstr>Objetivo da parte 1:</vt:lpstr>
      <vt:lpstr>O que deve estar garantido após 5 anos de escolarização no Brasil? Que o aluno:</vt:lpstr>
      <vt:lpstr>O que temos visto em nossas discussões</vt:lpstr>
      <vt:lpstr>Referência 1</vt:lpstr>
      <vt:lpstr>Pontos de interesse</vt:lpstr>
      <vt:lpstr>As escritas mnemônicas</vt:lpstr>
      <vt:lpstr>As escritas figurativas (pictográfica ou ideográfica)</vt:lpstr>
      <vt:lpstr>Os pictogramas que são também fonogramas </vt:lpstr>
      <vt:lpstr>Athanasius Kircher (1601 — 1680) </vt:lpstr>
      <vt:lpstr>O que está escrito?</vt:lpstr>
      <vt:lpstr>O encontro da pedra da Roseta. O que ela é?</vt:lpstr>
      <vt:lpstr>Achado do exército de Napoleão, em 1799</vt:lpstr>
      <vt:lpstr>Filogênese igual à ontogênese</vt:lpstr>
      <vt:lpstr>O que é fonetização da escrita?</vt:lpstr>
      <vt:lpstr>Apresentação do PowerPoint</vt:lpstr>
      <vt:lpstr>Qual o caminho da representação</vt:lpstr>
      <vt:lpstr>Apresentação do PowerPoint</vt:lpstr>
      <vt:lpstr>Apresentação do PowerPoint</vt:lpstr>
      <vt:lpstr>Apresentação do PowerPoint</vt:lpstr>
      <vt:lpstr>Quais as decisões a serem tomadas?</vt:lpstr>
      <vt:lpstr>Conseguiram decifrar?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7/15 </dc:title>
  <dc:creator>Claudia Riolfi</dc:creator>
  <cp:lastModifiedBy>Claudia Riolfi</cp:lastModifiedBy>
  <cp:revision>1</cp:revision>
  <dcterms:created xsi:type="dcterms:W3CDTF">2020-04-15T18:12:30Z</dcterms:created>
  <dcterms:modified xsi:type="dcterms:W3CDTF">2020-04-15T18:13:12Z</dcterms:modified>
</cp:coreProperties>
</file>