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</p:sldIdLst>
  <p:sldSz cx="9144000" cy="6858000" type="screen4x3"/>
  <p:notesSz cx="67818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8676-0F85-42BD-98F1-990AB8789510}" type="datetimeFigureOut">
              <a:rPr lang="pt-BR" smtClean="0"/>
              <a:t>04/03/2020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911C-E328-4F87-A0E4-46A9420E7F8B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http://www.movidoavento.com/engrenage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0575" cy="714375"/>
          </a:xfrm>
          <a:prstGeom prst="rect">
            <a:avLst/>
          </a:prstGeom>
          <a:noFill/>
        </p:spPr>
      </p:pic>
      <p:grpSp>
        <p:nvGrpSpPr>
          <p:cNvPr id="57" name="Grupo 56"/>
          <p:cNvGrpSpPr/>
          <p:nvPr/>
        </p:nvGrpSpPr>
        <p:grpSpPr>
          <a:xfrm>
            <a:off x="107504" y="753671"/>
            <a:ext cx="8890686" cy="5339625"/>
            <a:chOff x="107504" y="753671"/>
            <a:chExt cx="8890686" cy="5339625"/>
          </a:xfrm>
        </p:grpSpPr>
        <p:pic>
          <p:nvPicPr>
            <p:cNvPr id="4" name="Imagem 3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753671"/>
              <a:ext cx="4104456" cy="2952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Forma livre 11"/>
            <p:cNvSpPr/>
            <p:nvPr/>
          </p:nvSpPr>
          <p:spPr>
            <a:xfrm>
              <a:off x="790575" y="4714111"/>
              <a:ext cx="7381825" cy="315863"/>
            </a:xfrm>
            <a:custGeom>
              <a:avLst/>
              <a:gdLst>
                <a:gd name="connsiteX0" fmla="*/ 0 w 7791450"/>
                <a:gd name="connsiteY0" fmla="*/ 228600 h 333375"/>
                <a:gd name="connsiteX1" fmla="*/ 0 w 7791450"/>
                <a:gd name="connsiteY1" fmla="*/ 0 h 333375"/>
                <a:gd name="connsiteX2" fmla="*/ 7791450 w 7791450"/>
                <a:gd name="connsiteY2" fmla="*/ 0 h 333375"/>
                <a:gd name="connsiteX3" fmla="*/ 7791450 w 7791450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1450" h="333375">
                  <a:moveTo>
                    <a:pt x="0" y="228600"/>
                  </a:moveTo>
                  <a:lnTo>
                    <a:pt x="0" y="0"/>
                  </a:lnTo>
                  <a:lnTo>
                    <a:pt x="7791450" y="0"/>
                  </a:lnTo>
                  <a:lnTo>
                    <a:pt x="7791450" y="333375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14" name="Conector reto 13"/>
            <p:cNvCxnSpPr/>
            <p:nvPr/>
          </p:nvCxnSpPr>
          <p:spPr>
            <a:xfrm rot="5400000">
              <a:off x="1979712" y="5002143"/>
              <a:ext cx="57606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3419872" y="5002143"/>
              <a:ext cx="57606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>
              <a:off x="5004048" y="5002143"/>
              <a:ext cx="57606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rot="5400000">
              <a:off x="6372200" y="5002143"/>
              <a:ext cx="57606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 rot="5400000">
              <a:off x="4355976" y="4426079"/>
              <a:ext cx="57606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3580719" y="4056747"/>
              <a:ext cx="2071401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pt-BR" dirty="0" smtClean="0"/>
                <a:t>Bomba d água B230</a:t>
              </a:r>
              <a:endParaRPr lang="pt-BR" dirty="0"/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480291" y="1607035"/>
              <a:ext cx="2586182" cy="3445164"/>
            </a:xfrm>
            <a:custGeom>
              <a:avLst/>
              <a:gdLst>
                <a:gd name="connsiteX0" fmla="*/ 0 w 2586182"/>
                <a:gd name="connsiteY0" fmla="*/ 3445164 h 3445164"/>
                <a:gd name="connsiteX1" fmla="*/ 360218 w 2586182"/>
                <a:gd name="connsiteY1" fmla="*/ 1339273 h 3445164"/>
                <a:gd name="connsiteX2" fmla="*/ 2586182 w 2586182"/>
                <a:gd name="connsiteY2" fmla="*/ 0 h 344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6182" h="3445164">
                  <a:moveTo>
                    <a:pt x="0" y="3445164"/>
                  </a:moveTo>
                  <a:lnTo>
                    <a:pt x="360218" y="1339273"/>
                  </a:lnTo>
                  <a:lnTo>
                    <a:pt x="2586182" y="0"/>
                  </a:lnTo>
                </a:path>
              </a:pathLst>
            </a:cu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1819564" y="2632272"/>
              <a:ext cx="1533236" cy="2503054"/>
            </a:xfrm>
            <a:custGeom>
              <a:avLst/>
              <a:gdLst>
                <a:gd name="connsiteX0" fmla="*/ 0 w 1533236"/>
                <a:gd name="connsiteY0" fmla="*/ 2503054 h 2503054"/>
                <a:gd name="connsiteX1" fmla="*/ 184727 w 1533236"/>
                <a:gd name="connsiteY1" fmla="*/ 1246909 h 2503054"/>
                <a:gd name="connsiteX2" fmla="*/ 1533236 w 1533236"/>
                <a:gd name="connsiteY2" fmla="*/ 0 h 250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3236" h="2503054">
                  <a:moveTo>
                    <a:pt x="0" y="2503054"/>
                  </a:moveTo>
                  <a:lnTo>
                    <a:pt x="184727" y="1246909"/>
                  </a:lnTo>
                  <a:lnTo>
                    <a:pt x="1533236" y="0"/>
                  </a:lnTo>
                </a:path>
              </a:pathLst>
            </a:cu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3297382" y="2059617"/>
              <a:ext cx="785091" cy="3011055"/>
            </a:xfrm>
            <a:custGeom>
              <a:avLst/>
              <a:gdLst>
                <a:gd name="connsiteX0" fmla="*/ 147782 w 785091"/>
                <a:gd name="connsiteY0" fmla="*/ 3011055 h 3011055"/>
                <a:gd name="connsiteX1" fmla="*/ 0 w 785091"/>
                <a:gd name="connsiteY1" fmla="*/ 1902691 h 3011055"/>
                <a:gd name="connsiteX2" fmla="*/ 785091 w 785091"/>
                <a:gd name="connsiteY2" fmla="*/ 0 h 301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5091" h="3011055">
                  <a:moveTo>
                    <a:pt x="147782" y="3011055"/>
                  </a:moveTo>
                  <a:lnTo>
                    <a:pt x="0" y="1902691"/>
                  </a:lnTo>
                  <a:lnTo>
                    <a:pt x="785091" y="0"/>
                  </a:lnTo>
                </a:path>
              </a:pathLst>
            </a:cu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3713018" y="3454308"/>
              <a:ext cx="2299855" cy="1690255"/>
            </a:xfrm>
            <a:custGeom>
              <a:avLst/>
              <a:gdLst>
                <a:gd name="connsiteX0" fmla="*/ 1699491 w 2299855"/>
                <a:gd name="connsiteY0" fmla="*/ 1690255 h 1690255"/>
                <a:gd name="connsiteX1" fmla="*/ 2299855 w 2299855"/>
                <a:gd name="connsiteY1" fmla="*/ 803564 h 1690255"/>
                <a:gd name="connsiteX2" fmla="*/ 1560946 w 2299855"/>
                <a:gd name="connsiteY2" fmla="*/ 193964 h 1690255"/>
                <a:gd name="connsiteX3" fmla="*/ 0 w 2299855"/>
                <a:gd name="connsiteY3" fmla="*/ 0 h 1690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9855" h="1690255">
                  <a:moveTo>
                    <a:pt x="1699491" y="1690255"/>
                  </a:moveTo>
                  <a:lnTo>
                    <a:pt x="2299855" y="803564"/>
                  </a:lnTo>
                  <a:lnTo>
                    <a:pt x="1560946" y="193964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4802909" y="2761581"/>
              <a:ext cx="2272146" cy="2364509"/>
            </a:xfrm>
            <a:custGeom>
              <a:avLst/>
              <a:gdLst>
                <a:gd name="connsiteX0" fmla="*/ 2272146 w 2272146"/>
                <a:gd name="connsiteY0" fmla="*/ 2364509 h 2364509"/>
                <a:gd name="connsiteX1" fmla="*/ 1995055 w 2272146"/>
                <a:gd name="connsiteY1" fmla="*/ 1403927 h 2364509"/>
                <a:gd name="connsiteX2" fmla="*/ 0 w 2272146"/>
                <a:gd name="connsiteY2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2146" h="2364509">
                  <a:moveTo>
                    <a:pt x="2272146" y="2364509"/>
                  </a:moveTo>
                  <a:lnTo>
                    <a:pt x="1995055" y="1403927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5689600" y="2207399"/>
              <a:ext cx="2955636" cy="2844800"/>
            </a:xfrm>
            <a:custGeom>
              <a:avLst/>
              <a:gdLst>
                <a:gd name="connsiteX0" fmla="*/ 2955636 w 2955636"/>
                <a:gd name="connsiteY0" fmla="*/ 2844800 h 2844800"/>
                <a:gd name="connsiteX1" fmla="*/ 2669309 w 2955636"/>
                <a:gd name="connsiteY1" fmla="*/ 1487055 h 2844800"/>
                <a:gd name="connsiteX2" fmla="*/ 0 w 2955636"/>
                <a:gd name="connsiteY2" fmla="*/ 0 h 284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5636" h="2844800">
                  <a:moveTo>
                    <a:pt x="2955636" y="2844800"/>
                  </a:moveTo>
                  <a:lnTo>
                    <a:pt x="2669309" y="1487055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7236296" y="4859868"/>
              <a:ext cx="1761894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Motor a gasolina</a:t>
              </a:r>
            </a:p>
            <a:p>
              <a:pPr algn="ctr"/>
              <a:r>
                <a:rPr lang="pt-BR" dirty="0" smtClean="0"/>
                <a:t>c/conexão</a:t>
              </a: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156176" y="4859868"/>
              <a:ext cx="1039066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Corpo da</a:t>
              </a:r>
            </a:p>
            <a:p>
              <a:pPr algn="ctr"/>
              <a:r>
                <a:rPr lang="pt-BR" dirty="0" smtClean="0"/>
                <a:t>bomba</a:t>
              </a:r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3059832" y="4859868"/>
              <a:ext cx="1317668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Tanque de</a:t>
              </a:r>
            </a:p>
            <a:p>
              <a:pPr algn="ctr"/>
              <a:r>
                <a:rPr lang="pt-BR" dirty="0" smtClean="0"/>
                <a:t>combustível</a:t>
              </a:r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1583080" y="4859868"/>
              <a:ext cx="1404744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Componente</a:t>
              </a:r>
            </a:p>
            <a:p>
              <a:pPr algn="ctr"/>
              <a:r>
                <a:rPr lang="pt-BR" dirty="0" smtClean="0"/>
                <a:t>de partida</a:t>
              </a: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107504" y="4859868"/>
              <a:ext cx="1404744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Componente</a:t>
              </a:r>
            </a:p>
            <a:p>
              <a:pPr algn="ctr"/>
              <a:r>
                <a:rPr lang="pt-BR" dirty="0" smtClean="0"/>
                <a:t>de ignição</a:t>
              </a:r>
            </a:p>
          </p:txBody>
        </p:sp>
        <p:cxnSp>
          <p:nvCxnSpPr>
            <p:cNvPr id="54" name="Conector reto 53"/>
            <p:cNvCxnSpPr/>
            <p:nvPr/>
          </p:nvCxnSpPr>
          <p:spPr>
            <a:xfrm rot="5400000">
              <a:off x="5004048" y="5650215"/>
              <a:ext cx="57606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CaixaDeTexto 54"/>
            <p:cNvSpPr txBox="1"/>
            <p:nvPr/>
          </p:nvSpPr>
          <p:spPr>
            <a:xfrm>
              <a:off x="4427984" y="4859868"/>
              <a:ext cx="1697260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Aro de proteção</a:t>
              </a:r>
            </a:p>
            <a:p>
              <a:pPr algn="ctr"/>
              <a:r>
                <a:rPr lang="pt-BR" dirty="0" smtClean="0"/>
                <a:t>com base</a:t>
              </a:r>
              <a:endParaRPr lang="pt-BR" dirty="0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4295513" y="5723964"/>
              <a:ext cx="1962205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Tubo de aço 1” 1/2</a:t>
              </a: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6572849" y="408632"/>
            <a:ext cx="235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1ª avaliação 23 de abril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/>
          <a:lstStyle/>
          <a:p>
            <a:r>
              <a:rPr lang="pt-BR" dirty="0" smtClean="0"/>
              <a:t>DEMANDA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22991"/>
              </p:ext>
            </p:extLst>
          </p:nvPr>
        </p:nvGraphicFramePr>
        <p:xfrm>
          <a:off x="251520" y="1484784"/>
          <a:ext cx="8496945" cy="405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Demanda prevista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 anchor="ctr" anchorCtr="1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Bomba B230  12cv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4300 por mês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42,58</a:t>
                      </a:r>
                      <a:endParaRPr lang="pt-BR" dirty="0"/>
                    </a:p>
                  </a:txBody>
                  <a:tcPr anchor="ctr" anchorCtr="1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Bomba B230 16cv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2800 por mês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27,72</a:t>
                      </a:r>
                      <a:endParaRPr lang="pt-BR" dirty="0"/>
                    </a:p>
                  </a:txBody>
                  <a:tcPr anchor="ctr" anchorCtr="1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Bomba B230 25cv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3000 por</a:t>
                      </a:r>
                      <a:r>
                        <a:rPr lang="pt-BR" baseline="0" dirty="0" smtClean="0"/>
                        <a:t> mês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29,70</a:t>
                      </a:r>
                      <a:endParaRPr lang="pt-BR" dirty="0"/>
                    </a:p>
                  </a:txBody>
                  <a:tcPr anchor="ctr" anchorCtr="1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Observação</a:t>
                      </a:r>
                      <a:endParaRPr lang="pt-BR" dirty="0"/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Para os três produtos listados muda apenas o motor na estrutura do produto</a:t>
                      </a:r>
                    </a:p>
                    <a:p>
                      <a:pPr algn="ctr"/>
                      <a:r>
                        <a:rPr lang="pt-BR" dirty="0" smtClean="0"/>
                        <a:t>A empresa opera com três turnos de 8 horas cada com 1 hora</a:t>
                      </a:r>
                      <a:r>
                        <a:rPr lang="pt-BR" baseline="0" dirty="0" smtClean="0"/>
                        <a:t> de almoço (há sete linhas de montagem) e dois recursos nos demais processos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bomba de água </a:t>
            </a:r>
            <a:r>
              <a:rPr lang="pt-BR" dirty="0" smtClean="0"/>
              <a:t>a </a:t>
            </a:r>
            <a:r>
              <a:rPr lang="pt-BR" dirty="0"/>
              <a:t>gasolina de 3 polegadas</a:t>
            </a:r>
          </a:p>
          <a:p>
            <a:r>
              <a:rPr lang="pt-BR" dirty="0" smtClean="0"/>
              <a:t>Projeto: </a:t>
            </a:r>
            <a:r>
              <a:rPr lang="pt-BR" dirty="0"/>
              <a:t>Zhejiang China (Mainland)</a:t>
            </a:r>
          </a:p>
          <a:p>
            <a:r>
              <a:rPr lang="pt-BR" dirty="0"/>
              <a:t>Número modelo: WP80(3'')</a:t>
            </a:r>
          </a:p>
          <a:p>
            <a:r>
              <a:rPr lang="pt-BR" dirty="0"/>
              <a:t>Preço de Fob: FOB NINGBO US$ </a:t>
            </a:r>
            <a:r>
              <a:rPr lang="pt-BR" dirty="0" smtClean="0"/>
              <a:t>72 a 90</a:t>
            </a:r>
            <a:endParaRPr lang="pt-BR" dirty="0"/>
          </a:p>
          <a:p>
            <a:r>
              <a:rPr lang="pt-BR" dirty="0"/>
              <a:t>Porto: </a:t>
            </a:r>
            <a:r>
              <a:rPr lang="pt-BR" dirty="0" smtClean="0"/>
              <a:t>NINGBO</a:t>
            </a:r>
            <a:endParaRPr lang="pt-BR" dirty="0"/>
          </a:p>
          <a:p>
            <a:r>
              <a:rPr lang="pt-BR" dirty="0"/>
              <a:t>Quantidade de ordem mínima: </a:t>
            </a:r>
            <a:r>
              <a:rPr lang="pt-BR" dirty="0" smtClean="0"/>
              <a:t>50</a:t>
            </a:r>
            <a:endParaRPr lang="pt-BR" dirty="0"/>
          </a:p>
          <a:p>
            <a:r>
              <a:rPr lang="pt-BR" dirty="0"/>
              <a:t>Habilidade da fonte: </a:t>
            </a:r>
            <a:r>
              <a:rPr lang="pt-BR" dirty="0" smtClean="0"/>
              <a:t>101000 por Mês</a:t>
            </a:r>
            <a:endParaRPr lang="pt-BR" dirty="0"/>
          </a:p>
          <a:p>
            <a:r>
              <a:rPr lang="pt-BR" dirty="0"/>
              <a:t>Marca: </a:t>
            </a:r>
            <a:r>
              <a:rPr lang="pt-BR" dirty="0" smtClean="0"/>
              <a:t>BOXIANG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ROTEIRO DE FABRICAÇÃO DO ARO DE PROTEÇÃO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1628800"/>
          <a:ext cx="914400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3528392"/>
                <a:gridCol w="1368152"/>
                <a:gridCol w="1152128"/>
                <a:gridCol w="1008112"/>
                <a:gridCol w="971600"/>
              </a:tblGrid>
              <a:tr h="432048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Roteiro</a:t>
                      </a:r>
                      <a:r>
                        <a:rPr lang="pt-BR" baseline="0" dirty="0" smtClean="0"/>
                        <a:t> de fabricação</a:t>
                      </a:r>
                      <a:endParaRPr lang="pt-B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em minutos</a:t>
                      </a:r>
                      <a:endParaRPr lang="pt-B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i="1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Operação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Recurso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</a:t>
                      </a:r>
                      <a:r>
                        <a:rPr lang="pt-BR" baseline="0" dirty="0" smtClean="0"/>
                        <a:t> de processo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</a:t>
                      </a:r>
                      <a:r>
                        <a:rPr lang="pt-BR" i="1" dirty="0" smtClean="0"/>
                        <a:t>setup</a:t>
                      </a:r>
                      <a:endParaRPr lang="pt-BR" i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de rec.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corte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Serra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2,4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Faceamento e rebarbação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Torno Mec.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2,1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Pré montagem e montagem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montagem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1,8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solda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soldadores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Jateamento e pintura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pintura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1,7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ROTEIRO DE MONTAGEM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714400"/>
          <a:ext cx="9144000" cy="609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3528392"/>
                <a:gridCol w="1368152"/>
                <a:gridCol w="1152128"/>
                <a:gridCol w="1008112"/>
                <a:gridCol w="971600"/>
              </a:tblGrid>
              <a:tr h="432048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Roteiro</a:t>
                      </a:r>
                      <a:r>
                        <a:rPr lang="pt-BR" baseline="0" dirty="0" smtClean="0"/>
                        <a:t> de fabricação</a:t>
                      </a:r>
                      <a:endParaRPr lang="pt-B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em minutos</a:t>
                      </a:r>
                      <a:endParaRPr lang="pt-B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i="1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Operação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Recurso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</a:t>
                      </a:r>
                      <a:r>
                        <a:rPr lang="pt-BR" baseline="0" dirty="0" smtClean="0"/>
                        <a:t> de processo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</a:t>
                      </a:r>
                      <a:r>
                        <a:rPr lang="pt-BR" i="1" dirty="0" smtClean="0"/>
                        <a:t>setup</a:t>
                      </a:r>
                      <a:endParaRPr lang="pt-BR" i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de rec.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Acoplamento motor corpo da bomba 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r>
                        <a:rPr lang="pt-BR" baseline="0" dirty="0" smtClean="0"/>
                        <a:t> de montagem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Acoplamento motor com corpo da bomba mais sistema de partida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r>
                        <a:rPr lang="pt-BR" baseline="0" dirty="0" smtClean="0"/>
                        <a:t> de montagem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-------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Ajuste do componente</a:t>
                      </a:r>
                      <a:r>
                        <a:rPr lang="pt-BR" baseline="0" dirty="0" smtClean="0"/>
                        <a:t> da operação 20 no aro de proteção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Equipe</a:t>
                      </a:r>
                      <a:r>
                        <a:rPr lang="pt-BR" baseline="0" dirty="0" smtClean="0"/>
                        <a:t> de montagem</a:t>
                      </a:r>
                      <a:endParaRPr lang="pt-BR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-------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Montagem do componente da operação 20 com o sistema de ignição e tanque de combustível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Equipe</a:t>
                      </a:r>
                      <a:r>
                        <a:rPr lang="pt-BR" baseline="0" dirty="0" smtClean="0"/>
                        <a:t> de montagem</a:t>
                      </a:r>
                      <a:endParaRPr lang="pt-BR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0,25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-------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Teste e embalagem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Equipe</a:t>
                      </a:r>
                      <a:r>
                        <a:rPr lang="pt-BR" baseline="0" dirty="0" smtClean="0"/>
                        <a:t> de montagem</a:t>
                      </a:r>
                      <a:endParaRPr lang="pt-BR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-------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Tempo total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2,45</a:t>
                      </a:r>
                      <a:endParaRPr lang="pt-B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323</Words>
  <Application>Microsoft Office PowerPoint</Application>
  <PresentationFormat>Apresentação na tela (4:3)</PresentationFormat>
  <Paragraphs>120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DEMANDA</vt:lpstr>
      <vt:lpstr>ESPECIFICAÇÕES</vt:lpstr>
      <vt:lpstr>ROTEIRO DE FABRICAÇÃO DO ARO DE PROTEÇÃO</vt:lpstr>
      <vt:lpstr>ROTEIRO DE MONTAGEM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Departamento de Engenharia de Produção</dc:creator>
  <cp:lastModifiedBy>EESC</cp:lastModifiedBy>
  <cp:revision>28</cp:revision>
  <dcterms:created xsi:type="dcterms:W3CDTF">2011-06-01T11:21:26Z</dcterms:created>
  <dcterms:modified xsi:type="dcterms:W3CDTF">2020-03-04T10:12:25Z</dcterms:modified>
</cp:coreProperties>
</file>