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91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1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81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37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72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44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36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39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4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63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47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3C7E-5AC7-4396-B625-A0C4C1EB6464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43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1294" y="253720"/>
            <a:ext cx="9538447" cy="983409"/>
          </a:xfrm>
        </p:spPr>
        <p:txBody>
          <a:bodyPr/>
          <a:lstStyle/>
          <a:p>
            <a:r>
              <a:rPr lang="pt-BR" dirty="0"/>
              <a:t>Disciplina – Avaliação de  Tecnologias em Saúde</a:t>
            </a:r>
          </a:p>
          <a:p>
            <a:r>
              <a:rPr lang="pt-BR" dirty="0"/>
              <a:t>Programa de Mestrado Profissional em Gestão de Organizações de Saúde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43753" y="1438836"/>
            <a:ext cx="11388029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/>
              <a:t>Programação: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1 – Apresentação do Curso e “Princípios de Epidemiologia”  - 06/05/2021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2 – Ensaios Clínicos e ATS (Prof. Eduardo Barbosa Coelho) – 13/05/2021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3 – Evidências de mundo real (RWE)  e ATS (Prof. Eduardo Barbosa Coelho) – 20/05/2021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4 – Medicina personalizada ou de precisão (Prof. Eduardo Barbosa Coelho) – 27/05/2021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5 – Medicina Baseada em Evidências  (MBE) – 10/06/2021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6 – Instrumentos de ATS I – Parecer Técnico-Científico (PTC), Nota Técnica(NT) e Revisão sistemática (sem e com </a:t>
            </a:r>
            <a:r>
              <a:rPr lang="pt-BR" sz="2000" dirty="0" err="1"/>
              <a:t>metanálise</a:t>
            </a:r>
            <a:r>
              <a:rPr lang="pt-BR" sz="2000" dirty="0"/>
              <a:t>) - 17/06/2021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7 – Instrumento de ATS III – Avaliação econômica – 23/06/2021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/>
              <a:t>Aula 8 – Interpretação de Revisão sistemática (sem e com </a:t>
            </a:r>
            <a:r>
              <a:rPr lang="pt-BR" sz="2000" dirty="0" err="1"/>
              <a:t>metanálise</a:t>
            </a:r>
            <a:r>
              <a:rPr lang="pt-BR" sz="2000" dirty="0"/>
              <a:t>) e Interpretação de estudos de avaliação econômica – 30/06/2021</a:t>
            </a:r>
          </a:p>
        </p:txBody>
      </p:sp>
    </p:spTree>
    <p:extLst>
      <p:ext uri="{BB962C8B-B14F-4D97-AF65-F5344CB8AC3E}">
        <p14:creationId xmlns:p14="http://schemas.microsoft.com/office/powerpoint/2010/main" val="987156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Altacílio Nunes</dc:creator>
  <cp:lastModifiedBy>Altacílio Nunes</cp:lastModifiedBy>
  <cp:revision>2</cp:revision>
  <dcterms:created xsi:type="dcterms:W3CDTF">2020-05-05T15:48:16Z</dcterms:created>
  <dcterms:modified xsi:type="dcterms:W3CDTF">2021-05-06T14:28:16Z</dcterms:modified>
</cp:coreProperties>
</file>