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70" r:id="rId2"/>
    <p:sldId id="271" r:id="rId3"/>
    <p:sldId id="272" r:id="rId4"/>
    <p:sldId id="274" r:id="rId5"/>
    <p:sldId id="282" r:id="rId6"/>
    <p:sldId id="273" r:id="rId7"/>
    <p:sldId id="275" r:id="rId8"/>
    <p:sldId id="277" r:id="rId9"/>
    <p:sldId id="278" r:id="rId10"/>
    <p:sldId id="280" r:id="rId11"/>
    <p:sldId id="281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FFCCCC"/>
    <a:srgbClr val="CCFFFF"/>
    <a:srgbClr val="006699"/>
    <a:srgbClr val="009999"/>
    <a:srgbClr val="FFFF00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26904" autoAdjust="0"/>
    <p:restoredTop sz="96923" autoAdjust="0"/>
  </p:normalViewPr>
  <p:slideViewPr>
    <p:cSldViewPr>
      <p:cViewPr>
        <p:scale>
          <a:sx n="50" d="100"/>
          <a:sy n="50" d="100"/>
        </p:scale>
        <p:origin x="-139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0AF394-EE4C-4552-9A7B-AC1A13D8BC8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773011A-0496-4E92-86B2-AC9F8E2305BD}">
      <dgm:prSet phldrT="[Texto]"/>
      <dgm:spPr/>
      <dgm:t>
        <a:bodyPr/>
        <a:lstStyle/>
        <a:p>
          <a:r>
            <a:rPr lang="pt-PT" u="none" dirty="0" smtClean="0"/>
            <a:t>Custos de Prevenção</a:t>
          </a:r>
          <a:endParaRPr lang="pt-BR" u="none" dirty="0"/>
        </a:p>
      </dgm:t>
    </dgm:pt>
    <dgm:pt modelId="{59949968-6F23-4BED-A483-690999EA9A1E}" type="parTrans" cxnId="{B2DA1DEB-9C3D-4786-8B6F-E3CE80AB6BD0}">
      <dgm:prSet/>
      <dgm:spPr/>
      <dgm:t>
        <a:bodyPr/>
        <a:lstStyle/>
        <a:p>
          <a:endParaRPr lang="pt-BR"/>
        </a:p>
      </dgm:t>
    </dgm:pt>
    <dgm:pt modelId="{40ED470C-5D2C-4FE5-A9D1-992D416891BF}" type="sibTrans" cxnId="{B2DA1DEB-9C3D-4786-8B6F-E3CE80AB6BD0}">
      <dgm:prSet/>
      <dgm:spPr/>
      <dgm:t>
        <a:bodyPr/>
        <a:lstStyle/>
        <a:p>
          <a:endParaRPr lang="pt-BR"/>
        </a:p>
      </dgm:t>
    </dgm:pt>
    <dgm:pt modelId="{E2E6DBB4-D6D5-4270-BD6B-3CF49F3861F3}">
      <dgm:prSet phldrT="[Texto]"/>
      <dgm:spPr/>
      <dgm:t>
        <a:bodyPr/>
        <a:lstStyle/>
        <a:p>
          <a:r>
            <a:rPr lang="pt-PT" dirty="0" smtClean="0"/>
            <a:t>Planejamento do processo</a:t>
          </a:r>
          <a:endParaRPr lang="pt-BR" dirty="0"/>
        </a:p>
      </dgm:t>
    </dgm:pt>
    <dgm:pt modelId="{CBED337D-4183-425C-A431-4EC3C46B1424}" type="parTrans" cxnId="{ABEB20B7-20EA-4190-8200-F8A079223404}">
      <dgm:prSet/>
      <dgm:spPr/>
      <dgm:t>
        <a:bodyPr/>
        <a:lstStyle/>
        <a:p>
          <a:endParaRPr lang="pt-BR"/>
        </a:p>
      </dgm:t>
    </dgm:pt>
    <dgm:pt modelId="{E7C5145A-D464-4E5B-A6DD-CD6EEB613E9C}" type="sibTrans" cxnId="{ABEB20B7-20EA-4190-8200-F8A079223404}">
      <dgm:prSet/>
      <dgm:spPr/>
      <dgm:t>
        <a:bodyPr/>
        <a:lstStyle/>
        <a:p>
          <a:endParaRPr lang="pt-BR"/>
        </a:p>
      </dgm:t>
    </dgm:pt>
    <dgm:pt modelId="{F57E36F1-11FD-4B56-A197-5212CFB21655}">
      <dgm:prSet phldrT="[Texto]"/>
      <dgm:spPr/>
      <dgm:t>
        <a:bodyPr/>
        <a:lstStyle/>
        <a:p>
          <a:r>
            <a:rPr lang="pt-BR" dirty="0" smtClean="0"/>
            <a:t>Treinamento</a:t>
          </a:r>
          <a:endParaRPr lang="pt-BR" dirty="0"/>
        </a:p>
      </dgm:t>
    </dgm:pt>
    <dgm:pt modelId="{58133BE3-8BCE-4EE0-9F30-9D9C866415D9}" type="parTrans" cxnId="{3BAA0489-C957-4729-8657-84F0162B6193}">
      <dgm:prSet/>
      <dgm:spPr/>
      <dgm:t>
        <a:bodyPr/>
        <a:lstStyle/>
        <a:p>
          <a:endParaRPr lang="pt-BR"/>
        </a:p>
      </dgm:t>
    </dgm:pt>
    <dgm:pt modelId="{C783EB63-98F3-4587-81D8-A0B156642AD6}" type="sibTrans" cxnId="{3BAA0489-C957-4729-8657-84F0162B6193}">
      <dgm:prSet/>
      <dgm:spPr/>
      <dgm:t>
        <a:bodyPr/>
        <a:lstStyle/>
        <a:p>
          <a:endParaRPr lang="pt-BR"/>
        </a:p>
      </dgm:t>
    </dgm:pt>
    <dgm:pt modelId="{3A5C4EBD-F8AF-47A0-AFD4-B0BFB6B2733C}">
      <dgm:prSet phldrT="[Texto]"/>
      <dgm:spPr/>
      <dgm:t>
        <a:bodyPr/>
        <a:lstStyle/>
        <a:p>
          <a:r>
            <a:rPr lang="pt-BR" dirty="0" smtClean="0"/>
            <a:t>Custos de Avaliação</a:t>
          </a:r>
          <a:endParaRPr lang="pt-BR" dirty="0"/>
        </a:p>
      </dgm:t>
    </dgm:pt>
    <dgm:pt modelId="{BA55EA0D-44B0-4E6C-AF19-55F2255CD5B1}" type="parTrans" cxnId="{646F742B-6F82-44D4-99C7-C0DD6F4923BD}">
      <dgm:prSet/>
      <dgm:spPr/>
      <dgm:t>
        <a:bodyPr/>
        <a:lstStyle/>
        <a:p>
          <a:endParaRPr lang="pt-BR"/>
        </a:p>
      </dgm:t>
    </dgm:pt>
    <dgm:pt modelId="{20C4C72C-1DB0-4F0C-BC77-436F0BD62B27}" type="sibTrans" cxnId="{646F742B-6F82-44D4-99C7-C0DD6F4923BD}">
      <dgm:prSet/>
      <dgm:spPr/>
      <dgm:t>
        <a:bodyPr/>
        <a:lstStyle/>
        <a:p>
          <a:endParaRPr lang="pt-BR"/>
        </a:p>
      </dgm:t>
    </dgm:pt>
    <dgm:pt modelId="{F7C4F8C3-7601-43B4-8A75-4F9D252EF323}">
      <dgm:prSet phldrT="[Texto]"/>
      <dgm:spPr/>
      <dgm:t>
        <a:bodyPr/>
        <a:lstStyle/>
        <a:p>
          <a:r>
            <a:rPr lang="pt-BR" dirty="0" smtClean="0"/>
            <a:t>Mensuração e teste de matérias primas </a:t>
          </a:r>
          <a:endParaRPr lang="pt-BR" dirty="0"/>
        </a:p>
      </dgm:t>
    </dgm:pt>
    <dgm:pt modelId="{E72F7F58-D220-4BE6-9E9B-084B70B4B872}" type="parTrans" cxnId="{0266DF82-14B2-4782-BFBA-4BA951A5EF4B}">
      <dgm:prSet/>
      <dgm:spPr/>
      <dgm:t>
        <a:bodyPr/>
        <a:lstStyle/>
        <a:p>
          <a:endParaRPr lang="pt-BR"/>
        </a:p>
      </dgm:t>
    </dgm:pt>
    <dgm:pt modelId="{53F79054-215B-49EF-9B47-24B515EEC606}" type="sibTrans" cxnId="{0266DF82-14B2-4782-BFBA-4BA951A5EF4B}">
      <dgm:prSet/>
      <dgm:spPr/>
      <dgm:t>
        <a:bodyPr/>
        <a:lstStyle/>
        <a:p>
          <a:endParaRPr lang="pt-BR"/>
        </a:p>
      </dgm:t>
    </dgm:pt>
    <dgm:pt modelId="{F0F58F7A-1957-4B38-81E1-E18DDCDB8333}">
      <dgm:prSet phldrT="[Texto]"/>
      <dgm:spPr/>
      <dgm:t>
        <a:bodyPr/>
        <a:lstStyle/>
        <a:p>
          <a:r>
            <a:rPr lang="pt-BR" dirty="0" smtClean="0"/>
            <a:t>Desenvolvimento de fornecedores</a:t>
          </a:r>
          <a:endParaRPr lang="pt-BR" dirty="0"/>
        </a:p>
      </dgm:t>
    </dgm:pt>
    <dgm:pt modelId="{1E35BC4F-CA8C-41A0-A67F-CEBAB93E138E}" type="parTrans" cxnId="{A9566782-08D5-4500-8234-77E50166080C}">
      <dgm:prSet/>
      <dgm:spPr/>
      <dgm:t>
        <a:bodyPr/>
        <a:lstStyle/>
        <a:p>
          <a:endParaRPr lang="pt-BR"/>
        </a:p>
      </dgm:t>
    </dgm:pt>
    <dgm:pt modelId="{51B24B6D-0A5D-4125-945F-F7CD47499216}" type="sibTrans" cxnId="{A9566782-08D5-4500-8234-77E50166080C}">
      <dgm:prSet/>
      <dgm:spPr/>
      <dgm:t>
        <a:bodyPr/>
        <a:lstStyle/>
        <a:p>
          <a:endParaRPr lang="pt-BR"/>
        </a:p>
      </dgm:t>
    </dgm:pt>
    <dgm:pt modelId="{7E8CE162-284B-4CCA-B077-D4A7315DCB80}">
      <dgm:prSet phldrT="[Texto]"/>
      <dgm:spPr/>
      <dgm:t>
        <a:bodyPr/>
        <a:lstStyle/>
        <a:p>
          <a:r>
            <a:rPr lang="pt-BR" dirty="0" smtClean="0"/>
            <a:t>Desenvolvimento de produtos e do sistema de produção</a:t>
          </a:r>
          <a:endParaRPr lang="pt-BR" dirty="0"/>
        </a:p>
      </dgm:t>
    </dgm:pt>
    <dgm:pt modelId="{8625545F-FEDF-462F-936A-F1C58B96DCFA}" type="parTrans" cxnId="{9EFABF8F-AEB8-4E93-B37D-F27B85505C67}">
      <dgm:prSet/>
      <dgm:spPr/>
      <dgm:t>
        <a:bodyPr/>
        <a:lstStyle/>
        <a:p>
          <a:endParaRPr lang="pt-BR"/>
        </a:p>
      </dgm:t>
    </dgm:pt>
    <dgm:pt modelId="{89D66CBC-95CB-4FD2-B5DB-8CF0620DA7B8}" type="sibTrans" cxnId="{9EFABF8F-AEB8-4E93-B37D-F27B85505C67}">
      <dgm:prSet/>
      <dgm:spPr/>
      <dgm:t>
        <a:bodyPr/>
        <a:lstStyle/>
        <a:p>
          <a:endParaRPr lang="pt-BR"/>
        </a:p>
      </dgm:t>
    </dgm:pt>
    <dgm:pt modelId="{324FB6A6-77BC-47B3-BF9F-7BA535D22700}">
      <dgm:prSet phldrT="[Texto]"/>
      <dgm:spPr/>
      <dgm:t>
        <a:bodyPr/>
        <a:lstStyle/>
        <a:p>
          <a:r>
            <a:rPr lang="pt-BR" dirty="0" smtClean="0"/>
            <a:t>Manutenção preventiva</a:t>
          </a:r>
          <a:endParaRPr lang="pt-BR" dirty="0"/>
        </a:p>
      </dgm:t>
    </dgm:pt>
    <dgm:pt modelId="{1338F261-0484-428A-8D0B-D476F2B08444}" type="parTrans" cxnId="{C238E5F6-F5AF-4B9F-B562-BB3245C79DB2}">
      <dgm:prSet/>
      <dgm:spPr/>
      <dgm:t>
        <a:bodyPr/>
        <a:lstStyle/>
        <a:p>
          <a:endParaRPr lang="pt-BR"/>
        </a:p>
      </dgm:t>
    </dgm:pt>
    <dgm:pt modelId="{00D4E756-4C95-4D8E-9F87-5F31151AA621}" type="sibTrans" cxnId="{C238E5F6-F5AF-4B9F-B562-BB3245C79DB2}">
      <dgm:prSet/>
      <dgm:spPr/>
      <dgm:t>
        <a:bodyPr/>
        <a:lstStyle/>
        <a:p>
          <a:endParaRPr lang="pt-BR"/>
        </a:p>
      </dgm:t>
    </dgm:pt>
    <dgm:pt modelId="{E4ADB883-8252-4CEE-A19E-E6008533A959}">
      <dgm:prSet phldrT="[Texto]"/>
      <dgm:spPr/>
      <dgm:t>
        <a:bodyPr/>
        <a:lstStyle/>
        <a:p>
          <a:r>
            <a:rPr lang="pt-BR" dirty="0" smtClean="0"/>
            <a:t>Aquisição de equipamentos para avaliação</a:t>
          </a:r>
          <a:endParaRPr lang="pt-BR" dirty="0"/>
        </a:p>
      </dgm:t>
    </dgm:pt>
    <dgm:pt modelId="{63CAF873-1B27-4B73-B79C-EA7B59960AF1}" type="parTrans" cxnId="{C05E5BAF-B3CE-49A0-9CB8-B9CE5F74CF0B}">
      <dgm:prSet/>
      <dgm:spPr/>
      <dgm:t>
        <a:bodyPr/>
        <a:lstStyle/>
        <a:p>
          <a:endParaRPr lang="pt-BR"/>
        </a:p>
      </dgm:t>
    </dgm:pt>
    <dgm:pt modelId="{D0261504-3D92-4CB1-B8FD-055E65EEC584}" type="sibTrans" cxnId="{C05E5BAF-B3CE-49A0-9CB8-B9CE5F74CF0B}">
      <dgm:prSet/>
      <dgm:spPr/>
      <dgm:t>
        <a:bodyPr/>
        <a:lstStyle/>
        <a:p>
          <a:endParaRPr lang="pt-BR"/>
        </a:p>
      </dgm:t>
    </dgm:pt>
    <dgm:pt modelId="{3B61E975-A768-4EDB-A135-02E678BF8C50}">
      <dgm:prSet phldrT="[Texto]"/>
      <dgm:spPr/>
      <dgm:t>
        <a:bodyPr/>
        <a:lstStyle/>
        <a:p>
          <a:r>
            <a:rPr lang="pt-BR" dirty="0" smtClean="0"/>
            <a:t>Controle estatístico de produtos</a:t>
          </a:r>
          <a:endParaRPr lang="pt-BR" dirty="0"/>
        </a:p>
      </dgm:t>
    </dgm:pt>
    <dgm:pt modelId="{D8AED401-1FBA-4205-8D84-37D8F4EBCEFA}" type="parTrans" cxnId="{86BC640C-48CD-4091-85D7-474C43D3DB1C}">
      <dgm:prSet/>
      <dgm:spPr/>
      <dgm:t>
        <a:bodyPr/>
        <a:lstStyle/>
        <a:p>
          <a:endParaRPr lang="pt-BR"/>
        </a:p>
      </dgm:t>
    </dgm:pt>
    <dgm:pt modelId="{08048351-C41B-4E97-B1A3-A3CA88922F6C}" type="sibTrans" cxnId="{86BC640C-48CD-4091-85D7-474C43D3DB1C}">
      <dgm:prSet/>
      <dgm:spPr/>
      <dgm:t>
        <a:bodyPr/>
        <a:lstStyle/>
        <a:p>
          <a:endParaRPr lang="pt-BR"/>
        </a:p>
      </dgm:t>
    </dgm:pt>
    <dgm:pt modelId="{F6DD1077-106B-4F43-A113-C83070097BF0}">
      <dgm:prSet phldrT="[Texto]"/>
      <dgm:spPr/>
      <dgm:t>
        <a:bodyPr/>
        <a:lstStyle/>
        <a:p>
          <a:r>
            <a:rPr lang="pt-BR" dirty="0" smtClean="0"/>
            <a:t>Inspeção</a:t>
          </a:r>
          <a:endParaRPr lang="pt-BR" dirty="0"/>
        </a:p>
      </dgm:t>
    </dgm:pt>
    <dgm:pt modelId="{5434227A-AED3-4E31-8EA5-F0A347E33D43}" type="parTrans" cxnId="{4608E2E7-7BAF-40C2-B42E-454E5AE14496}">
      <dgm:prSet/>
      <dgm:spPr/>
      <dgm:t>
        <a:bodyPr/>
        <a:lstStyle/>
        <a:p>
          <a:endParaRPr lang="pt-BR"/>
        </a:p>
      </dgm:t>
    </dgm:pt>
    <dgm:pt modelId="{094C27D8-8C9D-4BEE-BE21-580EF2F96CD4}" type="sibTrans" cxnId="{4608E2E7-7BAF-40C2-B42E-454E5AE14496}">
      <dgm:prSet/>
      <dgm:spPr/>
      <dgm:t>
        <a:bodyPr/>
        <a:lstStyle/>
        <a:p>
          <a:endParaRPr lang="pt-BR"/>
        </a:p>
      </dgm:t>
    </dgm:pt>
    <dgm:pt modelId="{EAF1AF5D-3D63-4E40-A6F9-A1137DE34773}">
      <dgm:prSet phldrT="[Texto]"/>
      <dgm:spPr/>
      <dgm:t>
        <a:bodyPr/>
        <a:lstStyle/>
        <a:p>
          <a:r>
            <a:rPr lang="pt-BR" dirty="0" smtClean="0"/>
            <a:t>Elaboração de relatórios</a:t>
          </a:r>
          <a:endParaRPr lang="pt-BR" dirty="0"/>
        </a:p>
      </dgm:t>
    </dgm:pt>
    <dgm:pt modelId="{65B4CA91-D42E-440A-8B22-BE71075C6288}" type="parTrans" cxnId="{26594B1D-E813-4969-8B36-4DC07DC77CDA}">
      <dgm:prSet/>
      <dgm:spPr/>
      <dgm:t>
        <a:bodyPr/>
        <a:lstStyle/>
        <a:p>
          <a:endParaRPr lang="pt-BR"/>
        </a:p>
      </dgm:t>
    </dgm:pt>
    <dgm:pt modelId="{733680F5-D19D-4D9D-9061-B0E1E40D04D8}" type="sibTrans" cxnId="{26594B1D-E813-4969-8B36-4DC07DC77CDA}">
      <dgm:prSet/>
      <dgm:spPr/>
      <dgm:t>
        <a:bodyPr/>
        <a:lstStyle/>
        <a:p>
          <a:endParaRPr lang="pt-BR"/>
        </a:p>
      </dgm:t>
    </dgm:pt>
    <dgm:pt modelId="{7D06D095-B7D5-434A-AD8C-5811F0970B47}" type="pres">
      <dgm:prSet presAssocID="{980AF394-EE4C-4552-9A7B-AC1A13D8BC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4BFF8A-DBD3-4EF9-B475-8A6BE9ECB3C6}" type="pres">
      <dgm:prSet presAssocID="{C773011A-0496-4E92-86B2-AC9F8E2305BD}" presName="composite" presStyleCnt="0"/>
      <dgm:spPr/>
    </dgm:pt>
    <dgm:pt modelId="{253B4F88-772B-464D-96F7-B9DDED7088AB}" type="pres">
      <dgm:prSet presAssocID="{C773011A-0496-4E92-86B2-AC9F8E2305B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2FF030-F092-47DD-A9DF-6F8A4B5A5A4A}" type="pres">
      <dgm:prSet presAssocID="{C773011A-0496-4E92-86B2-AC9F8E2305B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64CBDD-532C-4C2F-88D4-E47FBC8980E2}" type="pres">
      <dgm:prSet presAssocID="{40ED470C-5D2C-4FE5-A9D1-992D416891BF}" presName="space" presStyleCnt="0"/>
      <dgm:spPr/>
    </dgm:pt>
    <dgm:pt modelId="{C70E7C62-9CF4-4EFF-8465-9DE6EE4888A0}" type="pres">
      <dgm:prSet presAssocID="{3A5C4EBD-F8AF-47A0-AFD4-B0BFB6B2733C}" presName="composite" presStyleCnt="0"/>
      <dgm:spPr/>
    </dgm:pt>
    <dgm:pt modelId="{D41DD142-D6E7-49A1-854A-8388F1B1921F}" type="pres">
      <dgm:prSet presAssocID="{3A5C4EBD-F8AF-47A0-AFD4-B0BFB6B2733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AEBE3F-8339-4F4A-9FE5-DA64D7788C0E}" type="pres">
      <dgm:prSet presAssocID="{3A5C4EBD-F8AF-47A0-AFD4-B0BFB6B2733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9566782-08D5-4500-8234-77E50166080C}" srcId="{C773011A-0496-4E92-86B2-AC9F8E2305BD}" destId="{F0F58F7A-1957-4B38-81E1-E18DDCDB8333}" srcOrd="2" destOrd="0" parTransId="{1E35BC4F-CA8C-41A0-A67F-CEBAB93E138E}" sibTransId="{51B24B6D-0A5D-4125-945F-F7CD47499216}"/>
    <dgm:cxn modelId="{646F742B-6F82-44D4-99C7-C0DD6F4923BD}" srcId="{980AF394-EE4C-4552-9A7B-AC1A13D8BC85}" destId="{3A5C4EBD-F8AF-47A0-AFD4-B0BFB6B2733C}" srcOrd="1" destOrd="0" parTransId="{BA55EA0D-44B0-4E6C-AF19-55F2255CD5B1}" sibTransId="{20C4C72C-1DB0-4F0C-BC77-436F0BD62B27}"/>
    <dgm:cxn modelId="{0266DF82-14B2-4782-BFBA-4BA951A5EF4B}" srcId="{3A5C4EBD-F8AF-47A0-AFD4-B0BFB6B2733C}" destId="{F7C4F8C3-7601-43B4-8A75-4F9D252EF323}" srcOrd="0" destOrd="0" parTransId="{E72F7F58-D220-4BE6-9E9B-084B70B4B872}" sibTransId="{53F79054-215B-49EF-9B47-24B515EEC606}"/>
    <dgm:cxn modelId="{2815A2ED-1746-4D14-BCE3-D942F35419F7}" type="presOf" srcId="{3B61E975-A768-4EDB-A135-02E678BF8C50}" destId="{BEAEBE3F-8339-4F4A-9FE5-DA64D7788C0E}" srcOrd="0" destOrd="2" presId="urn:microsoft.com/office/officeart/2005/8/layout/hList1"/>
    <dgm:cxn modelId="{C238E5F6-F5AF-4B9F-B562-BB3245C79DB2}" srcId="{C773011A-0496-4E92-86B2-AC9F8E2305BD}" destId="{324FB6A6-77BC-47B3-BF9F-7BA535D22700}" srcOrd="4" destOrd="0" parTransId="{1338F261-0484-428A-8D0B-D476F2B08444}" sibTransId="{00D4E756-4C95-4D8E-9F87-5F31151AA621}"/>
    <dgm:cxn modelId="{ABEB20B7-20EA-4190-8200-F8A079223404}" srcId="{C773011A-0496-4E92-86B2-AC9F8E2305BD}" destId="{E2E6DBB4-D6D5-4270-BD6B-3CF49F3861F3}" srcOrd="0" destOrd="0" parTransId="{CBED337D-4183-425C-A431-4EC3C46B1424}" sibTransId="{E7C5145A-D464-4E5B-A6DD-CD6EEB613E9C}"/>
    <dgm:cxn modelId="{BC76E2F5-D0CD-4646-B96E-D535716EB86D}" type="presOf" srcId="{E4ADB883-8252-4CEE-A19E-E6008533A959}" destId="{BEAEBE3F-8339-4F4A-9FE5-DA64D7788C0E}" srcOrd="0" destOrd="1" presId="urn:microsoft.com/office/officeart/2005/8/layout/hList1"/>
    <dgm:cxn modelId="{49E3E31F-820A-49F2-8126-E4DECCBAE228}" type="presOf" srcId="{F6DD1077-106B-4F43-A113-C83070097BF0}" destId="{BEAEBE3F-8339-4F4A-9FE5-DA64D7788C0E}" srcOrd="0" destOrd="3" presId="urn:microsoft.com/office/officeart/2005/8/layout/hList1"/>
    <dgm:cxn modelId="{75D75C27-2B78-4C9F-A6AD-668AFC2E70B5}" type="presOf" srcId="{7E8CE162-284B-4CCA-B077-D4A7315DCB80}" destId="{4A2FF030-F092-47DD-A9DF-6F8A4B5A5A4A}" srcOrd="0" destOrd="3" presId="urn:microsoft.com/office/officeart/2005/8/layout/hList1"/>
    <dgm:cxn modelId="{A8314048-1B5C-4FF8-9426-6733530DC25E}" type="presOf" srcId="{3A5C4EBD-F8AF-47A0-AFD4-B0BFB6B2733C}" destId="{D41DD142-D6E7-49A1-854A-8388F1B1921F}" srcOrd="0" destOrd="0" presId="urn:microsoft.com/office/officeart/2005/8/layout/hList1"/>
    <dgm:cxn modelId="{9EFABF8F-AEB8-4E93-B37D-F27B85505C67}" srcId="{C773011A-0496-4E92-86B2-AC9F8E2305BD}" destId="{7E8CE162-284B-4CCA-B077-D4A7315DCB80}" srcOrd="3" destOrd="0" parTransId="{8625545F-FEDF-462F-936A-F1C58B96DCFA}" sibTransId="{89D66CBC-95CB-4FD2-B5DB-8CF0620DA7B8}"/>
    <dgm:cxn modelId="{6B7C6CA3-F92D-4B77-B0B7-45C636A882E5}" type="presOf" srcId="{F57E36F1-11FD-4B56-A197-5212CFB21655}" destId="{4A2FF030-F092-47DD-A9DF-6F8A4B5A5A4A}" srcOrd="0" destOrd="1" presId="urn:microsoft.com/office/officeart/2005/8/layout/hList1"/>
    <dgm:cxn modelId="{86BC640C-48CD-4091-85D7-474C43D3DB1C}" srcId="{3A5C4EBD-F8AF-47A0-AFD4-B0BFB6B2733C}" destId="{3B61E975-A768-4EDB-A135-02E678BF8C50}" srcOrd="2" destOrd="0" parTransId="{D8AED401-1FBA-4205-8D84-37D8F4EBCEFA}" sibTransId="{08048351-C41B-4E97-B1A3-A3CA88922F6C}"/>
    <dgm:cxn modelId="{4608E2E7-7BAF-40C2-B42E-454E5AE14496}" srcId="{3A5C4EBD-F8AF-47A0-AFD4-B0BFB6B2733C}" destId="{F6DD1077-106B-4F43-A113-C83070097BF0}" srcOrd="3" destOrd="0" parTransId="{5434227A-AED3-4E31-8EA5-F0A347E33D43}" sibTransId="{094C27D8-8C9D-4BEE-BE21-580EF2F96CD4}"/>
    <dgm:cxn modelId="{87247169-4F16-49AC-BC00-F9C5B8987C45}" type="presOf" srcId="{E2E6DBB4-D6D5-4270-BD6B-3CF49F3861F3}" destId="{4A2FF030-F092-47DD-A9DF-6F8A4B5A5A4A}" srcOrd="0" destOrd="0" presId="urn:microsoft.com/office/officeart/2005/8/layout/hList1"/>
    <dgm:cxn modelId="{3F028385-A969-4BBF-86CF-D2E844F398B5}" type="presOf" srcId="{F7C4F8C3-7601-43B4-8A75-4F9D252EF323}" destId="{BEAEBE3F-8339-4F4A-9FE5-DA64D7788C0E}" srcOrd="0" destOrd="0" presId="urn:microsoft.com/office/officeart/2005/8/layout/hList1"/>
    <dgm:cxn modelId="{C05E5BAF-B3CE-49A0-9CB8-B9CE5F74CF0B}" srcId="{3A5C4EBD-F8AF-47A0-AFD4-B0BFB6B2733C}" destId="{E4ADB883-8252-4CEE-A19E-E6008533A959}" srcOrd="1" destOrd="0" parTransId="{63CAF873-1B27-4B73-B79C-EA7B59960AF1}" sibTransId="{D0261504-3D92-4CB1-B8FD-055E65EEC584}"/>
    <dgm:cxn modelId="{619A5ADD-F468-42C1-8CAE-EFA3B4FAE5C3}" type="presOf" srcId="{F0F58F7A-1957-4B38-81E1-E18DDCDB8333}" destId="{4A2FF030-F092-47DD-A9DF-6F8A4B5A5A4A}" srcOrd="0" destOrd="2" presId="urn:microsoft.com/office/officeart/2005/8/layout/hList1"/>
    <dgm:cxn modelId="{C24254EA-2EA9-4929-9BC0-1FB1E6530276}" type="presOf" srcId="{980AF394-EE4C-4552-9A7B-AC1A13D8BC85}" destId="{7D06D095-B7D5-434A-AD8C-5811F0970B47}" srcOrd="0" destOrd="0" presId="urn:microsoft.com/office/officeart/2005/8/layout/hList1"/>
    <dgm:cxn modelId="{CBC69DDF-C242-4E0D-B061-070D8BA3A8C6}" type="presOf" srcId="{EAF1AF5D-3D63-4E40-A6F9-A1137DE34773}" destId="{BEAEBE3F-8339-4F4A-9FE5-DA64D7788C0E}" srcOrd="0" destOrd="4" presId="urn:microsoft.com/office/officeart/2005/8/layout/hList1"/>
    <dgm:cxn modelId="{585A765C-CD88-4BB4-91B8-5E483C563650}" type="presOf" srcId="{324FB6A6-77BC-47B3-BF9F-7BA535D22700}" destId="{4A2FF030-F092-47DD-A9DF-6F8A4B5A5A4A}" srcOrd="0" destOrd="4" presId="urn:microsoft.com/office/officeart/2005/8/layout/hList1"/>
    <dgm:cxn modelId="{26594B1D-E813-4969-8B36-4DC07DC77CDA}" srcId="{3A5C4EBD-F8AF-47A0-AFD4-B0BFB6B2733C}" destId="{EAF1AF5D-3D63-4E40-A6F9-A1137DE34773}" srcOrd="4" destOrd="0" parTransId="{65B4CA91-D42E-440A-8B22-BE71075C6288}" sibTransId="{733680F5-D19D-4D9D-9061-B0E1E40D04D8}"/>
    <dgm:cxn modelId="{3BAA0489-C957-4729-8657-84F0162B6193}" srcId="{C773011A-0496-4E92-86B2-AC9F8E2305BD}" destId="{F57E36F1-11FD-4B56-A197-5212CFB21655}" srcOrd="1" destOrd="0" parTransId="{58133BE3-8BCE-4EE0-9F30-9D9C866415D9}" sibTransId="{C783EB63-98F3-4587-81D8-A0B156642AD6}"/>
    <dgm:cxn modelId="{4A44A80B-85D1-4B49-811A-DF5625CB3B1E}" type="presOf" srcId="{C773011A-0496-4E92-86B2-AC9F8E2305BD}" destId="{253B4F88-772B-464D-96F7-B9DDED7088AB}" srcOrd="0" destOrd="0" presId="urn:microsoft.com/office/officeart/2005/8/layout/hList1"/>
    <dgm:cxn modelId="{B2DA1DEB-9C3D-4786-8B6F-E3CE80AB6BD0}" srcId="{980AF394-EE4C-4552-9A7B-AC1A13D8BC85}" destId="{C773011A-0496-4E92-86B2-AC9F8E2305BD}" srcOrd="0" destOrd="0" parTransId="{59949968-6F23-4BED-A483-690999EA9A1E}" sibTransId="{40ED470C-5D2C-4FE5-A9D1-992D416891BF}"/>
    <dgm:cxn modelId="{E2DAE5DE-5F49-493F-8CB0-A4A2C7889234}" type="presParOf" srcId="{7D06D095-B7D5-434A-AD8C-5811F0970B47}" destId="{094BFF8A-DBD3-4EF9-B475-8A6BE9ECB3C6}" srcOrd="0" destOrd="0" presId="urn:microsoft.com/office/officeart/2005/8/layout/hList1"/>
    <dgm:cxn modelId="{3AA0DB94-8BAF-4AB9-94E2-7B3C9C72B57C}" type="presParOf" srcId="{094BFF8A-DBD3-4EF9-B475-8A6BE9ECB3C6}" destId="{253B4F88-772B-464D-96F7-B9DDED7088AB}" srcOrd="0" destOrd="0" presId="urn:microsoft.com/office/officeart/2005/8/layout/hList1"/>
    <dgm:cxn modelId="{435A09E9-4A44-457D-9269-664BDA149EC6}" type="presParOf" srcId="{094BFF8A-DBD3-4EF9-B475-8A6BE9ECB3C6}" destId="{4A2FF030-F092-47DD-A9DF-6F8A4B5A5A4A}" srcOrd="1" destOrd="0" presId="urn:microsoft.com/office/officeart/2005/8/layout/hList1"/>
    <dgm:cxn modelId="{7ED10D1D-9FED-4CF7-92AF-7CFFC769A9B0}" type="presParOf" srcId="{7D06D095-B7D5-434A-AD8C-5811F0970B47}" destId="{E464CBDD-532C-4C2F-88D4-E47FBC8980E2}" srcOrd="1" destOrd="0" presId="urn:microsoft.com/office/officeart/2005/8/layout/hList1"/>
    <dgm:cxn modelId="{1D21CC67-9A20-4EAB-8514-013153404657}" type="presParOf" srcId="{7D06D095-B7D5-434A-AD8C-5811F0970B47}" destId="{C70E7C62-9CF4-4EFF-8465-9DE6EE4888A0}" srcOrd="2" destOrd="0" presId="urn:microsoft.com/office/officeart/2005/8/layout/hList1"/>
    <dgm:cxn modelId="{D045BF39-35B6-49AA-A646-3F67A4864B41}" type="presParOf" srcId="{C70E7C62-9CF4-4EFF-8465-9DE6EE4888A0}" destId="{D41DD142-D6E7-49A1-854A-8388F1B1921F}" srcOrd="0" destOrd="0" presId="urn:microsoft.com/office/officeart/2005/8/layout/hList1"/>
    <dgm:cxn modelId="{FD0C6DCE-960E-477C-86CA-8B98A2D833A0}" type="presParOf" srcId="{C70E7C62-9CF4-4EFF-8465-9DE6EE4888A0}" destId="{BEAEBE3F-8339-4F4A-9FE5-DA64D7788C0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98B5EC-2116-4A04-94A0-2A0A6DC93457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E55B4AF-8A9E-4CC5-9717-0CDD1B73CD91}">
      <dgm:prSet phldrT="[Texto]"/>
      <dgm:spPr/>
      <dgm:t>
        <a:bodyPr/>
        <a:lstStyle/>
        <a:p>
          <a:r>
            <a:rPr lang="pt-BR" dirty="0" smtClean="0"/>
            <a:t>Era da inspeção e do controle estatístico</a:t>
          </a:r>
          <a:endParaRPr lang="pt-BR" dirty="0"/>
        </a:p>
      </dgm:t>
    </dgm:pt>
    <dgm:pt modelId="{FC3EDCF4-CD5E-4B32-980F-6CE94AEF386F}" type="parTrans" cxnId="{99E4011F-25A5-4F60-8390-E9E3B7CAF791}">
      <dgm:prSet/>
      <dgm:spPr/>
      <dgm:t>
        <a:bodyPr/>
        <a:lstStyle/>
        <a:p>
          <a:endParaRPr lang="pt-BR"/>
        </a:p>
      </dgm:t>
    </dgm:pt>
    <dgm:pt modelId="{B85A4E89-AFED-43F1-81CF-C363E00956E9}" type="sibTrans" cxnId="{99E4011F-25A5-4F60-8390-E9E3B7CAF791}">
      <dgm:prSet/>
      <dgm:spPr/>
      <dgm:t>
        <a:bodyPr/>
        <a:lstStyle/>
        <a:p>
          <a:endParaRPr lang="pt-BR"/>
        </a:p>
      </dgm:t>
    </dgm:pt>
    <dgm:pt modelId="{325C0F26-B87B-4AAB-8E4D-E5E5F8E138A2}">
      <dgm:prSet phldrT="[Texto]"/>
      <dgm:spPr/>
      <dgm:t>
        <a:bodyPr/>
        <a:lstStyle/>
        <a:p>
          <a:r>
            <a:rPr lang="pt-BR" dirty="0" smtClean="0"/>
            <a:t>Ênfase na qualidade do produto e serviço</a:t>
          </a:r>
          <a:endParaRPr lang="pt-BR" dirty="0"/>
        </a:p>
      </dgm:t>
    </dgm:pt>
    <dgm:pt modelId="{E0E221B7-EA40-4823-BA56-76C5255FF682}" type="parTrans" cxnId="{E26DCF38-AF34-4A11-8840-FC11D855DC56}">
      <dgm:prSet/>
      <dgm:spPr/>
      <dgm:t>
        <a:bodyPr/>
        <a:lstStyle/>
        <a:p>
          <a:endParaRPr lang="pt-BR"/>
        </a:p>
      </dgm:t>
    </dgm:pt>
    <dgm:pt modelId="{8D4413FF-FA96-49D7-AE50-DDF46D99F13F}" type="sibTrans" cxnId="{E26DCF38-AF34-4A11-8840-FC11D855DC56}">
      <dgm:prSet/>
      <dgm:spPr/>
      <dgm:t>
        <a:bodyPr/>
        <a:lstStyle/>
        <a:p>
          <a:endParaRPr lang="pt-BR"/>
        </a:p>
      </dgm:t>
    </dgm:pt>
    <dgm:pt modelId="{DD799722-E51A-4E92-9D33-125D8A4604BA}">
      <dgm:prSet phldrT="[Texto]"/>
      <dgm:spPr/>
      <dgm:t>
        <a:bodyPr/>
        <a:lstStyle/>
        <a:p>
          <a:r>
            <a:rPr lang="pt-BR" dirty="0" smtClean="0"/>
            <a:t>Era da qualidade total</a:t>
          </a:r>
          <a:endParaRPr lang="pt-BR" dirty="0"/>
        </a:p>
      </dgm:t>
    </dgm:pt>
    <dgm:pt modelId="{DE39242E-A58B-4CD3-8694-AAE2C6310044}" type="parTrans" cxnId="{AE3F5511-E7F4-4CEA-B5C8-417445CC14E7}">
      <dgm:prSet/>
      <dgm:spPr/>
      <dgm:t>
        <a:bodyPr/>
        <a:lstStyle/>
        <a:p>
          <a:endParaRPr lang="pt-BR"/>
        </a:p>
      </dgm:t>
    </dgm:pt>
    <dgm:pt modelId="{50ED7841-881D-49F9-BA4D-A6D6A74ED4E9}" type="sibTrans" cxnId="{AE3F5511-E7F4-4CEA-B5C8-417445CC14E7}">
      <dgm:prSet/>
      <dgm:spPr/>
      <dgm:t>
        <a:bodyPr/>
        <a:lstStyle/>
        <a:p>
          <a:endParaRPr lang="pt-BR"/>
        </a:p>
      </dgm:t>
    </dgm:pt>
    <dgm:pt modelId="{164B8E1D-E684-4FC1-9FB0-65C0D4C30750}">
      <dgm:prSet/>
      <dgm:spPr/>
      <dgm:t>
        <a:bodyPr/>
        <a:lstStyle/>
        <a:p>
          <a:r>
            <a:rPr lang="pt-BR" dirty="0" smtClean="0"/>
            <a:t>Ênfase no sistema de qualidade</a:t>
          </a:r>
          <a:endParaRPr lang="pt-BR" dirty="0"/>
        </a:p>
      </dgm:t>
    </dgm:pt>
    <dgm:pt modelId="{AB509F7A-CCBD-4F50-AD37-3AFFC5AE7706}" type="parTrans" cxnId="{52FA5067-FEC2-452A-A582-BE5DDAD75560}">
      <dgm:prSet/>
      <dgm:spPr/>
      <dgm:t>
        <a:bodyPr/>
        <a:lstStyle/>
        <a:p>
          <a:endParaRPr lang="pt-BR"/>
        </a:p>
      </dgm:t>
    </dgm:pt>
    <dgm:pt modelId="{BE4BBC30-24FF-4634-86EB-6526E289BA6A}" type="sibTrans" cxnId="{52FA5067-FEC2-452A-A582-BE5DDAD75560}">
      <dgm:prSet/>
      <dgm:spPr/>
      <dgm:t>
        <a:bodyPr/>
        <a:lstStyle/>
        <a:p>
          <a:endParaRPr lang="pt-BR"/>
        </a:p>
      </dgm:t>
    </dgm:pt>
    <dgm:pt modelId="{AA715E45-5C2D-4894-ABF2-6D7868BF475F}" type="pres">
      <dgm:prSet presAssocID="{9F98B5EC-2116-4A04-94A0-2A0A6DC9345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E3E0675-D4C3-41D7-8757-33EE823B8212}" type="pres">
      <dgm:prSet presAssocID="{6E55B4AF-8A9E-4CC5-9717-0CDD1B73CD91}" presName="compNode" presStyleCnt="0"/>
      <dgm:spPr/>
    </dgm:pt>
    <dgm:pt modelId="{5C41393E-DD15-4A43-8C65-1CD072663079}" type="pres">
      <dgm:prSet presAssocID="{6E55B4AF-8A9E-4CC5-9717-0CDD1B73CD91}" presName="noGeometry" presStyleCnt="0"/>
      <dgm:spPr/>
    </dgm:pt>
    <dgm:pt modelId="{DEFD8F6B-D298-4733-9AAB-1B2AB82DB052}" type="pres">
      <dgm:prSet presAssocID="{6E55B4AF-8A9E-4CC5-9717-0CDD1B73CD91}" presName="childTextVisible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3DE091-3D9E-4A0E-9E46-7D11D726578A}" type="pres">
      <dgm:prSet presAssocID="{6E55B4AF-8A9E-4CC5-9717-0CDD1B73CD91}" presName="childTextHidden" presStyleLbl="bgAccFollowNode1" presStyleIdx="0" presStyleCnt="2"/>
      <dgm:spPr/>
      <dgm:t>
        <a:bodyPr/>
        <a:lstStyle/>
        <a:p>
          <a:endParaRPr lang="pt-BR"/>
        </a:p>
      </dgm:t>
    </dgm:pt>
    <dgm:pt modelId="{07F42D2D-3EDA-40A1-AE2A-DCC56F464F0B}" type="pres">
      <dgm:prSet presAssocID="{6E55B4AF-8A9E-4CC5-9717-0CDD1B73CD91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35B92D-45A5-4F3B-A0F3-9340E97998F9}" type="pres">
      <dgm:prSet presAssocID="{6E55B4AF-8A9E-4CC5-9717-0CDD1B73CD91}" presName="aSpace" presStyleCnt="0"/>
      <dgm:spPr/>
    </dgm:pt>
    <dgm:pt modelId="{91B758DF-BCBB-4670-9123-6ECC6D128488}" type="pres">
      <dgm:prSet presAssocID="{DD799722-E51A-4E92-9D33-125D8A4604BA}" presName="compNode" presStyleCnt="0"/>
      <dgm:spPr/>
    </dgm:pt>
    <dgm:pt modelId="{7A07015D-9231-43E1-A0EE-890E6B3FCB04}" type="pres">
      <dgm:prSet presAssocID="{DD799722-E51A-4E92-9D33-125D8A4604BA}" presName="noGeometry" presStyleCnt="0"/>
      <dgm:spPr/>
    </dgm:pt>
    <dgm:pt modelId="{0B046637-E419-41B8-A533-1063A0306686}" type="pres">
      <dgm:prSet presAssocID="{DD799722-E51A-4E92-9D33-125D8A4604BA}" presName="childTextVisible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50F0E0-1F9C-478B-82D4-4579A3D568C9}" type="pres">
      <dgm:prSet presAssocID="{DD799722-E51A-4E92-9D33-125D8A4604BA}" presName="childTextHidden" presStyleLbl="bgAccFollowNode1" presStyleIdx="1" presStyleCnt="2"/>
      <dgm:spPr/>
      <dgm:t>
        <a:bodyPr/>
        <a:lstStyle/>
        <a:p>
          <a:endParaRPr lang="pt-BR"/>
        </a:p>
      </dgm:t>
    </dgm:pt>
    <dgm:pt modelId="{09E664DD-1EFA-4B0C-99CC-A3C17119E0D1}" type="pres">
      <dgm:prSet presAssocID="{DD799722-E51A-4E92-9D33-125D8A4604B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2FA5067-FEC2-452A-A582-BE5DDAD75560}" srcId="{DD799722-E51A-4E92-9D33-125D8A4604BA}" destId="{164B8E1D-E684-4FC1-9FB0-65C0D4C30750}" srcOrd="0" destOrd="0" parTransId="{AB509F7A-CCBD-4F50-AD37-3AFFC5AE7706}" sibTransId="{BE4BBC30-24FF-4634-86EB-6526E289BA6A}"/>
    <dgm:cxn modelId="{755802E8-A936-44F7-9EC0-F793EC2B4F2F}" type="presOf" srcId="{9F98B5EC-2116-4A04-94A0-2A0A6DC93457}" destId="{AA715E45-5C2D-4894-ABF2-6D7868BF475F}" srcOrd="0" destOrd="0" presId="urn:microsoft.com/office/officeart/2005/8/layout/hProcess6"/>
    <dgm:cxn modelId="{99E4011F-25A5-4F60-8390-E9E3B7CAF791}" srcId="{9F98B5EC-2116-4A04-94A0-2A0A6DC93457}" destId="{6E55B4AF-8A9E-4CC5-9717-0CDD1B73CD91}" srcOrd="0" destOrd="0" parTransId="{FC3EDCF4-CD5E-4B32-980F-6CE94AEF386F}" sibTransId="{B85A4E89-AFED-43F1-81CF-C363E00956E9}"/>
    <dgm:cxn modelId="{63633D21-C579-4A0B-B30D-828E5468DEE3}" type="presOf" srcId="{325C0F26-B87B-4AAB-8E4D-E5E5F8E138A2}" destId="{3B3DE091-3D9E-4A0E-9E46-7D11D726578A}" srcOrd="1" destOrd="0" presId="urn:microsoft.com/office/officeart/2005/8/layout/hProcess6"/>
    <dgm:cxn modelId="{E26DCF38-AF34-4A11-8840-FC11D855DC56}" srcId="{6E55B4AF-8A9E-4CC5-9717-0CDD1B73CD91}" destId="{325C0F26-B87B-4AAB-8E4D-E5E5F8E138A2}" srcOrd="0" destOrd="0" parTransId="{E0E221B7-EA40-4823-BA56-76C5255FF682}" sibTransId="{8D4413FF-FA96-49D7-AE50-DDF46D99F13F}"/>
    <dgm:cxn modelId="{797289B7-66A6-48DA-A44C-502C6354AAB0}" type="presOf" srcId="{6E55B4AF-8A9E-4CC5-9717-0CDD1B73CD91}" destId="{07F42D2D-3EDA-40A1-AE2A-DCC56F464F0B}" srcOrd="0" destOrd="0" presId="urn:microsoft.com/office/officeart/2005/8/layout/hProcess6"/>
    <dgm:cxn modelId="{7D2F9CA4-DEB7-4C38-8C30-80441192359B}" type="presOf" srcId="{DD799722-E51A-4E92-9D33-125D8A4604BA}" destId="{09E664DD-1EFA-4B0C-99CC-A3C17119E0D1}" srcOrd="0" destOrd="0" presId="urn:microsoft.com/office/officeart/2005/8/layout/hProcess6"/>
    <dgm:cxn modelId="{FDCA9CD5-DB40-492A-8D33-9267798838D7}" type="presOf" srcId="{164B8E1D-E684-4FC1-9FB0-65C0D4C30750}" destId="{0B046637-E419-41B8-A533-1063A0306686}" srcOrd="0" destOrd="0" presId="urn:microsoft.com/office/officeart/2005/8/layout/hProcess6"/>
    <dgm:cxn modelId="{AE3F5511-E7F4-4CEA-B5C8-417445CC14E7}" srcId="{9F98B5EC-2116-4A04-94A0-2A0A6DC93457}" destId="{DD799722-E51A-4E92-9D33-125D8A4604BA}" srcOrd="1" destOrd="0" parTransId="{DE39242E-A58B-4CD3-8694-AAE2C6310044}" sibTransId="{50ED7841-881D-49F9-BA4D-A6D6A74ED4E9}"/>
    <dgm:cxn modelId="{B22E53A1-BEFC-4716-890E-483C8390EF1C}" type="presOf" srcId="{164B8E1D-E684-4FC1-9FB0-65C0D4C30750}" destId="{AE50F0E0-1F9C-478B-82D4-4579A3D568C9}" srcOrd="1" destOrd="0" presId="urn:microsoft.com/office/officeart/2005/8/layout/hProcess6"/>
    <dgm:cxn modelId="{3B893E9E-E122-46E7-9FCB-D9B1A50E8739}" type="presOf" srcId="{325C0F26-B87B-4AAB-8E4D-E5E5F8E138A2}" destId="{DEFD8F6B-D298-4733-9AAB-1B2AB82DB052}" srcOrd="0" destOrd="0" presId="urn:microsoft.com/office/officeart/2005/8/layout/hProcess6"/>
    <dgm:cxn modelId="{9ED15629-DAF4-4BD8-8CAF-A6C43F1F81F7}" type="presParOf" srcId="{AA715E45-5C2D-4894-ABF2-6D7868BF475F}" destId="{8E3E0675-D4C3-41D7-8757-33EE823B8212}" srcOrd="0" destOrd="0" presId="urn:microsoft.com/office/officeart/2005/8/layout/hProcess6"/>
    <dgm:cxn modelId="{3F37D6AA-FDD6-4931-88E4-AD9669B7BC56}" type="presParOf" srcId="{8E3E0675-D4C3-41D7-8757-33EE823B8212}" destId="{5C41393E-DD15-4A43-8C65-1CD072663079}" srcOrd="0" destOrd="0" presId="urn:microsoft.com/office/officeart/2005/8/layout/hProcess6"/>
    <dgm:cxn modelId="{235D5D6E-5686-4226-B806-796BF68A1519}" type="presParOf" srcId="{8E3E0675-D4C3-41D7-8757-33EE823B8212}" destId="{DEFD8F6B-D298-4733-9AAB-1B2AB82DB052}" srcOrd="1" destOrd="0" presId="urn:microsoft.com/office/officeart/2005/8/layout/hProcess6"/>
    <dgm:cxn modelId="{E86BEA9B-C0A3-407B-9CC9-F410EB7A1011}" type="presParOf" srcId="{8E3E0675-D4C3-41D7-8757-33EE823B8212}" destId="{3B3DE091-3D9E-4A0E-9E46-7D11D726578A}" srcOrd="2" destOrd="0" presId="urn:microsoft.com/office/officeart/2005/8/layout/hProcess6"/>
    <dgm:cxn modelId="{9B52A600-6852-48DE-8A43-70F7B23B13AB}" type="presParOf" srcId="{8E3E0675-D4C3-41D7-8757-33EE823B8212}" destId="{07F42D2D-3EDA-40A1-AE2A-DCC56F464F0B}" srcOrd="3" destOrd="0" presId="urn:microsoft.com/office/officeart/2005/8/layout/hProcess6"/>
    <dgm:cxn modelId="{C68F4C65-9912-4AF0-87D8-92DAB808DCDE}" type="presParOf" srcId="{AA715E45-5C2D-4894-ABF2-6D7868BF475F}" destId="{5A35B92D-45A5-4F3B-A0F3-9340E97998F9}" srcOrd="1" destOrd="0" presId="urn:microsoft.com/office/officeart/2005/8/layout/hProcess6"/>
    <dgm:cxn modelId="{8C954A49-200D-4BEE-9BD1-99BAFF322FBC}" type="presParOf" srcId="{AA715E45-5C2D-4894-ABF2-6D7868BF475F}" destId="{91B758DF-BCBB-4670-9123-6ECC6D128488}" srcOrd="2" destOrd="0" presId="urn:microsoft.com/office/officeart/2005/8/layout/hProcess6"/>
    <dgm:cxn modelId="{4BF4BF5F-9087-45BB-AEFF-221611B3B9F5}" type="presParOf" srcId="{91B758DF-BCBB-4670-9123-6ECC6D128488}" destId="{7A07015D-9231-43E1-A0EE-890E6B3FCB04}" srcOrd="0" destOrd="0" presId="urn:microsoft.com/office/officeart/2005/8/layout/hProcess6"/>
    <dgm:cxn modelId="{1EFB8ED4-BA61-4881-BC31-856032B8D340}" type="presParOf" srcId="{91B758DF-BCBB-4670-9123-6ECC6D128488}" destId="{0B046637-E419-41B8-A533-1063A0306686}" srcOrd="1" destOrd="0" presId="urn:microsoft.com/office/officeart/2005/8/layout/hProcess6"/>
    <dgm:cxn modelId="{990DAF32-63A3-49DE-A1C8-12FA191CC8A3}" type="presParOf" srcId="{91B758DF-BCBB-4670-9123-6ECC6D128488}" destId="{AE50F0E0-1F9C-478B-82D4-4579A3D568C9}" srcOrd="2" destOrd="0" presId="urn:microsoft.com/office/officeart/2005/8/layout/hProcess6"/>
    <dgm:cxn modelId="{AC00B134-F20C-4F38-86FD-2312AAC6A1E5}" type="presParOf" srcId="{91B758DF-BCBB-4670-9123-6ECC6D128488}" destId="{09E664DD-1EFA-4B0C-99CC-A3C17119E0D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3B4F88-772B-464D-96F7-B9DDED7088AB}">
      <dsp:nvSpPr>
        <dsp:cNvPr id="0" name=""/>
        <dsp:cNvSpPr/>
      </dsp:nvSpPr>
      <dsp:spPr>
        <a:xfrm>
          <a:off x="40" y="143892"/>
          <a:ext cx="3903199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u="none" kern="1200" dirty="0" smtClean="0"/>
            <a:t>Custos de Prevenção</a:t>
          </a:r>
          <a:endParaRPr lang="pt-BR" sz="2400" u="none" kern="1200" dirty="0"/>
        </a:p>
      </dsp:txBody>
      <dsp:txXfrm>
        <a:off x="40" y="143892"/>
        <a:ext cx="3903199" cy="691200"/>
      </dsp:txXfrm>
    </dsp:sp>
    <dsp:sp modelId="{4A2FF030-F092-47DD-A9DF-6F8A4B5A5A4A}">
      <dsp:nvSpPr>
        <dsp:cNvPr id="0" name=""/>
        <dsp:cNvSpPr/>
      </dsp:nvSpPr>
      <dsp:spPr>
        <a:xfrm>
          <a:off x="40" y="835092"/>
          <a:ext cx="3903199" cy="3557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kern="1200" dirty="0" smtClean="0"/>
            <a:t>Planejamento do processo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Treinamento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Desenvolvimento de fornecedores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Desenvolvimento de produtos e do sistema de produção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Manutenção preventiva</a:t>
          </a:r>
          <a:endParaRPr lang="pt-BR" sz="2400" kern="1200" dirty="0"/>
        </a:p>
      </dsp:txBody>
      <dsp:txXfrm>
        <a:off x="40" y="835092"/>
        <a:ext cx="3903199" cy="3557520"/>
      </dsp:txXfrm>
    </dsp:sp>
    <dsp:sp modelId="{D41DD142-D6E7-49A1-854A-8388F1B1921F}">
      <dsp:nvSpPr>
        <dsp:cNvPr id="0" name=""/>
        <dsp:cNvSpPr/>
      </dsp:nvSpPr>
      <dsp:spPr>
        <a:xfrm>
          <a:off x="4449687" y="143892"/>
          <a:ext cx="3903199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Custos de Avaliação</a:t>
          </a:r>
          <a:endParaRPr lang="pt-BR" sz="2400" kern="1200" dirty="0"/>
        </a:p>
      </dsp:txBody>
      <dsp:txXfrm>
        <a:off x="4449687" y="143892"/>
        <a:ext cx="3903199" cy="691200"/>
      </dsp:txXfrm>
    </dsp:sp>
    <dsp:sp modelId="{BEAEBE3F-8339-4F4A-9FE5-DA64D7788C0E}">
      <dsp:nvSpPr>
        <dsp:cNvPr id="0" name=""/>
        <dsp:cNvSpPr/>
      </dsp:nvSpPr>
      <dsp:spPr>
        <a:xfrm>
          <a:off x="4449687" y="835092"/>
          <a:ext cx="3903199" cy="3557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Mensuração e teste de matérias primas 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Aquisição de equipamentos para avaliação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Controle estatístico de produtos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Inspeção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Elaboração de relatórios</a:t>
          </a:r>
          <a:endParaRPr lang="pt-BR" sz="2400" kern="1200" dirty="0"/>
        </a:p>
      </dsp:txBody>
      <dsp:txXfrm>
        <a:off x="4449687" y="835092"/>
        <a:ext cx="3903199" cy="35575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FD8F6B-D298-4733-9AAB-1B2AB82DB052}">
      <dsp:nvSpPr>
        <dsp:cNvPr id="0" name=""/>
        <dsp:cNvSpPr/>
      </dsp:nvSpPr>
      <dsp:spPr>
        <a:xfrm>
          <a:off x="822027" y="1047344"/>
          <a:ext cx="3287699" cy="287386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3429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Ênfase na qualidade do produto e serviço</a:t>
          </a:r>
          <a:endParaRPr lang="pt-BR" sz="2700" kern="1200" dirty="0"/>
        </a:p>
      </dsp:txBody>
      <dsp:txXfrm>
        <a:off x="1643952" y="1047344"/>
        <a:ext cx="2465774" cy="2873863"/>
      </dsp:txXfrm>
    </dsp:sp>
    <dsp:sp modelId="{07F42D2D-3EDA-40A1-AE2A-DCC56F464F0B}">
      <dsp:nvSpPr>
        <dsp:cNvPr id="0" name=""/>
        <dsp:cNvSpPr/>
      </dsp:nvSpPr>
      <dsp:spPr>
        <a:xfrm>
          <a:off x="102" y="1662351"/>
          <a:ext cx="1643849" cy="1643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Era da inspeção e do controle estatístico</a:t>
          </a:r>
          <a:endParaRPr lang="pt-BR" sz="1800" kern="1200" dirty="0"/>
        </a:p>
      </dsp:txBody>
      <dsp:txXfrm>
        <a:off x="102" y="1662351"/>
        <a:ext cx="1643849" cy="1643849"/>
      </dsp:txXfrm>
    </dsp:sp>
    <dsp:sp modelId="{0B046637-E419-41B8-A533-1063A0306686}">
      <dsp:nvSpPr>
        <dsp:cNvPr id="0" name=""/>
        <dsp:cNvSpPr/>
      </dsp:nvSpPr>
      <dsp:spPr>
        <a:xfrm>
          <a:off x="5137133" y="1047344"/>
          <a:ext cx="3287699" cy="287386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3429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Ênfase no sistema de qualidade</a:t>
          </a:r>
          <a:endParaRPr lang="pt-BR" sz="2700" kern="1200" dirty="0"/>
        </a:p>
      </dsp:txBody>
      <dsp:txXfrm>
        <a:off x="5959058" y="1047344"/>
        <a:ext cx="2465774" cy="2873863"/>
      </dsp:txXfrm>
    </dsp:sp>
    <dsp:sp modelId="{09E664DD-1EFA-4B0C-99CC-A3C17119E0D1}">
      <dsp:nvSpPr>
        <dsp:cNvPr id="0" name=""/>
        <dsp:cNvSpPr/>
      </dsp:nvSpPr>
      <dsp:spPr>
        <a:xfrm>
          <a:off x="4315208" y="1662351"/>
          <a:ext cx="1643849" cy="1643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Era da qualidade total</a:t>
          </a:r>
          <a:endParaRPr lang="pt-BR" sz="1800" kern="1200" dirty="0"/>
        </a:p>
      </dsp:txBody>
      <dsp:txXfrm>
        <a:off x="4315208" y="1662351"/>
        <a:ext cx="1643849" cy="1643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7D8B1A-4D93-4854-B134-67CA1D13016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77692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0C0543-5326-4F60-8E37-BB6286A9A65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2643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Lousa, Nome,</a:t>
            </a:r>
            <a:r>
              <a:rPr lang="pt-BR" baseline="0" dirty="0" smtClean="0"/>
              <a:t> </a:t>
            </a:r>
            <a:r>
              <a:rPr lang="pt-BR" baseline="0" dirty="0" err="1" smtClean="0"/>
              <a:t>prtga</a:t>
            </a:r>
            <a:r>
              <a:rPr lang="pt-BR" baseline="0" dirty="0" smtClean="0"/>
              <a:t>, falar de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hidden">
          <a:xfrm>
            <a:off x="0" y="0"/>
            <a:ext cx="7239000" cy="6858000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231900"/>
            <a:ext cx="6324600" cy="1403350"/>
          </a:xfrm>
        </p:spPr>
        <p:txBody>
          <a:bodyPr/>
          <a:lstStyle>
            <a:lvl1pPr>
              <a:defRPr sz="4300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130" name="Rectangle 34"/>
          <p:cNvSpPr>
            <a:spLocks noChangeArrowheads="1"/>
          </p:cNvSpPr>
          <p:nvPr userDrawn="1"/>
        </p:nvSpPr>
        <p:spPr bwMode="hidden">
          <a:xfrm>
            <a:off x="7162800" y="0"/>
            <a:ext cx="533400" cy="686752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4132" name="Picture 36" descr="fear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06375"/>
            <a:ext cx="1219200" cy="898525"/>
          </a:xfrm>
          <a:prstGeom prst="rect">
            <a:avLst/>
          </a:prstGeom>
          <a:noFill/>
        </p:spPr>
      </p:pic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7696200" y="1447800"/>
          <a:ext cx="1219200" cy="528638"/>
        </p:xfrm>
        <a:graphic>
          <a:graphicData uri="http://schemas.openxmlformats.org/presentationml/2006/ole">
            <p:oleObj spid="_x0000_s4162" name="Imagem de bitmap" r:id="rId4" imgW="857143" imgH="371527" progId="PBrush">
              <p:embed/>
            </p:oleObj>
          </a:graphicData>
        </a:graphic>
      </p:graphicFrame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B727F2-E14B-4E4B-BE63-E471AE96CAE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14550" cy="64389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91250" cy="64389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8AE26A-E8C8-48D9-8685-29FBE653C11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20000" cy="6254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458200" cy="53721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0" y="6477000"/>
            <a:ext cx="925513" cy="457200"/>
          </a:xfrm>
        </p:spPr>
        <p:txBody>
          <a:bodyPr/>
          <a:lstStyle>
            <a:lvl1pPr>
              <a:defRPr/>
            </a:lvl1pPr>
          </a:lstStyle>
          <a:p>
            <a:fld id="{54D77A5E-BFF0-4584-9EE1-8F4A09E9491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</a:schemeClr>
                </a:solidFill>
                <a:effectLst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1200"/>
              </a:spcAft>
              <a:defRPr sz="2800">
                <a:effectLst/>
              </a:defRPr>
            </a:lvl1pPr>
            <a:lvl2pPr>
              <a:spcAft>
                <a:spcPts val="600"/>
              </a:spcAft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E0B91A-E789-4842-8A69-86259BB09E4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6464F5-3D10-4C01-9C34-E1A8822739F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152900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152900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615D09-236E-4B43-BF85-39DD7B7FD15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7810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7810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634470-340D-4620-AA22-004E99D9F6B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C5737C-401C-4718-BFD2-CF02C7B8B25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BF460F-F607-4F73-BF73-4795471EB08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C30095-D678-4099-9434-328F8B7EAA5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5942F8-EF81-4251-9BC4-117AA22899D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pt-BR" noProof="1"/>
          </a:p>
        </p:txBody>
      </p:sp>
      <p:pic>
        <p:nvPicPr>
          <p:cNvPr id="3102" name="Picture 30" descr="fear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914400" cy="674688"/>
          </a:xfrm>
          <a:prstGeom prst="rect">
            <a:avLst/>
          </a:prstGeom>
          <a:noFill/>
        </p:spPr>
      </p:pic>
      <p:sp>
        <p:nvSpPr>
          <p:cNvPr id="3109" name="Rectangle 37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006699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1190625"/>
            <a:ext cx="381000" cy="5667375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304800" y="1185863"/>
            <a:ext cx="304800" cy="5681662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006699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10" name="Rectangle 38"/>
          <p:cNvSpPr>
            <a:spLocks noChangeArrowheads="1"/>
          </p:cNvSpPr>
          <p:nvPr userDrawn="1"/>
        </p:nvSpPr>
        <p:spPr bwMode="auto">
          <a:xfrm>
            <a:off x="304800" y="1185863"/>
            <a:ext cx="304800" cy="1095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6699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4582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620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dirty="0" smtClean="0"/>
              <a:t>Clique para editar o estilo do título mestre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92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+mj-lt"/>
              </a:defRPr>
            </a:lvl1pPr>
          </a:lstStyle>
          <a:p>
            <a:fld id="{2BBF5FB8-BAF4-4EDA-A454-F0A90EFA755E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random/>
  </p:transition>
  <p:hf hdr="0" ftr="0" dt="0"/>
  <p:txStyles>
    <p:titleStyle>
      <a:lvl1pPr algn="r" rtl="0" fontAlgn="base">
        <a:spcBef>
          <a:spcPct val="0"/>
        </a:spcBef>
        <a:spcAft>
          <a:spcPct val="0"/>
        </a:spcAft>
        <a:defRPr lang="pt-BR" sz="3500" b="1" dirty="0" smtClean="0">
          <a:solidFill>
            <a:schemeClr val="accent6">
              <a:lumMod val="25000"/>
            </a:schemeClr>
          </a:solidFill>
          <a:effectLst/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ts val="1200"/>
        </a:spcAft>
        <a:buChar char="•"/>
        <a:defRPr lang="pt-BR" sz="2800" dirty="0" smtClean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ts val="300"/>
        </a:spcBef>
        <a:spcAft>
          <a:spcPts val="600"/>
        </a:spcAft>
        <a:buChar char="–"/>
        <a:defRPr lang="pt-BR" sz="2400" dirty="0" smtClean="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533400" y="1893620"/>
            <a:ext cx="6324600" cy="1415772"/>
          </a:xfrm>
        </p:spPr>
        <p:txBody>
          <a:bodyPr/>
          <a:lstStyle/>
          <a:p>
            <a:r>
              <a:rPr lang="pt-BR" dirty="0" smtClean="0">
                <a:effectLst/>
              </a:rPr>
              <a:t>Administração da Qualidade</a:t>
            </a:r>
            <a:endParaRPr lang="pt-BR" dirty="0"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>
          <a:xfrm>
            <a:off x="539552" y="4248168"/>
            <a:ext cx="6218406" cy="1752600"/>
          </a:xfrm>
        </p:spPr>
        <p:txBody>
          <a:bodyPr/>
          <a:lstStyle/>
          <a:p>
            <a:pPr algn="r"/>
            <a:r>
              <a:rPr lang="pt-BR" dirty="0" smtClean="0"/>
              <a:t>Prof. Dr. Luciano </a:t>
            </a:r>
            <a:r>
              <a:rPr lang="pt-BR" dirty="0" smtClean="0">
                <a:effectLst/>
              </a:rPr>
              <a:t>Thomé e Castro</a:t>
            </a:r>
          </a:p>
          <a:p>
            <a:endParaRPr lang="pt-BR" dirty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Três Fases da Qualidade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72100"/>
          </a:xfrm>
        </p:spPr>
        <p:txBody>
          <a:bodyPr/>
          <a:lstStyle/>
          <a:p>
            <a:pPr marL="457200" indent="-457200">
              <a:buNone/>
            </a:pPr>
            <a:r>
              <a:rPr lang="pt-PT" dirty="0" smtClean="0"/>
              <a:t>3) Era da Qualidade Total (anos 60 com a evolução do pensamento de Feigenbaum)</a:t>
            </a:r>
          </a:p>
          <a:p>
            <a:pPr marL="0" indent="0" algn="ctr">
              <a:buNone/>
            </a:pPr>
            <a:r>
              <a:rPr lang="pt-PT" sz="2400" dirty="0" smtClean="0"/>
              <a:t>Interesse do cliente é o ponto de partida:</a:t>
            </a:r>
          </a:p>
          <a:p>
            <a:pPr marL="0" indent="0">
              <a:buNone/>
            </a:pPr>
            <a:endParaRPr lang="pt-PT" sz="2400" dirty="0" smtClean="0"/>
          </a:p>
          <a:p>
            <a:pPr marL="0" indent="0" algn="ctr">
              <a:buNone/>
            </a:pPr>
            <a:r>
              <a:rPr lang="pt-PT" sz="2400" dirty="0"/>
              <a:t>	</a:t>
            </a:r>
            <a:r>
              <a:rPr lang="pt-PT" sz="2400" i="1" dirty="0" smtClean="0"/>
              <a:t>“A qualidade quem estabelece é o cliente e não os engenheiros, nem o pessoal de marketing ou a alta administração. A qualidade de um produto ou serviço pode ser definida como um conjunto total das características de marketing, engenharia, fabricação e manutenção do produto ou serviço que satisfazem às expectativas do cliente”</a:t>
            </a:r>
            <a:endParaRPr lang="pt-PT" i="1" dirty="0"/>
          </a:p>
          <a:p>
            <a:endParaRPr lang="pt-PT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95221057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Qualidade Total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4" y="1124744"/>
            <a:ext cx="8964488" cy="5372100"/>
          </a:xfrm>
        </p:spPr>
        <p:txBody>
          <a:bodyPr/>
          <a:lstStyle/>
          <a:p>
            <a:r>
              <a:rPr lang="pt-PT" sz="2400" dirty="0" smtClean="0"/>
              <a:t>Qualidade abrangeria todos os estágios do ciclo Industrial:</a:t>
            </a:r>
          </a:p>
          <a:p>
            <a:pPr lvl="1"/>
            <a:r>
              <a:rPr lang="pt-PT" sz="2000" dirty="0" smtClean="0"/>
              <a:t>Marketing: avalia o nível de qualidade desejado pelo cliente e o custo que ele está disposto a pagar</a:t>
            </a:r>
          </a:p>
          <a:p>
            <a:pPr lvl="1"/>
            <a:r>
              <a:rPr lang="pt-PT" sz="2000" dirty="0" smtClean="0"/>
              <a:t>Engenharia: transforma as expectativas e os desejos dos clientes em especificações</a:t>
            </a:r>
          </a:p>
          <a:p>
            <a:pPr lvl="1"/>
            <a:r>
              <a:rPr lang="pt-PT" sz="2000" dirty="0" smtClean="0"/>
              <a:t>Suprimentos: escolhe, compra e retém fornecedores de peças e materiais</a:t>
            </a:r>
          </a:p>
          <a:p>
            <a:pPr lvl="1"/>
            <a:r>
              <a:rPr lang="pt-PT" sz="2000" dirty="0" smtClean="0"/>
              <a:t>Engenharia de processos: escolhe máquinas, ferramentas e métodos de produção</a:t>
            </a:r>
          </a:p>
          <a:p>
            <a:pPr lvl="1"/>
            <a:r>
              <a:rPr lang="pt-PT" sz="2000" dirty="0" smtClean="0"/>
              <a:t>Produção: a supervisão e os operadores têm uma responsabilidade importante pela qualidade durante a fabricação</a:t>
            </a:r>
          </a:p>
          <a:p>
            <a:pPr lvl="1"/>
            <a:r>
              <a:rPr lang="pt-PT" sz="2000" dirty="0" smtClean="0"/>
              <a:t>Inspeção e testes: verificação de conformidade</a:t>
            </a:r>
          </a:p>
          <a:p>
            <a:pPr lvl="1"/>
            <a:r>
              <a:rPr lang="pt-PT" sz="2000" dirty="0" smtClean="0"/>
              <a:t>Expedição: embalagem e transporte</a:t>
            </a:r>
          </a:p>
          <a:p>
            <a:pPr lvl="1"/>
            <a:r>
              <a:rPr lang="pt-PT" sz="2000" dirty="0" smtClean="0"/>
              <a:t>Instalação e Assistência técnica: Feitos corretamente ajudam no funcionamento do produto.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34287274"/>
      </p:ext>
    </p:extLst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sz="2400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Qualidade Total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12</a:t>
            </a:fld>
            <a:endParaRPr lang="pt-BR"/>
          </a:p>
        </p:txBody>
      </p:sp>
      <p:graphicFrame>
        <p:nvGraphicFramePr>
          <p:cNvPr id="7" name="Diagrama 6"/>
          <p:cNvGraphicFramePr/>
          <p:nvPr/>
        </p:nvGraphicFramePr>
        <p:xfrm>
          <a:off x="467544" y="1556792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3428727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Total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dirty="0" smtClean="0"/>
              <a:t>Exigência de que os fornecedores entreguem os produtos com a qualidade assegurada ou garantida.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dirty="0" smtClean="0"/>
              <a:t>Reduz ao mínimo ou até mesmo elimina a inspeção da qualidade dos produtos que vêm de fora.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dirty="0" smtClean="0"/>
              <a:t>Realização da auditoria do sistema de qualidade por parte da empresa compradora para garantir a qualidade garantida de seu fornecedor.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-44807"/>
            <a:ext cx="7620000" cy="1169551"/>
          </a:xfrm>
        </p:spPr>
        <p:txBody>
          <a:bodyPr/>
          <a:lstStyle/>
          <a:p>
            <a:r>
              <a:rPr lang="pt-BR" dirty="0" smtClean="0"/>
              <a:t>Principais integrantes da escola da qualidade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4582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6287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Autores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Principais ideias</a:t>
                      </a:r>
                      <a:r>
                        <a:rPr lang="pt-BR" baseline="0" dirty="0" smtClean="0"/>
                        <a:t> e contribuições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err="1" smtClean="0"/>
                        <a:t>Shewhart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err="1" smtClean="0"/>
                        <a:t>Dodge</a:t>
                      </a:r>
                      <a:r>
                        <a:rPr lang="pt-BR" dirty="0" smtClean="0"/>
                        <a:t> e </a:t>
                      </a:r>
                      <a:r>
                        <a:rPr lang="pt-BR" dirty="0" err="1" smtClean="0"/>
                        <a:t>Roming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 Cartas de controle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 Controle estatístico da qualidade e controle estatístico de processo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 Técnicas de amostragem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 Ciclo PDCA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err="1" smtClean="0"/>
                        <a:t>Feigenbaum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 Departamento de controle de qualidade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 Sistema da qualidade e garantia da qualidade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/>
                        <a:t> Qualidade total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err="1" smtClean="0"/>
                        <a:t>Deming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 14 pontos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 Ênfase</a:t>
                      </a:r>
                      <a:r>
                        <a:rPr lang="pt-BR" baseline="0" dirty="0" smtClean="0"/>
                        <a:t> no fazer certo da primeira vez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/>
                        <a:t> Corrente de clientes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/>
                        <a:t> Qualidade desde os fornecedores até o cliente final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Juran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 Trilogia da qualidade (planejamento, controle,</a:t>
                      </a:r>
                      <a:r>
                        <a:rPr lang="pt-BR" baseline="0" dirty="0" smtClean="0"/>
                        <a:t> aprimoramento)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Ishikawa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 Qualidade total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 Círculos de qualidade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Evolução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Uniformidade: um problema da produção em massa.</a:t>
            </a:r>
          </a:p>
          <a:p>
            <a:endParaRPr lang="pt-PT" dirty="0"/>
          </a:p>
          <a:p>
            <a:r>
              <a:rPr lang="pt-PT" dirty="0" smtClean="0"/>
              <a:t>Controle estatístico: estimativa de erros e defeitos</a:t>
            </a:r>
          </a:p>
          <a:p>
            <a:endParaRPr lang="pt-PT" dirty="0"/>
          </a:p>
          <a:p>
            <a:r>
              <a:rPr lang="pt-PT" dirty="0" smtClean="0"/>
              <a:t>Administração da Qualidade total: uma abordagem completa.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49421369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Definições da Qualidade</a:t>
            </a:r>
            <a:endParaRPr lang="pt-PT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9093646"/>
              </p:ext>
            </p:extLst>
          </p:nvPr>
        </p:nvGraphicFramePr>
        <p:xfrm>
          <a:off x="457200" y="1295400"/>
          <a:ext cx="8458200" cy="488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657564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Definições da Qualidade</a:t>
                      </a: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Excelência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Qualidade significa o melhor que se pode fazer, o padrão mais elevado de desempenho. “Fazer certo da primeira vez”.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Valor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Qualidade significa ter mais atributos, usar materiais ou serviços raros que custam mais caro. Luxo.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Especificações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Qualidade planejada,</a:t>
                      </a:r>
                      <a:r>
                        <a:rPr lang="pt-PT" sz="2000" baseline="0" dirty="0" smtClean="0"/>
                        <a:t> definição de como o produto deve ser feito. Problema de engenharia. 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Conformidade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Qualidade</a:t>
                      </a:r>
                      <a:r>
                        <a:rPr lang="pt-PT" sz="2000" baseline="0" dirty="0" smtClean="0"/>
                        <a:t> real. O produto ou o serviço deve estar de acordo com especificações.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Regularidade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Qualidade significa uniformidade. Produtos e serviços são idênticos.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Adequação ao Uso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Qualidade de projeto e ausência de deficiência</a:t>
                      </a:r>
                      <a:r>
                        <a:rPr lang="pt-PT" sz="2000" baseline="0" dirty="0" smtClean="0"/>
                        <a:t> estão englobadas, mas quem define isso é o cliente.</a:t>
                      </a:r>
                      <a:endParaRPr lang="pt-PT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62374237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Custos da Não Qualidade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72100"/>
          </a:xfrm>
        </p:spPr>
        <p:txBody>
          <a:bodyPr/>
          <a:lstStyle/>
          <a:p>
            <a:r>
              <a:rPr lang="pt-PT" sz="2400" dirty="0" smtClean="0"/>
              <a:t>Custos de retrabalho (necessidade de refazer o produto ou serviço)</a:t>
            </a:r>
          </a:p>
          <a:p>
            <a:r>
              <a:rPr lang="pt-PT" sz="2400" dirty="0" smtClean="0"/>
              <a:t>Tempo de espera dos equipamentos parados para correções</a:t>
            </a:r>
          </a:p>
          <a:p>
            <a:r>
              <a:rPr lang="pt-PT" sz="2400" dirty="0" smtClean="0"/>
              <a:t>Produtos que não podem ser recuperados e devem ser destruídos e trocados</a:t>
            </a:r>
          </a:p>
          <a:p>
            <a:r>
              <a:rPr lang="pt-PT" sz="2400" dirty="0" smtClean="0"/>
              <a:t>Cumprimento das garantias oferecidas ao cliente</a:t>
            </a:r>
          </a:p>
          <a:p>
            <a:r>
              <a:rPr lang="pt-PT" sz="2400" dirty="0" smtClean="0"/>
              <a:t>Perda de pedidos de vendas</a:t>
            </a:r>
          </a:p>
          <a:p>
            <a:r>
              <a:rPr lang="pt-PT" sz="2400" dirty="0" smtClean="0"/>
              <a:t>Devoluções</a:t>
            </a:r>
          </a:p>
          <a:p>
            <a:r>
              <a:rPr lang="pt-PT" sz="2400" dirty="0" smtClean="0"/>
              <a:t>Custos judiciais</a:t>
            </a:r>
          </a:p>
          <a:p>
            <a:r>
              <a:rPr lang="pt-PT" sz="2400" dirty="0" smtClean="0"/>
              <a:t>Comprometimento da imagem e perda de clientes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42331793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Custos da Qualidade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72100"/>
          </a:xfrm>
        </p:spPr>
        <p:txBody>
          <a:bodyPr/>
          <a:lstStyle/>
          <a:p>
            <a:pPr>
              <a:buNone/>
            </a:pPr>
            <a:r>
              <a:rPr lang="pt-PT" sz="2400" dirty="0" smtClean="0"/>
              <a:t>	Custos necessários para evitar os custos da não qualidade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5</a:t>
            </a:fld>
            <a:endParaRPr lang="pt-BR"/>
          </a:p>
        </p:txBody>
      </p:sp>
      <p:graphicFrame>
        <p:nvGraphicFramePr>
          <p:cNvPr id="5" name="Diagrama 4"/>
          <p:cNvGraphicFramePr/>
          <p:nvPr/>
        </p:nvGraphicFramePr>
        <p:xfrm>
          <a:off x="539552" y="2060848"/>
          <a:ext cx="835292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42331793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Importância  do Cliente para a Qualidade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Qualidade de projeto compreende as características do produto que atendem às necessidades dos clientes. Atende sua finalidade.</a:t>
            </a:r>
          </a:p>
          <a:p>
            <a:pPr lvl="1"/>
            <a:r>
              <a:rPr lang="pt-PT" dirty="0" smtClean="0"/>
              <a:t>Clientes satisfeitos com o produto </a:t>
            </a:r>
          </a:p>
          <a:p>
            <a:pPr lvl="1"/>
            <a:r>
              <a:rPr lang="pt-PT" dirty="0" smtClean="0"/>
              <a:t>Produtos e serviços mais competitivos</a:t>
            </a:r>
          </a:p>
          <a:p>
            <a:pPr lvl="1"/>
            <a:r>
              <a:rPr lang="pt-PT" dirty="0" smtClean="0"/>
              <a:t>Maior desempenho da empresa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89919509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Três Fases da Qualidade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721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pt-PT" dirty="0" smtClean="0"/>
              <a:t>Era da Inspeção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None/>
            </a:pPr>
            <a:endParaRPr lang="pt-PT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PT" sz="2400" dirty="0" smtClean="0"/>
              <a:t>Separação do produto bom do defeituoso por meio da observação direta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t-PT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PT" sz="2400" dirty="0" smtClean="0"/>
              <a:t>Predominante na fase de produção artesanal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t-PT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PT" sz="2400" dirty="0" smtClean="0"/>
              <a:t>Uso ainda frequente em obras de arte, alimentos, etc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t-PT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PT" sz="2400" dirty="0" smtClean="0"/>
              <a:t>Técnica limitada quando se lida com volumes de produção muito altos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0140652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Três Fases da Qualidade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721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 smtClean="0"/>
              <a:t>2) Era do Controle Estatístico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pt-PT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PT" sz="2400" dirty="0" smtClean="0"/>
              <a:t>Baseado em amostragem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t-PT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PT" sz="2400" dirty="0" smtClean="0"/>
              <a:t>Uso da carta de controle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t-PT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PT" sz="2400" dirty="0" smtClean="0"/>
              <a:t>Disseminação com a II Guerra Mundial para Indústria Armamentista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t-PT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PT" sz="2400" dirty="0" smtClean="0"/>
              <a:t>Surge a ideia do departamento de Qualidade (Feigenbaum)</a:t>
            </a:r>
          </a:p>
          <a:p>
            <a:pPr marL="457200" lvl="1" indent="0">
              <a:buNone/>
            </a:pPr>
            <a:endParaRPr lang="pt-PT" dirty="0" smtClean="0"/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67099835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Três Fases da Qualidade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867328" cy="5372100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2)  Era do Controle Estatístico</a:t>
            </a:r>
          </a:p>
          <a:p>
            <a:r>
              <a:rPr lang="pt-PT" sz="2400" dirty="0" smtClean="0"/>
              <a:t>Departamento de Qualidade</a:t>
            </a:r>
          </a:p>
          <a:p>
            <a:pPr lvl="1"/>
            <a:r>
              <a:rPr lang="pt-PT" sz="2000" dirty="0" smtClean="0"/>
              <a:t>Estabelecer padrões de custo e desempenho</a:t>
            </a:r>
          </a:p>
          <a:p>
            <a:pPr lvl="1"/>
            <a:r>
              <a:rPr lang="pt-PT" sz="2000" dirty="0" smtClean="0"/>
              <a:t>Avaliar o desempenho: comparar desempenho dos produtos com padrões</a:t>
            </a:r>
          </a:p>
          <a:p>
            <a:pPr lvl="1"/>
            <a:r>
              <a:rPr lang="pt-PT" sz="2000" dirty="0" smtClean="0"/>
              <a:t>Agir quando necessário: medidas corretivas quando padrões violados</a:t>
            </a:r>
          </a:p>
          <a:p>
            <a:pPr lvl="1"/>
            <a:r>
              <a:rPr lang="pt-PT" sz="2000" dirty="0" smtClean="0"/>
              <a:t>Planejar o aprimoramento</a:t>
            </a:r>
          </a:p>
          <a:p>
            <a:pPr lvl="1"/>
            <a:endParaRPr lang="pt-PT" sz="2000" dirty="0"/>
          </a:p>
          <a:p>
            <a:r>
              <a:rPr lang="pt-PT" sz="2400" dirty="0" smtClean="0"/>
              <a:t>Qualidade deve ser uma preocupação de todos. </a:t>
            </a:r>
          </a:p>
          <a:p>
            <a:r>
              <a:rPr lang="pt-PT" sz="2400" dirty="0" smtClean="0"/>
              <a:t>Prosperidade americana Pós Guerra abaixa o nível da qualidade. Diferente no Japão, com o desenvolvimento do Modelo Toyota.</a:t>
            </a:r>
          </a:p>
          <a:p>
            <a:pPr marL="457200" lvl="1" indent="0">
              <a:buNone/>
            </a:pPr>
            <a:endParaRPr lang="pt-PT" sz="2000" dirty="0" smtClean="0"/>
          </a:p>
          <a:p>
            <a:endParaRPr lang="pt-PT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92139908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Alta voltagem">
  <a:themeElements>
    <a:clrScheme name="Alta voltagem 2">
      <a:dk1>
        <a:srgbClr val="000000"/>
      </a:dk1>
      <a:lt1>
        <a:srgbClr val="FFFFFF"/>
      </a:lt1>
      <a:dk2>
        <a:srgbClr val="000066"/>
      </a:dk2>
      <a:lt2>
        <a:srgbClr val="969696"/>
      </a:lt2>
      <a:accent1>
        <a:srgbClr val="6666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B9B9E7"/>
      </a:accent6>
      <a:hlink>
        <a:srgbClr val="CC00CC"/>
      </a:hlink>
      <a:folHlink>
        <a:srgbClr val="EAEAEA"/>
      </a:folHlink>
    </a:clrScheme>
    <a:fontScheme name="Alta voltagem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lta voltagem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voltagem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voltagem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apresentação\Alta voltagem.pot</Template>
  <TotalTime>3402</TotalTime>
  <Words>786</Words>
  <Application>Microsoft Office PowerPoint</Application>
  <PresentationFormat>Apresentação na tela (4:3)</PresentationFormat>
  <Paragraphs>147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Alta voltagem</vt:lpstr>
      <vt:lpstr>Imagem de bitmap</vt:lpstr>
      <vt:lpstr>Administração da Qualidade</vt:lpstr>
      <vt:lpstr>Evolução</vt:lpstr>
      <vt:lpstr>Definições da Qualidade</vt:lpstr>
      <vt:lpstr>Custos da Não Qualidade</vt:lpstr>
      <vt:lpstr>Custos da Qualidade</vt:lpstr>
      <vt:lpstr>Importância  do Cliente para a Qualidade</vt:lpstr>
      <vt:lpstr>Três Fases da Qualidade</vt:lpstr>
      <vt:lpstr>Três Fases da Qualidade</vt:lpstr>
      <vt:lpstr>Três Fases da Qualidade</vt:lpstr>
      <vt:lpstr>Três Fases da Qualidade</vt:lpstr>
      <vt:lpstr>Qualidade Total</vt:lpstr>
      <vt:lpstr>Qualidade Total</vt:lpstr>
      <vt:lpstr>Qualidade Total</vt:lpstr>
      <vt:lpstr>Principais integrantes da escola da qualidade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PENSA</dc:creator>
  <cp:lastModifiedBy>Priscilla Mendes Machado</cp:lastModifiedBy>
  <cp:revision>177</cp:revision>
  <dcterms:created xsi:type="dcterms:W3CDTF">2005-10-04T21:03:09Z</dcterms:created>
  <dcterms:modified xsi:type="dcterms:W3CDTF">2014-09-22T16:17:05Z</dcterms:modified>
</cp:coreProperties>
</file>