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D978-54B0-4282-A6ED-21BA160A3EB8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7C26-BCC5-437D-A3F6-A0E2836CD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65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D978-54B0-4282-A6ED-21BA160A3EB8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7C26-BCC5-437D-A3F6-A0E2836CD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03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D978-54B0-4282-A6ED-21BA160A3EB8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7C26-BCC5-437D-A3F6-A0E2836CD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19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D978-54B0-4282-A6ED-21BA160A3EB8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7C26-BCC5-437D-A3F6-A0E2836CD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08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D978-54B0-4282-A6ED-21BA160A3EB8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7C26-BCC5-437D-A3F6-A0E2836CD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65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D978-54B0-4282-A6ED-21BA160A3EB8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7C26-BCC5-437D-A3F6-A0E2836CD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75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D978-54B0-4282-A6ED-21BA160A3EB8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7C26-BCC5-437D-A3F6-A0E2836CD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08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D978-54B0-4282-A6ED-21BA160A3EB8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7C26-BCC5-437D-A3F6-A0E2836CD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66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D978-54B0-4282-A6ED-21BA160A3EB8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7C26-BCC5-437D-A3F6-A0E2836CD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95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D978-54B0-4282-A6ED-21BA160A3EB8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7C26-BCC5-437D-A3F6-A0E2836CD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01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D978-54B0-4282-A6ED-21BA160A3EB8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7C26-BCC5-437D-A3F6-A0E2836CD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84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8D978-54B0-4282-A6ED-21BA160A3EB8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B7C26-BCC5-437D-A3F6-A0E2836CD9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50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385" y="0"/>
            <a:ext cx="5093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94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646" y="0"/>
            <a:ext cx="6852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99" y="65879"/>
            <a:ext cx="9324001" cy="67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7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49" y="892080"/>
            <a:ext cx="9401701" cy="50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9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49" y="99899"/>
            <a:ext cx="9401701" cy="665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5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24" y="138779"/>
            <a:ext cx="10372951" cy="65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7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74" y="192239"/>
            <a:ext cx="10295251" cy="64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45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00" y="0"/>
            <a:ext cx="874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9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24" y="964980"/>
            <a:ext cx="9595951" cy="49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7" y="0"/>
            <a:ext cx="5980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8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99" y="250559"/>
            <a:ext cx="9168601" cy="63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0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024" y="148499"/>
            <a:ext cx="9595951" cy="65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4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99" y="862920"/>
            <a:ext cx="10101001" cy="51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44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49" y="707400"/>
            <a:ext cx="9401701" cy="54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65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936" y="0"/>
            <a:ext cx="5846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6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232" y="0"/>
            <a:ext cx="9995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5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74" y="1762020"/>
            <a:ext cx="10139851" cy="333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91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349" y="109619"/>
            <a:ext cx="8469301" cy="66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75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49" y="1582200"/>
            <a:ext cx="9401701" cy="36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72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74" y="138779"/>
            <a:ext cx="8896651" cy="65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86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49" y="1003860"/>
            <a:ext cx="9246301" cy="485028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699" y="318599"/>
            <a:ext cx="9168601" cy="62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04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099" y="1173960"/>
            <a:ext cx="8857801" cy="45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99" y="571320"/>
            <a:ext cx="9634801" cy="57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07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99" y="104759"/>
            <a:ext cx="9168601" cy="66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8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49" y="911520"/>
            <a:ext cx="9557101" cy="50349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15326" y="393032"/>
            <a:ext cx="306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Grandes síndromes geriátricas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5220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280" y="0"/>
            <a:ext cx="6117439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6674" y="1010653"/>
            <a:ext cx="259558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Instrumento de </a:t>
            </a:r>
          </a:p>
          <a:p>
            <a:r>
              <a:rPr lang="pt-BR" b="1" dirty="0" smtClean="0"/>
              <a:t>Identificação do </a:t>
            </a:r>
          </a:p>
          <a:p>
            <a:r>
              <a:rPr lang="pt-BR" b="1" dirty="0" smtClean="0"/>
              <a:t>Idoso </a:t>
            </a:r>
          </a:p>
          <a:p>
            <a:r>
              <a:rPr lang="pt-BR" b="1" dirty="0" smtClean="0"/>
              <a:t>Vulnerável</a:t>
            </a:r>
          </a:p>
          <a:p>
            <a:r>
              <a:rPr lang="pt-BR" b="1" dirty="0" smtClean="0"/>
              <a:t>VES-13</a:t>
            </a:r>
          </a:p>
          <a:p>
            <a:endParaRPr lang="pt-BR" b="1" dirty="0"/>
          </a:p>
          <a:p>
            <a:r>
              <a:rPr lang="pt-BR" b="1" dirty="0" smtClean="0"/>
              <a:t>&gt;= 3 pontos</a:t>
            </a:r>
          </a:p>
          <a:p>
            <a:r>
              <a:rPr lang="pt-BR" b="1" dirty="0" smtClean="0"/>
              <a:t>Em relação a &lt;2</a:t>
            </a:r>
          </a:p>
          <a:p>
            <a:endParaRPr lang="pt-BR" b="1" dirty="0"/>
          </a:p>
          <a:p>
            <a:r>
              <a:rPr lang="pt-BR" b="1" dirty="0" smtClean="0"/>
              <a:t>Risco 4,2 vezes maior</a:t>
            </a:r>
          </a:p>
          <a:p>
            <a:r>
              <a:rPr lang="pt-BR" b="1" dirty="0" smtClean="0"/>
              <a:t>de declínio em dois anos.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8887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49" y="119339"/>
            <a:ext cx="9557101" cy="66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1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99" y="547020"/>
            <a:ext cx="9634801" cy="57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Trilogia  Se..   Então.. Porque..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( condição)...    Então (processo/intervenção) ...Porque (justificativa)</a:t>
            </a:r>
          </a:p>
          <a:p>
            <a:endParaRPr lang="pt-BR" dirty="0"/>
          </a:p>
          <a:p>
            <a:r>
              <a:rPr lang="pt-BR" b="1" u="sng" dirty="0" smtClean="0"/>
              <a:t>Se</a:t>
            </a:r>
            <a:r>
              <a:rPr lang="pt-BR" dirty="0" smtClean="0"/>
              <a:t> o idoso vulnerável for portador de ICC com fração de ejeção &lt; 40%</a:t>
            </a:r>
          </a:p>
          <a:p>
            <a:r>
              <a:rPr lang="pt-BR" b="1" u="sng" dirty="0" smtClean="0"/>
              <a:t>Então</a:t>
            </a:r>
            <a:r>
              <a:rPr lang="pt-BR" dirty="0" smtClean="0"/>
              <a:t> deverá ser prescrito droga inibidora da enzima conversora</a:t>
            </a:r>
          </a:p>
          <a:p>
            <a:r>
              <a:rPr lang="pt-BR" b="1" u="sng" dirty="0" smtClean="0"/>
              <a:t>Porque</a:t>
            </a:r>
            <a:r>
              <a:rPr lang="pt-BR" dirty="0" smtClean="0"/>
              <a:t> está demonstrado que a medicação melhora a sobrevida.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594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74" y="31859"/>
            <a:ext cx="9518251" cy="67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6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82</Words>
  <Application>Microsoft Office PowerPoint</Application>
  <PresentationFormat>Widescreen</PresentationFormat>
  <Paragraphs>18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Trilogia  Se..   Então.. Porque..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USER-PC</dc:creator>
  <cp:lastModifiedBy>USER-PC</cp:lastModifiedBy>
  <cp:revision>14</cp:revision>
  <dcterms:created xsi:type="dcterms:W3CDTF">2020-05-26T13:19:46Z</dcterms:created>
  <dcterms:modified xsi:type="dcterms:W3CDTF">2020-05-26T19:12:27Z</dcterms:modified>
</cp:coreProperties>
</file>