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919" r:id="rId2"/>
    <p:sldMasterId id="2147483724" r:id="rId3"/>
    <p:sldMasterId id="2147483725" r:id="rId4"/>
  </p:sldMasterIdLst>
  <p:notesMasterIdLst>
    <p:notesMasterId r:id="rId35"/>
  </p:notesMasterIdLst>
  <p:sldIdLst>
    <p:sldId id="259" r:id="rId5"/>
    <p:sldId id="258" r:id="rId6"/>
    <p:sldId id="257" r:id="rId7"/>
    <p:sldId id="270" r:id="rId8"/>
    <p:sldId id="269" r:id="rId9"/>
    <p:sldId id="268" r:id="rId10"/>
    <p:sldId id="267" r:id="rId11"/>
    <p:sldId id="266" r:id="rId12"/>
    <p:sldId id="265" r:id="rId13"/>
    <p:sldId id="264" r:id="rId14"/>
    <p:sldId id="263" r:id="rId15"/>
    <p:sldId id="262" r:id="rId16"/>
    <p:sldId id="261" r:id="rId17"/>
    <p:sldId id="260" r:id="rId18"/>
    <p:sldId id="271" r:id="rId19"/>
    <p:sldId id="293" r:id="rId20"/>
    <p:sldId id="282" r:id="rId21"/>
    <p:sldId id="295" r:id="rId22"/>
    <p:sldId id="296" r:id="rId23"/>
    <p:sldId id="279" r:id="rId24"/>
    <p:sldId id="284" r:id="rId25"/>
    <p:sldId id="281" r:id="rId26"/>
    <p:sldId id="297" r:id="rId27"/>
    <p:sldId id="298" r:id="rId28"/>
    <p:sldId id="300" r:id="rId29"/>
    <p:sldId id="299" r:id="rId30"/>
    <p:sldId id="288" r:id="rId31"/>
    <p:sldId id="287" r:id="rId32"/>
    <p:sldId id="292" r:id="rId33"/>
    <p:sldId id="291" r:id="rId3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251684-B6FE-F458-8B7D-B2CC589FE873}" v="90" dt="2023-10-26T17:28:19.126"/>
    <p1510:client id="{3832FEC4-40D8-72B1-FAAE-0231BFCD5B81}" v="6" dt="2023-10-26T16:28:14.769"/>
    <p1510:client id="{CCD7D12D-89EC-413F-A759-30242717ECC7}" v="58" dt="2023-10-26T16:27:21.844"/>
    <p1510:client id="{D1517C18-C089-D0B6-1262-2F037E66B851}" v="15" dt="2023-11-01T16:34:42.2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4BECA9-F4BB-4BCC-9DCB-32781C27CA71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C6AB712-3F01-4241-B679-049AF5E8491B}">
      <dgm:prSet phldr="0"/>
      <dgm:spPr/>
      <dgm:t>
        <a:bodyPr/>
        <a:lstStyle/>
        <a:p>
          <a:pPr rtl="0"/>
          <a:r>
            <a:rPr lang="pt-BR" dirty="0">
              <a:latin typeface="Century Gothic"/>
            </a:rPr>
            <a:t>Racismo algorítmico e (r)existências</a:t>
          </a:r>
        </a:p>
      </dgm:t>
    </dgm:pt>
    <dgm:pt modelId="{77641A80-DE94-48C7-A435-BC74AFE01EDD}" type="parTrans" cxnId="{B18EF496-99CC-499F-AE06-EF7FBBC41662}">
      <dgm:prSet/>
      <dgm:spPr/>
    </dgm:pt>
    <dgm:pt modelId="{AA752F0B-78C9-477B-A3ED-060D05ADCD5E}" type="sibTrans" cxnId="{B18EF496-99CC-499F-AE06-EF7FBBC41662}">
      <dgm:prSet phldrT="1" phldr="0"/>
      <dgm:spPr/>
      <dgm:t>
        <a:bodyPr/>
        <a:lstStyle/>
        <a:p>
          <a:r>
            <a:rPr lang="pt-BR"/>
            <a:t>1</a:t>
          </a:r>
        </a:p>
      </dgm:t>
    </dgm:pt>
    <dgm:pt modelId="{4B5F9BB1-A38E-48B6-9619-566A3F85C997}">
      <dgm:prSet phldr="0"/>
      <dgm:spPr/>
      <dgm:t>
        <a:bodyPr/>
        <a:lstStyle/>
        <a:p>
          <a:pPr rtl="0"/>
          <a:r>
            <a:rPr lang="pt-BR" b="1" dirty="0">
              <a:latin typeface="Times New Roman"/>
              <a:cs typeface="Times New Roman"/>
            </a:rPr>
            <a:t> O movimento internacional pela linguagem simples e sua materialização em políticas públicas no Brasil</a:t>
          </a:r>
        </a:p>
      </dgm:t>
    </dgm:pt>
    <dgm:pt modelId="{703F6020-D89E-4212-8C59-B7F22F1F048F}" type="parTrans" cxnId="{8781038D-AEF5-4153-BFF6-4D44CBA66CBA}">
      <dgm:prSet/>
      <dgm:spPr/>
    </dgm:pt>
    <dgm:pt modelId="{218C43BB-7579-457E-98C0-677FD7021AE6}" type="sibTrans" cxnId="{8781038D-AEF5-4153-BFF6-4D44CBA66CBA}">
      <dgm:prSet phldrT="2" phldr="0"/>
      <dgm:spPr/>
      <dgm:t>
        <a:bodyPr/>
        <a:lstStyle/>
        <a:p>
          <a:r>
            <a:rPr lang="pt-BR"/>
            <a:t>2</a:t>
          </a:r>
        </a:p>
      </dgm:t>
    </dgm:pt>
    <dgm:pt modelId="{CFCB7966-3F8B-435A-84C4-D605CC6CC260}" type="pres">
      <dgm:prSet presAssocID="{394BECA9-F4BB-4BCC-9DCB-32781C27CA71}" presName="Name0" presStyleCnt="0">
        <dgm:presLayoutVars>
          <dgm:animLvl val="lvl"/>
          <dgm:resizeHandles val="exact"/>
        </dgm:presLayoutVars>
      </dgm:prSet>
      <dgm:spPr/>
    </dgm:pt>
    <dgm:pt modelId="{DACEC32A-287D-4708-AA70-7D07D1C597F3}" type="pres">
      <dgm:prSet presAssocID="{1C6AB712-3F01-4241-B679-049AF5E8491B}" presName="compositeNode" presStyleCnt="0">
        <dgm:presLayoutVars>
          <dgm:bulletEnabled val="1"/>
        </dgm:presLayoutVars>
      </dgm:prSet>
      <dgm:spPr/>
    </dgm:pt>
    <dgm:pt modelId="{E29CE294-4D29-4DC0-A9F1-DA035E82DDEC}" type="pres">
      <dgm:prSet presAssocID="{1C6AB712-3F01-4241-B679-049AF5E8491B}" presName="bgRect" presStyleLbl="bgAccFollowNode1" presStyleIdx="0" presStyleCnt="2"/>
      <dgm:spPr/>
    </dgm:pt>
    <dgm:pt modelId="{893CEEFC-4071-49FB-9A26-DB6872DB57F4}" type="pres">
      <dgm:prSet presAssocID="{AA752F0B-78C9-477B-A3ED-060D05ADCD5E}" presName="sibTransNodeCircle" presStyleLbl="alignNode1" presStyleIdx="0" presStyleCnt="4">
        <dgm:presLayoutVars>
          <dgm:chMax val="0"/>
          <dgm:bulletEnabled/>
        </dgm:presLayoutVars>
      </dgm:prSet>
      <dgm:spPr/>
    </dgm:pt>
    <dgm:pt modelId="{C1E7B0CB-5902-45FB-A513-89C560062200}" type="pres">
      <dgm:prSet presAssocID="{1C6AB712-3F01-4241-B679-049AF5E8491B}" presName="bottomLine" presStyleLbl="alignNode1" presStyleIdx="1" presStyleCnt="4">
        <dgm:presLayoutVars/>
      </dgm:prSet>
      <dgm:spPr/>
    </dgm:pt>
    <dgm:pt modelId="{2704B142-0E58-4D48-A56A-7819CBE2E3E9}" type="pres">
      <dgm:prSet presAssocID="{1C6AB712-3F01-4241-B679-049AF5E8491B}" presName="nodeText" presStyleLbl="bgAccFollowNode1" presStyleIdx="0" presStyleCnt="2">
        <dgm:presLayoutVars>
          <dgm:bulletEnabled val="1"/>
        </dgm:presLayoutVars>
      </dgm:prSet>
      <dgm:spPr/>
    </dgm:pt>
    <dgm:pt modelId="{6E2850CE-9769-42E6-BFEC-E61F61FF1707}" type="pres">
      <dgm:prSet presAssocID="{AA752F0B-78C9-477B-A3ED-060D05ADCD5E}" presName="sibTrans" presStyleCnt="0"/>
      <dgm:spPr/>
    </dgm:pt>
    <dgm:pt modelId="{86DFECFA-50C6-4FC1-9490-5CA2BD005741}" type="pres">
      <dgm:prSet presAssocID="{4B5F9BB1-A38E-48B6-9619-566A3F85C997}" presName="compositeNode" presStyleCnt="0">
        <dgm:presLayoutVars>
          <dgm:bulletEnabled val="1"/>
        </dgm:presLayoutVars>
      </dgm:prSet>
      <dgm:spPr/>
    </dgm:pt>
    <dgm:pt modelId="{5327BADF-B557-486D-A2DA-81D52E157E0D}" type="pres">
      <dgm:prSet presAssocID="{4B5F9BB1-A38E-48B6-9619-566A3F85C997}" presName="bgRect" presStyleLbl="bgAccFollowNode1" presStyleIdx="1" presStyleCnt="2"/>
      <dgm:spPr/>
    </dgm:pt>
    <dgm:pt modelId="{DA7DF998-470E-4057-8A01-B2B2AEB5EC8C}" type="pres">
      <dgm:prSet presAssocID="{218C43BB-7579-457E-98C0-677FD7021AE6}" presName="sibTransNodeCircle" presStyleLbl="alignNode1" presStyleIdx="2" presStyleCnt="4">
        <dgm:presLayoutVars>
          <dgm:chMax val="0"/>
          <dgm:bulletEnabled/>
        </dgm:presLayoutVars>
      </dgm:prSet>
      <dgm:spPr/>
    </dgm:pt>
    <dgm:pt modelId="{E65EEE48-3293-44F8-B7F6-C3F0FDD82A85}" type="pres">
      <dgm:prSet presAssocID="{4B5F9BB1-A38E-48B6-9619-566A3F85C997}" presName="bottomLine" presStyleLbl="alignNode1" presStyleIdx="3" presStyleCnt="4">
        <dgm:presLayoutVars/>
      </dgm:prSet>
      <dgm:spPr/>
    </dgm:pt>
    <dgm:pt modelId="{A897BC7B-D805-40F1-AEC9-7E729E682EDA}" type="pres">
      <dgm:prSet presAssocID="{4B5F9BB1-A38E-48B6-9619-566A3F85C997}" presName="nodeText" presStyleLbl="bgAccFollowNode1" presStyleIdx="1" presStyleCnt="2">
        <dgm:presLayoutVars>
          <dgm:bulletEnabled val="1"/>
        </dgm:presLayoutVars>
      </dgm:prSet>
      <dgm:spPr/>
    </dgm:pt>
  </dgm:ptLst>
  <dgm:cxnLst>
    <dgm:cxn modelId="{8481731B-B146-49CF-AEAA-8FC9E77B72CA}" type="presOf" srcId="{AA752F0B-78C9-477B-A3ED-060D05ADCD5E}" destId="{893CEEFC-4071-49FB-9A26-DB6872DB57F4}" srcOrd="0" destOrd="0" presId="urn:microsoft.com/office/officeart/2016/7/layout/BasicLinearProcessNumbered"/>
    <dgm:cxn modelId="{84556621-5CE8-455A-BCF8-D7355E742659}" type="presOf" srcId="{218C43BB-7579-457E-98C0-677FD7021AE6}" destId="{DA7DF998-470E-4057-8A01-B2B2AEB5EC8C}" srcOrd="0" destOrd="0" presId="urn:microsoft.com/office/officeart/2016/7/layout/BasicLinearProcessNumbered"/>
    <dgm:cxn modelId="{9C2D1C71-C55D-4431-AB33-741F30A801FE}" type="presOf" srcId="{1C6AB712-3F01-4241-B679-049AF5E8491B}" destId="{E29CE294-4D29-4DC0-A9F1-DA035E82DDEC}" srcOrd="0" destOrd="0" presId="urn:microsoft.com/office/officeart/2016/7/layout/BasicLinearProcessNumbered"/>
    <dgm:cxn modelId="{C68B4D5A-26CB-4791-8471-1D96E9B6E721}" type="presOf" srcId="{1C6AB712-3F01-4241-B679-049AF5E8491B}" destId="{2704B142-0E58-4D48-A56A-7819CBE2E3E9}" srcOrd="1" destOrd="0" presId="urn:microsoft.com/office/officeart/2016/7/layout/BasicLinearProcessNumbered"/>
    <dgm:cxn modelId="{8781038D-AEF5-4153-BFF6-4D44CBA66CBA}" srcId="{394BECA9-F4BB-4BCC-9DCB-32781C27CA71}" destId="{4B5F9BB1-A38E-48B6-9619-566A3F85C997}" srcOrd="1" destOrd="0" parTransId="{703F6020-D89E-4212-8C59-B7F22F1F048F}" sibTransId="{218C43BB-7579-457E-98C0-677FD7021AE6}"/>
    <dgm:cxn modelId="{B18EF496-99CC-499F-AE06-EF7FBBC41662}" srcId="{394BECA9-F4BB-4BCC-9DCB-32781C27CA71}" destId="{1C6AB712-3F01-4241-B679-049AF5E8491B}" srcOrd="0" destOrd="0" parTransId="{77641A80-DE94-48C7-A435-BC74AFE01EDD}" sibTransId="{AA752F0B-78C9-477B-A3ED-060D05ADCD5E}"/>
    <dgm:cxn modelId="{DBCFDFE8-2805-40A9-A107-201B2A755DF5}" type="presOf" srcId="{4B5F9BB1-A38E-48B6-9619-566A3F85C997}" destId="{A897BC7B-D805-40F1-AEC9-7E729E682EDA}" srcOrd="1" destOrd="0" presId="urn:microsoft.com/office/officeart/2016/7/layout/BasicLinearProcessNumbered"/>
    <dgm:cxn modelId="{51F99DEF-5AB2-45F3-87D5-BB54E702DFEA}" type="presOf" srcId="{394BECA9-F4BB-4BCC-9DCB-32781C27CA71}" destId="{CFCB7966-3F8B-435A-84C4-D605CC6CC260}" srcOrd="0" destOrd="0" presId="urn:microsoft.com/office/officeart/2016/7/layout/BasicLinearProcessNumbered"/>
    <dgm:cxn modelId="{B2A456FB-E560-44B9-99C4-CD21F7DB4CFE}" type="presOf" srcId="{4B5F9BB1-A38E-48B6-9619-566A3F85C997}" destId="{5327BADF-B557-486D-A2DA-81D52E157E0D}" srcOrd="0" destOrd="0" presId="urn:microsoft.com/office/officeart/2016/7/layout/BasicLinearProcessNumbered"/>
    <dgm:cxn modelId="{4D00004D-6B6F-4581-BA70-0474E8DDC501}" type="presParOf" srcId="{CFCB7966-3F8B-435A-84C4-D605CC6CC260}" destId="{DACEC32A-287D-4708-AA70-7D07D1C597F3}" srcOrd="0" destOrd="0" presId="urn:microsoft.com/office/officeart/2016/7/layout/BasicLinearProcessNumbered"/>
    <dgm:cxn modelId="{9FEEE454-1D6E-46A1-B7AE-BBA76FB73193}" type="presParOf" srcId="{DACEC32A-287D-4708-AA70-7D07D1C597F3}" destId="{E29CE294-4D29-4DC0-A9F1-DA035E82DDEC}" srcOrd="0" destOrd="0" presId="urn:microsoft.com/office/officeart/2016/7/layout/BasicLinearProcessNumbered"/>
    <dgm:cxn modelId="{8C8E0950-7B67-4DDF-8CB7-89EB1C2272DF}" type="presParOf" srcId="{DACEC32A-287D-4708-AA70-7D07D1C597F3}" destId="{893CEEFC-4071-49FB-9A26-DB6872DB57F4}" srcOrd="1" destOrd="0" presId="urn:microsoft.com/office/officeart/2016/7/layout/BasicLinearProcessNumbered"/>
    <dgm:cxn modelId="{B3ACABED-906E-4ACD-821D-D12444A2C5D1}" type="presParOf" srcId="{DACEC32A-287D-4708-AA70-7D07D1C597F3}" destId="{C1E7B0CB-5902-45FB-A513-89C560062200}" srcOrd="2" destOrd="0" presId="urn:microsoft.com/office/officeart/2016/7/layout/BasicLinearProcessNumbered"/>
    <dgm:cxn modelId="{9E08619B-1BE2-450A-904D-7053D4590849}" type="presParOf" srcId="{DACEC32A-287D-4708-AA70-7D07D1C597F3}" destId="{2704B142-0E58-4D48-A56A-7819CBE2E3E9}" srcOrd="3" destOrd="0" presId="urn:microsoft.com/office/officeart/2016/7/layout/BasicLinearProcessNumbered"/>
    <dgm:cxn modelId="{CF255121-F872-4546-9CF5-07696BB6B7D5}" type="presParOf" srcId="{CFCB7966-3F8B-435A-84C4-D605CC6CC260}" destId="{6E2850CE-9769-42E6-BFEC-E61F61FF1707}" srcOrd="1" destOrd="0" presId="urn:microsoft.com/office/officeart/2016/7/layout/BasicLinearProcessNumbered"/>
    <dgm:cxn modelId="{1C6FB642-E55B-4DF5-A856-8A7A9896BB6A}" type="presParOf" srcId="{CFCB7966-3F8B-435A-84C4-D605CC6CC260}" destId="{86DFECFA-50C6-4FC1-9490-5CA2BD005741}" srcOrd="2" destOrd="0" presId="urn:microsoft.com/office/officeart/2016/7/layout/BasicLinearProcessNumbered"/>
    <dgm:cxn modelId="{F92770C0-1E9B-41E1-AC12-9A3CEBC15707}" type="presParOf" srcId="{86DFECFA-50C6-4FC1-9490-5CA2BD005741}" destId="{5327BADF-B557-486D-A2DA-81D52E157E0D}" srcOrd="0" destOrd="0" presId="urn:microsoft.com/office/officeart/2016/7/layout/BasicLinearProcessNumbered"/>
    <dgm:cxn modelId="{4CF471FC-A58D-435A-AE1F-E344EAD9A537}" type="presParOf" srcId="{86DFECFA-50C6-4FC1-9490-5CA2BD005741}" destId="{DA7DF998-470E-4057-8A01-B2B2AEB5EC8C}" srcOrd="1" destOrd="0" presId="urn:microsoft.com/office/officeart/2016/7/layout/BasicLinearProcessNumbered"/>
    <dgm:cxn modelId="{12F63242-BD37-45F5-8AB0-7BF5619610F7}" type="presParOf" srcId="{86DFECFA-50C6-4FC1-9490-5CA2BD005741}" destId="{E65EEE48-3293-44F8-B7F6-C3F0FDD82A85}" srcOrd="2" destOrd="0" presId="urn:microsoft.com/office/officeart/2016/7/layout/BasicLinearProcessNumbered"/>
    <dgm:cxn modelId="{E25447CB-8DAA-4802-AACA-91B7642B36D5}" type="presParOf" srcId="{86DFECFA-50C6-4FC1-9490-5CA2BD005741}" destId="{A897BC7B-D805-40F1-AEC9-7E729E682EDA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A29065-3481-4BF8-8096-46D9404A7D61}" type="doc">
      <dgm:prSet loTypeId="urn:microsoft.com/office/officeart/2005/8/layout/process4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AF8A3852-3353-4F15-809C-DF1ADA74D6A0}">
      <dgm:prSet/>
      <dgm:spPr/>
      <dgm:t>
        <a:bodyPr/>
        <a:lstStyle/>
        <a:p>
          <a:r>
            <a:rPr lang="pt-BR"/>
            <a:t>"Talvez seja razoável pensar que o novo ciclo de expansão da economia brasileira deverá ser comandado pela promoção de eixos espaciais de desenvolvimento, organizados em torno de grandes estruturas de diferentes formas de investimento em transporte e energia, em áreas que apresentam vantagens competitivas internacionais para a exploração e o beneficiamento de recursos naturais renováveis e não renováveis". </a:t>
          </a:r>
          <a:br>
            <a:rPr lang="en-US"/>
          </a:br>
          <a:endParaRPr lang="en-US"/>
        </a:p>
      </dgm:t>
    </dgm:pt>
    <dgm:pt modelId="{A490FE18-88FB-4D94-B9F2-2A464DEEC095}" type="parTrans" cxnId="{E3F75D5E-F25B-4B7A-992B-4059BD09A15C}">
      <dgm:prSet/>
      <dgm:spPr/>
      <dgm:t>
        <a:bodyPr/>
        <a:lstStyle/>
        <a:p>
          <a:endParaRPr lang="en-US"/>
        </a:p>
      </dgm:t>
    </dgm:pt>
    <dgm:pt modelId="{FAEAE370-B38C-4C1D-9A56-04E1527388F9}" type="sibTrans" cxnId="{E3F75D5E-F25B-4B7A-992B-4059BD09A15C}">
      <dgm:prSet/>
      <dgm:spPr/>
      <dgm:t>
        <a:bodyPr/>
        <a:lstStyle/>
        <a:p>
          <a:endParaRPr lang="en-US"/>
        </a:p>
      </dgm:t>
    </dgm:pt>
    <dgm:pt modelId="{E1717CC7-AFD0-4DCA-9437-A3B24768A1EC}">
      <dgm:prSet/>
      <dgm:spPr/>
      <dgm:t>
        <a:bodyPr/>
        <a:lstStyle/>
        <a:p>
          <a:r>
            <a:rPr lang="pt-BR"/>
            <a:t>"O Brasil progredirá investindo em transporte e energia, em áreas ricas em recursos naturais". </a:t>
          </a:r>
          <a:endParaRPr lang="en-US"/>
        </a:p>
      </dgm:t>
    </dgm:pt>
    <dgm:pt modelId="{99FF89AF-B6E2-4592-88C6-B4AD7D8E6E12}" type="parTrans" cxnId="{AD8AB511-7E76-4564-B4EA-0F4D305959FA}">
      <dgm:prSet/>
      <dgm:spPr/>
      <dgm:t>
        <a:bodyPr/>
        <a:lstStyle/>
        <a:p>
          <a:endParaRPr lang="en-US"/>
        </a:p>
      </dgm:t>
    </dgm:pt>
    <dgm:pt modelId="{4E57F790-0295-49CE-86C6-F0D775546B67}" type="sibTrans" cxnId="{AD8AB511-7E76-4564-B4EA-0F4D305959FA}">
      <dgm:prSet/>
      <dgm:spPr/>
      <dgm:t>
        <a:bodyPr/>
        <a:lstStyle/>
        <a:p>
          <a:endParaRPr lang="en-US"/>
        </a:p>
      </dgm:t>
    </dgm:pt>
    <dgm:pt modelId="{ACD1FC51-036F-491A-AEDF-0DA1DBA98B8D}" type="pres">
      <dgm:prSet presAssocID="{0AA29065-3481-4BF8-8096-46D9404A7D61}" presName="Name0" presStyleCnt="0">
        <dgm:presLayoutVars>
          <dgm:dir/>
          <dgm:animLvl val="lvl"/>
          <dgm:resizeHandles val="exact"/>
        </dgm:presLayoutVars>
      </dgm:prSet>
      <dgm:spPr/>
    </dgm:pt>
    <dgm:pt modelId="{02C6077C-AA95-46C7-A8E6-1355E3AF8988}" type="pres">
      <dgm:prSet presAssocID="{E1717CC7-AFD0-4DCA-9437-A3B24768A1EC}" presName="boxAndChildren" presStyleCnt="0"/>
      <dgm:spPr/>
    </dgm:pt>
    <dgm:pt modelId="{1CD51F38-C2A0-4C44-ACF5-F653E92F819D}" type="pres">
      <dgm:prSet presAssocID="{E1717CC7-AFD0-4DCA-9437-A3B24768A1EC}" presName="parentTextBox" presStyleLbl="node1" presStyleIdx="0" presStyleCnt="2"/>
      <dgm:spPr/>
    </dgm:pt>
    <dgm:pt modelId="{F1B3EAF5-7C24-4151-B031-FD2FF329A1AA}" type="pres">
      <dgm:prSet presAssocID="{FAEAE370-B38C-4C1D-9A56-04E1527388F9}" presName="sp" presStyleCnt="0"/>
      <dgm:spPr/>
    </dgm:pt>
    <dgm:pt modelId="{F97FBA10-F652-49F1-A2B2-0D1B7DB36328}" type="pres">
      <dgm:prSet presAssocID="{AF8A3852-3353-4F15-809C-DF1ADA74D6A0}" presName="arrowAndChildren" presStyleCnt="0"/>
      <dgm:spPr/>
    </dgm:pt>
    <dgm:pt modelId="{6D2D968F-EDE0-4595-A50E-F5AE74F4C095}" type="pres">
      <dgm:prSet presAssocID="{AF8A3852-3353-4F15-809C-DF1ADA74D6A0}" presName="parentTextArrow" presStyleLbl="node1" presStyleIdx="1" presStyleCnt="2"/>
      <dgm:spPr/>
    </dgm:pt>
  </dgm:ptLst>
  <dgm:cxnLst>
    <dgm:cxn modelId="{20246302-D447-4A15-9398-15A3ECA61E1D}" type="presOf" srcId="{AF8A3852-3353-4F15-809C-DF1ADA74D6A0}" destId="{6D2D968F-EDE0-4595-A50E-F5AE74F4C095}" srcOrd="0" destOrd="0" presId="urn:microsoft.com/office/officeart/2005/8/layout/process4"/>
    <dgm:cxn modelId="{AD8AB511-7E76-4564-B4EA-0F4D305959FA}" srcId="{0AA29065-3481-4BF8-8096-46D9404A7D61}" destId="{E1717CC7-AFD0-4DCA-9437-A3B24768A1EC}" srcOrd="1" destOrd="0" parTransId="{99FF89AF-B6E2-4592-88C6-B4AD7D8E6E12}" sibTransId="{4E57F790-0295-49CE-86C6-F0D775546B67}"/>
    <dgm:cxn modelId="{C31A6B3B-EA1E-4192-A831-E670ED260668}" type="presOf" srcId="{E1717CC7-AFD0-4DCA-9437-A3B24768A1EC}" destId="{1CD51F38-C2A0-4C44-ACF5-F653E92F819D}" srcOrd="0" destOrd="0" presId="urn:microsoft.com/office/officeart/2005/8/layout/process4"/>
    <dgm:cxn modelId="{E3F75D5E-F25B-4B7A-992B-4059BD09A15C}" srcId="{0AA29065-3481-4BF8-8096-46D9404A7D61}" destId="{AF8A3852-3353-4F15-809C-DF1ADA74D6A0}" srcOrd="0" destOrd="0" parTransId="{A490FE18-88FB-4D94-B9F2-2A464DEEC095}" sibTransId="{FAEAE370-B38C-4C1D-9A56-04E1527388F9}"/>
    <dgm:cxn modelId="{558D29B9-0AEA-4F43-8E0C-AE95CF2D4E46}" type="presOf" srcId="{0AA29065-3481-4BF8-8096-46D9404A7D61}" destId="{ACD1FC51-036F-491A-AEDF-0DA1DBA98B8D}" srcOrd="0" destOrd="0" presId="urn:microsoft.com/office/officeart/2005/8/layout/process4"/>
    <dgm:cxn modelId="{CD2161F4-C767-4C09-A4E1-4D6E85DDAD7B}" type="presParOf" srcId="{ACD1FC51-036F-491A-AEDF-0DA1DBA98B8D}" destId="{02C6077C-AA95-46C7-A8E6-1355E3AF8988}" srcOrd="0" destOrd="0" presId="urn:microsoft.com/office/officeart/2005/8/layout/process4"/>
    <dgm:cxn modelId="{2FB2E40F-6727-4A6A-BFE1-D6F68204D3C4}" type="presParOf" srcId="{02C6077C-AA95-46C7-A8E6-1355E3AF8988}" destId="{1CD51F38-C2A0-4C44-ACF5-F653E92F819D}" srcOrd="0" destOrd="0" presId="urn:microsoft.com/office/officeart/2005/8/layout/process4"/>
    <dgm:cxn modelId="{A3DAAD84-374B-4D1E-A1F1-C0D94F8DE015}" type="presParOf" srcId="{ACD1FC51-036F-491A-AEDF-0DA1DBA98B8D}" destId="{F1B3EAF5-7C24-4151-B031-FD2FF329A1AA}" srcOrd="1" destOrd="0" presId="urn:microsoft.com/office/officeart/2005/8/layout/process4"/>
    <dgm:cxn modelId="{7BCFA24D-75A0-4B3B-96AE-3B9902242902}" type="presParOf" srcId="{ACD1FC51-036F-491A-AEDF-0DA1DBA98B8D}" destId="{F97FBA10-F652-49F1-A2B2-0D1B7DB36328}" srcOrd="2" destOrd="0" presId="urn:microsoft.com/office/officeart/2005/8/layout/process4"/>
    <dgm:cxn modelId="{B88286F0-3968-4D97-9EB7-6AF514D6C8AF}" type="presParOf" srcId="{F97FBA10-F652-49F1-A2B2-0D1B7DB36328}" destId="{6D2D968F-EDE0-4595-A50E-F5AE74F4C095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619E308-9408-4FD6-AEFB-620B45E3430E}" type="doc">
      <dgm:prSet loTypeId="urn:microsoft.com/office/officeart/2005/8/layout/arrow1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pt-BR"/>
        </a:p>
      </dgm:t>
    </dgm:pt>
    <dgm:pt modelId="{670F1E44-1202-4601-B0DC-F204EA6F0273}">
      <dgm:prSet phldrT="[Texto]"/>
      <dgm:spPr/>
      <dgm:t>
        <a:bodyPr/>
        <a:lstStyle/>
        <a:p>
          <a:r>
            <a:rPr lang="pt-BR" dirty="0"/>
            <a:t>Atendimento preferencial </a:t>
          </a:r>
        </a:p>
      </dgm:t>
    </dgm:pt>
    <dgm:pt modelId="{B11FBF06-01A8-4068-ABF8-CF157BDD2265}" type="parTrans" cxnId="{CC4FA9EC-7708-465E-9F17-062C867B2CB4}">
      <dgm:prSet/>
      <dgm:spPr/>
      <dgm:t>
        <a:bodyPr/>
        <a:lstStyle/>
        <a:p>
          <a:endParaRPr lang="pt-BR"/>
        </a:p>
      </dgm:t>
    </dgm:pt>
    <dgm:pt modelId="{00B33C6B-7D8B-4D20-953E-4798E0DB0298}" type="sibTrans" cxnId="{CC4FA9EC-7708-465E-9F17-062C867B2CB4}">
      <dgm:prSet/>
      <dgm:spPr/>
      <dgm:t>
        <a:bodyPr/>
        <a:lstStyle/>
        <a:p>
          <a:endParaRPr lang="pt-BR"/>
        </a:p>
      </dgm:t>
    </dgm:pt>
    <dgm:pt modelId="{EF87A93C-8877-4D45-860E-FD37FAD26D5F}">
      <dgm:prSet phldrT="[Texto]"/>
      <dgm:spPr/>
      <dgm:t>
        <a:bodyPr/>
        <a:lstStyle/>
        <a:p>
          <a:r>
            <a:rPr lang="pt-BR" dirty="0"/>
            <a:t>Atendimento prioritário</a:t>
          </a:r>
        </a:p>
      </dgm:t>
    </dgm:pt>
    <dgm:pt modelId="{BFA7C91D-C600-4729-AA36-164CD82B15FF}" type="parTrans" cxnId="{584980DC-D0A6-4525-ADC0-5A13A0770F5C}">
      <dgm:prSet/>
      <dgm:spPr/>
      <dgm:t>
        <a:bodyPr/>
        <a:lstStyle/>
        <a:p>
          <a:endParaRPr lang="pt-BR"/>
        </a:p>
      </dgm:t>
    </dgm:pt>
    <dgm:pt modelId="{3DC314E7-5F3C-43FE-BA3E-7AD7D3040267}" type="sibTrans" cxnId="{584980DC-D0A6-4525-ADC0-5A13A0770F5C}">
      <dgm:prSet/>
      <dgm:spPr/>
      <dgm:t>
        <a:bodyPr/>
        <a:lstStyle/>
        <a:p>
          <a:endParaRPr lang="pt-BR"/>
        </a:p>
      </dgm:t>
    </dgm:pt>
    <dgm:pt modelId="{7F3E70A9-FBA2-4CB8-B28D-3A8F62ED7AE9}" type="pres">
      <dgm:prSet presAssocID="{3619E308-9408-4FD6-AEFB-620B45E3430E}" presName="cycle" presStyleCnt="0">
        <dgm:presLayoutVars>
          <dgm:dir/>
          <dgm:resizeHandles val="exact"/>
        </dgm:presLayoutVars>
      </dgm:prSet>
      <dgm:spPr/>
    </dgm:pt>
    <dgm:pt modelId="{61B7AB8B-B50E-488A-BF50-492D0114D504}" type="pres">
      <dgm:prSet presAssocID="{670F1E44-1202-4601-B0DC-F204EA6F0273}" presName="arrow" presStyleLbl="node1" presStyleIdx="0" presStyleCnt="2">
        <dgm:presLayoutVars>
          <dgm:bulletEnabled val="1"/>
        </dgm:presLayoutVars>
      </dgm:prSet>
      <dgm:spPr/>
    </dgm:pt>
    <dgm:pt modelId="{D2B08691-16EB-46E4-B5F9-C7A203F54297}" type="pres">
      <dgm:prSet presAssocID="{EF87A93C-8877-4D45-860E-FD37FAD26D5F}" presName="arrow" presStyleLbl="node1" presStyleIdx="1" presStyleCnt="2">
        <dgm:presLayoutVars>
          <dgm:bulletEnabled val="1"/>
        </dgm:presLayoutVars>
      </dgm:prSet>
      <dgm:spPr/>
    </dgm:pt>
  </dgm:ptLst>
  <dgm:cxnLst>
    <dgm:cxn modelId="{B938C005-A5E1-4F8F-B17E-D64B19EA3017}" type="presOf" srcId="{EF87A93C-8877-4D45-860E-FD37FAD26D5F}" destId="{D2B08691-16EB-46E4-B5F9-C7A203F54297}" srcOrd="0" destOrd="0" presId="urn:microsoft.com/office/officeart/2005/8/layout/arrow1"/>
    <dgm:cxn modelId="{6221C241-F16C-48BB-8D2B-2EE5AC6C7640}" type="presOf" srcId="{3619E308-9408-4FD6-AEFB-620B45E3430E}" destId="{7F3E70A9-FBA2-4CB8-B28D-3A8F62ED7AE9}" srcOrd="0" destOrd="0" presId="urn:microsoft.com/office/officeart/2005/8/layout/arrow1"/>
    <dgm:cxn modelId="{4A2212A3-C0D5-4668-9F5B-BD59C3826DFF}" type="presOf" srcId="{670F1E44-1202-4601-B0DC-F204EA6F0273}" destId="{61B7AB8B-B50E-488A-BF50-492D0114D504}" srcOrd="0" destOrd="0" presId="urn:microsoft.com/office/officeart/2005/8/layout/arrow1"/>
    <dgm:cxn modelId="{584980DC-D0A6-4525-ADC0-5A13A0770F5C}" srcId="{3619E308-9408-4FD6-AEFB-620B45E3430E}" destId="{EF87A93C-8877-4D45-860E-FD37FAD26D5F}" srcOrd="1" destOrd="0" parTransId="{BFA7C91D-C600-4729-AA36-164CD82B15FF}" sibTransId="{3DC314E7-5F3C-43FE-BA3E-7AD7D3040267}"/>
    <dgm:cxn modelId="{CC4FA9EC-7708-465E-9F17-062C867B2CB4}" srcId="{3619E308-9408-4FD6-AEFB-620B45E3430E}" destId="{670F1E44-1202-4601-B0DC-F204EA6F0273}" srcOrd="0" destOrd="0" parTransId="{B11FBF06-01A8-4068-ABF8-CF157BDD2265}" sibTransId="{00B33C6B-7D8B-4D20-953E-4798E0DB0298}"/>
    <dgm:cxn modelId="{38652488-ADAC-4ED4-B514-4872FED65EBC}" type="presParOf" srcId="{7F3E70A9-FBA2-4CB8-B28D-3A8F62ED7AE9}" destId="{61B7AB8B-B50E-488A-BF50-492D0114D504}" srcOrd="0" destOrd="0" presId="urn:microsoft.com/office/officeart/2005/8/layout/arrow1"/>
    <dgm:cxn modelId="{896E7877-C12E-49FE-A60C-43B95E04C044}" type="presParOf" srcId="{7F3E70A9-FBA2-4CB8-B28D-3A8F62ED7AE9}" destId="{D2B08691-16EB-46E4-B5F9-C7A203F54297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AD2841D-E43B-A34C-A9AE-38F73F50F85A}" type="doc">
      <dgm:prSet loTypeId="urn:microsoft.com/office/officeart/2005/8/layout/arrow1" loCatId="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A108CF6A-EB5B-EB4C-B0D7-631AEC535B4D}">
      <dgm:prSet phldrT="[Text]"/>
      <dgm:spPr/>
      <dgm:t>
        <a:bodyPr/>
        <a:lstStyle/>
        <a:p>
          <a:r>
            <a:rPr lang="en-US" dirty="0"/>
            <a:t>No </a:t>
          </a:r>
          <a:r>
            <a:rPr lang="en-US" dirty="0" err="1"/>
            <a:t>que</a:t>
          </a:r>
          <a:r>
            <a:rPr lang="en-US" dirty="0"/>
            <a:t> </a:t>
          </a:r>
          <a:r>
            <a:rPr lang="en-US" dirty="0" err="1"/>
            <a:t>concerne</a:t>
          </a:r>
          <a:r>
            <a:rPr lang="en-US" dirty="0"/>
            <a:t> </a:t>
          </a:r>
          <a:r>
            <a:rPr lang="en-US" dirty="0" err="1"/>
            <a:t>às</a:t>
          </a:r>
          <a:r>
            <a:rPr lang="en-US" dirty="0"/>
            <a:t> </a:t>
          </a:r>
          <a:r>
            <a:rPr lang="en-US" dirty="0" err="1"/>
            <a:t>questões</a:t>
          </a:r>
          <a:r>
            <a:rPr lang="en-US" dirty="0"/>
            <a:t> das boas </a:t>
          </a:r>
          <a:r>
            <a:rPr lang="en-US" dirty="0" err="1"/>
            <a:t>condições</a:t>
          </a:r>
          <a:r>
            <a:rPr lang="en-US" dirty="0"/>
            <a:t> de </a:t>
          </a:r>
          <a:r>
            <a:rPr lang="en-US" dirty="0" err="1"/>
            <a:t>limpeza</a:t>
          </a:r>
          <a:r>
            <a:rPr lang="en-US" dirty="0"/>
            <a:t> </a:t>
          </a:r>
          <a:r>
            <a:rPr lang="en-US" dirty="0" err="1"/>
            <a:t>pública</a:t>
          </a:r>
          <a:r>
            <a:rPr lang="en-US" dirty="0"/>
            <a:t> </a:t>
          </a:r>
          <a:r>
            <a:rPr lang="en-US" dirty="0" err="1"/>
            <a:t>desta</a:t>
          </a:r>
          <a:r>
            <a:rPr lang="en-US" dirty="0"/>
            <a:t> </a:t>
          </a:r>
          <a:r>
            <a:rPr lang="en-US" dirty="0" err="1"/>
            <a:t>cidade</a:t>
          </a:r>
          <a:r>
            <a:rPr lang="en-US" dirty="0"/>
            <a:t>, </a:t>
          </a:r>
          <a:r>
            <a:rPr lang="en-US" dirty="0" err="1"/>
            <a:t>posso</a:t>
          </a:r>
          <a:r>
            <a:rPr lang="en-US" dirty="0"/>
            <a:t> </a:t>
          </a:r>
          <a:r>
            <a:rPr lang="en-US" dirty="0" err="1"/>
            <a:t>afirmar</a:t>
          </a:r>
          <a:r>
            <a:rPr lang="en-US" dirty="0"/>
            <a:t> com </a:t>
          </a:r>
          <a:r>
            <a:rPr lang="en-US" dirty="0" err="1"/>
            <a:t>toda</a:t>
          </a:r>
          <a:r>
            <a:rPr lang="en-US" dirty="0"/>
            <a:t> a </a:t>
          </a:r>
          <a:r>
            <a:rPr lang="en-US" dirty="0" err="1"/>
            <a:t>sinceridade</a:t>
          </a:r>
          <a:r>
            <a:rPr lang="en-US" dirty="0"/>
            <a:t> </a:t>
          </a:r>
          <a:r>
            <a:rPr lang="en-US" dirty="0" err="1"/>
            <a:t>que</a:t>
          </a:r>
          <a:r>
            <a:rPr lang="en-US" dirty="0"/>
            <a:t>, </a:t>
          </a:r>
          <a:r>
            <a:rPr lang="en-US" dirty="0" err="1"/>
            <a:t>na</a:t>
          </a:r>
          <a:r>
            <a:rPr lang="en-US" dirty="0"/>
            <a:t> </a:t>
          </a:r>
          <a:r>
            <a:rPr lang="en-US" dirty="0" err="1"/>
            <a:t>medida</a:t>
          </a:r>
          <a:r>
            <a:rPr lang="en-US" dirty="0"/>
            <a:t> do </a:t>
          </a:r>
          <a:r>
            <a:rPr lang="en-US" dirty="0" err="1"/>
            <a:t>possível</a:t>
          </a:r>
          <a:r>
            <a:rPr lang="en-US" dirty="0"/>
            <a:t>, </a:t>
          </a:r>
          <a:r>
            <a:rPr lang="en-US" dirty="0" err="1"/>
            <a:t>conseguimos</a:t>
          </a:r>
          <a:r>
            <a:rPr lang="en-US" dirty="0"/>
            <a:t>, com </a:t>
          </a:r>
          <a:r>
            <a:rPr lang="en-US" dirty="0" err="1"/>
            <a:t>nossos</a:t>
          </a:r>
          <a:r>
            <a:rPr lang="en-US" dirty="0"/>
            <a:t> </a:t>
          </a:r>
          <a:r>
            <a:rPr lang="en-US" dirty="0" err="1"/>
            <a:t>melhores</a:t>
          </a:r>
          <a:r>
            <a:rPr lang="en-US" dirty="0"/>
            <a:t> </a:t>
          </a:r>
          <a:r>
            <a:rPr lang="en-US" dirty="0" err="1"/>
            <a:t>esforços</a:t>
          </a:r>
          <a:r>
            <a:rPr lang="en-US" dirty="0"/>
            <a:t>, </a:t>
          </a:r>
          <a:r>
            <a:rPr lang="en-US" dirty="0" err="1"/>
            <a:t>resultados</a:t>
          </a:r>
          <a:r>
            <a:rPr lang="en-US" dirty="0"/>
            <a:t> </a:t>
          </a:r>
          <a:r>
            <a:rPr lang="en-US" dirty="0" err="1"/>
            <a:t>que</a:t>
          </a:r>
          <a:r>
            <a:rPr lang="en-US" dirty="0"/>
            <a:t> </a:t>
          </a:r>
          <a:r>
            <a:rPr lang="en-US" dirty="0" err="1"/>
            <a:t>podem</a:t>
          </a:r>
          <a:r>
            <a:rPr lang="en-US" dirty="0"/>
            <a:t> </a:t>
          </a:r>
          <a:r>
            <a:rPr lang="en-US" dirty="0" err="1"/>
            <a:t>ser</a:t>
          </a:r>
          <a:r>
            <a:rPr lang="en-US" dirty="0"/>
            <a:t> </a:t>
          </a:r>
          <a:r>
            <a:rPr lang="en-US" dirty="0" err="1"/>
            <a:t>considerados</a:t>
          </a:r>
          <a:r>
            <a:rPr lang="en-US" dirty="0"/>
            <a:t> </a:t>
          </a:r>
          <a:r>
            <a:rPr lang="en-US" dirty="0" err="1"/>
            <a:t>positivos</a:t>
          </a:r>
          <a:r>
            <a:rPr lang="en-US" dirty="0"/>
            <a:t>. </a:t>
          </a:r>
        </a:p>
      </dgm:t>
    </dgm:pt>
    <dgm:pt modelId="{42C6E8F0-02AC-4443-94B1-E4D0939058F8}" type="parTrans" cxnId="{CF953E6F-97BB-1B43-A467-366256FD73E4}">
      <dgm:prSet/>
      <dgm:spPr/>
      <dgm:t>
        <a:bodyPr/>
        <a:lstStyle/>
        <a:p>
          <a:endParaRPr lang="en-US"/>
        </a:p>
      </dgm:t>
    </dgm:pt>
    <dgm:pt modelId="{ED71BAD7-1F76-894D-86CB-D35620EFD18F}" type="sibTrans" cxnId="{CF953E6F-97BB-1B43-A467-366256FD73E4}">
      <dgm:prSet/>
      <dgm:spPr/>
      <dgm:t>
        <a:bodyPr/>
        <a:lstStyle/>
        <a:p>
          <a:endParaRPr lang="en-US"/>
        </a:p>
      </dgm:t>
    </dgm:pt>
    <dgm:pt modelId="{0F333647-73DE-1841-B4C9-1B7D88F8D451}">
      <dgm:prSet phldrT="[Text]"/>
      <dgm:spPr/>
      <dgm:t>
        <a:bodyPr/>
        <a:lstStyle/>
        <a:p>
          <a:r>
            <a:rPr lang="en-US" dirty="0" err="1"/>
            <a:t>Cuidei</a:t>
          </a:r>
          <a:r>
            <a:rPr lang="en-US" dirty="0"/>
            <a:t> </a:t>
          </a:r>
          <a:r>
            <a:rPr lang="en-US" dirty="0" err="1"/>
            <a:t>bastante</a:t>
          </a:r>
          <a:r>
            <a:rPr lang="en-US" dirty="0"/>
            <a:t> da </a:t>
          </a:r>
          <a:r>
            <a:rPr lang="en-US" dirty="0" err="1"/>
            <a:t>limpeza</a:t>
          </a:r>
          <a:r>
            <a:rPr lang="en-US" dirty="0"/>
            <a:t> </a:t>
          </a:r>
          <a:r>
            <a:rPr lang="en-US" dirty="0" err="1"/>
            <a:t>pública</a:t>
          </a:r>
          <a:r>
            <a:rPr lang="en-US" dirty="0"/>
            <a:t>. </a:t>
          </a:r>
        </a:p>
      </dgm:t>
    </dgm:pt>
    <dgm:pt modelId="{5FB3AE63-D855-744E-8ED7-DE9A2AACA397}" type="parTrans" cxnId="{2FECA5CD-9781-C34A-B1FB-AB054A19B2B2}">
      <dgm:prSet/>
      <dgm:spPr/>
      <dgm:t>
        <a:bodyPr/>
        <a:lstStyle/>
        <a:p>
          <a:endParaRPr lang="en-US"/>
        </a:p>
      </dgm:t>
    </dgm:pt>
    <dgm:pt modelId="{87CA7EED-0D17-AB46-97CF-543ADC48F3EA}" type="sibTrans" cxnId="{2FECA5CD-9781-C34A-B1FB-AB054A19B2B2}">
      <dgm:prSet/>
      <dgm:spPr/>
      <dgm:t>
        <a:bodyPr/>
        <a:lstStyle/>
        <a:p>
          <a:endParaRPr lang="en-US"/>
        </a:p>
      </dgm:t>
    </dgm:pt>
    <dgm:pt modelId="{DD7DEB8A-2C4A-4A4C-ABB9-D6DB3FB4F392}" type="pres">
      <dgm:prSet presAssocID="{3AD2841D-E43B-A34C-A9AE-38F73F50F85A}" presName="cycle" presStyleCnt="0">
        <dgm:presLayoutVars>
          <dgm:dir/>
          <dgm:resizeHandles val="exact"/>
        </dgm:presLayoutVars>
      </dgm:prSet>
      <dgm:spPr/>
    </dgm:pt>
    <dgm:pt modelId="{740488E8-1565-274D-A6A6-466A584745BF}" type="pres">
      <dgm:prSet presAssocID="{A108CF6A-EB5B-EB4C-B0D7-631AEC535B4D}" presName="arrow" presStyleLbl="node1" presStyleIdx="0" presStyleCnt="2" custScaleX="105626" custScaleY="113422" custRadScaleRad="102016" custRadScaleInc="-6341">
        <dgm:presLayoutVars>
          <dgm:bulletEnabled val="1"/>
        </dgm:presLayoutVars>
      </dgm:prSet>
      <dgm:spPr/>
    </dgm:pt>
    <dgm:pt modelId="{2EC3040A-3F5C-654A-966B-19B950640C2E}" type="pres">
      <dgm:prSet presAssocID="{0F333647-73DE-1841-B4C9-1B7D88F8D451}" presName="arrow" presStyleLbl="node1" presStyleIdx="1" presStyleCnt="2" custRadScaleRad="100370" custRadScaleInc="2742">
        <dgm:presLayoutVars>
          <dgm:bulletEnabled val="1"/>
        </dgm:presLayoutVars>
      </dgm:prSet>
      <dgm:spPr/>
    </dgm:pt>
  </dgm:ptLst>
  <dgm:cxnLst>
    <dgm:cxn modelId="{46BD8013-6BD5-4AC3-A5C4-29FD3C80BED6}" type="presOf" srcId="{A108CF6A-EB5B-EB4C-B0D7-631AEC535B4D}" destId="{740488E8-1565-274D-A6A6-466A584745BF}" srcOrd="0" destOrd="0" presId="urn:microsoft.com/office/officeart/2005/8/layout/arrow1"/>
    <dgm:cxn modelId="{CF953E6F-97BB-1B43-A467-366256FD73E4}" srcId="{3AD2841D-E43B-A34C-A9AE-38F73F50F85A}" destId="{A108CF6A-EB5B-EB4C-B0D7-631AEC535B4D}" srcOrd="0" destOrd="0" parTransId="{42C6E8F0-02AC-4443-94B1-E4D0939058F8}" sibTransId="{ED71BAD7-1F76-894D-86CB-D35620EFD18F}"/>
    <dgm:cxn modelId="{3DAFEC72-DC82-4632-8031-C98B25C21164}" type="presOf" srcId="{3AD2841D-E43B-A34C-A9AE-38F73F50F85A}" destId="{DD7DEB8A-2C4A-4A4C-ABB9-D6DB3FB4F392}" srcOrd="0" destOrd="0" presId="urn:microsoft.com/office/officeart/2005/8/layout/arrow1"/>
    <dgm:cxn modelId="{95C08FBD-F304-4E11-BF61-EC039C42C24B}" type="presOf" srcId="{0F333647-73DE-1841-B4C9-1B7D88F8D451}" destId="{2EC3040A-3F5C-654A-966B-19B950640C2E}" srcOrd="0" destOrd="0" presId="urn:microsoft.com/office/officeart/2005/8/layout/arrow1"/>
    <dgm:cxn modelId="{2FECA5CD-9781-C34A-B1FB-AB054A19B2B2}" srcId="{3AD2841D-E43B-A34C-A9AE-38F73F50F85A}" destId="{0F333647-73DE-1841-B4C9-1B7D88F8D451}" srcOrd="1" destOrd="0" parTransId="{5FB3AE63-D855-744E-8ED7-DE9A2AACA397}" sibTransId="{87CA7EED-0D17-AB46-97CF-543ADC48F3EA}"/>
    <dgm:cxn modelId="{C77DAE49-612A-43D6-8CA5-16AB18133A7C}" type="presParOf" srcId="{DD7DEB8A-2C4A-4A4C-ABB9-D6DB3FB4F392}" destId="{740488E8-1565-274D-A6A6-466A584745BF}" srcOrd="0" destOrd="0" presId="urn:microsoft.com/office/officeart/2005/8/layout/arrow1"/>
    <dgm:cxn modelId="{E26A04AB-CE42-436D-906D-3B1027344143}" type="presParOf" srcId="{DD7DEB8A-2C4A-4A4C-ABB9-D6DB3FB4F392}" destId="{2EC3040A-3F5C-654A-966B-19B950640C2E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9CE294-4D29-4DC0-A9F1-DA035E82DDEC}">
      <dsp:nvSpPr>
        <dsp:cNvPr id="0" name=""/>
        <dsp:cNvSpPr/>
      </dsp:nvSpPr>
      <dsp:spPr>
        <a:xfrm>
          <a:off x="1283" y="0"/>
          <a:ext cx="5006206" cy="416083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0303" tIns="330200" rIns="390303" bIns="330200" numCol="1" spcCol="1270" anchor="t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 dirty="0">
              <a:latin typeface="Century Gothic"/>
            </a:rPr>
            <a:t>Racismo algorítmico e (r)existências</a:t>
          </a:r>
        </a:p>
      </dsp:txBody>
      <dsp:txXfrm>
        <a:off x="1283" y="1581118"/>
        <a:ext cx="5006206" cy="2496502"/>
      </dsp:txXfrm>
    </dsp:sp>
    <dsp:sp modelId="{893CEEFC-4071-49FB-9A26-DB6872DB57F4}">
      <dsp:nvSpPr>
        <dsp:cNvPr id="0" name=""/>
        <dsp:cNvSpPr/>
      </dsp:nvSpPr>
      <dsp:spPr>
        <a:xfrm>
          <a:off x="1880261" y="416083"/>
          <a:ext cx="1248251" cy="124825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319" tIns="12700" rIns="97319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800" kern="1200"/>
            <a:t>1</a:t>
          </a:r>
        </a:p>
      </dsp:txBody>
      <dsp:txXfrm>
        <a:off x="2063063" y="598885"/>
        <a:ext cx="882647" cy="882647"/>
      </dsp:txXfrm>
    </dsp:sp>
    <dsp:sp modelId="{C1E7B0CB-5902-45FB-A513-89C560062200}">
      <dsp:nvSpPr>
        <dsp:cNvPr id="0" name=""/>
        <dsp:cNvSpPr/>
      </dsp:nvSpPr>
      <dsp:spPr>
        <a:xfrm>
          <a:off x="1283" y="4160765"/>
          <a:ext cx="5006206" cy="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27BADF-B557-486D-A2DA-81D52E157E0D}">
      <dsp:nvSpPr>
        <dsp:cNvPr id="0" name=""/>
        <dsp:cNvSpPr/>
      </dsp:nvSpPr>
      <dsp:spPr>
        <a:xfrm>
          <a:off x="5508110" y="0"/>
          <a:ext cx="5006206" cy="4160837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0303" tIns="330200" rIns="390303" bIns="330200" numCol="1" spcCol="1270" anchor="t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b="1" kern="1200" dirty="0">
              <a:latin typeface="Times New Roman"/>
              <a:cs typeface="Times New Roman"/>
            </a:rPr>
            <a:t> O movimento internacional pela linguagem simples e sua materialização em políticas públicas no Brasil</a:t>
          </a:r>
        </a:p>
      </dsp:txBody>
      <dsp:txXfrm>
        <a:off x="5508110" y="1581118"/>
        <a:ext cx="5006206" cy="2496502"/>
      </dsp:txXfrm>
    </dsp:sp>
    <dsp:sp modelId="{DA7DF998-470E-4057-8A01-B2B2AEB5EC8C}">
      <dsp:nvSpPr>
        <dsp:cNvPr id="0" name=""/>
        <dsp:cNvSpPr/>
      </dsp:nvSpPr>
      <dsp:spPr>
        <a:xfrm>
          <a:off x="7387087" y="416083"/>
          <a:ext cx="1248251" cy="124825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319" tIns="12700" rIns="97319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800" kern="1200"/>
            <a:t>2</a:t>
          </a:r>
        </a:p>
      </dsp:txBody>
      <dsp:txXfrm>
        <a:off x="7569889" y="598885"/>
        <a:ext cx="882647" cy="882647"/>
      </dsp:txXfrm>
    </dsp:sp>
    <dsp:sp modelId="{E65EEE48-3293-44F8-B7F6-C3F0FDD82A85}">
      <dsp:nvSpPr>
        <dsp:cNvPr id="0" name=""/>
        <dsp:cNvSpPr/>
      </dsp:nvSpPr>
      <dsp:spPr>
        <a:xfrm>
          <a:off x="5508110" y="4160765"/>
          <a:ext cx="5006206" cy="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D51F38-C2A0-4C44-ACF5-F653E92F819D}">
      <dsp:nvSpPr>
        <dsp:cNvPr id="0" name=""/>
        <dsp:cNvSpPr/>
      </dsp:nvSpPr>
      <dsp:spPr>
        <a:xfrm>
          <a:off x="0" y="3994523"/>
          <a:ext cx="7959591" cy="262083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/>
            <a:t>"O Brasil progredirá investindo em transporte e energia, em áreas ricas em recursos naturais". </a:t>
          </a:r>
          <a:endParaRPr lang="en-US" sz="1900" kern="1200"/>
        </a:p>
      </dsp:txBody>
      <dsp:txXfrm>
        <a:off x="0" y="3994523"/>
        <a:ext cx="7959591" cy="2620839"/>
      </dsp:txXfrm>
    </dsp:sp>
    <dsp:sp modelId="{6D2D968F-EDE0-4595-A50E-F5AE74F4C095}">
      <dsp:nvSpPr>
        <dsp:cNvPr id="0" name=""/>
        <dsp:cNvSpPr/>
      </dsp:nvSpPr>
      <dsp:spPr>
        <a:xfrm rot="10800000">
          <a:off x="0" y="2984"/>
          <a:ext cx="7959591" cy="4030851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/>
            <a:t>"Talvez seja razoável pensar que o novo ciclo de expansão da economia brasileira deverá ser comandado pela promoção de eixos espaciais de desenvolvimento, organizados em torno de grandes estruturas de diferentes formas de investimento em transporte e energia, em áreas que apresentam vantagens competitivas internacionais para a exploração e o beneficiamento de recursos naturais renováveis e não renováveis". </a:t>
          </a:r>
          <a:br>
            <a:rPr lang="en-US" sz="1900" kern="1200"/>
          </a:br>
          <a:endParaRPr lang="en-US" sz="1900" kern="1200"/>
        </a:p>
      </dsp:txBody>
      <dsp:txXfrm rot="10800000">
        <a:off x="0" y="2984"/>
        <a:ext cx="7959591" cy="26191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B7AB8B-B50E-488A-BF50-492D0114D504}">
      <dsp:nvSpPr>
        <dsp:cNvPr id="0" name=""/>
        <dsp:cNvSpPr/>
      </dsp:nvSpPr>
      <dsp:spPr>
        <a:xfrm rot="16200000">
          <a:off x="383" y="342409"/>
          <a:ext cx="4387262" cy="4387262"/>
        </a:xfrm>
        <a:prstGeom prst="upArrow">
          <a:avLst>
            <a:gd name="adj1" fmla="val 50000"/>
            <a:gd name="adj2" fmla="val 3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700" kern="1200" dirty="0"/>
            <a:t>Atendimento preferencial </a:t>
          </a:r>
        </a:p>
      </dsp:txBody>
      <dsp:txXfrm rot="5400000">
        <a:off x="768154" y="1439224"/>
        <a:ext cx="3619491" cy="2193631"/>
      </dsp:txXfrm>
    </dsp:sp>
    <dsp:sp modelId="{D2B08691-16EB-46E4-B5F9-C7A203F54297}">
      <dsp:nvSpPr>
        <dsp:cNvPr id="0" name=""/>
        <dsp:cNvSpPr/>
      </dsp:nvSpPr>
      <dsp:spPr>
        <a:xfrm rot="5400000">
          <a:off x="4827856" y="342409"/>
          <a:ext cx="4387262" cy="4387262"/>
        </a:xfrm>
        <a:prstGeom prst="upArrow">
          <a:avLst>
            <a:gd name="adj1" fmla="val 50000"/>
            <a:gd name="adj2" fmla="val 3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700" kern="1200" dirty="0"/>
            <a:t>Atendimento prioritário</a:t>
          </a:r>
        </a:p>
      </dsp:txBody>
      <dsp:txXfrm rot="-5400000">
        <a:off x="4827856" y="1439225"/>
        <a:ext cx="3619491" cy="219363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0488E8-1565-274D-A6A6-466A584745BF}">
      <dsp:nvSpPr>
        <dsp:cNvPr id="0" name=""/>
        <dsp:cNvSpPr/>
      </dsp:nvSpPr>
      <dsp:spPr>
        <a:xfrm rot="16200000">
          <a:off x="-68855" y="196635"/>
          <a:ext cx="5327219" cy="5720409"/>
        </a:xfrm>
        <a:prstGeom prst="upArrow">
          <a:avLst>
            <a:gd name="adj1" fmla="val 50000"/>
            <a:gd name="adj2" fmla="val 3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No </a:t>
          </a:r>
          <a:r>
            <a:rPr lang="en-US" sz="2100" kern="1200" dirty="0" err="1"/>
            <a:t>que</a:t>
          </a:r>
          <a:r>
            <a:rPr lang="en-US" sz="2100" kern="1200" dirty="0"/>
            <a:t> </a:t>
          </a:r>
          <a:r>
            <a:rPr lang="en-US" sz="2100" kern="1200" dirty="0" err="1"/>
            <a:t>concerne</a:t>
          </a:r>
          <a:r>
            <a:rPr lang="en-US" sz="2100" kern="1200" dirty="0"/>
            <a:t> </a:t>
          </a:r>
          <a:r>
            <a:rPr lang="en-US" sz="2100" kern="1200" dirty="0" err="1"/>
            <a:t>às</a:t>
          </a:r>
          <a:r>
            <a:rPr lang="en-US" sz="2100" kern="1200" dirty="0"/>
            <a:t> </a:t>
          </a:r>
          <a:r>
            <a:rPr lang="en-US" sz="2100" kern="1200" dirty="0" err="1"/>
            <a:t>questões</a:t>
          </a:r>
          <a:r>
            <a:rPr lang="en-US" sz="2100" kern="1200" dirty="0"/>
            <a:t> das boas </a:t>
          </a:r>
          <a:r>
            <a:rPr lang="en-US" sz="2100" kern="1200" dirty="0" err="1"/>
            <a:t>condições</a:t>
          </a:r>
          <a:r>
            <a:rPr lang="en-US" sz="2100" kern="1200" dirty="0"/>
            <a:t> de </a:t>
          </a:r>
          <a:r>
            <a:rPr lang="en-US" sz="2100" kern="1200" dirty="0" err="1"/>
            <a:t>limpeza</a:t>
          </a:r>
          <a:r>
            <a:rPr lang="en-US" sz="2100" kern="1200" dirty="0"/>
            <a:t> </a:t>
          </a:r>
          <a:r>
            <a:rPr lang="en-US" sz="2100" kern="1200" dirty="0" err="1"/>
            <a:t>pública</a:t>
          </a:r>
          <a:r>
            <a:rPr lang="en-US" sz="2100" kern="1200" dirty="0"/>
            <a:t> </a:t>
          </a:r>
          <a:r>
            <a:rPr lang="en-US" sz="2100" kern="1200" dirty="0" err="1"/>
            <a:t>desta</a:t>
          </a:r>
          <a:r>
            <a:rPr lang="en-US" sz="2100" kern="1200" dirty="0"/>
            <a:t> </a:t>
          </a:r>
          <a:r>
            <a:rPr lang="en-US" sz="2100" kern="1200" dirty="0" err="1"/>
            <a:t>cidade</a:t>
          </a:r>
          <a:r>
            <a:rPr lang="en-US" sz="2100" kern="1200" dirty="0"/>
            <a:t>, </a:t>
          </a:r>
          <a:r>
            <a:rPr lang="en-US" sz="2100" kern="1200" dirty="0" err="1"/>
            <a:t>posso</a:t>
          </a:r>
          <a:r>
            <a:rPr lang="en-US" sz="2100" kern="1200" dirty="0"/>
            <a:t> </a:t>
          </a:r>
          <a:r>
            <a:rPr lang="en-US" sz="2100" kern="1200" dirty="0" err="1"/>
            <a:t>afirmar</a:t>
          </a:r>
          <a:r>
            <a:rPr lang="en-US" sz="2100" kern="1200" dirty="0"/>
            <a:t> com </a:t>
          </a:r>
          <a:r>
            <a:rPr lang="en-US" sz="2100" kern="1200" dirty="0" err="1"/>
            <a:t>toda</a:t>
          </a:r>
          <a:r>
            <a:rPr lang="en-US" sz="2100" kern="1200" dirty="0"/>
            <a:t> a </a:t>
          </a:r>
          <a:r>
            <a:rPr lang="en-US" sz="2100" kern="1200" dirty="0" err="1"/>
            <a:t>sinceridade</a:t>
          </a:r>
          <a:r>
            <a:rPr lang="en-US" sz="2100" kern="1200" dirty="0"/>
            <a:t> </a:t>
          </a:r>
          <a:r>
            <a:rPr lang="en-US" sz="2100" kern="1200" dirty="0" err="1"/>
            <a:t>que</a:t>
          </a:r>
          <a:r>
            <a:rPr lang="en-US" sz="2100" kern="1200" dirty="0"/>
            <a:t>, </a:t>
          </a:r>
          <a:r>
            <a:rPr lang="en-US" sz="2100" kern="1200" dirty="0" err="1"/>
            <a:t>na</a:t>
          </a:r>
          <a:r>
            <a:rPr lang="en-US" sz="2100" kern="1200" dirty="0"/>
            <a:t> </a:t>
          </a:r>
          <a:r>
            <a:rPr lang="en-US" sz="2100" kern="1200" dirty="0" err="1"/>
            <a:t>medida</a:t>
          </a:r>
          <a:r>
            <a:rPr lang="en-US" sz="2100" kern="1200" dirty="0"/>
            <a:t> do </a:t>
          </a:r>
          <a:r>
            <a:rPr lang="en-US" sz="2100" kern="1200" dirty="0" err="1"/>
            <a:t>possível</a:t>
          </a:r>
          <a:r>
            <a:rPr lang="en-US" sz="2100" kern="1200" dirty="0"/>
            <a:t>, </a:t>
          </a:r>
          <a:r>
            <a:rPr lang="en-US" sz="2100" kern="1200" dirty="0" err="1"/>
            <a:t>conseguimos</a:t>
          </a:r>
          <a:r>
            <a:rPr lang="en-US" sz="2100" kern="1200" dirty="0"/>
            <a:t>, com </a:t>
          </a:r>
          <a:r>
            <a:rPr lang="en-US" sz="2100" kern="1200" dirty="0" err="1"/>
            <a:t>nossos</a:t>
          </a:r>
          <a:r>
            <a:rPr lang="en-US" sz="2100" kern="1200" dirty="0"/>
            <a:t> </a:t>
          </a:r>
          <a:r>
            <a:rPr lang="en-US" sz="2100" kern="1200" dirty="0" err="1"/>
            <a:t>melhores</a:t>
          </a:r>
          <a:r>
            <a:rPr lang="en-US" sz="2100" kern="1200" dirty="0"/>
            <a:t> </a:t>
          </a:r>
          <a:r>
            <a:rPr lang="en-US" sz="2100" kern="1200" dirty="0" err="1"/>
            <a:t>esforços</a:t>
          </a:r>
          <a:r>
            <a:rPr lang="en-US" sz="2100" kern="1200" dirty="0"/>
            <a:t>, </a:t>
          </a:r>
          <a:r>
            <a:rPr lang="en-US" sz="2100" kern="1200" dirty="0" err="1"/>
            <a:t>resultados</a:t>
          </a:r>
          <a:r>
            <a:rPr lang="en-US" sz="2100" kern="1200" dirty="0"/>
            <a:t> </a:t>
          </a:r>
          <a:r>
            <a:rPr lang="en-US" sz="2100" kern="1200" dirty="0" err="1"/>
            <a:t>que</a:t>
          </a:r>
          <a:r>
            <a:rPr lang="en-US" sz="2100" kern="1200" dirty="0"/>
            <a:t> </a:t>
          </a:r>
          <a:r>
            <a:rPr lang="en-US" sz="2100" kern="1200" dirty="0" err="1"/>
            <a:t>podem</a:t>
          </a:r>
          <a:r>
            <a:rPr lang="en-US" sz="2100" kern="1200" dirty="0"/>
            <a:t> </a:t>
          </a:r>
          <a:r>
            <a:rPr lang="en-US" sz="2100" kern="1200" dirty="0" err="1"/>
            <a:t>ser</a:t>
          </a:r>
          <a:r>
            <a:rPr lang="en-US" sz="2100" kern="1200" dirty="0"/>
            <a:t> </a:t>
          </a:r>
          <a:r>
            <a:rPr lang="en-US" sz="2100" kern="1200" dirty="0" err="1"/>
            <a:t>considerados</a:t>
          </a:r>
          <a:r>
            <a:rPr lang="en-US" sz="2100" kern="1200" dirty="0"/>
            <a:t> </a:t>
          </a:r>
          <a:r>
            <a:rPr lang="en-US" sz="2100" kern="1200" dirty="0" err="1"/>
            <a:t>positivos</a:t>
          </a:r>
          <a:r>
            <a:rPr lang="en-US" sz="2100" kern="1200" dirty="0"/>
            <a:t>. </a:t>
          </a:r>
        </a:p>
      </dsp:txBody>
      <dsp:txXfrm rot="5400000">
        <a:off x="666814" y="1725034"/>
        <a:ext cx="4788146" cy="2663609"/>
      </dsp:txXfrm>
    </dsp:sp>
    <dsp:sp modelId="{2EC3040A-3F5C-654A-966B-19B950640C2E}">
      <dsp:nvSpPr>
        <dsp:cNvPr id="0" name=""/>
        <dsp:cNvSpPr/>
      </dsp:nvSpPr>
      <dsp:spPr>
        <a:xfrm rot="5400000">
          <a:off x="5706887" y="581746"/>
          <a:ext cx="5043473" cy="5043473"/>
        </a:xfrm>
        <a:prstGeom prst="upArrow">
          <a:avLst>
            <a:gd name="adj1" fmla="val 50000"/>
            <a:gd name="adj2" fmla="val 3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Cuidei</a:t>
          </a:r>
          <a:r>
            <a:rPr lang="en-US" sz="2100" kern="1200" dirty="0"/>
            <a:t> </a:t>
          </a:r>
          <a:r>
            <a:rPr lang="en-US" sz="2100" kern="1200" dirty="0" err="1"/>
            <a:t>bastante</a:t>
          </a:r>
          <a:r>
            <a:rPr lang="en-US" sz="2100" kern="1200" dirty="0"/>
            <a:t> da </a:t>
          </a:r>
          <a:r>
            <a:rPr lang="en-US" sz="2100" kern="1200" dirty="0" err="1"/>
            <a:t>limpeza</a:t>
          </a:r>
          <a:r>
            <a:rPr lang="en-US" sz="2100" kern="1200" dirty="0"/>
            <a:t> </a:t>
          </a:r>
          <a:r>
            <a:rPr lang="en-US" sz="2100" kern="1200" dirty="0" err="1"/>
            <a:t>pública</a:t>
          </a:r>
          <a:r>
            <a:rPr lang="en-US" sz="2100" kern="1200" dirty="0"/>
            <a:t>. </a:t>
          </a:r>
        </a:p>
      </dsp:txBody>
      <dsp:txXfrm rot="-5400000">
        <a:off x="5706887" y="1842614"/>
        <a:ext cx="4160865" cy="25217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9F4AA3-0B5C-46C5-B76F-4E6591EA65CB}" type="datetimeFigureOut">
              <a:t>01/11/2023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4E9BE8-FEB0-463F-9467-DC7852CFAF71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3960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6ea0715f3d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6ea0715f3d_0_53:notes"/>
          <p:cNvSpPr txBox="1">
            <a:spLocks noGrp="1"/>
          </p:cNvSpPr>
          <p:nvPr>
            <p:ph type="body" idx="1"/>
          </p:nvPr>
        </p:nvSpPr>
        <p:spPr>
          <a:xfrm>
            <a:off x="756000" y="5078700"/>
            <a:ext cx="60480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Aqui, temos alguns dados que explicam porque é tão importante que o governo pense em sua linguagem. 3 em cada 10 brasileiras e brasileiros com idade entre 15 e 64 anos são analfabetos funcionais, o que significa que têm dificuldade para compreender e interpretar textos básicos. Ao mesmo tempo, 1 em cada 5 habitantes da cidade de São Paulo não possui instrução formal, ou seja, não foram à escola.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01.11.2023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7683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01.11.2023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6588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01.11.2023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6397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5" y="527563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295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2" y="315111"/>
            <a:ext cx="3021543" cy="1435443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572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1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279393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683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2" y="315111"/>
            <a:ext cx="3021543" cy="1435443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2822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2" y="315111"/>
            <a:ext cx="3021543" cy="1435443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190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3" cy="6022259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498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295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57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01.11.2023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0052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6831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282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190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498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768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1" y="0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40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8470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955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6" y="1332238"/>
            <a:ext cx="5263732" cy="3841103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4476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8470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95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01.11.2023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13757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4476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9059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5844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ês Fotos">
  <p:cSld name="Três Fotos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>
            <a:spLocks noGrp="1"/>
          </p:cNvSpPr>
          <p:nvPr>
            <p:ph type="pic" idx="2"/>
          </p:nvPr>
        </p:nvSpPr>
        <p:spPr>
          <a:xfrm>
            <a:off x="508000" y="-666750"/>
            <a:ext cx="6985000" cy="7588912"/>
          </a:xfrm>
          <a:prstGeom prst="rect">
            <a:avLst/>
          </a:prstGeom>
          <a:noFill/>
          <a:ln>
            <a:noFill/>
          </a:ln>
        </p:spPr>
      </p:sp>
      <p:sp>
        <p:nvSpPr>
          <p:cNvPr id="13" name="Google Shape;13;p3"/>
          <p:cNvSpPr>
            <a:spLocks noGrp="1"/>
          </p:cNvSpPr>
          <p:nvPr>
            <p:ph type="pic" idx="3"/>
          </p:nvPr>
        </p:nvSpPr>
        <p:spPr>
          <a:xfrm>
            <a:off x="7620000" y="-565150"/>
            <a:ext cx="4648200" cy="4017434"/>
          </a:xfrm>
          <a:prstGeom prst="rect">
            <a:avLst/>
          </a:prstGeom>
          <a:noFill/>
          <a:ln>
            <a:noFill/>
          </a:ln>
        </p:spPr>
      </p:sp>
      <p:sp>
        <p:nvSpPr>
          <p:cNvPr id="14" name="Google Shape;14;p3"/>
          <p:cNvSpPr>
            <a:spLocks noGrp="1"/>
          </p:cNvSpPr>
          <p:nvPr>
            <p:ph type="pic" idx="4"/>
          </p:nvPr>
        </p:nvSpPr>
        <p:spPr>
          <a:xfrm>
            <a:off x="7620000" y="2889250"/>
            <a:ext cx="4191000" cy="4191000"/>
          </a:xfrm>
          <a:prstGeom prst="rect">
            <a:avLst/>
          </a:prstGeom>
          <a:noFill/>
          <a:ln>
            <a:noFill/>
          </a:ln>
        </p:spPr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508000" y="5568950"/>
            <a:ext cx="11176001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228600" lvl="0" indent="-1143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C5C5C"/>
              </a:buClr>
              <a:buSzPts val="4000"/>
              <a:buFont typeface="Arial"/>
              <a:buNone/>
              <a:defRPr sz="2000" i="1"/>
            </a:lvl1pPr>
            <a:lvl2pPr marL="457200" lvl="1" indent="-1143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C5C5C"/>
              </a:buClr>
              <a:buSzPts val="4000"/>
              <a:buFont typeface="Arial"/>
              <a:buNone/>
              <a:defRPr sz="2000" i="1"/>
            </a:lvl2pPr>
            <a:lvl3pPr marL="685800" lvl="2" indent="-1143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C5C5C"/>
              </a:buClr>
              <a:buSzPts val="4000"/>
              <a:buFont typeface="Arial"/>
              <a:buNone/>
              <a:defRPr sz="2000" i="1"/>
            </a:lvl3pPr>
            <a:lvl4pPr marL="914400" lvl="3" indent="-1143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C5C5C"/>
              </a:buClr>
              <a:buSzPts val="4000"/>
              <a:buFont typeface="Arial"/>
              <a:buNone/>
              <a:defRPr sz="2000" i="1"/>
            </a:lvl4pPr>
            <a:lvl5pPr marL="1143000" lvl="4" indent="-1143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C5C5C"/>
              </a:buClr>
              <a:buSzPts val="4000"/>
              <a:buFont typeface="Arial"/>
              <a:buNone/>
              <a:defRPr sz="2000" i="1"/>
            </a:lvl5pPr>
            <a:lvl6pPr marL="1371600" lvl="5" indent="-157163" algn="l">
              <a:lnSpc>
                <a:spcPct val="100000"/>
              </a:lnSpc>
              <a:spcBef>
                <a:spcPts val="1250"/>
              </a:spcBef>
              <a:spcAft>
                <a:spcPts val="0"/>
              </a:spcAft>
              <a:buClr>
                <a:srgbClr val="5C5C5C"/>
              </a:buClr>
              <a:buSzPts val="1350"/>
              <a:buChar char="●"/>
              <a:defRPr/>
            </a:lvl6pPr>
            <a:lvl7pPr marL="1600200" lvl="6" indent="-157163" algn="l">
              <a:lnSpc>
                <a:spcPct val="100000"/>
              </a:lnSpc>
              <a:spcBef>
                <a:spcPts val="1250"/>
              </a:spcBef>
              <a:spcAft>
                <a:spcPts val="0"/>
              </a:spcAft>
              <a:buClr>
                <a:srgbClr val="5C5C5C"/>
              </a:buClr>
              <a:buSzPts val="1350"/>
              <a:buChar char="●"/>
              <a:defRPr/>
            </a:lvl7pPr>
            <a:lvl8pPr marL="1828800" lvl="7" indent="-157163" algn="l">
              <a:lnSpc>
                <a:spcPct val="100000"/>
              </a:lnSpc>
              <a:spcBef>
                <a:spcPts val="1250"/>
              </a:spcBef>
              <a:spcAft>
                <a:spcPts val="0"/>
              </a:spcAft>
              <a:buClr>
                <a:srgbClr val="5C5C5C"/>
              </a:buClr>
              <a:buSzPts val="1350"/>
              <a:buChar char="●"/>
              <a:defRPr/>
            </a:lvl8pPr>
            <a:lvl9pPr marL="2057400" lvl="8" indent="-157163" algn="l">
              <a:lnSpc>
                <a:spcPct val="100000"/>
              </a:lnSpc>
              <a:spcBef>
                <a:spcPts val="1250"/>
              </a:spcBef>
              <a:spcAft>
                <a:spcPts val="0"/>
              </a:spcAft>
              <a:buClr>
                <a:srgbClr val="5C5C5C"/>
              </a:buClr>
              <a:buSzPts val="1350"/>
              <a:buChar char="●"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11474450" y="6464300"/>
            <a:ext cx="209544" cy="23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2500"/>
              <a:buFont typeface="Arial"/>
              <a:buNone/>
              <a:defRPr sz="125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2500"/>
              <a:buFont typeface="Arial"/>
              <a:buNone/>
              <a:defRPr sz="125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2500"/>
              <a:buFont typeface="Arial"/>
              <a:buNone/>
              <a:defRPr sz="125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2500"/>
              <a:buFont typeface="Arial"/>
              <a:buNone/>
              <a:defRPr sz="125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2500"/>
              <a:buFont typeface="Arial"/>
              <a:buNone/>
              <a:defRPr sz="125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2500"/>
              <a:buFont typeface="Arial"/>
              <a:buNone/>
              <a:defRPr sz="125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2500"/>
              <a:buFont typeface="Arial"/>
              <a:buNone/>
              <a:defRPr sz="125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2500"/>
              <a:buFont typeface="Arial"/>
              <a:buNone/>
              <a:defRPr sz="125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2500"/>
              <a:buFont typeface="Arial"/>
              <a:buNone/>
              <a:defRPr sz="125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85737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8">
            <a:extLst>
              <a:ext uri="{FF2B5EF4-FFF2-40B4-BE49-F238E27FC236}">
                <a16:creationId xmlns:a16="http://schemas.microsoft.com/office/drawing/2014/main" id="{CEE17EFC-192F-CA90-2CFE-448412332C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44354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8">
            <a:extLst>
              <a:ext uri="{FF2B5EF4-FFF2-40B4-BE49-F238E27FC236}">
                <a16:creationId xmlns:a16="http://schemas.microsoft.com/office/drawing/2014/main" id="{BD0998A9-C23E-5369-CFED-41D6D7E0CF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36978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39409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8">
            <a:extLst>
              <a:ext uri="{FF2B5EF4-FFF2-40B4-BE49-F238E27FC236}">
                <a16:creationId xmlns:a16="http://schemas.microsoft.com/office/drawing/2014/main" id="{06E08EA1-8536-1A62-3FBD-C15F36E62D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6978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92713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8">
            <a:extLst>
              <a:ext uri="{FF2B5EF4-FFF2-40B4-BE49-F238E27FC236}">
                <a16:creationId xmlns:a16="http://schemas.microsoft.com/office/drawing/2014/main" id="{F0A6342D-5435-DE60-C608-FD1599A2D1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4814"/>
            <a:ext cx="12192000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3379" y="288553"/>
            <a:ext cx="11009223" cy="13208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63379" y="1839545"/>
            <a:ext cx="11009223" cy="2237531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96BB040-EA2B-B5C2-27D3-F81C342F61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6074" y="6042026"/>
            <a:ext cx="912519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16A1395-5CC7-42E5-9D82-D3C2D517BF30}" type="datetime1">
              <a:rPr lang="en-US" altLang="pt-BR"/>
              <a:pPr>
                <a:defRPr/>
              </a:pPr>
              <a:t>11/1/2023</a:t>
            </a:fld>
            <a:endParaRPr lang="en-US" altLang="pt-BR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04AA49D-0942-6248-5BB2-A6C96998E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800" y="6042026"/>
            <a:ext cx="616373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AC4752-2494-6E58-A0A7-64B82C8D6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2727" y="6042026"/>
            <a:ext cx="68297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967CE4DF-B009-42B1-BE26-F7AE99720930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1972742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1"/>
          <p:cNvSpPr txBox="1">
            <a:spLocks noGrp="1"/>
          </p:cNvSpPr>
          <p:nvPr>
            <p:ph type="dt" idx="10"/>
          </p:nvPr>
        </p:nvSpPr>
        <p:spPr>
          <a:xfrm>
            <a:off x="304805" y="4237749"/>
            <a:ext cx="1422425" cy="24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41"/>
          <p:cNvSpPr txBox="1">
            <a:spLocks noGrp="1"/>
          </p:cNvSpPr>
          <p:nvPr>
            <p:ph type="ftr" idx="11"/>
          </p:nvPr>
        </p:nvSpPr>
        <p:spPr>
          <a:xfrm>
            <a:off x="2082836" y="4237749"/>
            <a:ext cx="1930434" cy="24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41"/>
          <p:cNvSpPr txBox="1">
            <a:spLocks noGrp="1"/>
          </p:cNvSpPr>
          <p:nvPr>
            <p:ph type="sldNum" idx="12"/>
          </p:nvPr>
        </p:nvSpPr>
        <p:spPr>
          <a:xfrm>
            <a:off x="4368876" y="4237749"/>
            <a:ext cx="1422425" cy="24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42"/>
          <p:cNvSpPr txBox="1">
            <a:spLocks noGrp="1"/>
          </p:cNvSpPr>
          <p:nvPr>
            <p:ph type="ctrTitle"/>
          </p:nvPr>
        </p:nvSpPr>
        <p:spPr>
          <a:xfrm>
            <a:off x="457208" y="1420344"/>
            <a:ext cx="5181691" cy="980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42"/>
          <p:cNvSpPr txBox="1">
            <a:spLocks noGrp="1"/>
          </p:cNvSpPr>
          <p:nvPr>
            <p:ph type="subTitle" idx="1"/>
          </p:nvPr>
        </p:nvSpPr>
        <p:spPr>
          <a:xfrm>
            <a:off x="914416" y="2590911"/>
            <a:ext cx="4267275" cy="1168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t" anchorCtr="0">
            <a:noAutofit/>
          </a:bodyPr>
          <a:lstStyle>
            <a:lvl1pPr lvl="0" algn="ctr" rtl="0">
              <a:spcBef>
                <a:spcPts val="36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spcBef>
                <a:spcPts val="363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272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272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272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272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272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272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272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65" name="Google Shape;165;p42"/>
          <p:cNvSpPr txBox="1">
            <a:spLocks noGrp="1"/>
          </p:cNvSpPr>
          <p:nvPr>
            <p:ph type="dt" idx="10"/>
          </p:nvPr>
        </p:nvSpPr>
        <p:spPr>
          <a:xfrm>
            <a:off x="304805" y="4237749"/>
            <a:ext cx="1422425" cy="24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42"/>
          <p:cNvSpPr txBox="1">
            <a:spLocks noGrp="1"/>
          </p:cNvSpPr>
          <p:nvPr>
            <p:ph type="ftr" idx="11"/>
          </p:nvPr>
        </p:nvSpPr>
        <p:spPr>
          <a:xfrm>
            <a:off x="2082836" y="4237749"/>
            <a:ext cx="1930434" cy="24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42"/>
          <p:cNvSpPr txBox="1">
            <a:spLocks noGrp="1"/>
          </p:cNvSpPr>
          <p:nvPr>
            <p:ph type="sldNum" idx="12"/>
          </p:nvPr>
        </p:nvSpPr>
        <p:spPr>
          <a:xfrm>
            <a:off x="4368876" y="4237749"/>
            <a:ext cx="1422425" cy="24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01.11.2023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46138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3"/>
          <p:cNvSpPr txBox="1">
            <a:spLocks noGrp="1"/>
          </p:cNvSpPr>
          <p:nvPr>
            <p:ph type="title"/>
          </p:nvPr>
        </p:nvSpPr>
        <p:spPr>
          <a:xfrm>
            <a:off x="304805" y="183100"/>
            <a:ext cx="5486496" cy="762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43"/>
          <p:cNvSpPr txBox="1">
            <a:spLocks noGrp="1"/>
          </p:cNvSpPr>
          <p:nvPr>
            <p:ph type="body" idx="1"/>
          </p:nvPr>
        </p:nvSpPr>
        <p:spPr>
          <a:xfrm>
            <a:off x="304805" y="1066846"/>
            <a:ext cx="5486496" cy="301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t" anchorCtr="0">
            <a:noAutofit/>
          </a:bodyPr>
          <a:lstStyle>
            <a:lvl1pPr marL="414772" lvl="0" indent="-270754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1pPr>
            <a:lvl2pPr marL="829544" lvl="1" indent="-270754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/>
            </a:lvl2pPr>
            <a:lvl3pPr marL="1244316" lvl="2" indent="-270754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3pPr>
            <a:lvl4pPr marL="1659087" lvl="3" indent="-270754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/>
            </a:lvl4pPr>
            <a:lvl5pPr marL="2073859" lvl="4" indent="-270754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100"/>
              <a:buChar char="»"/>
              <a:defRPr/>
            </a:lvl5pPr>
            <a:lvl6pPr marL="2488631" lvl="5" indent="-270754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6pPr>
            <a:lvl7pPr marL="2903403" lvl="6" indent="-270754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7pPr>
            <a:lvl8pPr marL="3318175" lvl="7" indent="-270754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8pPr>
            <a:lvl9pPr marL="3732947" lvl="8" indent="-270754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43"/>
          <p:cNvSpPr txBox="1">
            <a:spLocks noGrp="1"/>
          </p:cNvSpPr>
          <p:nvPr>
            <p:ph type="dt" idx="10"/>
          </p:nvPr>
        </p:nvSpPr>
        <p:spPr>
          <a:xfrm>
            <a:off x="304805" y="4237749"/>
            <a:ext cx="1422425" cy="24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43"/>
          <p:cNvSpPr txBox="1">
            <a:spLocks noGrp="1"/>
          </p:cNvSpPr>
          <p:nvPr>
            <p:ph type="ftr" idx="11"/>
          </p:nvPr>
        </p:nvSpPr>
        <p:spPr>
          <a:xfrm>
            <a:off x="2082836" y="4237749"/>
            <a:ext cx="1930434" cy="24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43"/>
          <p:cNvSpPr txBox="1">
            <a:spLocks noGrp="1"/>
          </p:cNvSpPr>
          <p:nvPr>
            <p:ph type="sldNum" idx="12"/>
          </p:nvPr>
        </p:nvSpPr>
        <p:spPr>
          <a:xfrm>
            <a:off x="4368876" y="4237749"/>
            <a:ext cx="1422425" cy="24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4"/>
          <p:cNvSpPr txBox="1">
            <a:spLocks noGrp="1"/>
          </p:cNvSpPr>
          <p:nvPr>
            <p:ph type="title"/>
          </p:nvPr>
        </p:nvSpPr>
        <p:spPr>
          <a:xfrm>
            <a:off x="481550" y="2938060"/>
            <a:ext cx="5181691" cy="907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  <a:defRPr sz="2268" b="1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44"/>
          <p:cNvSpPr txBox="1">
            <a:spLocks noGrp="1"/>
          </p:cNvSpPr>
          <p:nvPr>
            <p:ph type="body" idx="1"/>
          </p:nvPr>
        </p:nvSpPr>
        <p:spPr>
          <a:xfrm>
            <a:off x="481550" y="1937892"/>
            <a:ext cx="5181691" cy="1000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b" anchorCtr="0">
            <a:noAutofit/>
          </a:bodyPr>
          <a:lstStyle>
            <a:lvl1pPr marL="414772" lvl="0" indent="-207386" algn="l" rtl="0">
              <a:spcBef>
                <a:spcPts val="272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 sz="1179">
                <a:solidFill>
                  <a:srgbClr val="888888"/>
                </a:solidFill>
              </a:defRPr>
            </a:lvl1pPr>
            <a:lvl2pPr marL="829544" lvl="1" indent="-207386" algn="l" rtl="0">
              <a:spcBef>
                <a:spcPts val="181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998">
                <a:solidFill>
                  <a:srgbClr val="888888"/>
                </a:solidFill>
              </a:defRPr>
            </a:lvl2pPr>
            <a:lvl3pPr marL="1244316" lvl="2" indent="-207386" algn="l" rtl="0">
              <a:spcBef>
                <a:spcPts val="181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907">
                <a:solidFill>
                  <a:srgbClr val="888888"/>
                </a:solidFill>
              </a:defRPr>
            </a:lvl3pPr>
            <a:lvl4pPr marL="1659087" lvl="3" indent="-207386" algn="l" rtl="0">
              <a:spcBef>
                <a:spcPts val="181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816">
                <a:solidFill>
                  <a:srgbClr val="888888"/>
                </a:solidFill>
              </a:defRPr>
            </a:lvl4pPr>
            <a:lvl5pPr marL="2073859" lvl="4" indent="-207386" algn="l" rtl="0">
              <a:spcBef>
                <a:spcPts val="181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816">
                <a:solidFill>
                  <a:srgbClr val="888888"/>
                </a:solidFill>
              </a:defRPr>
            </a:lvl5pPr>
            <a:lvl6pPr marL="2488631" lvl="5" indent="-207386" algn="l" rtl="0">
              <a:spcBef>
                <a:spcPts val="181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816">
                <a:solidFill>
                  <a:srgbClr val="888888"/>
                </a:solidFill>
              </a:defRPr>
            </a:lvl6pPr>
            <a:lvl7pPr marL="2903403" lvl="6" indent="-207386" algn="l" rtl="0">
              <a:spcBef>
                <a:spcPts val="181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816">
                <a:solidFill>
                  <a:srgbClr val="888888"/>
                </a:solidFill>
              </a:defRPr>
            </a:lvl7pPr>
            <a:lvl8pPr marL="3318175" lvl="7" indent="-207386" algn="l" rtl="0">
              <a:spcBef>
                <a:spcPts val="181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816">
                <a:solidFill>
                  <a:srgbClr val="888888"/>
                </a:solidFill>
              </a:defRPr>
            </a:lvl8pPr>
            <a:lvl9pPr marL="3732947" lvl="8" indent="-207386" algn="l" rtl="0">
              <a:spcBef>
                <a:spcPts val="181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816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44"/>
          <p:cNvSpPr txBox="1">
            <a:spLocks noGrp="1"/>
          </p:cNvSpPr>
          <p:nvPr>
            <p:ph type="dt" idx="10"/>
          </p:nvPr>
        </p:nvSpPr>
        <p:spPr>
          <a:xfrm>
            <a:off x="304805" y="4237749"/>
            <a:ext cx="1422425" cy="24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44"/>
          <p:cNvSpPr txBox="1">
            <a:spLocks noGrp="1"/>
          </p:cNvSpPr>
          <p:nvPr>
            <p:ph type="ftr" idx="11"/>
          </p:nvPr>
        </p:nvSpPr>
        <p:spPr>
          <a:xfrm>
            <a:off x="2082836" y="4237749"/>
            <a:ext cx="1930434" cy="24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44"/>
          <p:cNvSpPr txBox="1">
            <a:spLocks noGrp="1"/>
          </p:cNvSpPr>
          <p:nvPr>
            <p:ph type="sldNum" idx="12"/>
          </p:nvPr>
        </p:nvSpPr>
        <p:spPr>
          <a:xfrm>
            <a:off x="4368876" y="4237749"/>
            <a:ext cx="1422425" cy="24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5"/>
          <p:cNvSpPr txBox="1">
            <a:spLocks noGrp="1"/>
          </p:cNvSpPr>
          <p:nvPr>
            <p:ph type="title"/>
          </p:nvPr>
        </p:nvSpPr>
        <p:spPr>
          <a:xfrm>
            <a:off x="304805" y="183100"/>
            <a:ext cx="5486496" cy="762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45"/>
          <p:cNvSpPr txBox="1">
            <a:spLocks noGrp="1"/>
          </p:cNvSpPr>
          <p:nvPr>
            <p:ph type="body" idx="1"/>
          </p:nvPr>
        </p:nvSpPr>
        <p:spPr>
          <a:xfrm>
            <a:off x="304805" y="1066846"/>
            <a:ext cx="2692618" cy="301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t" anchorCtr="0">
            <a:noAutofit/>
          </a:bodyPr>
          <a:lstStyle>
            <a:lvl1pPr marL="414772" lvl="0" indent="-311079" algn="l" rtl="0">
              <a:spcBef>
                <a:spcPts val="36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33"/>
            </a:lvl1pPr>
            <a:lvl2pPr marL="829544" lvl="1" indent="-293797" algn="l" rtl="0"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361"/>
            </a:lvl2pPr>
            <a:lvl3pPr marL="1244316" lvl="2" indent="-282275" algn="l" rtl="0"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179"/>
            </a:lvl3pPr>
            <a:lvl4pPr marL="1659087" lvl="3" indent="-270754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 sz="998"/>
            </a:lvl4pPr>
            <a:lvl5pPr marL="2073859" lvl="4" indent="-270754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100"/>
              <a:buChar char="»"/>
              <a:defRPr sz="998"/>
            </a:lvl5pPr>
            <a:lvl6pPr marL="2488631" lvl="5" indent="-270754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998"/>
            </a:lvl6pPr>
            <a:lvl7pPr marL="2903403" lvl="6" indent="-270754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998"/>
            </a:lvl7pPr>
            <a:lvl8pPr marL="3318175" lvl="7" indent="-270754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998"/>
            </a:lvl8pPr>
            <a:lvl9pPr marL="3732947" lvl="8" indent="-270754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998"/>
            </a:lvl9pPr>
          </a:lstStyle>
          <a:p>
            <a:endParaRPr/>
          </a:p>
        </p:txBody>
      </p:sp>
      <p:sp>
        <p:nvSpPr>
          <p:cNvPr id="183" name="Google Shape;183;p45"/>
          <p:cNvSpPr txBox="1">
            <a:spLocks noGrp="1"/>
          </p:cNvSpPr>
          <p:nvPr>
            <p:ph type="body" idx="2"/>
          </p:nvPr>
        </p:nvSpPr>
        <p:spPr>
          <a:xfrm>
            <a:off x="3098854" y="1066846"/>
            <a:ext cx="2692618" cy="301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t" anchorCtr="0">
            <a:noAutofit/>
          </a:bodyPr>
          <a:lstStyle>
            <a:lvl1pPr marL="414772" lvl="0" indent="-311079" algn="l" rtl="0">
              <a:spcBef>
                <a:spcPts val="36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33"/>
            </a:lvl1pPr>
            <a:lvl2pPr marL="829544" lvl="1" indent="-293797" algn="l" rtl="0"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361"/>
            </a:lvl2pPr>
            <a:lvl3pPr marL="1244316" lvl="2" indent="-282275" algn="l" rtl="0"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179"/>
            </a:lvl3pPr>
            <a:lvl4pPr marL="1659087" lvl="3" indent="-270754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 sz="998"/>
            </a:lvl4pPr>
            <a:lvl5pPr marL="2073859" lvl="4" indent="-270754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100"/>
              <a:buChar char="»"/>
              <a:defRPr sz="998"/>
            </a:lvl5pPr>
            <a:lvl6pPr marL="2488631" lvl="5" indent="-270754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998"/>
            </a:lvl6pPr>
            <a:lvl7pPr marL="2903403" lvl="6" indent="-270754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998"/>
            </a:lvl7pPr>
            <a:lvl8pPr marL="3318175" lvl="7" indent="-270754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998"/>
            </a:lvl8pPr>
            <a:lvl9pPr marL="3732947" lvl="8" indent="-270754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998"/>
            </a:lvl9pPr>
          </a:lstStyle>
          <a:p>
            <a:endParaRPr/>
          </a:p>
        </p:txBody>
      </p:sp>
      <p:sp>
        <p:nvSpPr>
          <p:cNvPr id="184" name="Google Shape;184;p45"/>
          <p:cNvSpPr txBox="1">
            <a:spLocks noGrp="1"/>
          </p:cNvSpPr>
          <p:nvPr>
            <p:ph type="dt" idx="10"/>
          </p:nvPr>
        </p:nvSpPr>
        <p:spPr>
          <a:xfrm>
            <a:off x="304805" y="4237749"/>
            <a:ext cx="1422425" cy="24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45"/>
          <p:cNvSpPr txBox="1">
            <a:spLocks noGrp="1"/>
          </p:cNvSpPr>
          <p:nvPr>
            <p:ph type="ftr" idx="11"/>
          </p:nvPr>
        </p:nvSpPr>
        <p:spPr>
          <a:xfrm>
            <a:off x="2082836" y="4237749"/>
            <a:ext cx="1930434" cy="24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45"/>
          <p:cNvSpPr txBox="1">
            <a:spLocks noGrp="1"/>
          </p:cNvSpPr>
          <p:nvPr>
            <p:ph type="sldNum" idx="12"/>
          </p:nvPr>
        </p:nvSpPr>
        <p:spPr>
          <a:xfrm>
            <a:off x="4368876" y="4237749"/>
            <a:ext cx="1422425" cy="24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6"/>
          <p:cNvSpPr txBox="1">
            <a:spLocks noGrp="1"/>
          </p:cNvSpPr>
          <p:nvPr>
            <p:ph type="title"/>
          </p:nvPr>
        </p:nvSpPr>
        <p:spPr>
          <a:xfrm>
            <a:off x="304805" y="183100"/>
            <a:ext cx="5486496" cy="762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46"/>
          <p:cNvSpPr txBox="1">
            <a:spLocks noGrp="1"/>
          </p:cNvSpPr>
          <p:nvPr>
            <p:ph type="body" idx="1"/>
          </p:nvPr>
        </p:nvSpPr>
        <p:spPr>
          <a:xfrm>
            <a:off x="304805" y="1023453"/>
            <a:ext cx="2693302" cy="42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b" anchorCtr="0">
            <a:noAutofit/>
          </a:bodyPr>
          <a:lstStyle>
            <a:lvl1pPr marL="414772" lvl="0" indent="-207386" algn="l" rtl="0"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361" b="1"/>
            </a:lvl1pPr>
            <a:lvl2pPr marL="829544" lvl="1" indent="-207386" algn="l" rtl="0"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179" b="1"/>
            </a:lvl2pPr>
            <a:lvl3pPr marL="1244316" lvl="2" indent="-207386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998" b="1"/>
            </a:lvl3pPr>
            <a:lvl4pPr marL="1659087" lvl="3" indent="-207386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07" b="1"/>
            </a:lvl4pPr>
            <a:lvl5pPr marL="2073859" lvl="4" indent="-207386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07" b="1"/>
            </a:lvl5pPr>
            <a:lvl6pPr marL="2488631" lvl="5" indent="-207386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07" b="1"/>
            </a:lvl6pPr>
            <a:lvl7pPr marL="2903403" lvl="6" indent="-207386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07" b="1"/>
            </a:lvl7pPr>
            <a:lvl8pPr marL="3318175" lvl="7" indent="-207386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07" b="1"/>
            </a:lvl8pPr>
            <a:lvl9pPr marL="3732947" lvl="8" indent="-207386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07" b="1"/>
            </a:lvl9pPr>
          </a:lstStyle>
          <a:p>
            <a:endParaRPr/>
          </a:p>
        </p:txBody>
      </p:sp>
      <p:sp>
        <p:nvSpPr>
          <p:cNvPr id="190" name="Google Shape;190;p46"/>
          <p:cNvSpPr txBox="1">
            <a:spLocks noGrp="1"/>
          </p:cNvSpPr>
          <p:nvPr>
            <p:ph type="body" idx="2"/>
          </p:nvPr>
        </p:nvSpPr>
        <p:spPr>
          <a:xfrm>
            <a:off x="304805" y="1449979"/>
            <a:ext cx="2693302" cy="2634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t" anchorCtr="0">
            <a:noAutofit/>
          </a:bodyPr>
          <a:lstStyle>
            <a:lvl1pPr marL="414772" lvl="0" indent="-293797" algn="l" rtl="0"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361"/>
            </a:lvl1pPr>
            <a:lvl2pPr marL="829544" lvl="1" indent="-282275" algn="l" rtl="0"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 sz="1179"/>
            </a:lvl2pPr>
            <a:lvl3pPr marL="1244316" lvl="2" indent="-270754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998"/>
            </a:lvl3pPr>
            <a:lvl4pPr marL="1659087" lvl="3" indent="-264993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907"/>
            </a:lvl4pPr>
            <a:lvl5pPr marL="2073859" lvl="4" indent="-264993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907"/>
            </a:lvl5pPr>
            <a:lvl6pPr marL="2488631" lvl="5" indent="-264993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907"/>
            </a:lvl6pPr>
            <a:lvl7pPr marL="2903403" lvl="6" indent="-264993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907"/>
            </a:lvl7pPr>
            <a:lvl8pPr marL="3318175" lvl="7" indent="-264993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907"/>
            </a:lvl8pPr>
            <a:lvl9pPr marL="3732947" lvl="8" indent="-264993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907"/>
            </a:lvl9pPr>
          </a:lstStyle>
          <a:p>
            <a:endParaRPr/>
          </a:p>
        </p:txBody>
      </p:sp>
      <p:sp>
        <p:nvSpPr>
          <p:cNvPr id="191" name="Google Shape;191;p46"/>
          <p:cNvSpPr txBox="1">
            <a:spLocks noGrp="1"/>
          </p:cNvSpPr>
          <p:nvPr>
            <p:ph type="body" idx="3"/>
          </p:nvPr>
        </p:nvSpPr>
        <p:spPr>
          <a:xfrm>
            <a:off x="3096738" y="1023453"/>
            <a:ext cx="2694671" cy="42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b" anchorCtr="0">
            <a:noAutofit/>
          </a:bodyPr>
          <a:lstStyle>
            <a:lvl1pPr marL="414772" lvl="0" indent="-207386" algn="l" rtl="0"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361" b="1"/>
            </a:lvl1pPr>
            <a:lvl2pPr marL="829544" lvl="1" indent="-207386" algn="l" rtl="0"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179" b="1"/>
            </a:lvl2pPr>
            <a:lvl3pPr marL="1244316" lvl="2" indent="-207386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998" b="1"/>
            </a:lvl3pPr>
            <a:lvl4pPr marL="1659087" lvl="3" indent="-207386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07" b="1"/>
            </a:lvl4pPr>
            <a:lvl5pPr marL="2073859" lvl="4" indent="-207386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07" b="1"/>
            </a:lvl5pPr>
            <a:lvl6pPr marL="2488631" lvl="5" indent="-207386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07" b="1"/>
            </a:lvl6pPr>
            <a:lvl7pPr marL="2903403" lvl="6" indent="-207386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07" b="1"/>
            </a:lvl7pPr>
            <a:lvl8pPr marL="3318175" lvl="7" indent="-207386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07" b="1"/>
            </a:lvl8pPr>
            <a:lvl9pPr marL="3732947" lvl="8" indent="-207386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07" b="1"/>
            </a:lvl9pPr>
          </a:lstStyle>
          <a:p>
            <a:endParaRPr/>
          </a:p>
        </p:txBody>
      </p:sp>
      <p:sp>
        <p:nvSpPr>
          <p:cNvPr id="192" name="Google Shape;192;p46"/>
          <p:cNvSpPr txBox="1">
            <a:spLocks noGrp="1"/>
          </p:cNvSpPr>
          <p:nvPr>
            <p:ph type="body" idx="4"/>
          </p:nvPr>
        </p:nvSpPr>
        <p:spPr>
          <a:xfrm>
            <a:off x="3096738" y="1449979"/>
            <a:ext cx="2694671" cy="2634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t" anchorCtr="0">
            <a:noAutofit/>
          </a:bodyPr>
          <a:lstStyle>
            <a:lvl1pPr marL="414772" lvl="0" indent="-293797" algn="l" rtl="0"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361"/>
            </a:lvl1pPr>
            <a:lvl2pPr marL="829544" lvl="1" indent="-282275" algn="l" rtl="0"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 sz="1179"/>
            </a:lvl2pPr>
            <a:lvl3pPr marL="1244316" lvl="2" indent="-270754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998"/>
            </a:lvl3pPr>
            <a:lvl4pPr marL="1659087" lvl="3" indent="-264993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907"/>
            </a:lvl4pPr>
            <a:lvl5pPr marL="2073859" lvl="4" indent="-264993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907"/>
            </a:lvl5pPr>
            <a:lvl6pPr marL="2488631" lvl="5" indent="-264993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907"/>
            </a:lvl6pPr>
            <a:lvl7pPr marL="2903403" lvl="6" indent="-264993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907"/>
            </a:lvl7pPr>
            <a:lvl8pPr marL="3318175" lvl="7" indent="-264993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907"/>
            </a:lvl8pPr>
            <a:lvl9pPr marL="3732947" lvl="8" indent="-264993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907"/>
            </a:lvl9pPr>
          </a:lstStyle>
          <a:p>
            <a:endParaRPr/>
          </a:p>
        </p:txBody>
      </p:sp>
      <p:sp>
        <p:nvSpPr>
          <p:cNvPr id="193" name="Google Shape;193;p46"/>
          <p:cNvSpPr txBox="1">
            <a:spLocks noGrp="1"/>
          </p:cNvSpPr>
          <p:nvPr>
            <p:ph type="dt" idx="10"/>
          </p:nvPr>
        </p:nvSpPr>
        <p:spPr>
          <a:xfrm>
            <a:off x="304805" y="4237749"/>
            <a:ext cx="1422425" cy="24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46"/>
          <p:cNvSpPr txBox="1">
            <a:spLocks noGrp="1"/>
          </p:cNvSpPr>
          <p:nvPr>
            <p:ph type="ftr" idx="11"/>
          </p:nvPr>
        </p:nvSpPr>
        <p:spPr>
          <a:xfrm>
            <a:off x="2082836" y="4237749"/>
            <a:ext cx="1930434" cy="24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46"/>
          <p:cNvSpPr txBox="1">
            <a:spLocks noGrp="1"/>
          </p:cNvSpPr>
          <p:nvPr>
            <p:ph type="sldNum" idx="12"/>
          </p:nvPr>
        </p:nvSpPr>
        <p:spPr>
          <a:xfrm>
            <a:off x="4368876" y="4237749"/>
            <a:ext cx="1422425" cy="24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47"/>
          <p:cNvSpPr txBox="1">
            <a:spLocks noGrp="1"/>
          </p:cNvSpPr>
          <p:nvPr>
            <p:ph type="title"/>
          </p:nvPr>
        </p:nvSpPr>
        <p:spPr>
          <a:xfrm>
            <a:off x="304805" y="183100"/>
            <a:ext cx="5486496" cy="762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47"/>
          <p:cNvSpPr txBox="1">
            <a:spLocks noGrp="1"/>
          </p:cNvSpPr>
          <p:nvPr>
            <p:ph type="dt" idx="10"/>
          </p:nvPr>
        </p:nvSpPr>
        <p:spPr>
          <a:xfrm>
            <a:off x="304805" y="4237749"/>
            <a:ext cx="1422425" cy="24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47"/>
          <p:cNvSpPr txBox="1">
            <a:spLocks noGrp="1"/>
          </p:cNvSpPr>
          <p:nvPr>
            <p:ph type="ftr" idx="11"/>
          </p:nvPr>
        </p:nvSpPr>
        <p:spPr>
          <a:xfrm>
            <a:off x="2082836" y="4237749"/>
            <a:ext cx="1930434" cy="24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47"/>
          <p:cNvSpPr txBox="1">
            <a:spLocks noGrp="1"/>
          </p:cNvSpPr>
          <p:nvPr>
            <p:ph type="sldNum" idx="12"/>
          </p:nvPr>
        </p:nvSpPr>
        <p:spPr>
          <a:xfrm>
            <a:off x="4368876" y="4237749"/>
            <a:ext cx="1422425" cy="24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8"/>
          <p:cNvSpPr txBox="1">
            <a:spLocks noGrp="1"/>
          </p:cNvSpPr>
          <p:nvPr>
            <p:ph type="title"/>
          </p:nvPr>
        </p:nvSpPr>
        <p:spPr>
          <a:xfrm>
            <a:off x="304806" y="182041"/>
            <a:ext cx="2005694" cy="774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  <a:defRPr sz="1179" b="1"/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48"/>
          <p:cNvSpPr txBox="1">
            <a:spLocks noGrp="1"/>
          </p:cNvSpPr>
          <p:nvPr>
            <p:ph type="body" idx="1"/>
          </p:nvPr>
        </p:nvSpPr>
        <p:spPr>
          <a:xfrm>
            <a:off x="2383409" y="182041"/>
            <a:ext cx="3407936" cy="390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t" anchorCtr="0">
            <a:noAutofit/>
          </a:bodyPr>
          <a:lstStyle>
            <a:lvl1pPr marL="414772" lvl="0" indent="-322600" algn="l" rtl="0">
              <a:spcBef>
                <a:spcPts val="36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814"/>
            </a:lvl1pPr>
            <a:lvl2pPr marL="829544" lvl="1" indent="-311079" algn="l" rtl="0">
              <a:spcBef>
                <a:spcPts val="363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633"/>
            </a:lvl2pPr>
            <a:lvl3pPr marL="1244316" lvl="2" indent="-293797" algn="l" rtl="0"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361"/>
            </a:lvl3pPr>
            <a:lvl4pPr marL="1659087" lvl="3" indent="-282275" algn="l" rtl="0"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 sz="1179"/>
            </a:lvl4pPr>
            <a:lvl5pPr marL="2073859" lvl="4" indent="-282275" algn="l" rtl="0"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300"/>
              <a:buChar char="»"/>
              <a:defRPr sz="1179"/>
            </a:lvl5pPr>
            <a:lvl6pPr marL="2488631" lvl="5" indent="-282275" algn="l" rtl="0"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179"/>
            </a:lvl6pPr>
            <a:lvl7pPr marL="2903403" lvl="6" indent="-282275" algn="l" rtl="0"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179"/>
            </a:lvl7pPr>
            <a:lvl8pPr marL="3318175" lvl="7" indent="-282275" algn="l" rtl="0"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179"/>
            </a:lvl8pPr>
            <a:lvl9pPr marL="3732947" lvl="8" indent="-282275" algn="l" rtl="0"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179"/>
            </a:lvl9pPr>
          </a:lstStyle>
          <a:p>
            <a:endParaRPr/>
          </a:p>
        </p:txBody>
      </p:sp>
      <p:sp>
        <p:nvSpPr>
          <p:cNvPr id="204" name="Google Shape;204;p48"/>
          <p:cNvSpPr txBox="1">
            <a:spLocks noGrp="1"/>
          </p:cNvSpPr>
          <p:nvPr>
            <p:ph type="body" idx="2"/>
          </p:nvPr>
        </p:nvSpPr>
        <p:spPr>
          <a:xfrm>
            <a:off x="304806" y="956775"/>
            <a:ext cx="2005694" cy="31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t" anchorCtr="0">
            <a:noAutofit/>
          </a:bodyPr>
          <a:lstStyle>
            <a:lvl1pPr marL="414772" lvl="0" indent="-207386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816"/>
            </a:lvl1pPr>
            <a:lvl2pPr marL="829544" lvl="1" indent="-207386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726"/>
            </a:lvl2pPr>
            <a:lvl3pPr marL="1244316" lvl="2" indent="-207386" algn="l" rtl="0">
              <a:spcBef>
                <a:spcPts val="91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544"/>
            </a:lvl3pPr>
            <a:lvl4pPr marL="1659087" lvl="3" indent="-207386" algn="l" rtl="0">
              <a:spcBef>
                <a:spcPts val="91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544"/>
            </a:lvl4pPr>
            <a:lvl5pPr marL="2073859" lvl="4" indent="-207386" algn="l" rtl="0">
              <a:spcBef>
                <a:spcPts val="91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544"/>
            </a:lvl5pPr>
            <a:lvl6pPr marL="2488631" lvl="5" indent="-207386" algn="l" rtl="0">
              <a:spcBef>
                <a:spcPts val="91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544"/>
            </a:lvl6pPr>
            <a:lvl7pPr marL="2903403" lvl="6" indent="-207386" algn="l" rtl="0">
              <a:spcBef>
                <a:spcPts val="91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544"/>
            </a:lvl7pPr>
            <a:lvl8pPr marL="3318175" lvl="7" indent="-207386" algn="l" rtl="0">
              <a:spcBef>
                <a:spcPts val="91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544"/>
            </a:lvl8pPr>
            <a:lvl9pPr marL="3732947" lvl="8" indent="-207386" algn="l" rtl="0">
              <a:spcBef>
                <a:spcPts val="91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544"/>
            </a:lvl9pPr>
          </a:lstStyle>
          <a:p>
            <a:endParaRPr/>
          </a:p>
        </p:txBody>
      </p:sp>
      <p:sp>
        <p:nvSpPr>
          <p:cNvPr id="205" name="Google Shape;205;p48"/>
          <p:cNvSpPr txBox="1">
            <a:spLocks noGrp="1"/>
          </p:cNvSpPr>
          <p:nvPr>
            <p:ph type="dt" idx="10"/>
          </p:nvPr>
        </p:nvSpPr>
        <p:spPr>
          <a:xfrm>
            <a:off x="304805" y="4237749"/>
            <a:ext cx="1422425" cy="24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48"/>
          <p:cNvSpPr txBox="1">
            <a:spLocks noGrp="1"/>
          </p:cNvSpPr>
          <p:nvPr>
            <p:ph type="ftr" idx="11"/>
          </p:nvPr>
        </p:nvSpPr>
        <p:spPr>
          <a:xfrm>
            <a:off x="2082836" y="4237749"/>
            <a:ext cx="1930434" cy="24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48"/>
          <p:cNvSpPr txBox="1">
            <a:spLocks noGrp="1"/>
          </p:cNvSpPr>
          <p:nvPr>
            <p:ph type="sldNum" idx="12"/>
          </p:nvPr>
        </p:nvSpPr>
        <p:spPr>
          <a:xfrm>
            <a:off x="4368876" y="4237749"/>
            <a:ext cx="1422425" cy="24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9"/>
          <p:cNvSpPr txBox="1">
            <a:spLocks noGrp="1"/>
          </p:cNvSpPr>
          <p:nvPr>
            <p:ph type="title"/>
          </p:nvPr>
        </p:nvSpPr>
        <p:spPr>
          <a:xfrm>
            <a:off x="1194879" y="3200537"/>
            <a:ext cx="3657664" cy="377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  <a:defRPr sz="1179" b="1"/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49"/>
          <p:cNvSpPr>
            <a:spLocks noGrp="1"/>
          </p:cNvSpPr>
          <p:nvPr>
            <p:ph type="pic" idx="2"/>
          </p:nvPr>
        </p:nvSpPr>
        <p:spPr>
          <a:xfrm>
            <a:off x="1194879" y="408534"/>
            <a:ext cx="3657664" cy="2743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t" anchorCtr="0">
            <a:noAutofit/>
          </a:bodyPr>
          <a:lstStyle>
            <a:lvl1pPr marR="0" lvl="0" algn="l" rtl="0">
              <a:spcBef>
                <a:spcPts val="36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8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36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36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1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1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1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1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1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1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1" name="Google Shape;211;p49"/>
          <p:cNvSpPr txBox="1">
            <a:spLocks noGrp="1"/>
          </p:cNvSpPr>
          <p:nvPr>
            <p:ph type="body" idx="1"/>
          </p:nvPr>
        </p:nvSpPr>
        <p:spPr>
          <a:xfrm>
            <a:off x="1194879" y="3578379"/>
            <a:ext cx="3657664" cy="536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t" anchorCtr="0">
            <a:noAutofit/>
          </a:bodyPr>
          <a:lstStyle>
            <a:lvl1pPr marL="414772" lvl="0" indent="-207386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816"/>
            </a:lvl1pPr>
            <a:lvl2pPr marL="829544" lvl="1" indent="-207386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726"/>
            </a:lvl2pPr>
            <a:lvl3pPr marL="1244316" lvl="2" indent="-207386" algn="l" rtl="0">
              <a:spcBef>
                <a:spcPts val="91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544"/>
            </a:lvl3pPr>
            <a:lvl4pPr marL="1659087" lvl="3" indent="-207386" algn="l" rtl="0">
              <a:spcBef>
                <a:spcPts val="91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544"/>
            </a:lvl4pPr>
            <a:lvl5pPr marL="2073859" lvl="4" indent="-207386" algn="l" rtl="0">
              <a:spcBef>
                <a:spcPts val="91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544"/>
            </a:lvl5pPr>
            <a:lvl6pPr marL="2488631" lvl="5" indent="-207386" algn="l" rtl="0">
              <a:spcBef>
                <a:spcPts val="91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544"/>
            </a:lvl6pPr>
            <a:lvl7pPr marL="2903403" lvl="6" indent="-207386" algn="l" rtl="0">
              <a:spcBef>
                <a:spcPts val="91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544"/>
            </a:lvl7pPr>
            <a:lvl8pPr marL="3318175" lvl="7" indent="-207386" algn="l" rtl="0">
              <a:spcBef>
                <a:spcPts val="91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544"/>
            </a:lvl8pPr>
            <a:lvl9pPr marL="3732947" lvl="8" indent="-207386" algn="l" rtl="0">
              <a:spcBef>
                <a:spcPts val="91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544"/>
            </a:lvl9pPr>
          </a:lstStyle>
          <a:p>
            <a:endParaRPr/>
          </a:p>
        </p:txBody>
      </p:sp>
      <p:sp>
        <p:nvSpPr>
          <p:cNvPr id="212" name="Google Shape;212;p49"/>
          <p:cNvSpPr txBox="1">
            <a:spLocks noGrp="1"/>
          </p:cNvSpPr>
          <p:nvPr>
            <p:ph type="dt" idx="10"/>
          </p:nvPr>
        </p:nvSpPr>
        <p:spPr>
          <a:xfrm>
            <a:off x="304805" y="4237749"/>
            <a:ext cx="1422425" cy="24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49"/>
          <p:cNvSpPr txBox="1">
            <a:spLocks noGrp="1"/>
          </p:cNvSpPr>
          <p:nvPr>
            <p:ph type="ftr" idx="11"/>
          </p:nvPr>
        </p:nvSpPr>
        <p:spPr>
          <a:xfrm>
            <a:off x="2082836" y="4237749"/>
            <a:ext cx="1930434" cy="24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49"/>
          <p:cNvSpPr txBox="1">
            <a:spLocks noGrp="1"/>
          </p:cNvSpPr>
          <p:nvPr>
            <p:ph type="sldNum" idx="12"/>
          </p:nvPr>
        </p:nvSpPr>
        <p:spPr>
          <a:xfrm>
            <a:off x="4368876" y="4237749"/>
            <a:ext cx="1422425" cy="24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50"/>
          <p:cNvSpPr txBox="1">
            <a:spLocks noGrp="1"/>
          </p:cNvSpPr>
          <p:nvPr>
            <p:ph type="title"/>
          </p:nvPr>
        </p:nvSpPr>
        <p:spPr>
          <a:xfrm>
            <a:off x="304805" y="183100"/>
            <a:ext cx="5486496" cy="762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50"/>
          <p:cNvSpPr txBox="1">
            <a:spLocks noGrp="1"/>
          </p:cNvSpPr>
          <p:nvPr>
            <p:ph type="body" idx="1"/>
          </p:nvPr>
        </p:nvSpPr>
        <p:spPr>
          <a:xfrm rot="5400000">
            <a:off x="1539228" y="-167577"/>
            <a:ext cx="3017650" cy="5486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t" anchorCtr="0">
            <a:noAutofit/>
          </a:bodyPr>
          <a:lstStyle>
            <a:lvl1pPr marL="414772" lvl="0" indent="-270754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1pPr>
            <a:lvl2pPr marL="829544" lvl="1" indent="-270754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/>
            </a:lvl2pPr>
            <a:lvl3pPr marL="1244316" lvl="2" indent="-270754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3pPr>
            <a:lvl4pPr marL="1659087" lvl="3" indent="-270754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/>
            </a:lvl4pPr>
            <a:lvl5pPr marL="2073859" lvl="4" indent="-270754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100"/>
              <a:buChar char="»"/>
              <a:defRPr/>
            </a:lvl5pPr>
            <a:lvl6pPr marL="2488631" lvl="5" indent="-270754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6pPr>
            <a:lvl7pPr marL="2903403" lvl="6" indent="-270754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7pPr>
            <a:lvl8pPr marL="3318175" lvl="7" indent="-270754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8pPr>
            <a:lvl9pPr marL="3732947" lvl="8" indent="-270754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218" name="Google Shape;218;p50"/>
          <p:cNvSpPr txBox="1">
            <a:spLocks noGrp="1"/>
          </p:cNvSpPr>
          <p:nvPr>
            <p:ph type="dt" idx="10"/>
          </p:nvPr>
        </p:nvSpPr>
        <p:spPr>
          <a:xfrm>
            <a:off x="304805" y="4237749"/>
            <a:ext cx="1422425" cy="24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50"/>
          <p:cNvSpPr txBox="1">
            <a:spLocks noGrp="1"/>
          </p:cNvSpPr>
          <p:nvPr>
            <p:ph type="ftr" idx="11"/>
          </p:nvPr>
        </p:nvSpPr>
        <p:spPr>
          <a:xfrm>
            <a:off x="2082836" y="4237749"/>
            <a:ext cx="1930434" cy="24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50"/>
          <p:cNvSpPr txBox="1">
            <a:spLocks noGrp="1"/>
          </p:cNvSpPr>
          <p:nvPr>
            <p:ph type="sldNum" idx="12"/>
          </p:nvPr>
        </p:nvSpPr>
        <p:spPr>
          <a:xfrm>
            <a:off x="4368876" y="4237749"/>
            <a:ext cx="1422425" cy="24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51"/>
          <p:cNvSpPr txBox="1">
            <a:spLocks noGrp="1"/>
          </p:cNvSpPr>
          <p:nvPr>
            <p:ph type="title"/>
          </p:nvPr>
        </p:nvSpPr>
        <p:spPr>
          <a:xfrm rot="5400000">
            <a:off x="3155043" y="1447905"/>
            <a:ext cx="3901063" cy="1371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1"/>
          <p:cNvSpPr txBox="1">
            <a:spLocks noGrp="1"/>
          </p:cNvSpPr>
          <p:nvPr>
            <p:ph type="body" idx="1"/>
          </p:nvPr>
        </p:nvSpPr>
        <p:spPr>
          <a:xfrm rot="5400000">
            <a:off x="360994" y="127082"/>
            <a:ext cx="3901063" cy="4013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t" anchorCtr="0">
            <a:noAutofit/>
          </a:bodyPr>
          <a:lstStyle>
            <a:lvl1pPr marL="414772" lvl="0" indent="-270754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1pPr>
            <a:lvl2pPr marL="829544" lvl="1" indent="-270754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/>
            </a:lvl2pPr>
            <a:lvl3pPr marL="1244316" lvl="2" indent="-270754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3pPr>
            <a:lvl4pPr marL="1659087" lvl="3" indent="-270754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/>
            </a:lvl4pPr>
            <a:lvl5pPr marL="2073859" lvl="4" indent="-270754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100"/>
              <a:buChar char="»"/>
              <a:defRPr/>
            </a:lvl5pPr>
            <a:lvl6pPr marL="2488631" lvl="5" indent="-270754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6pPr>
            <a:lvl7pPr marL="2903403" lvl="6" indent="-270754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7pPr>
            <a:lvl8pPr marL="3318175" lvl="7" indent="-270754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8pPr>
            <a:lvl9pPr marL="3732947" lvl="8" indent="-270754" algn="l" rtl="0">
              <a:spcBef>
                <a:spcPts val="181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224" name="Google Shape;224;p51"/>
          <p:cNvSpPr txBox="1">
            <a:spLocks noGrp="1"/>
          </p:cNvSpPr>
          <p:nvPr>
            <p:ph type="dt" idx="10"/>
          </p:nvPr>
        </p:nvSpPr>
        <p:spPr>
          <a:xfrm>
            <a:off x="304805" y="4237749"/>
            <a:ext cx="1422425" cy="24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51"/>
          <p:cNvSpPr txBox="1">
            <a:spLocks noGrp="1"/>
          </p:cNvSpPr>
          <p:nvPr>
            <p:ph type="ftr" idx="11"/>
          </p:nvPr>
        </p:nvSpPr>
        <p:spPr>
          <a:xfrm>
            <a:off x="2082836" y="4237749"/>
            <a:ext cx="1930434" cy="24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51"/>
          <p:cNvSpPr txBox="1">
            <a:spLocks noGrp="1"/>
          </p:cNvSpPr>
          <p:nvPr>
            <p:ph type="sldNum" idx="12"/>
          </p:nvPr>
        </p:nvSpPr>
        <p:spPr>
          <a:xfrm>
            <a:off x="4368876" y="4237749"/>
            <a:ext cx="1422425" cy="24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53"/>
          <p:cNvSpPr txBox="1">
            <a:spLocks noGrp="1"/>
          </p:cNvSpPr>
          <p:nvPr>
            <p:ph type="ctrTitle"/>
          </p:nvPr>
        </p:nvSpPr>
        <p:spPr>
          <a:xfrm>
            <a:off x="415619" y="992809"/>
            <a:ext cx="11360926" cy="2736786"/>
          </a:xfrm>
          <a:prstGeom prst="rect">
            <a:avLst/>
          </a:prstGeom>
        </p:spPr>
        <p:txBody>
          <a:bodyPr spcFirstLastPara="1" wrap="square" lIns="115075" tIns="115075" rIns="115075" bIns="11507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589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589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589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589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589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589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589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589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5897"/>
            </a:lvl9pPr>
          </a:lstStyle>
          <a:p>
            <a:endParaRPr/>
          </a:p>
        </p:txBody>
      </p:sp>
      <p:sp>
        <p:nvSpPr>
          <p:cNvPr id="233" name="Google Shape;233;p53"/>
          <p:cNvSpPr txBox="1">
            <a:spLocks noGrp="1"/>
          </p:cNvSpPr>
          <p:nvPr>
            <p:ph type="subTitle" idx="1"/>
          </p:nvPr>
        </p:nvSpPr>
        <p:spPr>
          <a:xfrm>
            <a:off x="415607" y="3778996"/>
            <a:ext cx="11360926" cy="1056776"/>
          </a:xfrm>
          <a:prstGeom prst="rect">
            <a:avLst/>
          </a:prstGeom>
        </p:spPr>
        <p:txBody>
          <a:bodyPr spcFirstLastPara="1" wrap="square" lIns="115075" tIns="115075" rIns="115075" bIns="11507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2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266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266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266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266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266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266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266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266"/>
            </a:lvl9pPr>
          </a:lstStyle>
          <a:p>
            <a:endParaRPr/>
          </a:p>
        </p:txBody>
      </p:sp>
      <p:sp>
        <p:nvSpPr>
          <p:cNvPr id="234" name="Google Shape;234;p53"/>
          <p:cNvSpPr txBox="1">
            <a:spLocks noGrp="1"/>
          </p:cNvSpPr>
          <p:nvPr>
            <p:ph type="sldNum" idx="12"/>
          </p:nvPr>
        </p:nvSpPr>
        <p:spPr>
          <a:xfrm>
            <a:off x="11296809" y="6217890"/>
            <a:ext cx="731738" cy="524714"/>
          </a:xfrm>
          <a:prstGeom prst="rect">
            <a:avLst/>
          </a:prstGeom>
        </p:spPr>
        <p:txBody>
          <a:bodyPr spcFirstLastPara="1" wrap="square" lIns="115075" tIns="115075" rIns="115075" bIns="1150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01.11.2023</a:t>
            </a:fld>
            <a:endParaRPr lang="de-DE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44210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54"/>
          <p:cNvSpPr txBox="1">
            <a:spLocks noGrp="1"/>
          </p:cNvSpPr>
          <p:nvPr>
            <p:ph type="title"/>
          </p:nvPr>
        </p:nvSpPr>
        <p:spPr>
          <a:xfrm>
            <a:off x="415607" y="2867923"/>
            <a:ext cx="11360926" cy="1122365"/>
          </a:xfrm>
          <a:prstGeom prst="rect">
            <a:avLst/>
          </a:prstGeom>
        </p:spPr>
        <p:txBody>
          <a:bodyPr spcFirstLastPara="1" wrap="square" lIns="115075" tIns="115075" rIns="115075" bIns="1150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9pPr>
          </a:lstStyle>
          <a:p>
            <a:endParaRPr/>
          </a:p>
        </p:txBody>
      </p:sp>
      <p:sp>
        <p:nvSpPr>
          <p:cNvPr id="237" name="Google Shape;237;p54"/>
          <p:cNvSpPr txBox="1">
            <a:spLocks noGrp="1"/>
          </p:cNvSpPr>
          <p:nvPr>
            <p:ph type="sldNum" idx="12"/>
          </p:nvPr>
        </p:nvSpPr>
        <p:spPr>
          <a:xfrm>
            <a:off x="11296809" y="6217890"/>
            <a:ext cx="731738" cy="524714"/>
          </a:xfrm>
          <a:prstGeom prst="rect">
            <a:avLst/>
          </a:prstGeom>
        </p:spPr>
        <p:txBody>
          <a:bodyPr spcFirstLastPara="1" wrap="square" lIns="115075" tIns="115075" rIns="115075" bIns="1150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55"/>
          <p:cNvSpPr txBox="1">
            <a:spLocks noGrp="1"/>
          </p:cNvSpPr>
          <p:nvPr>
            <p:ph type="title"/>
          </p:nvPr>
        </p:nvSpPr>
        <p:spPr>
          <a:xfrm>
            <a:off x="415607" y="593392"/>
            <a:ext cx="11360926" cy="763666"/>
          </a:xfrm>
          <a:prstGeom prst="rect">
            <a:avLst/>
          </a:prstGeom>
        </p:spPr>
        <p:txBody>
          <a:bodyPr spcFirstLastPara="1" wrap="square" lIns="115075" tIns="115075" rIns="115075" bIns="11507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55"/>
          <p:cNvSpPr txBox="1">
            <a:spLocks noGrp="1"/>
          </p:cNvSpPr>
          <p:nvPr>
            <p:ph type="body" idx="1"/>
          </p:nvPr>
        </p:nvSpPr>
        <p:spPr>
          <a:xfrm>
            <a:off x="415607" y="1536700"/>
            <a:ext cx="11360926" cy="4555323"/>
          </a:xfrm>
          <a:prstGeom prst="rect">
            <a:avLst/>
          </a:prstGeom>
        </p:spPr>
        <p:txBody>
          <a:bodyPr spcFirstLastPara="1" wrap="square" lIns="115075" tIns="115075" rIns="115075" bIns="115075" anchor="t" anchorCtr="0">
            <a:noAutofit/>
          </a:bodyPr>
          <a:lstStyle>
            <a:lvl1pPr marL="414772" lvl="0" indent="-339882" rtl="0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marL="829544" lvl="1" indent="-311079" rtl="0">
              <a:spcBef>
                <a:spcPts val="1814"/>
              </a:spcBef>
              <a:spcAft>
                <a:spcPts val="0"/>
              </a:spcAft>
              <a:buSzPts val="1800"/>
              <a:buChar char="○"/>
              <a:defRPr/>
            </a:lvl2pPr>
            <a:lvl3pPr marL="1244316" lvl="2" indent="-311079" rtl="0">
              <a:spcBef>
                <a:spcPts val="1814"/>
              </a:spcBef>
              <a:spcAft>
                <a:spcPts val="0"/>
              </a:spcAft>
              <a:buSzPts val="1800"/>
              <a:buChar char="■"/>
              <a:defRPr/>
            </a:lvl3pPr>
            <a:lvl4pPr marL="1659087" lvl="3" indent="-311079" rtl="0">
              <a:spcBef>
                <a:spcPts val="1814"/>
              </a:spcBef>
              <a:spcAft>
                <a:spcPts val="0"/>
              </a:spcAft>
              <a:buSzPts val="1800"/>
              <a:buChar char="●"/>
              <a:defRPr/>
            </a:lvl4pPr>
            <a:lvl5pPr marL="2073859" lvl="4" indent="-311079" rtl="0">
              <a:spcBef>
                <a:spcPts val="1814"/>
              </a:spcBef>
              <a:spcAft>
                <a:spcPts val="0"/>
              </a:spcAft>
              <a:buSzPts val="1800"/>
              <a:buChar char="○"/>
              <a:defRPr/>
            </a:lvl5pPr>
            <a:lvl6pPr marL="2488631" lvl="5" indent="-311079" rtl="0">
              <a:spcBef>
                <a:spcPts val="1814"/>
              </a:spcBef>
              <a:spcAft>
                <a:spcPts val="0"/>
              </a:spcAft>
              <a:buSzPts val="1800"/>
              <a:buChar char="■"/>
              <a:defRPr/>
            </a:lvl6pPr>
            <a:lvl7pPr marL="2903403" lvl="6" indent="-311079" rtl="0">
              <a:spcBef>
                <a:spcPts val="1814"/>
              </a:spcBef>
              <a:spcAft>
                <a:spcPts val="0"/>
              </a:spcAft>
              <a:buSzPts val="1800"/>
              <a:buChar char="●"/>
              <a:defRPr/>
            </a:lvl7pPr>
            <a:lvl8pPr marL="3318175" lvl="7" indent="-311079" rtl="0">
              <a:spcBef>
                <a:spcPts val="1814"/>
              </a:spcBef>
              <a:spcAft>
                <a:spcPts val="0"/>
              </a:spcAft>
              <a:buSzPts val="1800"/>
              <a:buChar char="○"/>
              <a:defRPr/>
            </a:lvl8pPr>
            <a:lvl9pPr marL="3732947" lvl="8" indent="-311079" rtl="0">
              <a:spcBef>
                <a:spcPts val="1814"/>
              </a:spcBef>
              <a:spcAft>
                <a:spcPts val="1814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41" name="Google Shape;241;p55"/>
          <p:cNvSpPr txBox="1">
            <a:spLocks noGrp="1"/>
          </p:cNvSpPr>
          <p:nvPr>
            <p:ph type="sldNum" idx="12"/>
          </p:nvPr>
        </p:nvSpPr>
        <p:spPr>
          <a:xfrm>
            <a:off x="11296809" y="6217890"/>
            <a:ext cx="731738" cy="524714"/>
          </a:xfrm>
          <a:prstGeom prst="rect">
            <a:avLst/>
          </a:prstGeom>
        </p:spPr>
        <p:txBody>
          <a:bodyPr spcFirstLastPara="1" wrap="square" lIns="115075" tIns="115075" rIns="115075" bIns="1150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56"/>
          <p:cNvSpPr txBox="1">
            <a:spLocks noGrp="1"/>
          </p:cNvSpPr>
          <p:nvPr>
            <p:ph type="title"/>
          </p:nvPr>
        </p:nvSpPr>
        <p:spPr>
          <a:xfrm>
            <a:off x="415607" y="593392"/>
            <a:ext cx="11360926" cy="763666"/>
          </a:xfrm>
          <a:prstGeom prst="rect">
            <a:avLst/>
          </a:prstGeom>
        </p:spPr>
        <p:txBody>
          <a:bodyPr spcFirstLastPara="1" wrap="square" lIns="115075" tIns="115075" rIns="115075" bIns="11507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56"/>
          <p:cNvSpPr txBox="1">
            <a:spLocks noGrp="1"/>
          </p:cNvSpPr>
          <p:nvPr>
            <p:ph type="body" idx="1"/>
          </p:nvPr>
        </p:nvSpPr>
        <p:spPr>
          <a:xfrm>
            <a:off x="415607" y="1536700"/>
            <a:ext cx="5333238" cy="4555323"/>
          </a:xfrm>
          <a:prstGeom prst="rect">
            <a:avLst/>
          </a:prstGeom>
        </p:spPr>
        <p:txBody>
          <a:bodyPr spcFirstLastPara="1" wrap="square" lIns="115075" tIns="115075" rIns="115075" bIns="115075" anchor="t" anchorCtr="0">
            <a:noAutofit/>
          </a:bodyPr>
          <a:lstStyle>
            <a:lvl1pPr marL="414772" lvl="0" indent="-31107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633"/>
            </a:lvl1pPr>
            <a:lvl2pPr marL="829544" lvl="1" indent="-293797" rtl="0">
              <a:spcBef>
                <a:spcPts val="1814"/>
              </a:spcBef>
              <a:spcAft>
                <a:spcPts val="0"/>
              </a:spcAft>
              <a:buSzPts val="1500"/>
              <a:buChar char="○"/>
              <a:defRPr sz="1361"/>
            </a:lvl2pPr>
            <a:lvl3pPr marL="1244316" lvl="2" indent="-293797" rtl="0">
              <a:spcBef>
                <a:spcPts val="1814"/>
              </a:spcBef>
              <a:spcAft>
                <a:spcPts val="0"/>
              </a:spcAft>
              <a:buSzPts val="1500"/>
              <a:buChar char="■"/>
              <a:defRPr sz="1361"/>
            </a:lvl3pPr>
            <a:lvl4pPr marL="1659087" lvl="3" indent="-293797" rtl="0">
              <a:spcBef>
                <a:spcPts val="1814"/>
              </a:spcBef>
              <a:spcAft>
                <a:spcPts val="0"/>
              </a:spcAft>
              <a:buSzPts val="1500"/>
              <a:buChar char="●"/>
              <a:defRPr sz="1361"/>
            </a:lvl4pPr>
            <a:lvl5pPr marL="2073859" lvl="4" indent="-293797" rtl="0">
              <a:spcBef>
                <a:spcPts val="1814"/>
              </a:spcBef>
              <a:spcAft>
                <a:spcPts val="0"/>
              </a:spcAft>
              <a:buSzPts val="1500"/>
              <a:buChar char="○"/>
              <a:defRPr sz="1361"/>
            </a:lvl5pPr>
            <a:lvl6pPr marL="2488631" lvl="5" indent="-293797" rtl="0">
              <a:spcBef>
                <a:spcPts val="1814"/>
              </a:spcBef>
              <a:spcAft>
                <a:spcPts val="0"/>
              </a:spcAft>
              <a:buSzPts val="1500"/>
              <a:buChar char="■"/>
              <a:defRPr sz="1361"/>
            </a:lvl6pPr>
            <a:lvl7pPr marL="2903403" lvl="6" indent="-293797" rtl="0">
              <a:spcBef>
                <a:spcPts val="1814"/>
              </a:spcBef>
              <a:spcAft>
                <a:spcPts val="0"/>
              </a:spcAft>
              <a:buSzPts val="1500"/>
              <a:buChar char="●"/>
              <a:defRPr sz="1361"/>
            </a:lvl7pPr>
            <a:lvl8pPr marL="3318175" lvl="7" indent="-293797" rtl="0">
              <a:spcBef>
                <a:spcPts val="1814"/>
              </a:spcBef>
              <a:spcAft>
                <a:spcPts val="0"/>
              </a:spcAft>
              <a:buSzPts val="1500"/>
              <a:buChar char="○"/>
              <a:defRPr sz="1361"/>
            </a:lvl8pPr>
            <a:lvl9pPr marL="3732947" lvl="8" indent="-293797" rtl="0">
              <a:spcBef>
                <a:spcPts val="1814"/>
              </a:spcBef>
              <a:spcAft>
                <a:spcPts val="1814"/>
              </a:spcAft>
              <a:buSzPts val="1500"/>
              <a:buChar char="■"/>
              <a:defRPr sz="1361"/>
            </a:lvl9pPr>
          </a:lstStyle>
          <a:p>
            <a:endParaRPr/>
          </a:p>
        </p:txBody>
      </p:sp>
      <p:sp>
        <p:nvSpPr>
          <p:cNvPr id="245" name="Google Shape;245;p56"/>
          <p:cNvSpPr txBox="1">
            <a:spLocks noGrp="1"/>
          </p:cNvSpPr>
          <p:nvPr>
            <p:ph type="body" idx="2"/>
          </p:nvPr>
        </p:nvSpPr>
        <p:spPr>
          <a:xfrm>
            <a:off x="6443312" y="1536700"/>
            <a:ext cx="5333238" cy="4555323"/>
          </a:xfrm>
          <a:prstGeom prst="rect">
            <a:avLst/>
          </a:prstGeom>
        </p:spPr>
        <p:txBody>
          <a:bodyPr spcFirstLastPara="1" wrap="square" lIns="115075" tIns="115075" rIns="115075" bIns="115075" anchor="t" anchorCtr="0">
            <a:noAutofit/>
          </a:bodyPr>
          <a:lstStyle>
            <a:lvl1pPr marL="414772" lvl="0" indent="-31107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633"/>
            </a:lvl1pPr>
            <a:lvl2pPr marL="829544" lvl="1" indent="-293797" rtl="0">
              <a:spcBef>
                <a:spcPts val="1814"/>
              </a:spcBef>
              <a:spcAft>
                <a:spcPts val="0"/>
              </a:spcAft>
              <a:buSzPts val="1500"/>
              <a:buChar char="○"/>
              <a:defRPr sz="1361"/>
            </a:lvl2pPr>
            <a:lvl3pPr marL="1244316" lvl="2" indent="-293797" rtl="0">
              <a:spcBef>
                <a:spcPts val="1814"/>
              </a:spcBef>
              <a:spcAft>
                <a:spcPts val="0"/>
              </a:spcAft>
              <a:buSzPts val="1500"/>
              <a:buChar char="■"/>
              <a:defRPr sz="1361"/>
            </a:lvl3pPr>
            <a:lvl4pPr marL="1659087" lvl="3" indent="-293797" rtl="0">
              <a:spcBef>
                <a:spcPts val="1814"/>
              </a:spcBef>
              <a:spcAft>
                <a:spcPts val="0"/>
              </a:spcAft>
              <a:buSzPts val="1500"/>
              <a:buChar char="●"/>
              <a:defRPr sz="1361"/>
            </a:lvl4pPr>
            <a:lvl5pPr marL="2073859" lvl="4" indent="-293797" rtl="0">
              <a:spcBef>
                <a:spcPts val="1814"/>
              </a:spcBef>
              <a:spcAft>
                <a:spcPts val="0"/>
              </a:spcAft>
              <a:buSzPts val="1500"/>
              <a:buChar char="○"/>
              <a:defRPr sz="1361"/>
            </a:lvl5pPr>
            <a:lvl6pPr marL="2488631" lvl="5" indent="-293797" rtl="0">
              <a:spcBef>
                <a:spcPts val="1814"/>
              </a:spcBef>
              <a:spcAft>
                <a:spcPts val="0"/>
              </a:spcAft>
              <a:buSzPts val="1500"/>
              <a:buChar char="■"/>
              <a:defRPr sz="1361"/>
            </a:lvl6pPr>
            <a:lvl7pPr marL="2903403" lvl="6" indent="-293797" rtl="0">
              <a:spcBef>
                <a:spcPts val="1814"/>
              </a:spcBef>
              <a:spcAft>
                <a:spcPts val="0"/>
              </a:spcAft>
              <a:buSzPts val="1500"/>
              <a:buChar char="●"/>
              <a:defRPr sz="1361"/>
            </a:lvl7pPr>
            <a:lvl8pPr marL="3318175" lvl="7" indent="-293797" rtl="0">
              <a:spcBef>
                <a:spcPts val="1814"/>
              </a:spcBef>
              <a:spcAft>
                <a:spcPts val="0"/>
              </a:spcAft>
              <a:buSzPts val="1500"/>
              <a:buChar char="○"/>
              <a:defRPr sz="1361"/>
            </a:lvl8pPr>
            <a:lvl9pPr marL="3732947" lvl="8" indent="-293797" rtl="0">
              <a:spcBef>
                <a:spcPts val="1814"/>
              </a:spcBef>
              <a:spcAft>
                <a:spcPts val="1814"/>
              </a:spcAft>
              <a:buSzPts val="1500"/>
              <a:buChar char="■"/>
              <a:defRPr sz="1361"/>
            </a:lvl9pPr>
          </a:lstStyle>
          <a:p>
            <a:endParaRPr/>
          </a:p>
        </p:txBody>
      </p:sp>
      <p:sp>
        <p:nvSpPr>
          <p:cNvPr id="246" name="Google Shape;246;p56"/>
          <p:cNvSpPr txBox="1">
            <a:spLocks noGrp="1"/>
          </p:cNvSpPr>
          <p:nvPr>
            <p:ph type="sldNum" idx="12"/>
          </p:nvPr>
        </p:nvSpPr>
        <p:spPr>
          <a:xfrm>
            <a:off x="11296809" y="6217890"/>
            <a:ext cx="731738" cy="524714"/>
          </a:xfrm>
          <a:prstGeom prst="rect">
            <a:avLst/>
          </a:prstGeom>
        </p:spPr>
        <p:txBody>
          <a:bodyPr spcFirstLastPara="1" wrap="square" lIns="115075" tIns="115075" rIns="115075" bIns="1150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57"/>
          <p:cNvSpPr txBox="1">
            <a:spLocks noGrp="1"/>
          </p:cNvSpPr>
          <p:nvPr>
            <p:ph type="title"/>
          </p:nvPr>
        </p:nvSpPr>
        <p:spPr>
          <a:xfrm>
            <a:off x="415607" y="593392"/>
            <a:ext cx="11360926" cy="763666"/>
          </a:xfrm>
          <a:prstGeom prst="rect">
            <a:avLst/>
          </a:prstGeom>
        </p:spPr>
        <p:txBody>
          <a:bodyPr spcFirstLastPara="1" wrap="square" lIns="115075" tIns="115075" rIns="115075" bIns="11507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57"/>
          <p:cNvSpPr txBox="1">
            <a:spLocks noGrp="1"/>
          </p:cNvSpPr>
          <p:nvPr>
            <p:ph type="sldNum" idx="12"/>
          </p:nvPr>
        </p:nvSpPr>
        <p:spPr>
          <a:xfrm>
            <a:off x="11296809" y="6217890"/>
            <a:ext cx="731738" cy="524714"/>
          </a:xfrm>
          <a:prstGeom prst="rect">
            <a:avLst/>
          </a:prstGeom>
        </p:spPr>
        <p:txBody>
          <a:bodyPr spcFirstLastPara="1" wrap="square" lIns="115075" tIns="115075" rIns="115075" bIns="1150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58"/>
          <p:cNvSpPr txBox="1">
            <a:spLocks noGrp="1"/>
          </p:cNvSpPr>
          <p:nvPr>
            <p:ph type="title"/>
          </p:nvPr>
        </p:nvSpPr>
        <p:spPr>
          <a:xfrm>
            <a:off x="415607" y="740832"/>
            <a:ext cx="3744556" cy="1007516"/>
          </a:xfrm>
          <a:prstGeom prst="rect">
            <a:avLst/>
          </a:prstGeom>
        </p:spPr>
        <p:txBody>
          <a:bodyPr spcFirstLastPara="1" wrap="square" lIns="115075" tIns="115075" rIns="115075" bIns="11507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22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2722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2722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2722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2722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2722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2722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2722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2722"/>
            </a:lvl9pPr>
          </a:lstStyle>
          <a:p>
            <a:endParaRPr/>
          </a:p>
        </p:txBody>
      </p:sp>
      <p:sp>
        <p:nvSpPr>
          <p:cNvPr id="252" name="Google Shape;252;p58"/>
          <p:cNvSpPr txBox="1">
            <a:spLocks noGrp="1"/>
          </p:cNvSpPr>
          <p:nvPr>
            <p:ph type="body" idx="1"/>
          </p:nvPr>
        </p:nvSpPr>
        <p:spPr>
          <a:xfrm>
            <a:off x="415607" y="1852880"/>
            <a:ext cx="3744556" cy="4239352"/>
          </a:xfrm>
          <a:prstGeom prst="rect">
            <a:avLst/>
          </a:prstGeom>
        </p:spPr>
        <p:txBody>
          <a:bodyPr spcFirstLastPara="1" wrap="square" lIns="115075" tIns="115075" rIns="115075" bIns="115075" anchor="t" anchorCtr="0">
            <a:noAutofit/>
          </a:bodyPr>
          <a:lstStyle>
            <a:lvl1pPr marL="414772" lvl="0" indent="-293797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361"/>
            </a:lvl1pPr>
            <a:lvl2pPr marL="829544" lvl="1" indent="-293797" rtl="0">
              <a:spcBef>
                <a:spcPts val="1814"/>
              </a:spcBef>
              <a:spcAft>
                <a:spcPts val="0"/>
              </a:spcAft>
              <a:buSzPts val="1500"/>
              <a:buChar char="○"/>
              <a:defRPr sz="1361"/>
            </a:lvl2pPr>
            <a:lvl3pPr marL="1244316" lvl="2" indent="-293797" rtl="0">
              <a:spcBef>
                <a:spcPts val="1814"/>
              </a:spcBef>
              <a:spcAft>
                <a:spcPts val="0"/>
              </a:spcAft>
              <a:buSzPts val="1500"/>
              <a:buChar char="■"/>
              <a:defRPr sz="1361"/>
            </a:lvl3pPr>
            <a:lvl4pPr marL="1659087" lvl="3" indent="-293797" rtl="0">
              <a:spcBef>
                <a:spcPts val="1814"/>
              </a:spcBef>
              <a:spcAft>
                <a:spcPts val="0"/>
              </a:spcAft>
              <a:buSzPts val="1500"/>
              <a:buChar char="●"/>
              <a:defRPr sz="1361"/>
            </a:lvl4pPr>
            <a:lvl5pPr marL="2073859" lvl="4" indent="-293797" rtl="0">
              <a:spcBef>
                <a:spcPts val="1814"/>
              </a:spcBef>
              <a:spcAft>
                <a:spcPts val="0"/>
              </a:spcAft>
              <a:buSzPts val="1500"/>
              <a:buChar char="○"/>
              <a:defRPr sz="1361"/>
            </a:lvl5pPr>
            <a:lvl6pPr marL="2488631" lvl="5" indent="-293797" rtl="0">
              <a:spcBef>
                <a:spcPts val="1814"/>
              </a:spcBef>
              <a:spcAft>
                <a:spcPts val="0"/>
              </a:spcAft>
              <a:buSzPts val="1500"/>
              <a:buChar char="■"/>
              <a:defRPr sz="1361"/>
            </a:lvl6pPr>
            <a:lvl7pPr marL="2903403" lvl="6" indent="-293797" rtl="0">
              <a:spcBef>
                <a:spcPts val="1814"/>
              </a:spcBef>
              <a:spcAft>
                <a:spcPts val="0"/>
              </a:spcAft>
              <a:buSzPts val="1500"/>
              <a:buChar char="●"/>
              <a:defRPr sz="1361"/>
            </a:lvl7pPr>
            <a:lvl8pPr marL="3318175" lvl="7" indent="-293797" rtl="0">
              <a:spcBef>
                <a:spcPts val="1814"/>
              </a:spcBef>
              <a:spcAft>
                <a:spcPts val="0"/>
              </a:spcAft>
              <a:buSzPts val="1500"/>
              <a:buChar char="○"/>
              <a:defRPr sz="1361"/>
            </a:lvl8pPr>
            <a:lvl9pPr marL="3732947" lvl="8" indent="-293797" rtl="0">
              <a:spcBef>
                <a:spcPts val="1814"/>
              </a:spcBef>
              <a:spcAft>
                <a:spcPts val="1814"/>
              </a:spcAft>
              <a:buSzPts val="1500"/>
              <a:buChar char="■"/>
              <a:defRPr sz="1361"/>
            </a:lvl9pPr>
          </a:lstStyle>
          <a:p>
            <a:endParaRPr/>
          </a:p>
        </p:txBody>
      </p:sp>
      <p:sp>
        <p:nvSpPr>
          <p:cNvPr id="253" name="Google Shape;253;p58"/>
          <p:cNvSpPr txBox="1">
            <a:spLocks noGrp="1"/>
          </p:cNvSpPr>
          <p:nvPr>
            <p:ph type="sldNum" idx="12"/>
          </p:nvPr>
        </p:nvSpPr>
        <p:spPr>
          <a:xfrm>
            <a:off x="11296809" y="6217890"/>
            <a:ext cx="731738" cy="524714"/>
          </a:xfrm>
          <a:prstGeom prst="rect">
            <a:avLst/>
          </a:prstGeom>
        </p:spPr>
        <p:txBody>
          <a:bodyPr spcFirstLastPara="1" wrap="square" lIns="115075" tIns="115075" rIns="115075" bIns="1150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59"/>
          <p:cNvSpPr txBox="1">
            <a:spLocks noGrp="1"/>
          </p:cNvSpPr>
          <p:nvPr>
            <p:ph type="title"/>
          </p:nvPr>
        </p:nvSpPr>
        <p:spPr>
          <a:xfrm>
            <a:off x="653678" y="600226"/>
            <a:ext cx="8490419" cy="5454522"/>
          </a:xfrm>
          <a:prstGeom prst="rect">
            <a:avLst/>
          </a:prstGeom>
        </p:spPr>
        <p:txBody>
          <a:bodyPr spcFirstLastPara="1" wrap="square" lIns="115075" tIns="115075" rIns="115075" bIns="1150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443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5443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5443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5443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5443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5443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5443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5443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5443"/>
            </a:lvl9pPr>
          </a:lstStyle>
          <a:p>
            <a:endParaRPr/>
          </a:p>
        </p:txBody>
      </p:sp>
      <p:sp>
        <p:nvSpPr>
          <p:cNvPr id="256" name="Google Shape;256;p59"/>
          <p:cNvSpPr txBox="1">
            <a:spLocks noGrp="1"/>
          </p:cNvSpPr>
          <p:nvPr>
            <p:ph type="sldNum" idx="12"/>
          </p:nvPr>
        </p:nvSpPr>
        <p:spPr>
          <a:xfrm>
            <a:off x="11296809" y="6217890"/>
            <a:ext cx="731738" cy="524714"/>
          </a:xfrm>
          <a:prstGeom prst="rect">
            <a:avLst/>
          </a:prstGeom>
        </p:spPr>
        <p:txBody>
          <a:bodyPr spcFirstLastPara="1" wrap="square" lIns="115075" tIns="115075" rIns="115075" bIns="1150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60"/>
          <p:cNvSpPr/>
          <p:nvPr/>
        </p:nvSpPr>
        <p:spPr>
          <a:xfrm>
            <a:off x="6096106" y="-167"/>
            <a:ext cx="6096107" cy="685829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04394" tIns="104394" rIns="104394" bIns="1043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70"/>
          </a:p>
        </p:txBody>
      </p:sp>
      <p:sp>
        <p:nvSpPr>
          <p:cNvPr id="259" name="Google Shape;259;p60"/>
          <p:cNvSpPr txBox="1">
            <a:spLocks noGrp="1"/>
          </p:cNvSpPr>
          <p:nvPr>
            <p:ph type="title"/>
          </p:nvPr>
        </p:nvSpPr>
        <p:spPr>
          <a:xfrm>
            <a:off x="354006" y="1644305"/>
            <a:ext cx="5393789" cy="1976386"/>
          </a:xfrm>
          <a:prstGeom prst="rect">
            <a:avLst/>
          </a:prstGeom>
        </p:spPr>
        <p:txBody>
          <a:bodyPr spcFirstLastPara="1" wrap="square" lIns="115075" tIns="115075" rIns="115075" bIns="11507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480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480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480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480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480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480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480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480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4808"/>
            </a:lvl9pPr>
          </a:lstStyle>
          <a:p>
            <a:endParaRPr/>
          </a:p>
        </p:txBody>
      </p:sp>
      <p:sp>
        <p:nvSpPr>
          <p:cNvPr id="260" name="Google Shape;260;p60"/>
          <p:cNvSpPr txBox="1">
            <a:spLocks noGrp="1"/>
          </p:cNvSpPr>
          <p:nvPr>
            <p:ph type="subTitle" idx="1"/>
          </p:nvPr>
        </p:nvSpPr>
        <p:spPr>
          <a:xfrm>
            <a:off x="354006" y="3737594"/>
            <a:ext cx="5393789" cy="1646807"/>
          </a:xfrm>
          <a:prstGeom prst="rect">
            <a:avLst/>
          </a:prstGeom>
        </p:spPr>
        <p:txBody>
          <a:bodyPr spcFirstLastPara="1" wrap="square" lIns="115075" tIns="115075" rIns="115075" bIns="11507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449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449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449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449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449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449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449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449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449"/>
            </a:lvl9pPr>
          </a:lstStyle>
          <a:p>
            <a:endParaRPr/>
          </a:p>
        </p:txBody>
      </p:sp>
      <p:sp>
        <p:nvSpPr>
          <p:cNvPr id="261" name="Google Shape;261;p60"/>
          <p:cNvSpPr txBox="1">
            <a:spLocks noGrp="1"/>
          </p:cNvSpPr>
          <p:nvPr>
            <p:ph type="body" idx="2"/>
          </p:nvPr>
        </p:nvSpPr>
        <p:spPr>
          <a:xfrm>
            <a:off x="6586116" y="965475"/>
            <a:ext cx="5116009" cy="4927086"/>
          </a:xfrm>
          <a:prstGeom prst="rect">
            <a:avLst/>
          </a:prstGeom>
        </p:spPr>
        <p:txBody>
          <a:bodyPr spcFirstLastPara="1" wrap="square" lIns="115075" tIns="115075" rIns="115075" bIns="115075" anchor="ctr" anchorCtr="0">
            <a:noAutofit/>
          </a:bodyPr>
          <a:lstStyle>
            <a:lvl1pPr marL="414772" lvl="0" indent="-339882" rtl="0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marL="829544" lvl="1" indent="-311079" rtl="0">
              <a:spcBef>
                <a:spcPts val="1814"/>
              </a:spcBef>
              <a:spcAft>
                <a:spcPts val="0"/>
              </a:spcAft>
              <a:buSzPts val="1800"/>
              <a:buChar char="○"/>
              <a:defRPr/>
            </a:lvl2pPr>
            <a:lvl3pPr marL="1244316" lvl="2" indent="-311079" rtl="0">
              <a:spcBef>
                <a:spcPts val="1814"/>
              </a:spcBef>
              <a:spcAft>
                <a:spcPts val="0"/>
              </a:spcAft>
              <a:buSzPts val="1800"/>
              <a:buChar char="■"/>
              <a:defRPr/>
            </a:lvl3pPr>
            <a:lvl4pPr marL="1659087" lvl="3" indent="-311079" rtl="0">
              <a:spcBef>
                <a:spcPts val="1814"/>
              </a:spcBef>
              <a:spcAft>
                <a:spcPts val="0"/>
              </a:spcAft>
              <a:buSzPts val="1800"/>
              <a:buChar char="●"/>
              <a:defRPr/>
            </a:lvl4pPr>
            <a:lvl5pPr marL="2073859" lvl="4" indent="-311079" rtl="0">
              <a:spcBef>
                <a:spcPts val="1814"/>
              </a:spcBef>
              <a:spcAft>
                <a:spcPts val="0"/>
              </a:spcAft>
              <a:buSzPts val="1800"/>
              <a:buChar char="○"/>
              <a:defRPr/>
            </a:lvl5pPr>
            <a:lvl6pPr marL="2488631" lvl="5" indent="-311079" rtl="0">
              <a:spcBef>
                <a:spcPts val="1814"/>
              </a:spcBef>
              <a:spcAft>
                <a:spcPts val="0"/>
              </a:spcAft>
              <a:buSzPts val="1800"/>
              <a:buChar char="■"/>
              <a:defRPr/>
            </a:lvl6pPr>
            <a:lvl7pPr marL="2903403" lvl="6" indent="-311079" rtl="0">
              <a:spcBef>
                <a:spcPts val="1814"/>
              </a:spcBef>
              <a:spcAft>
                <a:spcPts val="0"/>
              </a:spcAft>
              <a:buSzPts val="1800"/>
              <a:buChar char="●"/>
              <a:defRPr/>
            </a:lvl7pPr>
            <a:lvl8pPr marL="3318175" lvl="7" indent="-311079" rtl="0">
              <a:spcBef>
                <a:spcPts val="1814"/>
              </a:spcBef>
              <a:spcAft>
                <a:spcPts val="0"/>
              </a:spcAft>
              <a:buSzPts val="1800"/>
              <a:buChar char="○"/>
              <a:defRPr/>
            </a:lvl8pPr>
            <a:lvl9pPr marL="3732947" lvl="8" indent="-311079" rtl="0">
              <a:spcBef>
                <a:spcPts val="1814"/>
              </a:spcBef>
              <a:spcAft>
                <a:spcPts val="1814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62" name="Google Shape;262;p60"/>
          <p:cNvSpPr txBox="1">
            <a:spLocks noGrp="1"/>
          </p:cNvSpPr>
          <p:nvPr>
            <p:ph type="sldNum" idx="12"/>
          </p:nvPr>
        </p:nvSpPr>
        <p:spPr>
          <a:xfrm>
            <a:off x="11296809" y="6217890"/>
            <a:ext cx="731738" cy="524714"/>
          </a:xfrm>
          <a:prstGeom prst="rect">
            <a:avLst/>
          </a:prstGeom>
        </p:spPr>
        <p:txBody>
          <a:bodyPr spcFirstLastPara="1" wrap="square" lIns="115075" tIns="115075" rIns="115075" bIns="1150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61"/>
          <p:cNvSpPr txBox="1">
            <a:spLocks noGrp="1"/>
          </p:cNvSpPr>
          <p:nvPr>
            <p:ph type="body" idx="1"/>
          </p:nvPr>
        </p:nvSpPr>
        <p:spPr>
          <a:xfrm>
            <a:off x="415607" y="5641009"/>
            <a:ext cx="7998489" cy="806938"/>
          </a:xfrm>
          <a:prstGeom prst="rect">
            <a:avLst/>
          </a:prstGeom>
        </p:spPr>
        <p:txBody>
          <a:bodyPr spcFirstLastPara="1" wrap="square" lIns="115075" tIns="115075" rIns="115075" bIns="115075" anchor="ctr" anchorCtr="0">
            <a:noAutofit/>
          </a:bodyPr>
          <a:lstStyle>
            <a:lvl1pPr marL="414772" lvl="0" indent="-20738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</a:lstStyle>
          <a:p>
            <a:endParaRPr/>
          </a:p>
        </p:txBody>
      </p:sp>
      <p:sp>
        <p:nvSpPr>
          <p:cNvPr id="265" name="Google Shape;265;p61"/>
          <p:cNvSpPr txBox="1">
            <a:spLocks noGrp="1"/>
          </p:cNvSpPr>
          <p:nvPr>
            <p:ph type="sldNum" idx="12"/>
          </p:nvPr>
        </p:nvSpPr>
        <p:spPr>
          <a:xfrm>
            <a:off x="11296809" y="6217890"/>
            <a:ext cx="731738" cy="524714"/>
          </a:xfrm>
          <a:prstGeom prst="rect">
            <a:avLst/>
          </a:prstGeom>
        </p:spPr>
        <p:txBody>
          <a:bodyPr spcFirstLastPara="1" wrap="square" lIns="115075" tIns="115075" rIns="115075" bIns="1150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62"/>
          <p:cNvSpPr txBox="1">
            <a:spLocks noGrp="1"/>
          </p:cNvSpPr>
          <p:nvPr>
            <p:ph type="title" hasCustomPrompt="1"/>
          </p:nvPr>
        </p:nvSpPr>
        <p:spPr>
          <a:xfrm>
            <a:off x="415607" y="1474897"/>
            <a:ext cx="11360926" cy="2618127"/>
          </a:xfrm>
          <a:prstGeom prst="rect">
            <a:avLst/>
          </a:prstGeom>
        </p:spPr>
        <p:txBody>
          <a:bodyPr spcFirstLastPara="1" wrap="square" lIns="115075" tIns="115075" rIns="115075" bIns="11507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100"/>
              <a:buNone/>
              <a:defRPr sz="1369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100"/>
              <a:buNone/>
              <a:defRPr sz="136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100"/>
              <a:buNone/>
              <a:defRPr sz="136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100"/>
              <a:buNone/>
              <a:defRPr sz="136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100"/>
              <a:buNone/>
              <a:defRPr sz="136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100"/>
              <a:buNone/>
              <a:defRPr sz="136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100"/>
              <a:buNone/>
              <a:defRPr sz="136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100"/>
              <a:buNone/>
              <a:defRPr sz="136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100"/>
              <a:buNone/>
              <a:defRPr sz="13699"/>
            </a:lvl9pPr>
          </a:lstStyle>
          <a:p>
            <a:r>
              <a:t>xx%</a:t>
            </a:r>
          </a:p>
        </p:txBody>
      </p:sp>
      <p:sp>
        <p:nvSpPr>
          <p:cNvPr id="268" name="Google Shape;268;p62"/>
          <p:cNvSpPr txBox="1">
            <a:spLocks noGrp="1"/>
          </p:cNvSpPr>
          <p:nvPr>
            <p:ph type="body" idx="1"/>
          </p:nvPr>
        </p:nvSpPr>
        <p:spPr>
          <a:xfrm>
            <a:off x="415607" y="4203148"/>
            <a:ext cx="11360926" cy="1734441"/>
          </a:xfrm>
          <a:prstGeom prst="rect">
            <a:avLst/>
          </a:prstGeom>
        </p:spPr>
        <p:txBody>
          <a:bodyPr spcFirstLastPara="1" wrap="square" lIns="115075" tIns="115075" rIns="115075" bIns="115075" anchor="t" anchorCtr="0">
            <a:noAutofit/>
          </a:bodyPr>
          <a:lstStyle>
            <a:lvl1pPr marL="414772" lvl="0" indent="-339882" algn="ctr" rtl="0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marL="829544" lvl="1" indent="-311079" algn="ctr" rtl="0">
              <a:spcBef>
                <a:spcPts val="1814"/>
              </a:spcBef>
              <a:spcAft>
                <a:spcPts val="0"/>
              </a:spcAft>
              <a:buSzPts val="1800"/>
              <a:buChar char="○"/>
              <a:defRPr/>
            </a:lvl2pPr>
            <a:lvl3pPr marL="1244316" lvl="2" indent="-311079" algn="ctr" rtl="0">
              <a:spcBef>
                <a:spcPts val="1814"/>
              </a:spcBef>
              <a:spcAft>
                <a:spcPts val="0"/>
              </a:spcAft>
              <a:buSzPts val="1800"/>
              <a:buChar char="■"/>
              <a:defRPr/>
            </a:lvl3pPr>
            <a:lvl4pPr marL="1659087" lvl="3" indent="-311079" algn="ctr" rtl="0">
              <a:spcBef>
                <a:spcPts val="1814"/>
              </a:spcBef>
              <a:spcAft>
                <a:spcPts val="0"/>
              </a:spcAft>
              <a:buSzPts val="1800"/>
              <a:buChar char="●"/>
              <a:defRPr/>
            </a:lvl4pPr>
            <a:lvl5pPr marL="2073859" lvl="4" indent="-311079" algn="ctr" rtl="0">
              <a:spcBef>
                <a:spcPts val="1814"/>
              </a:spcBef>
              <a:spcAft>
                <a:spcPts val="0"/>
              </a:spcAft>
              <a:buSzPts val="1800"/>
              <a:buChar char="○"/>
              <a:defRPr/>
            </a:lvl5pPr>
            <a:lvl6pPr marL="2488631" lvl="5" indent="-311079" algn="ctr" rtl="0">
              <a:spcBef>
                <a:spcPts val="1814"/>
              </a:spcBef>
              <a:spcAft>
                <a:spcPts val="0"/>
              </a:spcAft>
              <a:buSzPts val="1800"/>
              <a:buChar char="■"/>
              <a:defRPr/>
            </a:lvl6pPr>
            <a:lvl7pPr marL="2903403" lvl="6" indent="-311079" algn="ctr" rtl="0">
              <a:spcBef>
                <a:spcPts val="1814"/>
              </a:spcBef>
              <a:spcAft>
                <a:spcPts val="0"/>
              </a:spcAft>
              <a:buSzPts val="1800"/>
              <a:buChar char="●"/>
              <a:defRPr/>
            </a:lvl7pPr>
            <a:lvl8pPr marL="3318175" lvl="7" indent="-311079" algn="ctr" rtl="0">
              <a:spcBef>
                <a:spcPts val="1814"/>
              </a:spcBef>
              <a:spcAft>
                <a:spcPts val="0"/>
              </a:spcAft>
              <a:buSzPts val="1800"/>
              <a:buChar char="○"/>
              <a:defRPr/>
            </a:lvl8pPr>
            <a:lvl9pPr marL="3732947" lvl="8" indent="-311079" algn="ctr" rtl="0">
              <a:spcBef>
                <a:spcPts val="1814"/>
              </a:spcBef>
              <a:spcAft>
                <a:spcPts val="1814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69" name="Google Shape;269;p62"/>
          <p:cNvSpPr txBox="1">
            <a:spLocks noGrp="1"/>
          </p:cNvSpPr>
          <p:nvPr>
            <p:ph type="sldNum" idx="12"/>
          </p:nvPr>
        </p:nvSpPr>
        <p:spPr>
          <a:xfrm>
            <a:off x="11296809" y="6217890"/>
            <a:ext cx="731738" cy="524714"/>
          </a:xfrm>
          <a:prstGeom prst="rect">
            <a:avLst/>
          </a:prstGeom>
        </p:spPr>
        <p:txBody>
          <a:bodyPr spcFirstLastPara="1" wrap="square" lIns="115075" tIns="115075" rIns="115075" bIns="1150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63"/>
          <p:cNvSpPr txBox="1">
            <a:spLocks noGrp="1"/>
          </p:cNvSpPr>
          <p:nvPr>
            <p:ph type="sldNum" idx="12"/>
          </p:nvPr>
        </p:nvSpPr>
        <p:spPr>
          <a:xfrm>
            <a:off x="11296809" y="6217890"/>
            <a:ext cx="731738" cy="524714"/>
          </a:xfrm>
          <a:prstGeom prst="rect">
            <a:avLst/>
          </a:prstGeom>
        </p:spPr>
        <p:txBody>
          <a:bodyPr spcFirstLastPara="1" wrap="square" lIns="115075" tIns="115075" rIns="115075" bIns="1150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01.11.2023</a:t>
            </a:fld>
            <a:endParaRPr lang="de-DE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85334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8">
  <p:cSld name="TITLE_AND_BODY_8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64"/>
          <p:cNvSpPr txBox="1">
            <a:spLocks noGrp="1"/>
          </p:cNvSpPr>
          <p:nvPr>
            <p:ph type="title"/>
          </p:nvPr>
        </p:nvSpPr>
        <p:spPr>
          <a:xfrm>
            <a:off x="415607" y="593392"/>
            <a:ext cx="11360926" cy="763666"/>
          </a:xfrm>
          <a:prstGeom prst="rect">
            <a:avLst/>
          </a:prstGeom>
        </p:spPr>
        <p:txBody>
          <a:bodyPr spcFirstLastPara="1" wrap="square" lIns="115075" tIns="115075" rIns="115075" bIns="11507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64"/>
          <p:cNvSpPr txBox="1">
            <a:spLocks noGrp="1"/>
          </p:cNvSpPr>
          <p:nvPr>
            <p:ph type="body" idx="1"/>
          </p:nvPr>
        </p:nvSpPr>
        <p:spPr>
          <a:xfrm>
            <a:off x="415607" y="1536700"/>
            <a:ext cx="11360926" cy="4555323"/>
          </a:xfrm>
          <a:prstGeom prst="rect">
            <a:avLst/>
          </a:prstGeom>
        </p:spPr>
        <p:txBody>
          <a:bodyPr spcFirstLastPara="1" wrap="square" lIns="115075" tIns="115075" rIns="115075" bIns="115075" anchor="t" anchorCtr="0">
            <a:noAutofit/>
          </a:bodyPr>
          <a:lstStyle>
            <a:lvl1pPr marL="414772" lvl="0" indent="-339882" rtl="0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marL="829544" lvl="1" indent="-311079" rtl="0">
              <a:spcBef>
                <a:spcPts val="1814"/>
              </a:spcBef>
              <a:spcAft>
                <a:spcPts val="0"/>
              </a:spcAft>
              <a:buSzPts val="1800"/>
              <a:buChar char="○"/>
              <a:defRPr/>
            </a:lvl2pPr>
            <a:lvl3pPr marL="1244316" lvl="2" indent="-311079" rtl="0">
              <a:spcBef>
                <a:spcPts val="1814"/>
              </a:spcBef>
              <a:spcAft>
                <a:spcPts val="0"/>
              </a:spcAft>
              <a:buSzPts val="1800"/>
              <a:buChar char="■"/>
              <a:defRPr/>
            </a:lvl3pPr>
            <a:lvl4pPr marL="1659087" lvl="3" indent="-311079" rtl="0">
              <a:spcBef>
                <a:spcPts val="1814"/>
              </a:spcBef>
              <a:spcAft>
                <a:spcPts val="0"/>
              </a:spcAft>
              <a:buSzPts val="1800"/>
              <a:buChar char="●"/>
              <a:defRPr/>
            </a:lvl4pPr>
            <a:lvl5pPr marL="2073859" lvl="4" indent="-311079" rtl="0">
              <a:spcBef>
                <a:spcPts val="1814"/>
              </a:spcBef>
              <a:spcAft>
                <a:spcPts val="0"/>
              </a:spcAft>
              <a:buSzPts val="1800"/>
              <a:buChar char="○"/>
              <a:defRPr/>
            </a:lvl5pPr>
            <a:lvl6pPr marL="2488631" lvl="5" indent="-311079" rtl="0">
              <a:spcBef>
                <a:spcPts val="1814"/>
              </a:spcBef>
              <a:spcAft>
                <a:spcPts val="0"/>
              </a:spcAft>
              <a:buSzPts val="1800"/>
              <a:buChar char="■"/>
              <a:defRPr/>
            </a:lvl6pPr>
            <a:lvl7pPr marL="2903403" lvl="6" indent="-311079" rtl="0">
              <a:spcBef>
                <a:spcPts val="1814"/>
              </a:spcBef>
              <a:spcAft>
                <a:spcPts val="0"/>
              </a:spcAft>
              <a:buSzPts val="1800"/>
              <a:buChar char="●"/>
              <a:defRPr/>
            </a:lvl7pPr>
            <a:lvl8pPr marL="3318175" lvl="7" indent="-311079" rtl="0">
              <a:spcBef>
                <a:spcPts val="1814"/>
              </a:spcBef>
              <a:spcAft>
                <a:spcPts val="0"/>
              </a:spcAft>
              <a:buSzPts val="1800"/>
              <a:buChar char="○"/>
              <a:defRPr/>
            </a:lvl8pPr>
            <a:lvl9pPr marL="3732947" lvl="8" indent="-311079" rtl="0">
              <a:spcBef>
                <a:spcPts val="1814"/>
              </a:spcBef>
              <a:spcAft>
                <a:spcPts val="1814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75" name="Google Shape;275;p64"/>
          <p:cNvSpPr txBox="1">
            <a:spLocks noGrp="1"/>
          </p:cNvSpPr>
          <p:nvPr>
            <p:ph type="sldNum" idx="12"/>
          </p:nvPr>
        </p:nvSpPr>
        <p:spPr>
          <a:xfrm>
            <a:off x="11296809" y="6217890"/>
            <a:ext cx="731738" cy="524714"/>
          </a:xfrm>
          <a:prstGeom prst="rect">
            <a:avLst/>
          </a:prstGeom>
        </p:spPr>
        <p:txBody>
          <a:bodyPr spcFirstLastPara="1" wrap="square" lIns="115075" tIns="115075" rIns="115075" bIns="1150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0 1">
  <p:cSld name="Blank 0_1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65"/>
          <p:cNvSpPr txBox="1">
            <a:spLocks noGrp="1"/>
          </p:cNvSpPr>
          <p:nvPr>
            <p:ph type="sldNum" idx="12"/>
          </p:nvPr>
        </p:nvSpPr>
        <p:spPr>
          <a:xfrm>
            <a:off x="1774063" y="6420390"/>
            <a:ext cx="105365" cy="108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600"/>
              <a:buFont typeface="Lucida Sans"/>
              <a:buNone/>
              <a:defRPr sz="544" b="1">
                <a:solidFill>
                  <a:srgbClr val="575757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600"/>
              <a:buFont typeface="Lucida Sans"/>
              <a:buNone/>
              <a:defRPr sz="544" b="1">
                <a:solidFill>
                  <a:srgbClr val="575757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600"/>
              <a:buFont typeface="Lucida Sans"/>
              <a:buNone/>
              <a:defRPr sz="544" b="1">
                <a:solidFill>
                  <a:srgbClr val="575757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600"/>
              <a:buFont typeface="Lucida Sans"/>
              <a:buNone/>
              <a:defRPr sz="544" b="1">
                <a:solidFill>
                  <a:srgbClr val="575757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600"/>
              <a:buFont typeface="Lucida Sans"/>
              <a:buNone/>
              <a:defRPr sz="544" b="1">
                <a:solidFill>
                  <a:srgbClr val="575757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600"/>
              <a:buFont typeface="Lucida Sans"/>
              <a:buNone/>
              <a:defRPr sz="544" b="1">
                <a:solidFill>
                  <a:srgbClr val="575757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marL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600"/>
              <a:buFont typeface="Lucida Sans"/>
              <a:buNone/>
              <a:defRPr sz="544" b="1">
                <a:solidFill>
                  <a:srgbClr val="575757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marL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600"/>
              <a:buFont typeface="Lucida Sans"/>
              <a:buNone/>
              <a:defRPr sz="544" b="1">
                <a:solidFill>
                  <a:srgbClr val="575757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marL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600"/>
              <a:buFont typeface="Lucida Sans"/>
              <a:buNone/>
              <a:defRPr sz="544" b="1">
                <a:solidFill>
                  <a:srgbClr val="575757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sz="1179" b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8" name="Google Shape;278;p6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734005" y="-739061"/>
            <a:ext cx="8326126" cy="6858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01.11.2023</a:t>
            </a:fld>
            <a:endParaRPr lang="de-DE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8281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01.11.2023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7836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01.11.2023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5566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51C7C-CEA3-4CAA-BE4B-344879E7C377}" type="datetimeFigureOut">
              <a:rPr lang="de-DE" smtClean="0"/>
              <a:t>01.11.2023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5746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444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672" r:id="rId7"/>
    <p:sldLayoutId id="2147484910" r:id="rId8"/>
    <p:sldLayoutId id="2147483670" r:id="rId9"/>
    <p:sldLayoutId id="2147484918" r:id="rId10"/>
    <p:sldLayoutId id="2147484917" r:id="rId11"/>
    <p:sldLayoutId id="2147484916" r:id="rId12"/>
    <p:sldLayoutId id="2147484915" r:id="rId13"/>
    <p:sldLayoutId id="2147483738" r:id="rId14"/>
    <p:sldLayoutId id="2147483739" r:id="rId15"/>
    <p:sldLayoutId id="2147483740" r:id="rId16"/>
    <p:sldLayoutId id="2147484914" r:id="rId17"/>
    <p:sldLayoutId id="2147484913" r:id="rId18"/>
    <p:sldLayoutId id="2147484912" r:id="rId19"/>
    <p:sldLayoutId id="2147484920" r:id="rId20"/>
    <p:sldLayoutId id="2147484911" r:id="rId21"/>
    <p:sldLayoutId id="2147484909" r:id="rId22"/>
    <p:sldLayoutId id="2147483728" r:id="rId23"/>
    <p:sldLayoutId id="2147483729" r:id="rId24"/>
    <p:sldLayoutId id="2147483730" r:id="rId25"/>
    <p:sldLayoutId id="2147483731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0"/>
          <p:cNvSpPr txBox="1">
            <a:spLocks noGrp="1"/>
          </p:cNvSpPr>
          <p:nvPr>
            <p:ph type="title"/>
          </p:nvPr>
        </p:nvSpPr>
        <p:spPr>
          <a:xfrm>
            <a:off x="304805" y="183100"/>
            <a:ext cx="5486496" cy="762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9pPr>
          </a:lstStyle>
          <a:p>
            <a:endParaRPr/>
          </a:p>
        </p:txBody>
      </p:sp>
      <p:sp>
        <p:nvSpPr>
          <p:cNvPr id="154" name="Google Shape;154;p40"/>
          <p:cNvSpPr txBox="1">
            <a:spLocks noGrp="1"/>
          </p:cNvSpPr>
          <p:nvPr>
            <p:ph type="body" idx="1"/>
          </p:nvPr>
        </p:nvSpPr>
        <p:spPr>
          <a:xfrm>
            <a:off x="304805" y="1066846"/>
            <a:ext cx="5486496" cy="301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t" anchorCtr="0">
            <a:noAutofit/>
          </a:bodyPr>
          <a:lstStyle>
            <a:lvl1pPr marL="457200" marR="0" lvl="0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11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–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11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»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11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11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11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11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5" name="Google Shape;155;p40"/>
          <p:cNvSpPr txBox="1">
            <a:spLocks noGrp="1"/>
          </p:cNvSpPr>
          <p:nvPr>
            <p:ph type="dt" idx="10"/>
          </p:nvPr>
        </p:nvSpPr>
        <p:spPr>
          <a:xfrm>
            <a:off x="304805" y="4237749"/>
            <a:ext cx="1422425" cy="24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72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9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9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9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9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9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9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9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9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6" name="Google Shape;156;p40"/>
          <p:cNvSpPr txBox="1">
            <a:spLocks noGrp="1"/>
          </p:cNvSpPr>
          <p:nvPr>
            <p:ph type="ftr" idx="11"/>
          </p:nvPr>
        </p:nvSpPr>
        <p:spPr>
          <a:xfrm>
            <a:off x="2082836" y="4237749"/>
            <a:ext cx="1930434" cy="24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72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9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9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9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9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9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9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9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9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7" name="Google Shape;157;p40"/>
          <p:cNvSpPr txBox="1">
            <a:spLocks noGrp="1"/>
          </p:cNvSpPr>
          <p:nvPr>
            <p:ph type="sldNum" idx="12"/>
          </p:nvPr>
        </p:nvSpPr>
        <p:spPr>
          <a:xfrm>
            <a:off x="4368876" y="4237749"/>
            <a:ext cx="1422425" cy="24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25" tIns="29000" rIns="58025" bIns="290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72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72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72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72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72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72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72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72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72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52"/>
          <p:cNvSpPr txBox="1">
            <a:spLocks noGrp="1"/>
          </p:cNvSpPr>
          <p:nvPr>
            <p:ph type="title"/>
          </p:nvPr>
        </p:nvSpPr>
        <p:spPr>
          <a:xfrm>
            <a:off x="415607" y="593392"/>
            <a:ext cx="11360926" cy="763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075" tIns="115075" rIns="115075" bIns="11507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9" name="Google Shape;229;p52"/>
          <p:cNvSpPr txBox="1">
            <a:spLocks noGrp="1"/>
          </p:cNvSpPr>
          <p:nvPr>
            <p:ph type="body" idx="1"/>
          </p:nvPr>
        </p:nvSpPr>
        <p:spPr>
          <a:xfrm>
            <a:off x="415607" y="1536700"/>
            <a:ext cx="11360926" cy="455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075" tIns="115075" rIns="115075" bIns="115075" anchor="t" anchorCtr="0">
            <a:noAutofit/>
          </a:bodyPr>
          <a:lstStyle>
            <a:lvl1pPr marL="457200" lvl="0" indent="-3746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Char char="●"/>
              <a:defRPr sz="2300">
                <a:solidFill>
                  <a:schemeClr val="dk2"/>
                </a:solidFill>
              </a:defRPr>
            </a:lvl1pPr>
            <a:lvl2pPr marL="914400" lvl="1" indent="-3429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2pPr>
            <a:lvl3pPr marL="1371600" lvl="2" indent="-3429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3pPr>
            <a:lvl4pPr marL="1828800" lvl="3" indent="-3429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4pPr>
            <a:lvl5pPr marL="2286000" lvl="4" indent="-3429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5pPr>
            <a:lvl6pPr marL="2743200" lvl="5" indent="-3429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6pPr>
            <a:lvl7pPr marL="3200400" lvl="6" indent="-3429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7pPr>
            <a:lvl8pPr marL="3657600" lvl="7" indent="-3429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8pPr>
            <a:lvl9pPr marL="4114800" lvl="8" indent="-342900" rtl="0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0" name="Google Shape;230;p52"/>
          <p:cNvSpPr txBox="1">
            <a:spLocks noGrp="1"/>
          </p:cNvSpPr>
          <p:nvPr>
            <p:ph type="sldNum" idx="12"/>
          </p:nvPr>
        </p:nvSpPr>
        <p:spPr>
          <a:xfrm>
            <a:off x="11296809" y="6217890"/>
            <a:ext cx="731738" cy="524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075" tIns="115075" rIns="115075" bIns="115075" anchor="ctr" anchorCtr="0">
            <a:noAutofit/>
          </a:bodyPr>
          <a:lstStyle>
            <a:lvl1pPr lvl="0" algn="r" rtl="0">
              <a:buNone/>
              <a:defRPr sz="1179">
                <a:solidFill>
                  <a:schemeClr val="dk2"/>
                </a:solidFill>
              </a:defRPr>
            </a:lvl1pPr>
            <a:lvl2pPr lvl="1" algn="r" rtl="0">
              <a:buNone/>
              <a:defRPr sz="1179">
                <a:solidFill>
                  <a:schemeClr val="dk2"/>
                </a:solidFill>
              </a:defRPr>
            </a:lvl2pPr>
            <a:lvl3pPr lvl="2" algn="r" rtl="0">
              <a:buNone/>
              <a:defRPr sz="1179">
                <a:solidFill>
                  <a:schemeClr val="dk2"/>
                </a:solidFill>
              </a:defRPr>
            </a:lvl3pPr>
            <a:lvl4pPr lvl="3" algn="r" rtl="0">
              <a:buNone/>
              <a:defRPr sz="1179">
                <a:solidFill>
                  <a:schemeClr val="dk2"/>
                </a:solidFill>
              </a:defRPr>
            </a:lvl4pPr>
            <a:lvl5pPr lvl="4" algn="r" rtl="0">
              <a:buNone/>
              <a:defRPr sz="1179">
                <a:solidFill>
                  <a:schemeClr val="dk2"/>
                </a:solidFill>
              </a:defRPr>
            </a:lvl5pPr>
            <a:lvl6pPr lvl="5" algn="r" rtl="0">
              <a:buNone/>
              <a:defRPr sz="1179">
                <a:solidFill>
                  <a:schemeClr val="dk2"/>
                </a:solidFill>
              </a:defRPr>
            </a:lvl6pPr>
            <a:lvl7pPr lvl="6" algn="r" rtl="0">
              <a:buNone/>
              <a:defRPr sz="1179">
                <a:solidFill>
                  <a:schemeClr val="dk2"/>
                </a:solidFill>
              </a:defRPr>
            </a:lvl7pPr>
            <a:lvl8pPr lvl="7" algn="r" rtl="0">
              <a:buNone/>
              <a:defRPr sz="1179">
                <a:solidFill>
                  <a:schemeClr val="dk2"/>
                </a:solidFill>
              </a:defRPr>
            </a:lvl8pPr>
            <a:lvl9pPr lvl="8" algn="r" rtl="0">
              <a:buNone/>
              <a:defRPr sz="1179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4.xml"/><Relationship Id="rId1" Type="http://schemas.openxmlformats.org/officeDocument/2006/relationships/video" Target="https://www.youtube.com/embed/tA7MllCbq00?feature=oembed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9.xml"/><Relationship Id="rId1" Type="http://schemas.openxmlformats.org/officeDocument/2006/relationships/video" Target="https://www.youtube.com/embed/pGiWyIkJvHw?start=6&amp;feature=oembed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redelinguagemsimplesbrasil.org" TargetMode="Externa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g1.globo.com/jornal-nacional/noticia/2015/06/medicos-e-advogados-fazem-esforco-para-evitar-uso-de-termos-tecnicos.html" TargetMode="External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B6BA45-21D7-4ECD-971E-90FC03AE1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icroscopic view of cells">
            <a:extLst>
              <a:ext uri="{FF2B5EF4-FFF2-40B4-BE49-F238E27FC236}">
                <a16:creationId xmlns:a16="http://schemas.microsoft.com/office/drawing/2014/main" id="{8FAB9A87-3665-BDCD-313F-7911DD6E0D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930" r="-2" b="1297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997530" y="1025355"/>
            <a:ext cx="3850317" cy="6538623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010202" y="3140438"/>
            <a:ext cx="4181147" cy="1606163"/>
          </a:xfrm>
        </p:spPr>
        <p:txBody>
          <a:bodyPr>
            <a:normAutofit fontScale="90000"/>
          </a:bodyPr>
          <a:lstStyle/>
          <a:p>
            <a:r>
              <a:rPr lang="de-DE" sz="4000" dirty="0">
                <a:cs typeface="Calibri Light"/>
              </a:rPr>
              <a:t>CCA 5972 – </a:t>
            </a:r>
            <a:r>
              <a:rPr lang="de-DE" sz="4000" dirty="0" err="1">
                <a:cs typeface="Calibri Light"/>
              </a:rPr>
              <a:t>Comunicação</a:t>
            </a:r>
            <a:r>
              <a:rPr lang="de-DE" sz="4000" dirty="0">
                <a:cs typeface="Calibri Light"/>
              </a:rPr>
              <a:t>, </a:t>
            </a:r>
            <a:r>
              <a:rPr lang="de-DE" sz="4000" dirty="0" err="1">
                <a:cs typeface="Calibri Light"/>
              </a:rPr>
              <a:t>meio</a:t>
            </a:r>
            <a:r>
              <a:rPr lang="de-DE" sz="4000" dirty="0">
                <a:cs typeface="Calibri Light"/>
              </a:rPr>
              <a:t> ambiente e </a:t>
            </a:r>
            <a:r>
              <a:rPr lang="de-DE" sz="4000" dirty="0" err="1">
                <a:cs typeface="Calibri Light"/>
              </a:rPr>
              <a:t>políticas</a:t>
            </a:r>
            <a:r>
              <a:rPr lang="de-DE" sz="4000" dirty="0">
                <a:cs typeface="Calibri Light"/>
              </a:rPr>
              <a:t> </a:t>
            </a:r>
            <a:r>
              <a:rPr lang="de-DE" sz="4000" dirty="0" err="1">
                <a:cs typeface="Calibri Light"/>
              </a:rPr>
              <a:t>públicas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529380" y="5008510"/>
            <a:ext cx="3665550" cy="7754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>
                <a:cs typeface="Calibri"/>
              </a:rPr>
              <a:t>AULA 10 – 01/11/2023 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65881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ídia Online 1" title="Vamos conversar, Shutterstock?">
            <a:hlinkClick r:id="" action="ppaction://media"/>
            <a:extLst>
              <a:ext uri="{FF2B5EF4-FFF2-40B4-BE49-F238E27FC236}">
                <a16:creationId xmlns:a16="http://schemas.microsoft.com/office/drawing/2014/main" id="{F8C2191D-D2C3-C389-6AC2-5CCE75207BE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9384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ACBBB8-24F5-7D21-C7AC-FCC19E840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Racismo algorítmico é...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5DCBFCC-2383-BD3E-6856-574C6EA7D1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pt-BR" dirty="0"/>
              <a:t>"(...) </a:t>
            </a:r>
            <a:r>
              <a:rPr lang="pt-BR" dirty="0">
                <a:ea typeface="+mn-lt"/>
                <a:cs typeface="+mn-lt"/>
              </a:rPr>
              <a:t>o modo pelo qual a disposição de tecnologias e imaginários sociotécnicos em um mundo moldado pela supremacia branca realiza a ordenação algorítmica </a:t>
            </a:r>
            <a:r>
              <a:rPr lang="pt-BR" dirty="0" err="1">
                <a:ea typeface="+mn-lt"/>
                <a:cs typeface="+mn-lt"/>
              </a:rPr>
              <a:t>racializada</a:t>
            </a:r>
            <a:r>
              <a:rPr lang="pt-BR" dirty="0">
                <a:ea typeface="+mn-lt"/>
                <a:cs typeface="+mn-lt"/>
              </a:rPr>
              <a:t> de classificação social, recursos e violência em detrimento de grupos </a:t>
            </a:r>
            <a:r>
              <a:rPr lang="pt-BR" dirty="0" err="1">
                <a:ea typeface="+mn-lt"/>
                <a:cs typeface="+mn-lt"/>
              </a:rPr>
              <a:t>minorizados</a:t>
            </a:r>
            <a:r>
              <a:rPr lang="pt-BR" dirty="0">
                <a:ea typeface="+mn-lt"/>
                <a:cs typeface="+mn-lt"/>
              </a:rPr>
              <a:t>. Tal ordenação pode ser vista como uma camada adicional do racismo estrutural, que, além do mais, molda o futuro e os horizontes de relações de poder, adicionando mais opacidade sobre a exploração e a opressão global que já ocorriam desde o projeto colonial do século XVI" (SILVA, 2022, p.69)</a:t>
            </a:r>
          </a:p>
        </p:txBody>
      </p:sp>
    </p:spTree>
    <p:extLst>
      <p:ext uri="{BB962C8B-B14F-4D97-AF65-F5344CB8AC3E}">
        <p14:creationId xmlns:p14="http://schemas.microsoft.com/office/powerpoint/2010/main" val="3416323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958B7AC6-718D-C8B6-50EE-A0832F755F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21" t="7213" r="5850" b="9016"/>
          <a:stretch/>
        </p:blipFill>
        <p:spPr>
          <a:xfrm>
            <a:off x="239844" y="-53246"/>
            <a:ext cx="11897092" cy="639813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26C2277-AC56-766A-2ABF-F11610B6A0EB}"/>
              </a:ext>
            </a:extLst>
          </p:cNvPr>
          <p:cNvSpPr txBox="1"/>
          <p:nvPr/>
        </p:nvSpPr>
        <p:spPr>
          <a:xfrm>
            <a:off x="189876" y="6473252"/>
            <a:ext cx="1196215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https://tarciziosilva.com.br/blog/destaques/posts/racismo-algoritmico-linha-do-tempo/</a:t>
            </a:r>
          </a:p>
          <a:p>
            <a:pPr algn="ctr"/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839623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08B839-BB53-700D-A568-00799180B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(R)existências </a:t>
            </a:r>
          </a:p>
        </p:txBody>
      </p:sp>
      <p:pic>
        <p:nvPicPr>
          <p:cNvPr id="4" name="Mídia Online 3" title="PretaLab">
            <a:hlinkClick r:id="" action="ppaction://media"/>
            <a:extLst>
              <a:ext uri="{FF2B5EF4-FFF2-40B4-BE49-F238E27FC236}">
                <a16:creationId xmlns:a16="http://schemas.microsoft.com/office/drawing/2014/main" id="{8BEB5EC9-6C32-C14D-C1D2-318A85B1EB5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73377" y="1577805"/>
            <a:ext cx="7157803" cy="5140377"/>
          </a:xfrm>
        </p:spPr>
      </p:pic>
    </p:spTree>
    <p:extLst>
      <p:ext uri="{BB962C8B-B14F-4D97-AF65-F5344CB8AC3E}">
        <p14:creationId xmlns:p14="http://schemas.microsoft.com/office/powerpoint/2010/main" val="4131711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541DB91-0B10-46D9-B34B-7BFF9602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CF7FE1C-8BC5-4B0C-A2BC-93AB72C9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rgbClr val="A37FBA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E904713-BD1A-17E6-8F80-D797DC4A5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6156" y="365125"/>
            <a:ext cx="5827643" cy="1433433"/>
          </a:xfrm>
        </p:spPr>
        <p:txBody>
          <a:bodyPr anchor="b">
            <a:normAutofit/>
          </a:bodyPr>
          <a:lstStyle/>
          <a:p>
            <a:r>
              <a:rPr lang="pt-BR" dirty="0"/>
              <a:t>Muito além de uma questão de mercado</a:t>
            </a:r>
          </a:p>
        </p:txBody>
      </p:sp>
      <p:pic>
        <p:nvPicPr>
          <p:cNvPr id="4" name="Imagem 4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F9D4525C-EA3B-CD5A-D22B-B86AD8B1BA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64" r="-457" b="4839"/>
          <a:stretch/>
        </p:blipFill>
        <p:spPr>
          <a:xfrm>
            <a:off x="705925" y="1796399"/>
            <a:ext cx="4309533" cy="2424112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69BBE94-0C36-91A3-D2EB-44D3D452E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6156" y="2055813"/>
            <a:ext cx="5827644" cy="4121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sz="2400">
                <a:ea typeface="+mn-lt"/>
                <a:cs typeface="+mn-lt"/>
              </a:rPr>
              <a:t>Opacidade algorítmica;</a:t>
            </a:r>
            <a:endParaRPr lang="pt-BR" sz="2400"/>
          </a:p>
          <a:p>
            <a:r>
              <a:rPr lang="pt-BR" sz="2400">
                <a:ea typeface="+mn-lt"/>
                <a:cs typeface="+mn-lt"/>
              </a:rPr>
              <a:t>Sua intensificação pelo aprendizado de máquinas (abordagem neural da inteligência artificial);</a:t>
            </a:r>
            <a:endParaRPr lang="pt-BR" sz="2400"/>
          </a:p>
          <a:p>
            <a:r>
              <a:rPr lang="pt-BR" sz="2400">
                <a:ea typeface="+mn-lt"/>
                <a:cs typeface="+mn-lt"/>
              </a:rPr>
              <a:t>Mudança científico-tecnológica como assunto público, sujeito a avaliação e controle social. </a:t>
            </a:r>
            <a:endParaRPr lang="pt-BR" sz="2400"/>
          </a:p>
        </p:txBody>
      </p:sp>
    </p:spTree>
    <p:extLst>
      <p:ext uri="{BB962C8B-B14F-4D97-AF65-F5344CB8AC3E}">
        <p14:creationId xmlns:p14="http://schemas.microsoft.com/office/powerpoint/2010/main" val="2838467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46345B-DFBD-A38F-2D2E-E88A59CB6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2.  O movimento internacional pela linguagem simples e sua materialização em políticas públicas no Brasil</a:t>
            </a:r>
          </a:p>
        </p:txBody>
      </p:sp>
    </p:spTree>
    <p:extLst>
      <p:ext uri="{BB962C8B-B14F-4D97-AF65-F5344CB8AC3E}">
        <p14:creationId xmlns:p14="http://schemas.microsoft.com/office/powerpoint/2010/main" val="2096013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0A80F4-004B-8267-EAC8-CFB6263FF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Por que linguagem simples nas </a:t>
            </a:r>
            <a:r>
              <a:rPr lang="pt-BR" dirty="0" err="1"/>
              <a:t>PPs</a:t>
            </a:r>
            <a:r>
              <a:rPr lang="pt-BR" dirty="0"/>
              <a:t>? </a:t>
            </a:r>
          </a:p>
        </p:txBody>
      </p:sp>
      <p:pic>
        <p:nvPicPr>
          <p:cNvPr id="4" name="Imagem 4" descr="Tela de computador com imagem de uma pessoa&#10;&#10;Descrição gerada automaticamente">
            <a:extLst>
              <a:ext uri="{FF2B5EF4-FFF2-40B4-BE49-F238E27FC236}">
                <a16:creationId xmlns:a16="http://schemas.microsoft.com/office/drawing/2014/main" id="{2C335A17-41E1-74E7-BE1B-1ABE0F0EE1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7760" y="2011680"/>
            <a:ext cx="7396480" cy="4160520"/>
          </a:xfrm>
        </p:spPr>
      </p:pic>
    </p:spTree>
    <p:extLst>
      <p:ext uri="{BB962C8B-B14F-4D97-AF65-F5344CB8AC3E}">
        <p14:creationId xmlns:p14="http://schemas.microsoft.com/office/powerpoint/2010/main" val="25564689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7BD55D-ADF8-CFF5-57E1-2708C637A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Movimento internacional 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32C76D0-D11E-7D3A-BD8B-734C27B5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3801374" cy="41605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dirty="0" err="1"/>
              <a:t>Plain</a:t>
            </a:r>
            <a:r>
              <a:rPr lang="pt-BR" dirty="0"/>
              <a:t> </a:t>
            </a:r>
            <a:r>
              <a:rPr lang="pt-BR" dirty="0" err="1"/>
              <a:t>language</a:t>
            </a:r>
            <a:endParaRPr lang="pt-BR"/>
          </a:p>
          <a:p>
            <a:r>
              <a:rPr lang="pt-BR" dirty="0" err="1"/>
              <a:t>Lenguaje</a:t>
            </a:r>
            <a:r>
              <a:rPr lang="pt-BR" dirty="0"/>
              <a:t> claro</a:t>
            </a:r>
          </a:p>
          <a:p>
            <a:r>
              <a:rPr lang="pt-BR" dirty="0"/>
              <a:t>Linguagem simples </a:t>
            </a:r>
          </a:p>
          <a:p>
            <a:endParaRPr lang="pt-BR" dirty="0"/>
          </a:p>
          <a:p>
            <a:pPr marL="0" indent="0">
              <a:buNone/>
            </a:pPr>
            <a:r>
              <a:rPr lang="pt-BR" dirty="0"/>
              <a:t>Participe: </a:t>
            </a:r>
            <a:r>
              <a:rPr lang="pt-BR" dirty="0">
                <a:ea typeface="+mn-lt"/>
                <a:cs typeface="+mn-lt"/>
                <a:hlinkClick r:id="rId2"/>
              </a:rPr>
              <a:t>https://www.redelinguagemsimplesbrasil.org</a:t>
            </a:r>
            <a:r>
              <a:rPr lang="pt-BR" dirty="0">
                <a:ea typeface="+mn-lt"/>
                <a:cs typeface="+mn-lt"/>
              </a:rPr>
              <a:t> </a:t>
            </a:r>
            <a:endParaRPr lang="pt-BR" dirty="0"/>
          </a:p>
        </p:txBody>
      </p:sp>
      <p:pic>
        <p:nvPicPr>
          <p:cNvPr id="4" name="Imagem 4" descr="Uma imagem contendo Tabela&#10;&#10;Descrição gerada automaticamente">
            <a:extLst>
              <a:ext uri="{FF2B5EF4-FFF2-40B4-BE49-F238E27FC236}">
                <a16:creationId xmlns:a16="http://schemas.microsoft.com/office/drawing/2014/main" id="{F891DC7E-F007-B045-6323-33F490BB8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6609" y="2014089"/>
            <a:ext cx="1891879" cy="2916086"/>
          </a:xfrm>
          <a:prstGeom prst="rect">
            <a:avLst/>
          </a:prstGeom>
        </p:spPr>
      </p:pic>
      <p:pic>
        <p:nvPicPr>
          <p:cNvPr id="5" name="Imagem 5" descr="Uma imagem contendo Forma&#10;&#10;Descrição gerada automaticamente">
            <a:extLst>
              <a:ext uri="{FF2B5EF4-FFF2-40B4-BE49-F238E27FC236}">
                <a16:creationId xmlns:a16="http://schemas.microsoft.com/office/drawing/2014/main" id="{AA7DB6A7-DD57-9E42-14BF-DD5855FCA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697" y="3972464"/>
            <a:ext cx="2739965" cy="954656"/>
          </a:xfrm>
          <a:prstGeom prst="rect">
            <a:avLst/>
          </a:prstGeom>
        </p:spPr>
      </p:pic>
      <p:pic>
        <p:nvPicPr>
          <p:cNvPr id="6" name="Imagem 6" descr="Pessoa posando para foto&#10;&#10;Descrição gerada automaticamente">
            <a:extLst>
              <a:ext uri="{FF2B5EF4-FFF2-40B4-BE49-F238E27FC236}">
                <a16:creationId xmlns:a16="http://schemas.microsoft.com/office/drawing/2014/main" id="{167C0766-D410-869B-F394-24FF74353D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1079" y="2011964"/>
            <a:ext cx="2743200" cy="182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81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E4CD457-E37B-4177-94C9-92C24E732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5033C8CF-0AD0-CC01-2EC2-C1BD8219D1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2217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E4CD457-E37B-4177-94C9-92C24E732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 descr="PUENTE FINAL-min.jpg">
            <a:extLst>
              <a:ext uri="{FF2B5EF4-FFF2-40B4-BE49-F238E27FC236}">
                <a16:creationId xmlns:a16="http://schemas.microsoft.com/office/drawing/2014/main" id="{16CFACA6-BBA3-806A-A3D5-48C838D37A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46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A8886A6-5426-494B-96D8-D962D2BA0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A3ED336-C09E-46E8-9774-B977D15FC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2347"/>
            <a:ext cx="12191999" cy="6105653"/>
          </a:xfrm>
          <a:custGeom>
            <a:avLst/>
            <a:gdLst>
              <a:gd name="connsiteX0" fmla="*/ 7538181 w 12191999"/>
              <a:gd name="connsiteY0" fmla="*/ 484 h 6105653"/>
              <a:gd name="connsiteX1" fmla="*/ 7569993 w 12191999"/>
              <a:gd name="connsiteY1" fmla="*/ 5527 h 6105653"/>
              <a:gd name="connsiteX2" fmla="*/ 7587853 w 12191999"/>
              <a:gd name="connsiteY2" fmla="*/ 84028 h 6105653"/>
              <a:gd name="connsiteX3" fmla="*/ 7559278 w 12191999"/>
              <a:gd name="connsiteY3" fmla="*/ 325347 h 6105653"/>
              <a:gd name="connsiteX4" fmla="*/ 7795021 w 12191999"/>
              <a:gd name="connsiteY4" fmla="*/ 25878 h 6105653"/>
              <a:gd name="connsiteX5" fmla="*/ 7759302 w 12191999"/>
              <a:gd name="connsiteY5" fmla="*/ 249752 h 6105653"/>
              <a:gd name="connsiteX6" fmla="*/ 7852171 w 12191999"/>
              <a:gd name="connsiteY6" fmla="*/ 313717 h 6105653"/>
              <a:gd name="connsiteX7" fmla="*/ 8002190 w 12191999"/>
              <a:gd name="connsiteY7" fmla="*/ 418385 h 6105653"/>
              <a:gd name="connsiteX8" fmla="*/ 8084343 w 12191999"/>
              <a:gd name="connsiteY8" fmla="*/ 491072 h 6105653"/>
              <a:gd name="connsiteX9" fmla="*/ 8348662 w 12191999"/>
              <a:gd name="connsiteY9" fmla="*/ 520146 h 6105653"/>
              <a:gd name="connsiteX10" fmla="*/ 8637984 w 12191999"/>
              <a:gd name="connsiteY10" fmla="*/ 459090 h 6105653"/>
              <a:gd name="connsiteX11" fmla="*/ 8784431 w 12191999"/>
              <a:gd name="connsiteY11" fmla="*/ 290457 h 6105653"/>
              <a:gd name="connsiteX12" fmla="*/ 8948737 w 12191999"/>
              <a:gd name="connsiteY12" fmla="*/ 339884 h 6105653"/>
              <a:gd name="connsiteX13" fmla="*/ 8848725 w 12191999"/>
              <a:gd name="connsiteY13" fmla="*/ 697501 h 6105653"/>
              <a:gd name="connsiteX14" fmla="*/ 9238059 w 12191999"/>
              <a:gd name="connsiteY14" fmla="*/ 165437 h 6105653"/>
              <a:gd name="connsiteX15" fmla="*/ 9255919 w 12191999"/>
              <a:gd name="connsiteY15" fmla="*/ 255567 h 6105653"/>
              <a:gd name="connsiteX16" fmla="*/ 9477374 w 12191999"/>
              <a:gd name="connsiteY16" fmla="*/ 578295 h 6105653"/>
              <a:gd name="connsiteX17" fmla="*/ 9488091 w 12191999"/>
              <a:gd name="connsiteY17" fmla="*/ 595740 h 6105653"/>
              <a:gd name="connsiteX18" fmla="*/ 9627393 w 12191999"/>
              <a:gd name="connsiteY18" fmla="*/ 650981 h 6105653"/>
              <a:gd name="connsiteX19" fmla="*/ 9648824 w 12191999"/>
              <a:gd name="connsiteY19" fmla="*/ 825429 h 6105653"/>
              <a:gd name="connsiteX20" fmla="*/ 9616678 w 12191999"/>
              <a:gd name="connsiteY20" fmla="*/ 970802 h 6105653"/>
              <a:gd name="connsiteX21" fmla="*/ 9655968 w 12191999"/>
              <a:gd name="connsiteY21" fmla="*/ 1127805 h 6105653"/>
              <a:gd name="connsiteX22" fmla="*/ 9638109 w 12191999"/>
              <a:gd name="connsiteY22" fmla="*/ 1267362 h 6105653"/>
              <a:gd name="connsiteX23" fmla="*/ 9663111 w 12191999"/>
              <a:gd name="connsiteY23" fmla="*/ 1386568 h 6105653"/>
              <a:gd name="connsiteX24" fmla="*/ 9780984 w 12191999"/>
              <a:gd name="connsiteY24" fmla="*/ 1270269 h 6105653"/>
              <a:gd name="connsiteX25" fmla="*/ 9780984 w 12191999"/>
              <a:gd name="connsiteY25" fmla="*/ 1107452 h 6105653"/>
              <a:gd name="connsiteX26" fmla="*/ 9855993 w 12191999"/>
              <a:gd name="connsiteY26" fmla="*/ 991154 h 6105653"/>
              <a:gd name="connsiteX27" fmla="*/ 9991724 w 12191999"/>
              <a:gd name="connsiteY27" fmla="*/ 880670 h 6105653"/>
              <a:gd name="connsiteX28" fmla="*/ 10209609 w 12191999"/>
              <a:gd name="connsiteY28" fmla="*/ 491071 h 6105653"/>
              <a:gd name="connsiteX29" fmla="*/ 10291762 w 12191999"/>
              <a:gd name="connsiteY29" fmla="*/ 421292 h 6105653"/>
              <a:gd name="connsiteX30" fmla="*/ 9973865 w 12191999"/>
              <a:gd name="connsiteY30" fmla="*/ 1531941 h 6105653"/>
              <a:gd name="connsiteX31" fmla="*/ 10106024 w 12191999"/>
              <a:gd name="connsiteY31" fmla="*/ 1188861 h 6105653"/>
              <a:gd name="connsiteX32" fmla="*/ 10081022 w 12191999"/>
              <a:gd name="connsiteY32" fmla="*/ 1421458 h 6105653"/>
              <a:gd name="connsiteX33" fmla="*/ 10170318 w 12191999"/>
              <a:gd name="connsiteY33" fmla="*/ 1549385 h 6105653"/>
              <a:gd name="connsiteX34" fmla="*/ 10198893 w 12191999"/>
              <a:gd name="connsiteY34" fmla="*/ 1549385 h 6105653"/>
              <a:gd name="connsiteX35" fmla="*/ 10281046 w 12191999"/>
              <a:gd name="connsiteY35" fmla="*/ 1453439 h 6105653"/>
              <a:gd name="connsiteX36" fmla="*/ 10334625 w 12191999"/>
              <a:gd name="connsiteY36" fmla="*/ 1398198 h 6105653"/>
              <a:gd name="connsiteX37" fmla="*/ 10527506 w 12191999"/>
              <a:gd name="connsiteY37" fmla="*/ 1247010 h 6105653"/>
              <a:gd name="connsiteX38" fmla="*/ 10548937 w 12191999"/>
              <a:gd name="connsiteY38" fmla="*/ 1354586 h 6105653"/>
              <a:gd name="connsiteX39" fmla="*/ 10588228 w 12191999"/>
              <a:gd name="connsiteY39" fmla="*/ 1395290 h 6105653"/>
              <a:gd name="connsiteX40" fmla="*/ 10645378 w 12191999"/>
              <a:gd name="connsiteY40" fmla="*/ 1366216 h 6105653"/>
              <a:gd name="connsiteX41" fmla="*/ 10820400 w 12191999"/>
              <a:gd name="connsiteY41" fmla="*/ 1031858 h 6105653"/>
              <a:gd name="connsiteX42" fmla="*/ 10956131 w 12191999"/>
              <a:gd name="connsiteY42" fmla="*/ 1005691 h 6105653"/>
              <a:gd name="connsiteX43" fmla="*/ 10977562 w 12191999"/>
              <a:gd name="connsiteY43" fmla="*/ 1069655 h 6105653"/>
              <a:gd name="connsiteX44" fmla="*/ 10966847 w 12191999"/>
              <a:gd name="connsiteY44" fmla="*/ 1142341 h 6105653"/>
              <a:gd name="connsiteX45" fmla="*/ 11074003 w 12191999"/>
              <a:gd name="connsiteY45" fmla="*/ 1084192 h 6105653"/>
              <a:gd name="connsiteX46" fmla="*/ 11181159 w 12191999"/>
              <a:gd name="connsiteY46" fmla="*/ 848688 h 6105653"/>
              <a:gd name="connsiteX47" fmla="*/ 11238309 w 12191999"/>
              <a:gd name="connsiteY47" fmla="*/ 805077 h 6105653"/>
              <a:gd name="connsiteX48" fmla="*/ 11266884 w 12191999"/>
              <a:gd name="connsiteY48" fmla="*/ 863226 h 6105653"/>
              <a:gd name="connsiteX49" fmla="*/ 11277600 w 12191999"/>
              <a:gd name="connsiteY49" fmla="*/ 906838 h 6105653"/>
              <a:gd name="connsiteX50" fmla="*/ 11724084 w 12191999"/>
              <a:gd name="connsiteY50" fmla="*/ 5527 h 6105653"/>
              <a:gd name="connsiteX51" fmla="*/ 11727656 w 12191999"/>
              <a:gd name="connsiteY51" fmla="*/ 209048 h 6105653"/>
              <a:gd name="connsiteX52" fmla="*/ 11656218 w 12191999"/>
              <a:gd name="connsiteY52" fmla="*/ 409663 h 6105653"/>
              <a:gd name="connsiteX53" fmla="*/ 11666934 w 12191999"/>
              <a:gd name="connsiteY53" fmla="*/ 621907 h 6105653"/>
              <a:gd name="connsiteX54" fmla="*/ 11631215 w 12191999"/>
              <a:gd name="connsiteY54" fmla="*/ 822521 h 6105653"/>
              <a:gd name="connsiteX55" fmla="*/ 11631215 w 12191999"/>
              <a:gd name="connsiteY55" fmla="*/ 996969 h 6105653"/>
              <a:gd name="connsiteX56" fmla="*/ 11684793 w 12191999"/>
              <a:gd name="connsiteY56" fmla="*/ 834151 h 6105653"/>
              <a:gd name="connsiteX57" fmla="*/ 11774090 w 12191999"/>
              <a:gd name="connsiteY57" fmla="*/ 773095 h 6105653"/>
              <a:gd name="connsiteX58" fmla="*/ 11856243 w 12191999"/>
              <a:gd name="connsiteY58" fmla="*/ 793447 h 6105653"/>
              <a:gd name="connsiteX59" fmla="*/ 11831240 w 12191999"/>
              <a:gd name="connsiteY59" fmla="*/ 860319 h 6105653"/>
              <a:gd name="connsiteX60" fmla="*/ 11738371 w 12191999"/>
              <a:gd name="connsiteY60" fmla="*/ 938820 h 6105653"/>
              <a:gd name="connsiteX61" fmla="*/ 11795521 w 12191999"/>
              <a:gd name="connsiteY61" fmla="*/ 956264 h 6105653"/>
              <a:gd name="connsiteX62" fmla="*/ 11838384 w 12191999"/>
              <a:gd name="connsiteY62" fmla="*/ 1002784 h 6105653"/>
              <a:gd name="connsiteX63" fmla="*/ 11816952 w 12191999"/>
              <a:gd name="connsiteY63" fmla="*/ 1270269 h 6105653"/>
              <a:gd name="connsiteX64" fmla="*/ 11999118 w 12191999"/>
              <a:gd name="connsiteY64" fmla="*/ 1092915 h 6105653"/>
              <a:gd name="connsiteX65" fmla="*/ 12027693 w 12191999"/>
              <a:gd name="connsiteY65" fmla="*/ 979524 h 6105653"/>
              <a:gd name="connsiteX66" fmla="*/ 12102703 w 12191999"/>
              <a:gd name="connsiteY66" fmla="*/ 953357 h 6105653"/>
              <a:gd name="connsiteX67" fmla="*/ 12120562 w 12191999"/>
              <a:gd name="connsiteY67" fmla="*/ 1005691 h 6105653"/>
              <a:gd name="connsiteX68" fmla="*/ 12056268 w 12191999"/>
              <a:gd name="connsiteY68" fmla="*/ 1267362 h 6105653"/>
              <a:gd name="connsiteX69" fmla="*/ 12081272 w 12191999"/>
              <a:gd name="connsiteY69" fmla="*/ 1310974 h 6105653"/>
              <a:gd name="connsiteX70" fmla="*/ 12191999 w 12191999"/>
              <a:gd name="connsiteY70" fmla="*/ 1008598 h 6105653"/>
              <a:gd name="connsiteX71" fmla="*/ 12191999 w 12191999"/>
              <a:gd name="connsiteY71" fmla="*/ 6105653 h 6105653"/>
              <a:gd name="connsiteX72" fmla="*/ 0 w 12191999"/>
              <a:gd name="connsiteY72" fmla="*/ 6105653 h 6105653"/>
              <a:gd name="connsiteX73" fmla="*/ 0 w 12191999"/>
              <a:gd name="connsiteY73" fmla="*/ 927116 h 6105653"/>
              <a:gd name="connsiteX74" fmla="*/ 61930 w 12191999"/>
              <a:gd name="connsiteY74" fmla="*/ 902578 h 6105653"/>
              <a:gd name="connsiteX75" fmla="*/ 155971 w 12191999"/>
              <a:gd name="connsiteY75" fmla="*/ 883588 h 6105653"/>
              <a:gd name="connsiteX76" fmla="*/ 277414 w 12191999"/>
              <a:gd name="connsiteY76" fmla="*/ 802179 h 6105653"/>
              <a:gd name="connsiteX77" fmla="*/ 638174 w 12191999"/>
              <a:gd name="connsiteY77" fmla="*/ 430025 h 6105653"/>
              <a:gd name="connsiteX78" fmla="*/ 477440 w 12191999"/>
              <a:gd name="connsiteY78" fmla="*/ 784735 h 6105653"/>
              <a:gd name="connsiteX79" fmla="*/ 827483 w 12191999"/>
              <a:gd name="connsiteY79" fmla="*/ 418395 h 6105653"/>
              <a:gd name="connsiteX80" fmla="*/ 956071 w 12191999"/>
              <a:gd name="connsiteY80" fmla="*/ 241040 h 6105653"/>
              <a:gd name="connsiteX81" fmla="*/ 999268 w 12191999"/>
              <a:gd name="connsiteY81" fmla="*/ 192386 h 6105653"/>
              <a:gd name="connsiteX82" fmla="*/ 1031080 w 12191999"/>
              <a:gd name="connsiteY82" fmla="*/ 197429 h 6105653"/>
              <a:gd name="connsiteX83" fmla="*/ 1048940 w 12191999"/>
              <a:gd name="connsiteY83" fmla="*/ 275930 h 6105653"/>
              <a:gd name="connsiteX84" fmla="*/ 1020365 w 12191999"/>
              <a:gd name="connsiteY84" fmla="*/ 517249 h 6105653"/>
              <a:gd name="connsiteX85" fmla="*/ 1256108 w 12191999"/>
              <a:gd name="connsiteY85" fmla="*/ 217780 h 6105653"/>
              <a:gd name="connsiteX86" fmla="*/ 1220389 w 12191999"/>
              <a:gd name="connsiteY86" fmla="*/ 441654 h 6105653"/>
              <a:gd name="connsiteX87" fmla="*/ 1313258 w 12191999"/>
              <a:gd name="connsiteY87" fmla="*/ 505619 h 6105653"/>
              <a:gd name="connsiteX88" fmla="*/ 1463277 w 12191999"/>
              <a:gd name="connsiteY88" fmla="*/ 610287 h 6105653"/>
              <a:gd name="connsiteX89" fmla="*/ 1545430 w 12191999"/>
              <a:gd name="connsiteY89" fmla="*/ 682974 h 6105653"/>
              <a:gd name="connsiteX90" fmla="*/ 1809749 w 12191999"/>
              <a:gd name="connsiteY90" fmla="*/ 712048 h 6105653"/>
              <a:gd name="connsiteX91" fmla="*/ 2099071 w 12191999"/>
              <a:gd name="connsiteY91" fmla="*/ 650992 h 6105653"/>
              <a:gd name="connsiteX92" fmla="*/ 2245518 w 12191999"/>
              <a:gd name="connsiteY92" fmla="*/ 482359 h 6105653"/>
              <a:gd name="connsiteX93" fmla="*/ 2409824 w 12191999"/>
              <a:gd name="connsiteY93" fmla="*/ 531786 h 6105653"/>
              <a:gd name="connsiteX94" fmla="*/ 2309812 w 12191999"/>
              <a:gd name="connsiteY94" fmla="*/ 889403 h 6105653"/>
              <a:gd name="connsiteX95" fmla="*/ 2699146 w 12191999"/>
              <a:gd name="connsiteY95" fmla="*/ 357339 h 6105653"/>
              <a:gd name="connsiteX96" fmla="*/ 2717006 w 12191999"/>
              <a:gd name="connsiteY96" fmla="*/ 447469 h 6105653"/>
              <a:gd name="connsiteX97" fmla="*/ 2938461 w 12191999"/>
              <a:gd name="connsiteY97" fmla="*/ 770197 h 6105653"/>
              <a:gd name="connsiteX98" fmla="*/ 2949178 w 12191999"/>
              <a:gd name="connsiteY98" fmla="*/ 787642 h 6105653"/>
              <a:gd name="connsiteX99" fmla="*/ 3088480 w 12191999"/>
              <a:gd name="connsiteY99" fmla="*/ 842883 h 6105653"/>
              <a:gd name="connsiteX100" fmla="*/ 3109911 w 12191999"/>
              <a:gd name="connsiteY100" fmla="*/ 1017331 h 6105653"/>
              <a:gd name="connsiteX101" fmla="*/ 3077765 w 12191999"/>
              <a:gd name="connsiteY101" fmla="*/ 1162704 h 6105653"/>
              <a:gd name="connsiteX102" fmla="*/ 3117055 w 12191999"/>
              <a:gd name="connsiteY102" fmla="*/ 1319707 h 6105653"/>
              <a:gd name="connsiteX103" fmla="*/ 3099196 w 12191999"/>
              <a:gd name="connsiteY103" fmla="*/ 1459264 h 6105653"/>
              <a:gd name="connsiteX104" fmla="*/ 3124198 w 12191999"/>
              <a:gd name="connsiteY104" fmla="*/ 1578470 h 6105653"/>
              <a:gd name="connsiteX105" fmla="*/ 3242071 w 12191999"/>
              <a:gd name="connsiteY105" fmla="*/ 1462171 h 6105653"/>
              <a:gd name="connsiteX106" fmla="*/ 3242071 w 12191999"/>
              <a:gd name="connsiteY106" fmla="*/ 1299354 h 6105653"/>
              <a:gd name="connsiteX107" fmla="*/ 3317080 w 12191999"/>
              <a:gd name="connsiteY107" fmla="*/ 1183056 h 6105653"/>
              <a:gd name="connsiteX108" fmla="*/ 3452811 w 12191999"/>
              <a:gd name="connsiteY108" fmla="*/ 1072572 h 6105653"/>
              <a:gd name="connsiteX109" fmla="*/ 3670696 w 12191999"/>
              <a:gd name="connsiteY109" fmla="*/ 682973 h 6105653"/>
              <a:gd name="connsiteX110" fmla="*/ 3752849 w 12191999"/>
              <a:gd name="connsiteY110" fmla="*/ 613194 h 6105653"/>
              <a:gd name="connsiteX111" fmla="*/ 3434952 w 12191999"/>
              <a:gd name="connsiteY111" fmla="*/ 1723843 h 6105653"/>
              <a:gd name="connsiteX112" fmla="*/ 3567111 w 12191999"/>
              <a:gd name="connsiteY112" fmla="*/ 1380763 h 6105653"/>
              <a:gd name="connsiteX113" fmla="*/ 3542109 w 12191999"/>
              <a:gd name="connsiteY113" fmla="*/ 1613360 h 6105653"/>
              <a:gd name="connsiteX114" fmla="*/ 3631405 w 12191999"/>
              <a:gd name="connsiteY114" fmla="*/ 1741287 h 6105653"/>
              <a:gd name="connsiteX115" fmla="*/ 3659980 w 12191999"/>
              <a:gd name="connsiteY115" fmla="*/ 1741287 h 6105653"/>
              <a:gd name="connsiteX116" fmla="*/ 3742133 w 12191999"/>
              <a:gd name="connsiteY116" fmla="*/ 1645341 h 6105653"/>
              <a:gd name="connsiteX117" fmla="*/ 3795712 w 12191999"/>
              <a:gd name="connsiteY117" fmla="*/ 1590100 h 6105653"/>
              <a:gd name="connsiteX118" fmla="*/ 3988593 w 12191999"/>
              <a:gd name="connsiteY118" fmla="*/ 1438912 h 6105653"/>
              <a:gd name="connsiteX119" fmla="*/ 4010024 w 12191999"/>
              <a:gd name="connsiteY119" fmla="*/ 1546488 h 6105653"/>
              <a:gd name="connsiteX120" fmla="*/ 4049315 w 12191999"/>
              <a:gd name="connsiteY120" fmla="*/ 1587192 h 6105653"/>
              <a:gd name="connsiteX121" fmla="*/ 4106465 w 12191999"/>
              <a:gd name="connsiteY121" fmla="*/ 1558118 h 6105653"/>
              <a:gd name="connsiteX122" fmla="*/ 4281487 w 12191999"/>
              <a:gd name="connsiteY122" fmla="*/ 1223760 h 6105653"/>
              <a:gd name="connsiteX123" fmla="*/ 4417219 w 12191999"/>
              <a:gd name="connsiteY123" fmla="*/ 1197593 h 6105653"/>
              <a:gd name="connsiteX124" fmla="*/ 4438649 w 12191999"/>
              <a:gd name="connsiteY124" fmla="*/ 1261557 h 6105653"/>
              <a:gd name="connsiteX125" fmla="*/ 4427935 w 12191999"/>
              <a:gd name="connsiteY125" fmla="*/ 1334243 h 6105653"/>
              <a:gd name="connsiteX126" fmla="*/ 4535090 w 12191999"/>
              <a:gd name="connsiteY126" fmla="*/ 1276094 h 6105653"/>
              <a:gd name="connsiteX127" fmla="*/ 4642246 w 12191999"/>
              <a:gd name="connsiteY127" fmla="*/ 1040590 h 6105653"/>
              <a:gd name="connsiteX128" fmla="*/ 4699396 w 12191999"/>
              <a:gd name="connsiteY128" fmla="*/ 996979 h 6105653"/>
              <a:gd name="connsiteX129" fmla="*/ 4727971 w 12191999"/>
              <a:gd name="connsiteY129" fmla="*/ 1055128 h 6105653"/>
              <a:gd name="connsiteX130" fmla="*/ 4738688 w 12191999"/>
              <a:gd name="connsiteY130" fmla="*/ 1098740 h 6105653"/>
              <a:gd name="connsiteX131" fmla="*/ 5185172 w 12191999"/>
              <a:gd name="connsiteY131" fmla="*/ 197429 h 6105653"/>
              <a:gd name="connsiteX132" fmla="*/ 5188744 w 12191999"/>
              <a:gd name="connsiteY132" fmla="*/ 400950 h 6105653"/>
              <a:gd name="connsiteX133" fmla="*/ 5117306 w 12191999"/>
              <a:gd name="connsiteY133" fmla="*/ 601565 h 6105653"/>
              <a:gd name="connsiteX134" fmla="*/ 5128021 w 12191999"/>
              <a:gd name="connsiteY134" fmla="*/ 813809 h 6105653"/>
              <a:gd name="connsiteX135" fmla="*/ 5092302 w 12191999"/>
              <a:gd name="connsiteY135" fmla="*/ 1014423 h 6105653"/>
              <a:gd name="connsiteX136" fmla="*/ 5092302 w 12191999"/>
              <a:gd name="connsiteY136" fmla="*/ 1188871 h 6105653"/>
              <a:gd name="connsiteX137" fmla="*/ 5145880 w 12191999"/>
              <a:gd name="connsiteY137" fmla="*/ 1026053 h 6105653"/>
              <a:gd name="connsiteX138" fmla="*/ 5235177 w 12191999"/>
              <a:gd name="connsiteY138" fmla="*/ 964997 h 6105653"/>
              <a:gd name="connsiteX139" fmla="*/ 5317331 w 12191999"/>
              <a:gd name="connsiteY139" fmla="*/ 985349 h 6105653"/>
              <a:gd name="connsiteX140" fmla="*/ 5292327 w 12191999"/>
              <a:gd name="connsiteY140" fmla="*/ 1052221 h 6105653"/>
              <a:gd name="connsiteX141" fmla="*/ 5199458 w 12191999"/>
              <a:gd name="connsiteY141" fmla="*/ 1130722 h 6105653"/>
              <a:gd name="connsiteX142" fmla="*/ 5256608 w 12191999"/>
              <a:gd name="connsiteY142" fmla="*/ 1148166 h 6105653"/>
              <a:gd name="connsiteX143" fmla="*/ 5299471 w 12191999"/>
              <a:gd name="connsiteY143" fmla="*/ 1194686 h 6105653"/>
              <a:gd name="connsiteX144" fmla="*/ 5278039 w 12191999"/>
              <a:gd name="connsiteY144" fmla="*/ 1462171 h 6105653"/>
              <a:gd name="connsiteX145" fmla="*/ 5460205 w 12191999"/>
              <a:gd name="connsiteY145" fmla="*/ 1284817 h 6105653"/>
              <a:gd name="connsiteX146" fmla="*/ 5488780 w 12191999"/>
              <a:gd name="connsiteY146" fmla="*/ 1171426 h 6105653"/>
              <a:gd name="connsiteX147" fmla="*/ 5539513 w 12191999"/>
              <a:gd name="connsiteY147" fmla="*/ 1140353 h 6105653"/>
              <a:gd name="connsiteX148" fmla="*/ 5552720 w 12191999"/>
              <a:gd name="connsiteY148" fmla="*/ 1143022 h 6105653"/>
              <a:gd name="connsiteX149" fmla="*/ 5574208 w 12191999"/>
              <a:gd name="connsiteY149" fmla="*/ 1115811 h 6105653"/>
              <a:gd name="connsiteX150" fmla="*/ 5734050 w 12191999"/>
              <a:gd name="connsiteY150" fmla="*/ 1075470 h 6105653"/>
              <a:gd name="connsiteX151" fmla="*/ 5798343 w 12191999"/>
              <a:gd name="connsiteY151" fmla="*/ 1020228 h 6105653"/>
              <a:gd name="connsiteX152" fmla="*/ 5884068 w 12191999"/>
              <a:gd name="connsiteY152" fmla="*/ 883578 h 6105653"/>
              <a:gd name="connsiteX153" fmla="*/ 6066234 w 12191999"/>
              <a:gd name="connsiteY153" fmla="*/ 645166 h 6105653"/>
              <a:gd name="connsiteX154" fmla="*/ 6109096 w 12191999"/>
              <a:gd name="connsiteY154" fmla="*/ 732391 h 6105653"/>
              <a:gd name="connsiteX155" fmla="*/ 5998368 w 12191999"/>
              <a:gd name="connsiteY155" fmla="*/ 985338 h 6105653"/>
              <a:gd name="connsiteX156" fmla="*/ 5969793 w 12191999"/>
              <a:gd name="connsiteY156" fmla="*/ 1168509 h 6105653"/>
              <a:gd name="connsiteX157" fmla="*/ 6162674 w 12191999"/>
              <a:gd name="connsiteY157" fmla="*/ 909745 h 6105653"/>
              <a:gd name="connsiteX158" fmla="*/ 6412705 w 12191999"/>
              <a:gd name="connsiteY158" fmla="*/ 659704 h 6105653"/>
              <a:gd name="connsiteX159" fmla="*/ 6366271 w 12191999"/>
              <a:gd name="connsiteY159" fmla="*/ 851596 h 6105653"/>
              <a:gd name="connsiteX160" fmla="*/ 6398418 w 12191999"/>
              <a:gd name="connsiteY160" fmla="*/ 860319 h 6105653"/>
              <a:gd name="connsiteX161" fmla="*/ 6694884 w 12191999"/>
              <a:gd name="connsiteY161" fmla="*/ 691686 h 6105653"/>
              <a:gd name="connsiteX162" fmla="*/ 6816327 w 12191999"/>
              <a:gd name="connsiteY162" fmla="*/ 610277 h 6105653"/>
              <a:gd name="connsiteX163" fmla="*/ 7177087 w 12191999"/>
              <a:gd name="connsiteY163" fmla="*/ 238123 h 6105653"/>
              <a:gd name="connsiteX164" fmla="*/ 7016353 w 12191999"/>
              <a:gd name="connsiteY164" fmla="*/ 592833 h 6105653"/>
              <a:gd name="connsiteX165" fmla="*/ 7366396 w 12191999"/>
              <a:gd name="connsiteY165" fmla="*/ 226493 h 6105653"/>
              <a:gd name="connsiteX166" fmla="*/ 7494984 w 12191999"/>
              <a:gd name="connsiteY166" fmla="*/ 49138 h 6105653"/>
              <a:gd name="connsiteX167" fmla="*/ 7538181 w 12191999"/>
              <a:gd name="connsiteY167" fmla="*/ 484 h 6105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12191999" h="6105653">
                <a:moveTo>
                  <a:pt x="7538181" y="484"/>
                </a:moveTo>
                <a:cubicBezTo>
                  <a:pt x="7546999" y="-833"/>
                  <a:pt x="7557492" y="439"/>
                  <a:pt x="7569993" y="5527"/>
                </a:cubicBezTo>
                <a:cubicBezTo>
                  <a:pt x="7612855" y="22971"/>
                  <a:pt x="7598567" y="54953"/>
                  <a:pt x="7587853" y="84028"/>
                </a:cubicBezTo>
                <a:cubicBezTo>
                  <a:pt x="7559278" y="153806"/>
                  <a:pt x="7559278" y="229401"/>
                  <a:pt x="7559278" y="325347"/>
                </a:cubicBezTo>
                <a:cubicBezTo>
                  <a:pt x="7695009" y="243938"/>
                  <a:pt x="7652146" y="95658"/>
                  <a:pt x="7795021" y="25878"/>
                </a:cubicBezTo>
                <a:cubicBezTo>
                  <a:pt x="7820024" y="113102"/>
                  <a:pt x="7770018" y="179974"/>
                  <a:pt x="7759302" y="249752"/>
                </a:cubicBezTo>
                <a:cubicBezTo>
                  <a:pt x="7748587" y="313717"/>
                  <a:pt x="7773590" y="328254"/>
                  <a:pt x="7852171" y="313717"/>
                </a:cubicBezTo>
                <a:cubicBezTo>
                  <a:pt x="7973615" y="290457"/>
                  <a:pt x="8034337" y="325347"/>
                  <a:pt x="8002190" y="418385"/>
                </a:cubicBezTo>
                <a:cubicBezTo>
                  <a:pt x="7970043" y="505609"/>
                  <a:pt x="8016478" y="514331"/>
                  <a:pt x="8084343" y="491072"/>
                </a:cubicBezTo>
                <a:cubicBezTo>
                  <a:pt x="8184355" y="456182"/>
                  <a:pt x="8262937" y="493979"/>
                  <a:pt x="8348662" y="520146"/>
                </a:cubicBezTo>
                <a:cubicBezTo>
                  <a:pt x="8477249" y="560851"/>
                  <a:pt x="8541543" y="543406"/>
                  <a:pt x="8637984" y="459090"/>
                </a:cubicBezTo>
                <a:cubicBezTo>
                  <a:pt x="8691561" y="409663"/>
                  <a:pt x="8737996" y="360236"/>
                  <a:pt x="8784431" y="290457"/>
                </a:cubicBezTo>
                <a:cubicBezTo>
                  <a:pt x="8809434" y="450367"/>
                  <a:pt x="8895158" y="284642"/>
                  <a:pt x="8948737" y="339884"/>
                </a:cubicBezTo>
                <a:cubicBezTo>
                  <a:pt x="8970168" y="453274"/>
                  <a:pt x="8798717" y="543406"/>
                  <a:pt x="8848725" y="697501"/>
                </a:cubicBezTo>
                <a:cubicBezTo>
                  <a:pt x="8995171" y="511424"/>
                  <a:pt x="9041606" y="302087"/>
                  <a:pt x="9238059" y="165437"/>
                </a:cubicBezTo>
                <a:cubicBezTo>
                  <a:pt x="9280921" y="197419"/>
                  <a:pt x="9238059" y="229401"/>
                  <a:pt x="9255919" y="255567"/>
                </a:cubicBezTo>
                <a:cubicBezTo>
                  <a:pt x="9266634" y="255567"/>
                  <a:pt x="9198767" y="560851"/>
                  <a:pt x="9477374" y="578295"/>
                </a:cubicBezTo>
                <a:cubicBezTo>
                  <a:pt x="9477374" y="584110"/>
                  <a:pt x="9477374" y="589925"/>
                  <a:pt x="9488091" y="595740"/>
                </a:cubicBezTo>
                <a:cubicBezTo>
                  <a:pt x="9527380" y="627722"/>
                  <a:pt x="9620249" y="598648"/>
                  <a:pt x="9627393" y="650981"/>
                </a:cubicBezTo>
                <a:cubicBezTo>
                  <a:pt x="9634537" y="709131"/>
                  <a:pt x="9666684" y="764373"/>
                  <a:pt x="9648824" y="825429"/>
                </a:cubicBezTo>
                <a:cubicBezTo>
                  <a:pt x="9634537" y="871948"/>
                  <a:pt x="9616678" y="921374"/>
                  <a:pt x="9616678" y="970802"/>
                </a:cubicBezTo>
                <a:cubicBezTo>
                  <a:pt x="9616678" y="1023136"/>
                  <a:pt x="9495233" y="1095822"/>
                  <a:pt x="9655968" y="1127805"/>
                </a:cubicBezTo>
                <a:cubicBezTo>
                  <a:pt x="9663111" y="1127805"/>
                  <a:pt x="9645252" y="1217935"/>
                  <a:pt x="9638109" y="1267362"/>
                </a:cubicBezTo>
                <a:cubicBezTo>
                  <a:pt x="9630965" y="1308066"/>
                  <a:pt x="9598818" y="1357494"/>
                  <a:pt x="9663111" y="1386568"/>
                </a:cubicBezTo>
                <a:cubicBezTo>
                  <a:pt x="9702403" y="1401105"/>
                  <a:pt x="9773840" y="1331326"/>
                  <a:pt x="9780984" y="1270269"/>
                </a:cubicBezTo>
                <a:cubicBezTo>
                  <a:pt x="9788127" y="1215028"/>
                  <a:pt x="9795271" y="1159787"/>
                  <a:pt x="9780984" y="1107452"/>
                </a:cubicBezTo>
                <a:cubicBezTo>
                  <a:pt x="9763125" y="1043488"/>
                  <a:pt x="9791699" y="1008598"/>
                  <a:pt x="9855993" y="991154"/>
                </a:cubicBezTo>
                <a:cubicBezTo>
                  <a:pt x="9923858" y="970802"/>
                  <a:pt x="9959577" y="933005"/>
                  <a:pt x="9991724" y="880670"/>
                </a:cubicBezTo>
                <a:cubicBezTo>
                  <a:pt x="10070305" y="752742"/>
                  <a:pt x="10163174" y="630630"/>
                  <a:pt x="10209609" y="491071"/>
                </a:cubicBezTo>
                <a:cubicBezTo>
                  <a:pt x="10216753" y="464905"/>
                  <a:pt x="10231040" y="432923"/>
                  <a:pt x="10291762" y="421292"/>
                </a:cubicBezTo>
                <a:cubicBezTo>
                  <a:pt x="10198893" y="799262"/>
                  <a:pt x="9959577" y="1142341"/>
                  <a:pt x="9973865" y="1531941"/>
                </a:cubicBezTo>
                <a:cubicBezTo>
                  <a:pt x="10048874" y="1427272"/>
                  <a:pt x="10052446" y="1302252"/>
                  <a:pt x="10106024" y="1188861"/>
                </a:cubicBezTo>
                <a:cubicBezTo>
                  <a:pt x="10145315" y="1270269"/>
                  <a:pt x="10102453" y="1345863"/>
                  <a:pt x="10081022" y="1421458"/>
                </a:cubicBezTo>
                <a:cubicBezTo>
                  <a:pt x="10063162" y="1485421"/>
                  <a:pt x="10059590" y="1543570"/>
                  <a:pt x="10170318" y="1549385"/>
                </a:cubicBezTo>
                <a:cubicBezTo>
                  <a:pt x="10181034" y="1549385"/>
                  <a:pt x="10188178" y="1549385"/>
                  <a:pt x="10198893" y="1549385"/>
                </a:cubicBezTo>
                <a:cubicBezTo>
                  <a:pt x="10245327" y="1526126"/>
                  <a:pt x="10266759" y="1494144"/>
                  <a:pt x="10281046" y="1453439"/>
                </a:cubicBezTo>
                <a:cubicBezTo>
                  <a:pt x="10288190" y="1430180"/>
                  <a:pt x="10302477" y="1398198"/>
                  <a:pt x="10334625" y="1398198"/>
                </a:cubicBezTo>
                <a:cubicBezTo>
                  <a:pt x="10456068" y="1401105"/>
                  <a:pt x="10491787" y="1322604"/>
                  <a:pt x="10527506" y="1247010"/>
                </a:cubicBezTo>
                <a:cubicBezTo>
                  <a:pt x="10588228" y="1287714"/>
                  <a:pt x="10545365" y="1322604"/>
                  <a:pt x="10548937" y="1354586"/>
                </a:cubicBezTo>
                <a:cubicBezTo>
                  <a:pt x="10552509" y="1374938"/>
                  <a:pt x="10556080" y="1395290"/>
                  <a:pt x="10588228" y="1395290"/>
                </a:cubicBezTo>
                <a:cubicBezTo>
                  <a:pt x="10613230" y="1395290"/>
                  <a:pt x="10645378" y="1386568"/>
                  <a:pt x="10645378" y="1366216"/>
                </a:cubicBezTo>
                <a:cubicBezTo>
                  <a:pt x="10648949" y="1238288"/>
                  <a:pt x="10820400" y="1165601"/>
                  <a:pt x="10820400" y="1031858"/>
                </a:cubicBezTo>
                <a:cubicBezTo>
                  <a:pt x="10820400" y="950449"/>
                  <a:pt x="10916840" y="1072563"/>
                  <a:pt x="10956131" y="1005691"/>
                </a:cubicBezTo>
                <a:cubicBezTo>
                  <a:pt x="10966847" y="991154"/>
                  <a:pt x="10981133" y="1046395"/>
                  <a:pt x="10977562" y="1069655"/>
                </a:cubicBezTo>
                <a:cubicBezTo>
                  <a:pt x="10973991" y="1092915"/>
                  <a:pt x="10948987" y="1113267"/>
                  <a:pt x="10966847" y="1142341"/>
                </a:cubicBezTo>
                <a:cubicBezTo>
                  <a:pt x="11031140" y="1156879"/>
                  <a:pt x="11056143" y="1119081"/>
                  <a:pt x="11074003" y="1084192"/>
                </a:cubicBezTo>
                <a:cubicBezTo>
                  <a:pt x="11116865" y="1008598"/>
                  <a:pt x="11166871" y="933005"/>
                  <a:pt x="11181159" y="848688"/>
                </a:cubicBezTo>
                <a:cubicBezTo>
                  <a:pt x="11184730" y="819614"/>
                  <a:pt x="11202590" y="802169"/>
                  <a:pt x="11238309" y="805077"/>
                </a:cubicBezTo>
                <a:cubicBezTo>
                  <a:pt x="11284744" y="810891"/>
                  <a:pt x="11270456" y="839966"/>
                  <a:pt x="11266884" y="863226"/>
                </a:cubicBezTo>
                <a:cubicBezTo>
                  <a:pt x="11263312" y="877763"/>
                  <a:pt x="11252596" y="892300"/>
                  <a:pt x="11277600" y="906838"/>
                </a:cubicBezTo>
                <a:cubicBezTo>
                  <a:pt x="11531203" y="566666"/>
                  <a:pt x="11516915" y="386403"/>
                  <a:pt x="11724084" y="5527"/>
                </a:cubicBezTo>
                <a:cubicBezTo>
                  <a:pt x="11763375" y="89842"/>
                  <a:pt x="11734800" y="150899"/>
                  <a:pt x="11727656" y="209048"/>
                </a:cubicBezTo>
                <a:cubicBezTo>
                  <a:pt x="11709796" y="354421"/>
                  <a:pt x="11677649" y="264290"/>
                  <a:pt x="11656218" y="409663"/>
                </a:cubicBezTo>
                <a:cubicBezTo>
                  <a:pt x="11645503" y="479442"/>
                  <a:pt x="11609784" y="543406"/>
                  <a:pt x="11666934" y="621907"/>
                </a:cubicBezTo>
                <a:cubicBezTo>
                  <a:pt x="11706225" y="674241"/>
                  <a:pt x="11663362" y="758557"/>
                  <a:pt x="11631215" y="822521"/>
                </a:cubicBezTo>
                <a:cubicBezTo>
                  <a:pt x="11602640" y="874856"/>
                  <a:pt x="11595497" y="927190"/>
                  <a:pt x="11631215" y="996969"/>
                </a:cubicBezTo>
                <a:cubicBezTo>
                  <a:pt x="11652646" y="933005"/>
                  <a:pt x="11670505" y="883578"/>
                  <a:pt x="11684793" y="834151"/>
                </a:cubicBezTo>
                <a:cubicBezTo>
                  <a:pt x="11695509" y="793447"/>
                  <a:pt x="11720512" y="770187"/>
                  <a:pt x="11774090" y="773095"/>
                </a:cubicBezTo>
                <a:cubicBezTo>
                  <a:pt x="11802665" y="773095"/>
                  <a:pt x="11841956" y="764373"/>
                  <a:pt x="11856243" y="793447"/>
                </a:cubicBezTo>
                <a:cubicBezTo>
                  <a:pt x="11870531" y="816706"/>
                  <a:pt x="11856243" y="848688"/>
                  <a:pt x="11831240" y="860319"/>
                </a:cubicBezTo>
                <a:cubicBezTo>
                  <a:pt x="11784806" y="874856"/>
                  <a:pt x="11741944" y="889393"/>
                  <a:pt x="11738371" y="938820"/>
                </a:cubicBezTo>
                <a:cubicBezTo>
                  <a:pt x="11731228" y="1005691"/>
                  <a:pt x="11759802" y="967894"/>
                  <a:pt x="11795521" y="956264"/>
                </a:cubicBezTo>
                <a:cubicBezTo>
                  <a:pt x="11834812" y="944634"/>
                  <a:pt x="11845527" y="979524"/>
                  <a:pt x="11838384" y="1002784"/>
                </a:cubicBezTo>
                <a:cubicBezTo>
                  <a:pt x="11806237" y="1090007"/>
                  <a:pt x="11863387" y="1180138"/>
                  <a:pt x="11816952" y="1270269"/>
                </a:cubicBezTo>
                <a:cubicBezTo>
                  <a:pt x="11931252" y="1247010"/>
                  <a:pt x="11981259" y="1197583"/>
                  <a:pt x="11999118" y="1092915"/>
                </a:cubicBezTo>
                <a:cubicBezTo>
                  <a:pt x="12002690" y="1055118"/>
                  <a:pt x="11995547" y="1014413"/>
                  <a:pt x="12027693" y="979524"/>
                </a:cubicBezTo>
                <a:cubicBezTo>
                  <a:pt x="12045553" y="959172"/>
                  <a:pt x="12066984" y="938820"/>
                  <a:pt x="12102703" y="953357"/>
                </a:cubicBezTo>
                <a:cubicBezTo>
                  <a:pt x="12127705" y="962080"/>
                  <a:pt x="12127705" y="985338"/>
                  <a:pt x="12120562" y="1005691"/>
                </a:cubicBezTo>
                <a:cubicBezTo>
                  <a:pt x="12081272" y="1090007"/>
                  <a:pt x="12070555" y="1180138"/>
                  <a:pt x="12056268" y="1267362"/>
                </a:cubicBezTo>
                <a:cubicBezTo>
                  <a:pt x="12052697" y="1281899"/>
                  <a:pt x="12045553" y="1296437"/>
                  <a:pt x="12081272" y="1310974"/>
                </a:cubicBezTo>
                <a:cubicBezTo>
                  <a:pt x="12113418" y="1209213"/>
                  <a:pt x="12156280" y="1110359"/>
                  <a:pt x="12191999" y="1008598"/>
                </a:cubicBezTo>
                <a:lnTo>
                  <a:pt x="12191999" y="6105653"/>
                </a:lnTo>
                <a:lnTo>
                  <a:pt x="0" y="6105653"/>
                </a:lnTo>
                <a:lnTo>
                  <a:pt x="0" y="927116"/>
                </a:lnTo>
                <a:lnTo>
                  <a:pt x="61930" y="902578"/>
                </a:lnTo>
                <a:cubicBezTo>
                  <a:pt x="91454" y="894128"/>
                  <a:pt x="122931" y="887949"/>
                  <a:pt x="155971" y="883588"/>
                </a:cubicBezTo>
                <a:cubicBezTo>
                  <a:pt x="223837" y="877773"/>
                  <a:pt x="245268" y="839976"/>
                  <a:pt x="277414" y="802179"/>
                </a:cubicBezTo>
                <a:cubicBezTo>
                  <a:pt x="388143" y="674251"/>
                  <a:pt x="488155" y="537601"/>
                  <a:pt x="638174" y="430025"/>
                </a:cubicBezTo>
                <a:cubicBezTo>
                  <a:pt x="620315" y="555046"/>
                  <a:pt x="520302" y="653899"/>
                  <a:pt x="477440" y="784735"/>
                </a:cubicBezTo>
                <a:cubicBezTo>
                  <a:pt x="641746" y="680066"/>
                  <a:pt x="727471" y="543415"/>
                  <a:pt x="827483" y="418395"/>
                </a:cubicBezTo>
                <a:cubicBezTo>
                  <a:pt x="873917" y="360246"/>
                  <a:pt x="931068" y="307912"/>
                  <a:pt x="956071" y="241040"/>
                </a:cubicBezTo>
                <a:cubicBezTo>
                  <a:pt x="961429" y="223595"/>
                  <a:pt x="972814" y="196338"/>
                  <a:pt x="999268" y="192386"/>
                </a:cubicBezTo>
                <a:cubicBezTo>
                  <a:pt x="1008086" y="191069"/>
                  <a:pt x="1018579" y="192341"/>
                  <a:pt x="1031080" y="197429"/>
                </a:cubicBezTo>
                <a:cubicBezTo>
                  <a:pt x="1073942" y="214873"/>
                  <a:pt x="1059654" y="246855"/>
                  <a:pt x="1048940" y="275930"/>
                </a:cubicBezTo>
                <a:cubicBezTo>
                  <a:pt x="1020365" y="345708"/>
                  <a:pt x="1020365" y="421303"/>
                  <a:pt x="1020365" y="517249"/>
                </a:cubicBezTo>
                <a:cubicBezTo>
                  <a:pt x="1156096" y="435840"/>
                  <a:pt x="1113233" y="287560"/>
                  <a:pt x="1256108" y="217780"/>
                </a:cubicBezTo>
                <a:cubicBezTo>
                  <a:pt x="1281111" y="305004"/>
                  <a:pt x="1231105" y="371876"/>
                  <a:pt x="1220389" y="441654"/>
                </a:cubicBezTo>
                <a:cubicBezTo>
                  <a:pt x="1209674" y="505619"/>
                  <a:pt x="1234677" y="520156"/>
                  <a:pt x="1313258" y="505619"/>
                </a:cubicBezTo>
                <a:cubicBezTo>
                  <a:pt x="1434702" y="482359"/>
                  <a:pt x="1495424" y="517249"/>
                  <a:pt x="1463277" y="610287"/>
                </a:cubicBezTo>
                <a:cubicBezTo>
                  <a:pt x="1431130" y="697511"/>
                  <a:pt x="1477565" y="706233"/>
                  <a:pt x="1545430" y="682974"/>
                </a:cubicBezTo>
                <a:cubicBezTo>
                  <a:pt x="1645442" y="648084"/>
                  <a:pt x="1724024" y="685881"/>
                  <a:pt x="1809749" y="712048"/>
                </a:cubicBezTo>
                <a:cubicBezTo>
                  <a:pt x="1938336" y="752753"/>
                  <a:pt x="2002630" y="735308"/>
                  <a:pt x="2099071" y="650992"/>
                </a:cubicBezTo>
                <a:cubicBezTo>
                  <a:pt x="2152648" y="601565"/>
                  <a:pt x="2199083" y="552138"/>
                  <a:pt x="2245518" y="482359"/>
                </a:cubicBezTo>
                <a:cubicBezTo>
                  <a:pt x="2270521" y="642269"/>
                  <a:pt x="2356245" y="476544"/>
                  <a:pt x="2409824" y="531786"/>
                </a:cubicBezTo>
                <a:cubicBezTo>
                  <a:pt x="2431255" y="645176"/>
                  <a:pt x="2259804" y="735308"/>
                  <a:pt x="2309812" y="889403"/>
                </a:cubicBezTo>
                <a:cubicBezTo>
                  <a:pt x="2456258" y="703326"/>
                  <a:pt x="2502693" y="493989"/>
                  <a:pt x="2699146" y="357339"/>
                </a:cubicBezTo>
                <a:cubicBezTo>
                  <a:pt x="2742008" y="389321"/>
                  <a:pt x="2699146" y="421303"/>
                  <a:pt x="2717006" y="447469"/>
                </a:cubicBezTo>
                <a:cubicBezTo>
                  <a:pt x="2727721" y="447469"/>
                  <a:pt x="2659854" y="752753"/>
                  <a:pt x="2938461" y="770197"/>
                </a:cubicBezTo>
                <a:cubicBezTo>
                  <a:pt x="2938461" y="776012"/>
                  <a:pt x="2938461" y="781827"/>
                  <a:pt x="2949178" y="787642"/>
                </a:cubicBezTo>
                <a:cubicBezTo>
                  <a:pt x="2988467" y="819624"/>
                  <a:pt x="3081336" y="790550"/>
                  <a:pt x="3088480" y="842883"/>
                </a:cubicBezTo>
                <a:cubicBezTo>
                  <a:pt x="3095624" y="901033"/>
                  <a:pt x="3127771" y="956275"/>
                  <a:pt x="3109911" y="1017331"/>
                </a:cubicBezTo>
                <a:cubicBezTo>
                  <a:pt x="3095624" y="1063850"/>
                  <a:pt x="3077765" y="1113276"/>
                  <a:pt x="3077765" y="1162704"/>
                </a:cubicBezTo>
                <a:cubicBezTo>
                  <a:pt x="3077765" y="1215038"/>
                  <a:pt x="2956320" y="1287724"/>
                  <a:pt x="3117055" y="1319707"/>
                </a:cubicBezTo>
                <a:cubicBezTo>
                  <a:pt x="3124198" y="1319707"/>
                  <a:pt x="3106339" y="1409837"/>
                  <a:pt x="3099196" y="1459264"/>
                </a:cubicBezTo>
                <a:cubicBezTo>
                  <a:pt x="3092052" y="1499968"/>
                  <a:pt x="3059905" y="1549396"/>
                  <a:pt x="3124198" y="1578470"/>
                </a:cubicBezTo>
                <a:cubicBezTo>
                  <a:pt x="3163490" y="1593007"/>
                  <a:pt x="3234927" y="1523228"/>
                  <a:pt x="3242071" y="1462171"/>
                </a:cubicBezTo>
                <a:cubicBezTo>
                  <a:pt x="3249214" y="1406930"/>
                  <a:pt x="3256358" y="1351689"/>
                  <a:pt x="3242071" y="1299354"/>
                </a:cubicBezTo>
                <a:cubicBezTo>
                  <a:pt x="3224212" y="1235390"/>
                  <a:pt x="3252786" y="1200500"/>
                  <a:pt x="3317080" y="1183056"/>
                </a:cubicBezTo>
                <a:cubicBezTo>
                  <a:pt x="3384945" y="1162704"/>
                  <a:pt x="3420664" y="1124907"/>
                  <a:pt x="3452811" y="1072572"/>
                </a:cubicBezTo>
                <a:cubicBezTo>
                  <a:pt x="3531392" y="944644"/>
                  <a:pt x="3624261" y="822532"/>
                  <a:pt x="3670696" y="682973"/>
                </a:cubicBezTo>
                <a:cubicBezTo>
                  <a:pt x="3677840" y="656807"/>
                  <a:pt x="3692127" y="624825"/>
                  <a:pt x="3752849" y="613194"/>
                </a:cubicBezTo>
                <a:cubicBezTo>
                  <a:pt x="3659980" y="991164"/>
                  <a:pt x="3420664" y="1334243"/>
                  <a:pt x="3434952" y="1723843"/>
                </a:cubicBezTo>
                <a:cubicBezTo>
                  <a:pt x="3509961" y="1619174"/>
                  <a:pt x="3513533" y="1494154"/>
                  <a:pt x="3567111" y="1380763"/>
                </a:cubicBezTo>
                <a:cubicBezTo>
                  <a:pt x="3606402" y="1462171"/>
                  <a:pt x="3563540" y="1537765"/>
                  <a:pt x="3542109" y="1613360"/>
                </a:cubicBezTo>
                <a:cubicBezTo>
                  <a:pt x="3524249" y="1677323"/>
                  <a:pt x="3520677" y="1735472"/>
                  <a:pt x="3631405" y="1741287"/>
                </a:cubicBezTo>
                <a:cubicBezTo>
                  <a:pt x="3642121" y="1741287"/>
                  <a:pt x="3649265" y="1741287"/>
                  <a:pt x="3659980" y="1741287"/>
                </a:cubicBezTo>
                <a:cubicBezTo>
                  <a:pt x="3706414" y="1718028"/>
                  <a:pt x="3727846" y="1686046"/>
                  <a:pt x="3742133" y="1645341"/>
                </a:cubicBezTo>
                <a:cubicBezTo>
                  <a:pt x="3749277" y="1622082"/>
                  <a:pt x="3763564" y="1590100"/>
                  <a:pt x="3795712" y="1590100"/>
                </a:cubicBezTo>
                <a:cubicBezTo>
                  <a:pt x="3917155" y="1593007"/>
                  <a:pt x="3952874" y="1514506"/>
                  <a:pt x="3988593" y="1438912"/>
                </a:cubicBezTo>
                <a:cubicBezTo>
                  <a:pt x="4049315" y="1479616"/>
                  <a:pt x="4006452" y="1514506"/>
                  <a:pt x="4010024" y="1546488"/>
                </a:cubicBezTo>
                <a:cubicBezTo>
                  <a:pt x="4013596" y="1566840"/>
                  <a:pt x="4017167" y="1587192"/>
                  <a:pt x="4049315" y="1587192"/>
                </a:cubicBezTo>
                <a:cubicBezTo>
                  <a:pt x="4074317" y="1587192"/>
                  <a:pt x="4106465" y="1578470"/>
                  <a:pt x="4106465" y="1558118"/>
                </a:cubicBezTo>
                <a:cubicBezTo>
                  <a:pt x="4110036" y="1430190"/>
                  <a:pt x="4281487" y="1357503"/>
                  <a:pt x="4281487" y="1223760"/>
                </a:cubicBezTo>
                <a:cubicBezTo>
                  <a:pt x="4281487" y="1142351"/>
                  <a:pt x="4377927" y="1264465"/>
                  <a:pt x="4417219" y="1197593"/>
                </a:cubicBezTo>
                <a:cubicBezTo>
                  <a:pt x="4427935" y="1183056"/>
                  <a:pt x="4442220" y="1238297"/>
                  <a:pt x="4438649" y="1261557"/>
                </a:cubicBezTo>
                <a:cubicBezTo>
                  <a:pt x="4435078" y="1284817"/>
                  <a:pt x="4410074" y="1305169"/>
                  <a:pt x="4427935" y="1334243"/>
                </a:cubicBezTo>
                <a:cubicBezTo>
                  <a:pt x="4492228" y="1348781"/>
                  <a:pt x="4517230" y="1310983"/>
                  <a:pt x="4535090" y="1276094"/>
                </a:cubicBezTo>
                <a:cubicBezTo>
                  <a:pt x="4577952" y="1200500"/>
                  <a:pt x="4627958" y="1124907"/>
                  <a:pt x="4642246" y="1040590"/>
                </a:cubicBezTo>
                <a:cubicBezTo>
                  <a:pt x="4645817" y="1011516"/>
                  <a:pt x="4663677" y="994071"/>
                  <a:pt x="4699396" y="996979"/>
                </a:cubicBezTo>
                <a:cubicBezTo>
                  <a:pt x="4745832" y="1002793"/>
                  <a:pt x="4731544" y="1031868"/>
                  <a:pt x="4727971" y="1055128"/>
                </a:cubicBezTo>
                <a:cubicBezTo>
                  <a:pt x="4724399" y="1069665"/>
                  <a:pt x="4713683" y="1084202"/>
                  <a:pt x="4738688" y="1098740"/>
                </a:cubicBezTo>
                <a:cubicBezTo>
                  <a:pt x="4992291" y="758568"/>
                  <a:pt x="4978002" y="578305"/>
                  <a:pt x="5185172" y="197429"/>
                </a:cubicBezTo>
                <a:cubicBezTo>
                  <a:pt x="5224462" y="281744"/>
                  <a:pt x="5195887" y="342801"/>
                  <a:pt x="5188744" y="400950"/>
                </a:cubicBezTo>
                <a:cubicBezTo>
                  <a:pt x="5170883" y="546323"/>
                  <a:pt x="5138736" y="456192"/>
                  <a:pt x="5117306" y="601565"/>
                </a:cubicBezTo>
                <a:cubicBezTo>
                  <a:pt x="5106590" y="671344"/>
                  <a:pt x="5070871" y="735308"/>
                  <a:pt x="5128021" y="813809"/>
                </a:cubicBezTo>
                <a:cubicBezTo>
                  <a:pt x="5167312" y="866143"/>
                  <a:pt x="5124450" y="950459"/>
                  <a:pt x="5092302" y="1014423"/>
                </a:cubicBezTo>
                <a:cubicBezTo>
                  <a:pt x="5063727" y="1066758"/>
                  <a:pt x="5056585" y="1119092"/>
                  <a:pt x="5092302" y="1188871"/>
                </a:cubicBezTo>
                <a:cubicBezTo>
                  <a:pt x="5113734" y="1124907"/>
                  <a:pt x="5131592" y="1075480"/>
                  <a:pt x="5145880" y="1026053"/>
                </a:cubicBezTo>
                <a:cubicBezTo>
                  <a:pt x="5156596" y="985349"/>
                  <a:pt x="5181600" y="962089"/>
                  <a:pt x="5235177" y="964997"/>
                </a:cubicBezTo>
                <a:cubicBezTo>
                  <a:pt x="5263752" y="964997"/>
                  <a:pt x="5303044" y="956275"/>
                  <a:pt x="5317331" y="985349"/>
                </a:cubicBezTo>
                <a:cubicBezTo>
                  <a:pt x="5331618" y="1008608"/>
                  <a:pt x="5317331" y="1040590"/>
                  <a:pt x="5292327" y="1052221"/>
                </a:cubicBezTo>
                <a:cubicBezTo>
                  <a:pt x="5245894" y="1066758"/>
                  <a:pt x="5203031" y="1081295"/>
                  <a:pt x="5199458" y="1130722"/>
                </a:cubicBezTo>
                <a:cubicBezTo>
                  <a:pt x="5192315" y="1197593"/>
                  <a:pt x="5220889" y="1159796"/>
                  <a:pt x="5256608" y="1148166"/>
                </a:cubicBezTo>
                <a:cubicBezTo>
                  <a:pt x="5295899" y="1136536"/>
                  <a:pt x="5306616" y="1171426"/>
                  <a:pt x="5299471" y="1194686"/>
                </a:cubicBezTo>
                <a:cubicBezTo>
                  <a:pt x="5267324" y="1281909"/>
                  <a:pt x="5324474" y="1372040"/>
                  <a:pt x="5278039" y="1462171"/>
                </a:cubicBezTo>
                <a:cubicBezTo>
                  <a:pt x="5392339" y="1438912"/>
                  <a:pt x="5442347" y="1389485"/>
                  <a:pt x="5460205" y="1284817"/>
                </a:cubicBezTo>
                <a:cubicBezTo>
                  <a:pt x="5463777" y="1247020"/>
                  <a:pt x="5456634" y="1206315"/>
                  <a:pt x="5488780" y="1171426"/>
                </a:cubicBezTo>
                <a:cubicBezTo>
                  <a:pt x="5502175" y="1156162"/>
                  <a:pt x="5517579" y="1140898"/>
                  <a:pt x="5539513" y="1140353"/>
                </a:cubicBezTo>
                <a:lnTo>
                  <a:pt x="5552720" y="1143022"/>
                </a:lnTo>
                <a:lnTo>
                  <a:pt x="5574208" y="1115811"/>
                </a:lnTo>
                <a:cubicBezTo>
                  <a:pt x="5609034" y="1085646"/>
                  <a:pt x="5659040" y="1068202"/>
                  <a:pt x="5734050" y="1075470"/>
                </a:cubicBezTo>
                <a:cubicBezTo>
                  <a:pt x="5776912" y="1078377"/>
                  <a:pt x="5809058" y="1055118"/>
                  <a:pt x="5798343" y="1020228"/>
                </a:cubicBezTo>
                <a:cubicBezTo>
                  <a:pt x="5776912" y="953357"/>
                  <a:pt x="5837634" y="921375"/>
                  <a:pt x="5884068" y="883578"/>
                </a:cubicBezTo>
                <a:cubicBezTo>
                  <a:pt x="5966221" y="816706"/>
                  <a:pt x="6051947" y="752742"/>
                  <a:pt x="6066234" y="645166"/>
                </a:cubicBezTo>
                <a:cubicBezTo>
                  <a:pt x="6130528" y="665519"/>
                  <a:pt x="6123384" y="700408"/>
                  <a:pt x="6109096" y="732391"/>
                </a:cubicBezTo>
                <a:cubicBezTo>
                  <a:pt x="6073377" y="816706"/>
                  <a:pt x="6034087" y="901023"/>
                  <a:pt x="5998368" y="985338"/>
                </a:cubicBezTo>
                <a:cubicBezTo>
                  <a:pt x="5976937" y="1040581"/>
                  <a:pt x="5944790" y="1095822"/>
                  <a:pt x="5969793" y="1168509"/>
                </a:cubicBezTo>
                <a:cubicBezTo>
                  <a:pt x="6098380" y="1104545"/>
                  <a:pt x="6123384" y="996969"/>
                  <a:pt x="6162674" y="909745"/>
                </a:cubicBezTo>
                <a:cubicBezTo>
                  <a:pt x="6212681" y="802169"/>
                  <a:pt x="6305549" y="738205"/>
                  <a:pt x="6412705" y="659704"/>
                </a:cubicBezTo>
                <a:cubicBezTo>
                  <a:pt x="6441280" y="738205"/>
                  <a:pt x="6362699" y="787632"/>
                  <a:pt x="6366271" y="851596"/>
                </a:cubicBezTo>
                <a:cubicBezTo>
                  <a:pt x="6376987" y="854503"/>
                  <a:pt x="6398418" y="860319"/>
                  <a:pt x="6398418" y="860319"/>
                </a:cubicBezTo>
                <a:cubicBezTo>
                  <a:pt x="6455568" y="755650"/>
                  <a:pt x="6562724" y="709131"/>
                  <a:pt x="6694884" y="691686"/>
                </a:cubicBezTo>
                <a:cubicBezTo>
                  <a:pt x="6762750" y="685871"/>
                  <a:pt x="6784181" y="648074"/>
                  <a:pt x="6816327" y="610277"/>
                </a:cubicBezTo>
                <a:cubicBezTo>
                  <a:pt x="6927056" y="482349"/>
                  <a:pt x="7027068" y="345699"/>
                  <a:pt x="7177087" y="238123"/>
                </a:cubicBezTo>
                <a:cubicBezTo>
                  <a:pt x="7159228" y="363144"/>
                  <a:pt x="7059215" y="461997"/>
                  <a:pt x="7016353" y="592833"/>
                </a:cubicBezTo>
                <a:cubicBezTo>
                  <a:pt x="7180659" y="488164"/>
                  <a:pt x="7266384" y="351513"/>
                  <a:pt x="7366396" y="226493"/>
                </a:cubicBezTo>
                <a:cubicBezTo>
                  <a:pt x="7412830" y="168344"/>
                  <a:pt x="7469981" y="116010"/>
                  <a:pt x="7494984" y="49138"/>
                </a:cubicBezTo>
                <a:cubicBezTo>
                  <a:pt x="7500342" y="31693"/>
                  <a:pt x="7511727" y="4436"/>
                  <a:pt x="7538181" y="484"/>
                </a:cubicBezTo>
                <a:close/>
              </a:path>
            </a:pathLst>
          </a:custGeom>
          <a:solidFill>
            <a:srgbClr val="A37FB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9E3117F-BAC3-C376-4E85-04C679096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t-BR"/>
              <a:t>Roteiro geral da aula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581C3400-696F-8113-4017-D0037F87A3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4116249"/>
              </p:ext>
            </p:extLst>
          </p:nvPr>
        </p:nvGraphicFramePr>
        <p:xfrm>
          <a:off x="838200" y="2011363"/>
          <a:ext cx="10515600" cy="4160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752381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2" name="Freeform: Shape 26631">
            <a:extLst>
              <a:ext uri="{FF2B5EF4-FFF2-40B4-BE49-F238E27FC236}">
                <a16:creationId xmlns:a16="http://schemas.microsoft.com/office/drawing/2014/main" id="{13B7BB51-92B8-4089-8DAB-1202A4D1C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315111"/>
            <a:ext cx="3021543" cy="1435442"/>
          </a:xfrm>
          <a:custGeom>
            <a:avLst/>
            <a:gdLst/>
            <a:ahLst/>
            <a:cxnLst/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 useBgFill="1">
        <p:nvSpPr>
          <p:cNvPr id="26634" name="Rectangle 26633">
            <a:extLst>
              <a:ext uri="{FF2B5EF4-FFF2-40B4-BE49-F238E27FC236}">
                <a16:creationId xmlns:a16="http://schemas.microsoft.com/office/drawing/2014/main" id="{FBE20309-1FB9-4818-BAFA-9C4C05341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36" name="Freeform: Shape 26635">
            <a:extLst>
              <a:ext uri="{FF2B5EF4-FFF2-40B4-BE49-F238E27FC236}">
                <a16:creationId xmlns:a16="http://schemas.microsoft.com/office/drawing/2014/main" id="{FBD77573-9EF2-4C35-8285-A1CF6FBB0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5511704" cy="6858000"/>
          </a:xfrm>
          <a:custGeom>
            <a:avLst/>
            <a:gdLst>
              <a:gd name="connsiteX0" fmla="*/ 5511704 w 5511704"/>
              <a:gd name="connsiteY0" fmla="*/ 0 h 6886576"/>
              <a:gd name="connsiteX1" fmla="*/ 1008599 w 5511704"/>
              <a:gd name="connsiteY1" fmla="*/ 0 h 6886576"/>
              <a:gd name="connsiteX2" fmla="*/ 1310975 w 5511704"/>
              <a:gd name="connsiteY2" fmla="*/ 110728 h 6886576"/>
              <a:gd name="connsiteX3" fmla="*/ 1267362 w 5511704"/>
              <a:gd name="connsiteY3" fmla="*/ 135731 h 6886576"/>
              <a:gd name="connsiteX4" fmla="*/ 1005692 w 5511704"/>
              <a:gd name="connsiteY4" fmla="*/ 71437 h 6886576"/>
              <a:gd name="connsiteX5" fmla="*/ 953358 w 5511704"/>
              <a:gd name="connsiteY5" fmla="*/ 89297 h 6886576"/>
              <a:gd name="connsiteX6" fmla="*/ 979525 w 5511704"/>
              <a:gd name="connsiteY6" fmla="*/ 164307 h 6886576"/>
              <a:gd name="connsiteX7" fmla="*/ 1092915 w 5511704"/>
              <a:gd name="connsiteY7" fmla="*/ 192882 h 6886576"/>
              <a:gd name="connsiteX8" fmla="*/ 1270270 w 5511704"/>
              <a:gd name="connsiteY8" fmla="*/ 375047 h 6886576"/>
              <a:gd name="connsiteX9" fmla="*/ 1002784 w 5511704"/>
              <a:gd name="connsiteY9" fmla="*/ 353615 h 6886576"/>
              <a:gd name="connsiteX10" fmla="*/ 956265 w 5511704"/>
              <a:gd name="connsiteY10" fmla="*/ 396479 h 6886576"/>
              <a:gd name="connsiteX11" fmla="*/ 938820 w 5511704"/>
              <a:gd name="connsiteY11" fmla="*/ 453629 h 6886576"/>
              <a:gd name="connsiteX12" fmla="*/ 860319 w 5511704"/>
              <a:gd name="connsiteY12" fmla="*/ 360759 h 6886576"/>
              <a:gd name="connsiteX13" fmla="*/ 793447 w 5511704"/>
              <a:gd name="connsiteY13" fmla="*/ 335757 h 6886576"/>
              <a:gd name="connsiteX14" fmla="*/ 773095 w 5511704"/>
              <a:gd name="connsiteY14" fmla="*/ 417910 h 6886576"/>
              <a:gd name="connsiteX15" fmla="*/ 834151 w 5511704"/>
              <a:gd name="connsiteY15" fmla="*/ 507206 h 6886576"/>
              <a:gd name="connsiteX16" fmla="*/ 996969 w 5511704"/>
              <a:gd name="connsiteY16" fmla="*/ 560785 h 6886576"/>
              <a:gd name="connsiteX17" fmla="*/ 822522 w 5511704"/>
              <a:gd name="connsiteY17" fmla="*/ 560785 h 6886576"/>
              <a:gd name="connsiteX18" fmla="*/ 621908 w 5511704"/>
              <a:gd name="connsiteY18" fmla="*/ 525066 h 6886576"/>
              <a:gd name="connsiteX19" fmla="*/ 409664 w 5511704"/>
              <a:gd name="connsiteY19" fmla="*/ 535781 h 6886576"/>
              <a:gd name="connsiteX20" fmla="*/ 209049 w 5511704"/>
              <a:gd name="connsiteY20" fmla="*/ 464344 h 6886576"/>
              <a:gd name="connsiteX21" fmla="*/ 5527 w 5511704"/>
              <a:gd name="connsiteY21" fmla="*/ 467916 h 6886576"/>
              <a:gd name="connsiteX22" fmla="*/ 906838 w 5511704"/>
              <a:gd name="connsiteY22" fmla="*/ 914400 h 6886576"/>
              <a:gd name="connsiteX23" fmla="*/ 863226 w 5511704"/>
              <a:gd name="connsiteY23" fmla="*/ 925116 h 6886576"/>
              <a:gd name="connsiteX24" fmla="*/ 805077 w 5511704"/>
              <a:gd name="connsiteY24" fmla="*/ 953691 h 6886576"/>
              <a:gd name="connsiteX25" fmla="*/ 848689 w 5511704"/>
              <a:gd name="connsiteY25" fmla="*/ 1010841 h 6886576"/>
              <a:gd name="connsiteX26" fmla="*/ 1084193 w 5511704"/>
              <a:gd name="connsiteY26" fmla="*/ 1117997 h 6886576"/>
              <a:gd name="connsiteX27" fmla="*/ 1142342 w 5511704"/>
              <a:gd name="connsiteY27" fmla="*/ 1225153 h 6886576"/>
              <a:gd name="connsiteX28" fmla="*/ 1069655 w 5511704"/>
              <a:gd name="connsiteY28" fmla="*/ 1214438 h 6886576"/>
              <a:gd name="connsiteX29" fmla="*/ 1005692 w 5511704"/>
              <a:gd name="connsiteY29" fmla="*/ 1235869 h 6886576"/>
              <a:gd name="connsiteX30" fmla="*/ 1031858 w 5511704"/>
              <a:gd name="connsiteY30" fmla="*/ 1371600 h 6886576"/>
              <a:gd name="connsiteX31" fmla="*/ 1366216 w 5511704"/>
              <a:gd name="connsiteY31" fmla="*/ 1546622 h 6886576"/>
              <a:gd name="connsiteX32" fmla="*/ 1395290 w 5511704"/>
              <a:gd name="connsiteY32" fmla="*/ 1603772 h 6886576"/>
              <a:gd name="connsiteX33" fmla="*/ 1354586 w 5511704"/>
              <a:gd name="connsiteY33" fmla="*/ 1643063 h 6886576"/>
              <a:gd name="connsiteX34" fmla="*/ 1247011 w 5511704"/>
              <a:gd name="connsiteY34" fmla="*/ 1664494 h 6886576"/>
              <a:gd name="connsiteX35" fmla="*/ 1398198 w 5511704"/>
              <a:gd name="connsiteY35" fmla="*/ 1857375 h 6886576"/>
              <a:gd name="connsiteX36" fmla="*/ 1453440 w 5511704"/>
              <a:gd name="connsiteY36" fmla="*/ 1910954 h 6886576"/>
              <a:gd name="connsiteX37" fmla="*/ 1549386 w 5511704"/>
              <a:gd name="connsiteY37" fmla="*/ 1993106 h 6886576"/>
              <a:gd name="connsiteX38" fmla="*/ 1549386 w 5511704"/>
              <a:gd name="connsiteY38" fmla="*/ 2021681 h 6886576"/>
              <a:gd name="connsiteX39" fmla="*/ 1421458 w 5511704"/>
              <a:gd name="connsiteY39" fmla="*/ 2110978 h 6886576"/>
              <a:gd name="connsiteX40" fmla="*/ 1188861 w 5511704"/>
              <a:gd name="connsiteY40" fmla="*/ 2085976 h 6886576"/>
              <a:gd name="connsiteX41" fmla="*/ 1531941 w 5511704"/>
              <a:gd name="connsiteY41" fmla="*/ 2218135 h 6886576"/>
              <a:gd name="connsiteX42" fmla="*/ 421293 w 5511704"/>
              <a:gd name="connsiteY42" fmla="*/ 1900238 h 6886576"/>
              <a:gd name="connsiteX43" fmla="*/ 491072 w 5511704"/>
              <a:gd name="connsiteY43" fmla="*/ 1982391 h 6886576"/>
              <a:gd name="connsiteX44" fmla="*/ 880671 w 5511704"/>
              <a:gd name="connsiteY44" fmla="*/ 2200276 h 6886576"/>
              <a:gd name="connsiteX45" fmla="*/ 991154 w 5511704"/>
              <a:gd name="connsiteY45" fmla="*/ 2336007 h 6886576"/>
              <a:gd name="connsiteX46" fmla="*/ 1107453 w 5511704"/>
              <a:gd name="connsiteY46" fmla="*/ 2411016 h 6886576"/>
              <a:gd name="connsiteX47" fmla="*/ 1270270 w 5511704"/>
              <a:gd name="connsiteY47" fmla="*/ 2411016 h 6886576"/>
              <a:gd name="connsiteX48" fmla="*/ 1386568 w 5511704"/>
              <a:gd name="connsiteY48" fmla="*/ 2528889 h 6886576"/>
              <a:gd name="connsiteX49" fmla="*/ 1267362 w 5511704"/>
              <a:gd name="connsiteY49" fmla="*/ 2553891 h 6886576"/>
              <a:gd name="connsiteX50" fmla="*/ 1127805 w 5511704"/>
              <a:gd name="connsiteY50" fmla="*/ 2536032 h 6886576"/>
              <a:gd name="connsiteX51" fmla="*/ 970802 w 5511704"/>
              <a:gd name="connsiteY51" fmla="*/ 2575322 h 6886576"/>
              <a:gd name="connsiteX52" fmla="*/ 825429 w 5511704"/>
              <a:gd name="connsiteY52" fmla="*/ 2543176 h 6886576"/>
              <a:gd name="connsiteX53" fmla="*/ 650982 w 5511704"/>
              <a:gd name="connsiteY53" fmla="*/ 2564607 h 6886576"/>
              <a:gd name="connsiteX54" fmla="*/ 595740 w 5511704"/>
              <a:gd name="connsiteY54" fmla="*/ 2703909 h 6886576"/>
              <a:gd name="connsiteX55" fmla="*/ 578296 w 5511704"/>
              <a:gd name="connsiteY55" fmla="*/ 2714626 h 6886576"/>
              <a:gd name="connsiteX56" fmla="*/ 255568 w 5511704"/>
              <a:gd name="connsiteY56" fmla="*/ 2936081 h 6886576"/>
              <a:gd name="connsiteX57" fmla="*/ 165437 w 5511704"/>
              <a:gd name="connsiteY57" fmla="*/ 2953941 h 6886576"/>
              <a:gd name="connsiteX58" fmla="*/ 697501 w 5511704"/>
              <a:gd name="connsiteY58" fmla="*/ 3343275 h 6886576"/>
              <a:gd name="connsiteX59" fmla="*/ 339884 w 5511704"/>
              <a:gd name="connsiteY59" fmla="*/ 3243263 h 6886576"/>
              <a:gd name="connsiteX60" fmla="*/ 290458 w 5511704"/>
              <a:gd name="connsiteY60" fmla="*/ 3407569 h 6886576"/>
              <a:gd name="connsiteX61" fmla="*/ 459090 w 5511704"/>
              <a:gd name="connsiteY61" fmla="*/ 3554016 h 6886576"/>
              <a:gd name="connsiteX62" fmla="*/ 520147 w 5511704"/>
              <a:gd name="connsiteY62" fmla="*/ 3843338 h 6886576"/>
              <a:gd name="connsiteX63" fmla="*/ 491072 w 5511704"/>
              <a:gd name="connsiteY63" fmla="*/ 4107657 h 6886576"/>
              <a:gd name="connsiteX64" fmla="*/ 418386 w 5511704"/>
              <a:gd name="connsiteY64" fmla="*/ 4189810 h 6886576"/>
              <a:gd name="connsiteX65" fmla="*/ 313718 w 5511704"/>
              <a:gd name="connsiteY65" fmla="*/ 4339829 h 6886576"/>
              <a:gd name="connsiteX66" fmla="*/ 249753 w 5511704"/>
              <a:gd name="connsiteY66" fmla="*/ 4432698 h 6886576"/>
              <a:gd name="connsiteX67" fmla="*/ 25879 w 5511704"/>
              <a:gd name="connsiteY67" fmla="*/ 4396979 h 6886576"/>
              <a:gd name="connsiteX68" fmla="*/ 325347 w 5511704"/>
              <a:gd name="connsiteY68" fmla="*/ 4632722 h 6886576"/>
              <a:gd name="connsiteX69" fmla="*/ 84029 w 5511704"/>
              <a:gd name="connsiteY69" fmla="*/ 4604147 h 6886576"/>
              <a:gd name="connsiteX70" fmla="*/ 5527 w 5511704"/>
              <a:gd name="connsiteY70" fmla="*/ 4622007 h 6886576"/>
              <a:gd name="connsiteX71" fmla="*/ 49139 w 5511704"/>
              <a:gd name="connsiteY71" fmla="*/ 4697016 h 6886576"/>
              <a:gd name="connsiteX72" fmla="*/ 226494 w 5511704"/>
              <a:gd name="connsiteY72" fmla="*/ 4825604 h 6886576"/>
              <a:gd name="connsiteX73" fmla="*/ 592833 w 5511704"/>
              <a:gd name="connsiteY73" fmla="*/ 5175647 h 6886576"/>
              <a:gd name="connsiteX74" fmla="*/ 238123 w 5511704"/>
              <a:gd name="connsiteY74" fmla="*/ 5014913 h 6886576"/>
              <a:gd name="connsiteX75" fmla="*/ 610278 w 5511704"/>
              <a:gd name="connsiteY75" fmla="*/ 5375673 h 6886576"/>
              <a:gd name="connsiteX76" fmla="*/ 691686 w 5511704"/>
              <a:gd name="connsiteY76" fmla="*/ 5497116 h 6886576"/>
              <a:gd name="connsiteX77" fmla="*/ 860319 w 5511704"/>
              <a:gd name="connsiteY77" fmla="*/ 5793582 h 6886576"/>
              <a:gd name="connsiteX78" fmla="*/ 851597 w 5511704"/>
              <a:gd name="connsiteY78" fmla="*/ 5825729 h 6886576"/>
              <a:gd name="connsiteX79" fmla="*/ 659704 w 5511704"/>
              <a:gd name="connsiteY79" fmla="*/ 5779295 h 6886576"/>
              <a:gd name="connsiteX80" fmla="*/ 909746 w 5511704"/>
              <a:gd name="connsiteY80" fmla="*/ 6029326 h 6886576"/>
              <a:gd name="connsiteX81" fmla="*/ 1168509 w 5511704"/>
              <a:gd name="connsiteY81" fmla="*/ 6222207 h 6886576"/>
              <a:gd name="connsiteX82" fmla="*/ 985339 w 5511704"/>
              <a:gd name="connsiteY82" fmla="*/ 6193632 h 6886576"/>
              <a:gd name="connsiteX83" fmla="*/ 732391 w 5511704"/>
              <a:gd name="connsiteY83" fmla="*/ 6082904 h 6886576"/>
              <a:gd name="connsiteX84" fmla="*/ 645167 w 5511704"/>
              <a:gd name="connsiteY84" fmla="*/ 6125766 h 6886576"/>
              <a:gd name="connsiteX85" fmla="*/ 883579 w 5511704"/>
              <a:gd name="connsiteY85" fmla="*/ 6307932 h 6886576"/>
              <a:gd name="connsiteX86" fmla="*/ 1020229 w 5511704"/>
              <a:gd name="connsiteY86" fmla="*/ 6393657 h 6886576"/>
              <a:gd name="connsiteX87" fmla="*/ 1075471 w 5511704"/>
              <a:gd name="connsiteY87" fmla="*/ 6457950 h 6886576"/>
              <a:gd name="connsiteX88" fmla="*/ 1232473 w 5511704"/>
              <a:gd name="connsiteY88" fmla="*/ 6686551 h 6886576"/>
              <a:gd name="connsiteX89" fmla="*/ 1592997 w 5511704"/>
              <a:gd name="connsiteY89" fmla="*/ 6886576 h 6886576"/>
              <a:gd name="connsiteX90" fmla="*/ 5511704 w 5511704"/>
              <a:gd name="connsiteY90" fmla="*/ 6886576 h 688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5511704" h="6886576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rgbClr val="A37FBA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626" name="Título 1">
            <a:extLst>
              <a:ext uri="{FF2B5EF4-FFF2-40B4-BE49-F238E27FC236}">
                <a16:creationId xmlns:a16="http://schemas.microsoft.com/office/drawing/2014/main" id="{858914EC-6A60-16CF-70B4-E5A5BAEB7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3312"/>
            <a:ext cx="3524250" cy="54313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pt-BR" i="1"/>
              <a:t>Para não dizer que não falei da Globo</a:t>
            </a:r>
          </a:p>
        </p:txBody>
      </p:sp>
      <p:sp>
        <p:nvSpPr>
          <p:cNvPr id="26627" name="Subtítulo 2">
            <a:extLst>
              <a:ext uri="{FF2B5EF4-FFF2-40B4-BE49-F238E27FC236}">
                <a16:creationId xmlns:a16="http://schemas.microsoft.com/office/drawing/2014/main" id="{916F8A5B-D412-28C2-5562-5CACB22CA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713313"/>
            <a:ext cx="5257801" cy="54313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pt-BR" dirty="0">
                <a:hlinkClick r:id="rId2"/>
              </a:rPr>
              <a:t>http://g1.globo.com/jornal-nacional/noticia/2015/06/medicos-e-advogados-fazem-esforco-para-evitar-uso-de-termos-tecnicos.html</a:t>
            </a:r>
            <a:endParaRPr lang="en-US" altLang="pt-BR" dirty="0"/>
          </a:p>
          <a:p>
            <a:endParaRPr lang="en-US" altLang="pt-BR" sz="2000"/>
          </a:p>
        </p:txBody>
      </p:sp>
    </p:spTree>
    <p:extLst>
      <p:ext uri="{BB962C8B-B14F-4D97-AF65-F5344CB8AC3E}">
        <p14:creationId xmlns:p14="http://schemas.microsoft.com/office/powerpoint/2010/main" val="26980839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92"/>
          <p:cNvSpPr txBox="1"/>
          <p:nvPr/>
        </p:nvSpPr>
        <p:spPr>
          <a:xfrm>
            <a:off x="1845329" y="2475252"/>
            <a:ext cx="3201082" cy="2505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278" tIns="105278" rIns="105278" bIns="105278" anchor="t" anchorCtr="0">
            <a:noAutofit/>
          </a:bodyPr>
          <a:lstStyle/>
          <a:p>
            <a:pPr>
              <a:lnSpc>
                <a:spcPct val="115000"/>
              </a:lnSpc>
              <a:buSzPts val="1400"/>
            </a:pPr>
            <a:r>
              <a:rPr lang="pt-BR" sz="4173" b="1">
                <a:solidFill>
                  <a:srgbClr val="FFAB40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r>
              <a:rPr lang="pt-BR" sz="2087" b="1">
                <a:latin typeface="Open Sans"/>
                <a:ea typeface="Open Sans"/>
                <a:cs typeface="Open Sans"/>
                <a:sym typeface="Open Sans"/>
              </a:rPr>
              <a:t> entre cada 10 brasileiras e brasileiros</a:t>
            </a:r>
            <a:r>
              <a:rPr lang="pt-BR" sz="2087">
                <a:latin typeface="Open Sans"/>
                <a:ea typeface="Open Sans"/>
                <a:cs typeface="Open Sans"/>
                <a:sym typeface="Open Sans"/>
              </a:rPr>
              <a:t> com idade entre 15 e 64 anos são </a:t>
            </a:r>
            <a:r>
              <a:rPr lang="pt-BR" sz="2087" b="1">
                <a:solidFill>
                  <a:srgbClr val="FFAB40"/>
                </a:solidFill>
                <a:latin typeface="Open Sans"/>
                <a:ea typeface="Open Sans"/>
                <a:cs typeface="Open Sans"/>
                <a:sym typeface="Open Sans"/>
              </a:rPr>
              <a:t>analfabetos funcionais</a:t>
            </a:r>
            <a:r>
              <a:rPr lang="pt-BR" sz="1270">
                <a:latin typeface="Open Sans"/>
                <a:ea typeface="Open Sans"/>
                <a:cs typeface="Open Sans"/>
                <a:sym typeface="Open Sans"/>
              </a:rPr>
              <a:t>*</a:t>
            </a:r>
            <a:r>
              <a:rPr lang="pt-BR" sz="2087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endParaRPr sz="2087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endParaRPr sz="1633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3" name="Google Shape;463;p92"/>
          <p:cNvSpPr txBox="1"/>
          <p:nvPr/>
        </p:nvSpPr>
        <p:spPr>
          <a:xfrm>
            <a:off x="2692747" y="5194252"/>
            <a:ext cx="2697324" cy="395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278" tIns="105278" rIns="105278" bIns="105278" anchor="t" anchorCtr="0">
            <a:noAutofit/>
          </a:bodyPr>
          <a:lstStyle/>
          <a:p>
            <a:r>
              <a:rPr lang="pt-BR" sz="998">
                <a:latin typeface="Open Sans"/>
                <a:ea typeface="Open Sans"/>
                <a:cs typeface="Open Sans"/>
                <a:sym typeface="Open Sans"/>
              </a:rPr>
              <a:t>*ONG Ação Educativa e Instituto Paulo Montenegro, 2018.</a:t>
            </a:r>
            <a:endParaRPr sz="998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64" name="Google Shape;464;p92"/>
          <p:cNvPicPr preferRelativeResize="0"/>
          <p:nvPr/>
        </p:nvPicPr>
        <p:blipFill rotWithShape="1">
          <a:blip r:embed="rId3">
            <a:alphaModFix/>
          </a:blip>
          <a:srcRect r="91001"/>
          <a:stretch/>
        </p:blipFill>
        <p:spPr>
          <a:xfrm>
            <a:off x="6506175" y="1447353"/>
            <a:ext cx="332785" cy="1593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92"/>
          <p:cNvPicPr preferRelativeResize="0"/>
          <p:nvPr/>
        </p:nvPicPr>
        <p:blipFill rotWithShape="1">
          <a:blip r:embed="rId3">
            <a:alphaModFix/>
          </a:blip>
          <a:srcRect l="18780" r="69465"/>
          <a:stretch/>
        </p:blipFill>
        <p:spPr>
          <a:xfrm>
            <a:off x="6922854" y="1447353"/>
            <a:ext cx="434684" cy="15930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6" name="Google Shape;466;p92"/>
          <p:cNvGrpSpPr/>
          <p:nvPr/>
        </p:nvGrpSpPr>
        <p:grpSpPr>
          <a:xfrm>
            <a:off x="7357370" y="1413574"/>
            <a:ext cx="487979" cy="1593189"/>
            <a:chOff x="1894975" y="562550"/>
            <a:chExt cx="1019148" cy="3377950"/>
          </a:xfrm>
        </p:grpSpPr>
        <p:pic>
          <p:nvPicPr>
            <p:cNvPr id="467" name="Google Shape;467;p92"/>
            <p:cNvPicPr preferRelativeResize="0"/>
            <p:nvPr/>
          </p:nvPicPr>
          <p:blipFill rotWithShape="1">
            <a:blip r:embed="rId3">
              <a:alphaModFix/>
            </a:blip>
            <a:srcRect l="48254" r="39990"/>
            <a:stretch/>
          </p:blipFill>
          <p:spPr>
            <a:xfrm>
              <a:off x="2006449" y="562550"/>
              <a:ext cx="907674" cy="3377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8" name="Google Shape;468;p92"/>
            <p:cNvSpPr/>
            <p:nvPr/>
          </p:nvSpPr>
          <p:spPr>
            <a:xfrm>
              <a:off x="2006450" y="2938000"/>
              <a:ext cx="175200" cy="947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05278" tIns="105278" rIns="105278" bIns="105278" anchor="ctr" anchorCtr="0">
              <a:noAutofit/>
            </a:bodyPr>
            <a:lstStyle/>
            <a:p>
              <a:endParaRPr sz="1270"/>
            </a:p>
          </p:txBody>
        </p:sp>
        <p:sp>
          <p:nvSpPr>
            <p:cNvPr id="469" name="Google Shape;469;p92"/>
            <p:cNvSpPr/>
            <p:nvPr/>
          </p:nvSpPr>
          <p:spPr>
            <a:xfrm>
              <a:off x="1894975" y="2294175"/>
              <a:ext cx="175200" cy="1449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05278" tIns="105278" rIns="105278" bIns="105278" anchor="ctr" anchorCtr="0">
              <a:noAutofit/>
            </a:bodyPr>
            <a:lstStyle/>
            <a:p>
              <a:endParaRPr sz="1270"/>
            </a:p>
          </p:txBody>
        </p:sp>
      </p:grpSp>
      <p:pic>
        <p:nvPicPr>
          <p:cNvPr id="470" name="Google Shape;470;p92"/>
          <p:cNvPicPr preferRelativeResize="0"/>
          <p:nvPr/>
        </p:nvPicPr>
        <p:blipFill rotWithShape="1">
          <a:blip r:embed="rId3">
            <a:alphaModFix/>
          </a:blip>
          <a:srcRect l="89292"/>
          <a:stretch/>
        </p:blipFill>
        <p:spPr>
          <a:xfrm>
            <a:off x="7884708" y="1551806"/>
            <a:ext cx="395965" cy="1593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92"/>
          <p:cNvPicPr preferRelativeResize="0"/>
          <p:nvPr/>
        </p:nvPicPr>
        <p:blipFill rotWithShape="1">
          <a:blip r:embed="rId4">
            <a:alphaModFix/>
          </a:blip>
          <a:srcRect l="59674" r="23474"/>
          <a:stretch/>
        </p:blipFill>
        <p:spPr>
          <a:xfrm>
            <a:off x="8363832" y="1480306"/>
            <a:ext cx="532050" cy="17360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2" name="Google Shape;472;p92"/>
          <p:cNvGrpSpPr/>
          <p:nvPr/>
        </p:nvGrpSpPr>
        <p:grpSpPr>
          <a:xfrm>
            <a:off x="6377657" y="2964264"/>
            <a:ext cx="4667169" cy="2755835"/>
            <a:chOff x="445943" y="3359514"/>
            <a:chExt cx="4809020" cy="2066811"/>
          </a:xfrm>
        </p:grpSpPr>
        <p:sp>
          <p:nvSpPr>
            <p:cNvPr id="473" name="Google Shape;473;p92"/>
            <p:cNvSpPr txBox="1"/>
            <p:nvPr/>
          </p:nvSpPr>
          <p:spPr>
            <a:xfrm>
              <a:off x="445943" y="3359514"/>
              <a:ext cx="4456800" cy="180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5278" tIns="105278" rIns="105278" bIns="105278" anchor="t" anchorCtr="0"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pt-BR" sz="2087">
                  <a:latin typeface="Open Sans"/>
                  <a:ea typeface="Open Sans"/>
                  <a:cs typeface="Open Sans"/>
                  <a:sym typeface="Open Sans"/>
                </a:rPr>
                <a:t>Cerca de</a:t>
              </a:r>
              <a:r>
                <a:rPr lang="pt-BR" sz="4173"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pt-BR" sz="4173" b="1">
                  <a:solidFill>
                    <a:srgbClr val="FFAB40"/>
                  </a:solidFill>
                  <a:latin typeface="Open Sans"/>
                  <a:ea typeface="Open Sans"/>
                  <a:cs typeface="Open Sans"/>
                  <a:sym typeface="Open Sans"/>
                </a:rPr>
                <a:t>1</a:t>
              </a:r>
              <a:r>
                <a:rPr lang="pt-BR" sz="2722" b="1">
                  <a:solidFill>
                    <a:srgbClr val="FF85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pt-BR" sz="2087" b="1">
                  <a:latin typeface="Open Sans"/>
                  <a:ea typeface="Open Sans"/>
                  <a:cs typeface="Open Sans"/>
                  <a:sym typeface="Open Sans"/>
                </a:rPr>
                <a:t>em cada 5 </a:t>
              </a:r>
              <a:r>
                <a:rPr lang="pt-BR" sz="2087">
                  <a:latin typeface="Open Sans"/>
                  <a:ea typeface="Open Sans"/>
                  <a:cs typeface="Open Sans"/>
                  <a:sym typeface="Open Sans"/>
                </a:rPr>
                <a:t>habitantes</a:t>
              </a:r>
              <a:r>
                <a:rPr lang="pt-BR" sz="2087" b="1"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pt-BR" sz="2087">
                  <a:latin typeface="Open Sans"/>
                  <a:ea typeface="Open Sans"/>
                  <a:cs typeface="Open Sans"/>
                  <a:sym typeface="Open Sans"/>
                </a:rPr>
                <a:t>da cidade de São Paulo </a:t>
              </a:r>
              <a:r>
                <a:rPr lang="pt-BR" sz="2087" b="1">
                  <a:solidFill>
                    <a:srgbClr val="FFAB40"/>
                  </a:solidFill>
                  <a:latin typeface="Open Sans"/>
                  <a:ea typeface="Open Sans"/>
                  <a:cs typeface="Open Sans"/>
                  <a:sym typeface="Open Sans"/>
                </a:rPr>
                <a:t>não possui instrução formal</a:t>
              </a:r>
              <a:r>
                <a:rPr lang="pt-BR" sz="2087">
                  <a:solidFill>
                    <a:srgbClr val="FF85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pt-BR" sz="2087">
                  <a:latin typeface="Open Sans"/>
                  <a:ea typeface="Open Sans"/>
                  <a:cs typeface="Open Sans"/>
                  <a:sym typeface="Open Sans"/>
                </a:rPr>
                <a:t>ou Ensino Fundamental completo*.</a:t>
              </a:r>
              <a:endParaRPr sz="2087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74" name="Google Shape;474;p92"/>
            <p:cNvSpPr txBox="1"/>
            <p:nvPr/>
          </p:nvSpPr>
          <p:spPr>
            <a:xfrm>
              <a:off x="445962" y="5129925"/>
              <a:ext cx="4809000" cy="29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5278" tIns="105278" rIns="105278" bIns="105278" anchor="t" anchorCtr="0">
              <a:noAutofit/>
            </a:bodyPr>
            <a:lstStyle/>
            <a:p>
              <a:r>
                <a:rPr lang="pt-BR" sz="998">
                  <a:latin typeface="Open Sans"/>
                  <a:ea typeface="Open Sans"/>
                  <a:cs typeface="Open Sans"/>
                  <a:sym typeface="Open Sans"/>
                </a:rPr>
                <a:t>*PNAD Educação, 2017</a:t>
              </a:r>
              <a:endParaRPr sz="998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475" name="Google Shape;475;p92"/>
          <p:cNvPicPr preferRelativeResize="0"/>
          <p:nvPr/>
        </p:nvPicPr>
        <p:blipFill rotWithShape="1">
          <a:blip r:embed="rId5">
            <a:alphaModFix/>
          </a:blip>
          <a:srcRect l="49466" b="42183"/>
          <a:stretch/>
        </p:blipFill>
        <p:spPr>
          <a:xfrm>
            <a:off x="3044638" y="1169945"/>
            <a:ext cx="1295494" cy="1455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92"/>
          <p:cNvPicPr preferRelativeResize="0"/>
          <p:nvPr/>
        </p:nvPicPr>
        <p:blipFill rotWithShape="1">
          <a:blip r:embed="rId5">
            <a:alphaModFix/>
          </a:blip>
          <a:srcRect r="59083" b="42183"/>
          <a:stretch/>
        </p:blipFill>
        <p:spPr>
          <a:xfrm>
            <a:off x="1920722" y="1171923"/>
            <a:ext cx="1048938" cy="1455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9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30122" y="1102158"/>
            <a:ext cx="282952" cy="1158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9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47801" y="1171912"/>
            <a:ext cx="216177" cy="110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92"/>
          <p:cNvPicPr preferRelativeResize="0"/>
          <p:nvPr/>
        </p:nvPicPr>
        <p:blipFill rotWithShape="1">
          <a:blip r:embed="rId8">
            <a:alphaModFix/>
          </a:blip>
          <a:srcRect r="69970" b="42183"/>
          <a:stretch/>
        </p:blipFill>
        <p:spPr>
          <a:xfrm>
            <a:off x="1920722" y="1171911"/>
            <a:ext cx="769819" cy="145563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92"/>
          <p:cNvSpPr/>
          <p:nvPr/>
        </p:nvSpPr>
        <p:spPr>
          <a:xfrm>
            <a:off x="5255673" y="-1108938"/>
            <a:ext cx="2552970" cy="2452246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>
              <a:buSzPts val="1400"/>
            </a:pPr>
            <a:endParaRPr sz="1270"/>
          </a:p>
        </p:txBody>
      </p:sp>
      <p:sp>
        <p:nvSpPr>
          <p:cNvPr id="481" name="Google Shape;481;p92"/>
          <p:cNvSpPr/>
          <p:nvPr/>
        </p:nvSpPr>
        <p:spPr>
          <a:xfrm>
            <a:off x="727610" y="5448311"/>
            <a:ext cx="2336971" cy="2217833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>
              <a:buSzPts val="1400"/>
            </a:pPr>
            <a:endParaRPr sz="1270"/>
          </a:p>
        </p:txBody>
      </p:sp>
      <p:sp>
        <p:nvSpPr>
          <p:cNvPr id="482" name="Google Shape;482;p92"/>
          <p:cNvSpPr/>
          <p:nvPr/>
        </p:nvSpPr>
        <p:spPr>
          <a:xfrm>
            <a:off x="9764232" y="5116212"/>
            <a:ext cx="2479364" cy="2452246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>
              <a:buSzPts val="1400"/>
            </a:pPr>
            <a:endParaRPr sz="1270"/>
          </a:p>
        </p:txBody>
      </p:sp>
    </p:spTree>
    <p:extLst>
      <p:ext uri="{BB962C8B-B14F-4D97-AF65-F5344CB8AC3E}">
        <p14:creationId xmlns:p14="http://schemas.microsoft.com/office/powerpoint/2010/main" val="290083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EEF09A-781F-A73B-3A37-E51EA0D57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521" y="1538558"/>
            <a:ext cx="3220880" cy="4024310"/>
          </a:xfrm>
        </p:spPr>
        <p:txBody>
          <a:bodyPr>
            <a:normAutofit/>
          </a:bodyPr>
          <a:lstStyle/>
          <a:p>
            <a:r>
              <a:rPr lang="pt-BR" sz="3600" dirty="0"/>
              <a:t>Madame Natasha </a:t>
            </a:r>
          </a:p>
        </p:txBody>
      </p:sp>
      <p:graphicFrame>
        <p:nvGraphicFramePr>
          <p:cNvPr id="31" name="Espaço Reservado para Conteúdo 2">
            <a:extLst>
              <a:ext uri="{FF2B5EF4-FFF2-40B4-BE49-F238E27FC236}">
                <a16:creationId xmlns:a16="http://schemas.microsoft.com/office/drawing/2014/main" id="{C4FEE64C-F752-EE32-BA2C-1965494140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9599605"/>
              </p:ext>
            </p:extLst>
          </p:nvPr>
        </p:nvGraphicFramePr>
        <p:xfrm>
          <a:off x="3768020" y="205595"/>
          <a:ext cx="7959591" cy="6618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846475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E632B0-F9BF-181C-3CC9-A1578BB9D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Institucionalização nos Estados Unidos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5336B64-D6D1-FD82-99A6-E59E66F58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7365"/>
            <a:ext cx="10515600" cy="4534835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 algn="ctr">
              <a:buNone/>
            </a:pPr>
            <a:r>
              <a:rPr lang="pt-BR" dirty="0"/>
              <a:t>Em junho de 1998, no contexto da </a:t>
            </a:r>
            <a:r>
              <a:rPr lang="pt-BR" i="1" dirty="0" err="1"/>
              <a:t>National</a:t>
            </a:r>
            <a:r>
              <a:rPr lang="pt-BR" i="1" dirty="0"/>
              <a:t> </a:t>
            </a:r>
            <a:r>
              <a:rPr lang="pt-BR" i="1" dirty="0" err="1"/>
              <a:t>Partnership</a:t>
            </a:r>
            <a:r>
              <a:rPr lang="pt-BR" i="1" dirty="0"/>
              <a:t> for </a:t>
            </a:r>
            <a:r>
              <a:rPr lang="pt-BR" i="1" dirty="0" err="1"/>
              <a:t>Reinventing</a:t>
            </a:r>
            <a:r>
              <a:rPr lang="pt-BR" i="1" dirty="0"/>
              <a:t> </a:t>
            </a:r>
            <a:r>
              <a:rPr lang="pt-BR" i="1" dirty="0" err="1"/>
              <a:t>Government</a:t>
            </a:r>
            <a:r>
              <a:rPr lang="pt-BR" dirty="0"/>
              <a:t>, o então presidente norte-americano Bill Clinton emitiu um memorando sobre o uso de linguagem clara em textos governamentais: “Estamos determinados a tornar o Governo mais responsivo, acessível e compreensível na comunicação com o público. A redação do governo federal deve ser feita em linguagem clara. Ao usar linguagem clara, enviamos uma mensagem cristalina sobre o que o governo está fazendo, o que requer e que tipos de serviço oferece. Linguagem clara economiza tempo, esforço e dinheiro do governo e do setor privado” (FISCHER, 2018, p. 31). </a:t>
            </a:r>
            <a:endParaRPr lang="pt-BR" sz="1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01502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6">
            <a:extLst>
              <a:ext uri="{FF2B5EF4-FFF2-40B4-BE49-F238E27FC236}">
                <a16:creationId xmlns:a16="http://schemas.microsoft.com/office/drawing/2014/main" id="{062BE4CC-E9B2-4666-A643-DEE3BA08AB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A0919BF-D1E3-F7BF-1450-2CC69EE694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34" r="-1" b="-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6462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E4CD457-E37B-4177-94C9-92C24E732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 descr="Linha do tempo&#10;&#10;Descrição gerada automaticamente">
            <a:extLst>
              <a:ext uri="{FF2B5EF4-FFF2-40B4-BE49-F238E27FC236}">
                <a16:creationId xmlns:a16="http://schemas.microsoft.com/office/drawing/2014/main" id="{394A9215-0D4E-F7CF-16D6-FB64F948F5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495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E4CD457-E37B-4177-94C9-92C24E732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1FA94507-3890-9B3B-3E83-23E9DB3630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703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>
            <a:extLst>
              <a:ext uri="{FF2B5EF4-FFF2-40B4-BE49-F238E27FC236}">
                <a16:creationId xmlns:a16="http://schemas.microsoft.com/office/drawing/2014/main" id="{1A10902A-AC46-DEE9-4137-B8BB4944F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676275"/>
            <a:ext cx="8558212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4">
            <a:extLst>
              <a:ext uri="{FF2B5EF4-FFF2-40B4-BE49-F238E27FC236}">
                <a16:creationId xmlns:a16="http://schemas.microsoft.com/office/drawing/2014/main" id="{27FE1F3F-70BB-6C71-E11C-1F7A694FA037}"/>
              </a:ext>
            </a:extLst>
          </p:cNvPr>
          <p:cNvSpPr txBox="1">
            <a:spLocks/>
          </p:cNvSpPr>
          <p:nvPr/>
        </p:nvSpPr>
        <p:spPr bwMode="auto">
          <a:xfrm>
            <a:off x="2024064" y="142875"/>
            <a:ext cx="856932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altLang="pt-BR" sz="3100" b="1" kern="0" dirty="0">
                <a:solidFill>
                  <a:srgbClr val="000000"/>
                </a:solidFill>
                <a:latin typeface="Tahoma" pitchFamily="34" charset="0"/>
                <a:ea typeface="MS PGothic" pitchFamily="34" charset="-128"/>
                <a:cs typeface="+mj-cs"/>
              </a:rPr>
              <a:t>O que é, o que é? </a:t>
            </a:r>
          </a:p>
        </p:txBody>
      </p:sp>
      <p:sp>
        <p:nvSpPr>
          <p:cNvPr id="27652" name="CaixaDeTexto 6">
            <a:extLst>
              <a:ext uri="{FF2B5EF4-FFF2-40B4-BE49-F238E27FC236}">
                <a16:creationId xmlns:a16="http://schemas.microsoft.com/office/drawing/2014/main" id="{AEF11E2C-1F12-DA0B-6255-982B49B668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4064" y="1071564"/>
            <a:ext cx="8715375" cy="582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altLang="pt-BR" sz="2800" dirty="0"/>
              <a:t>Certidão de objeto e pé?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pt-BR" altLang="pt-BR" sz="28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altLang="pt-BR" sz="2800" dirty="0"/>
              <a:t>Qual a diferença entre “atendimento presencial” e “atendimento in loco”?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pt-BR" altLang="pt-BR" sz="28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altLang="pt-BR" sz="2800" dirty="0"/>
              <a:t>O que seria o serviço cujo assunto é “conflito entre veículos” e o </a:t>
            </a:r>
            <a:r>
              <a:rPr lang="pt-BR" altLang="pt-BR" sz="2800" dirty="0" err="1"/>
              <a:t>subassunto</a:t>
            </a:r>
            <a:r>
              <a:rPr lang="pt-BR" altLang="pt-BR" sz="2800" dirty="0"/>
              <a:t> é “entrelaçamento de veículos”? 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pt-BR" altLang="pt-BR" sz="2800" dirty="0"/>
          </a:p>
        </p:txBody>
      </p:sp>
    </p:spTree>
    <p:extLst>
      <p:ext uri="{BB962C8B-B14F-4D97-AF65-F5344CB8AC3E}">
        <p14:creationId xmlns:p14="http://schemas.microsoft.com/office/powerpoint/2010/main" val="35026466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FEFFBA75-58C8-EEE6-8220-E1F2B9570036}"/>
              </a:ext>
            </a:extLst>
          </p:cNvPr>
          <p:cNvGraphicFramePr/>
          <p:nvPr/>
        </p:nvGraphicFramePr>
        <p:xfrm>
          <a:off x="1881158" y="1285860"/>
          <a:ext cx="9215502" cy="5072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8675" name="Picture 4">
            <a:extLst>
              <a:ext uri="{FF2B5EF4-FFF2-40B4-BE49-F238E27FC236}">
                <a16:creationId xmlns:a16="http://schemas.microsoft.com/office/drawing/2014/main" id="{2B51ABA9-CD9F-4A17-A734-5F5E0C46A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9" y="1285875"/>
            <a:ext cx="7608887" cy="9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4">
            <a:extLst>
              <a:ext uri="{FF2B5EF4-FFF2-40B4-BE49-F238E27FC236}">
                <a16:creationId xmlns:a16="http://schemas.microsoft.com/office/drawing/2014/main" id="{3255F118-C0BD-8A02-8F35-D41B5DBE0099}"/>
              </a:ext>
            </a:extLst>
          </p:cNvPr>
          <p:cNvSpPr txBox="1">
            <a:spLocks/>
          </p:cNvSpPr>
          <p:nvPr/>
        </p:nvSpPr>
        <p:spPr bwMode="auto">
          <a:xfrm>
            <a:off x="1881189" y="700089"/>
            <a:ext cx="85693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pt-BR" altLang="pt-BR" sz="3100" b="1" kern="0" dirty="0">
                <a:solidFill>
                  <a:srgbClr val="000000"/>
                </a:solidFill>
                <a:latin typeface="Tahoma"/>
                <a:ea typeface="MS PGothic"/>
                <a:cs typeface="Tahoma"/>
              </a:rPr>
              <a:t>Vocês entenderiam?  </a:t>
            </a:r>
            <a:endParaRPr lang="pt-BR" altLang="pt-BR" sz="3100" b="1" kern="0" dirty="0">
              <a:solidFill>
                <a:srgbClr val="000000"/>
              </a:solidFill>
              <a:latin typeface="Tahoma" pitchFamily="34" charset="0"/>
              <a:ea typeface="MS PGothic" pitchFamily="34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340214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2">
            <a:extLst>
              <a:ext uri="{FF2B5EF4-FFF2-40B4-BE49-F238E27FC236}">
                <a16:creationId xmlns:a16="http://schemas.microsoft.com/office/drawing/2014/main" id="{D1C056B8-1E42-9B65-1249-E86133B04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4364" y="2219326"/>
            <a:ext cx="8423275" cy="530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just" eaLnBrk="1" hangingPunct="1">
              <a:defRPr/>
            </a:pPr>
            <a:endParaRPr lang="pt-BR" altLang="pt-BR" sz="2845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4C8FC02-6F1D-613C-F6FF-16360A600E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0492653"/>
              </p:ext>
            </p:extLst>
          </p:nvPr>
        </p:nvGraphicFramePr>
        <p:xfrm>
          <a:off x="769833" y="976284"/>
          <a:ext cx="10681525" cy="5720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16640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4E767D-E358-A8DB-483F-D06FE901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540" y="-6404"/>
            <a:ext cx="10515600" cy="950611"/>
          </a:xfrm>
        </p:spPr>
        <p:txBody>
          <a:bodyPr/>
          <a:lstStyle/>
          <a:p>
            <a:r>
              <a:rPr lang="pt-BR" dirty="0"/>
              <a:t>Textos que fundamentam a aula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90325CD-0D60-4B97-D62B-E53F7DDE6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137" y="1396589"/>
            <a:ext cx="11162580" cy="5152557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buNone/>
            </a:pPr>
            <a:endParaRPr lang="pt-BR" sz="2000" b="1" dirty="0"/>
          </a:p>
          <a:p>
            <a:pPr algn="just">
              <a:buNone/>
            </a:pPr>
            <a:r>
              <a:rPr lang="pt-BR" sz="2000" b="1" dirty="0"/>
              <a:t>FISCHER, H. Clareza em textos de </a:t>
            </a:r>
            <a:r>
              <a:rPr lang="pt-BR" sz="2000" b="1" dirty="0" err="1"/>
              <a:t>e-gov</a:t>
            </a:r>
            <a:r>
              <a:rPr lang="pt-BR" sz="2000" b="1" dirty="0"/>
              <a:t>, uma questão de cidadania. Rio de Janeiro: Com Clareza, 2018.</a:t>
            </a:r>
            <a:endParaRPr lang="pt-BR" dirty="0"/>
          </a:p>
          <a:p>
            <a:pPr algn="just">
              <a:buNone/>
            </a:pPr>
            <a:endParaRPr lang="pt-BR" sz="2000" b="1" dirty="0"/>
          </a:p>
          <a:p>
            <a:pPr algn="just">
              <a:buNone/>
            </a:pPr>
            <a:r>
              <a:rPr lang="pt-BR" sz="2000" dirty="0"/>
              <a:t>PREFEITURA DE SÃO PAULO. Como formular e implementar iniciativas públicas a partir da experimentação? O caso do Programa Municipal de Linguagem Simples. Caso 17 do Programa </a:t>
            </a:r>
            <a:r>
              <a:rPr lang="pt-BR" sz="2000" dirty="0" err="1"/>
              <a:t>Copi</a:t>
            </a:r>
            <a:r>
              <a:rPr lang="pt-BR" sz="2000" dirty="0"/>
              <a:t> Cola. São Paulo: (011).</a:t>
            </a:r>
            <a:r>
              <a:rPr lang="pt-BR" sz="2000" dirty="0" err="1"/>
              <a:t>lab</a:t>
            </a:r>
            <a:r>
              <a:rPr lang="pt-BR" sz="2000" dirty="0"/>
              <a:t>, 2021.</a:t>
            </a:r>
            <a:endParaRPr lang="pt-BR" dirty="0"/>
          </a:p>
          <a:p>
            <a:pPr algn="just">
              <a:buNone/>
            </a:pPr>
            <a:r>
              <a:rPr lang="pt-BR" sz="2000" dirty="0"/>
              <a:t>PREFEITURA DE SÃO PAULO. Como fazer oficinas presenciais de linguagem simples?. São Paulo: (011).</a:t>
            </a:r>
            <a:r>
              <a:rPr lang="pt-BR" sz="2000" dirty="0" err="1"/>
              <a:t>lab</a:t>
            </a:r>
            <a:r>
              <a:rPr lang="pt-BR" sz="2000" dirty="0"/>
              <a:t>, 2023.</a:t>
            </a:r>
            <a:endParaRPr lang="pt-BR" dirty="0"/>
          </a:p>
          <a:p>
            <a:pPr algn="just">
              <a:buNone/>
            </a:pPr>
            <a:r>
              <a:rPr lang="pt-BR" sz="2000" dirty="0"/>
              <a:t>SILVA, T. </a:t>
            </a:r>
            <a:r>
              <a:rPr lang="pt-BR" sz="2000" dirty="0" err="1"/>
              <a:t>Colonialidade</a:t>
            </a:r>
            <a:r>
              <a:rPr lang="pt-BR" sz="2000" dirty="0"/>
              <a:t> automatizada: algoritmos e aprendizado de máquina nas plataformas de mídias sociais. In: PRATA, N.; PESSOA, S. C.; ANDRADE, I. H. (</a:t>
            </a:r>
            <a:r>
              <a:rPr lang="pt-BR" sz="2000" dirty="0" err="1"/>
              <a:t>orgs</a:t>
            </a:r>
            <a:r>
              <a:rPr lang="pt-BR" sz="2000" dirty="0"/>
              <a:t>.). Um mundo e muitas vozes: da utopia à distopia. São Paulo: </a:t>
            </a:r>
            <a:r>
              <a:rPr lang="pt-BR" sz="2000" dirty="0" err="1"/>
              <a:t>Intercom</a:t>
            </a:r>
            <a:r>
              <a:rPr lang="pt-BR" sz="2000" dirty="0"/>
              <a:t>, 2021. </a:t>
            </a:r>
            <a:endParaRPr lang="pt-BR" dirty="0"/>
          </a:p>
          <a:p>
            <a:pPr algn="just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4579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Pergaminho horizontal 1">
            <a:extLst>
              <a:ext uri="{FF2B5EF4-FFF2-40B4-BE49-F238E27FC236}">
                <a16:creationId xmlns:a16="http://schemas.microsoft.com/office/drawing/2014/main" id="{BFAD05DF-972E-4013-4C83-D5E1E110B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5375" y="142876"/>
            <a:ext cx="10001250" cy="6715125"/>
          </a:xfrm>
          <a:prstGeom prst="horizontalScroll">
            <a:avLst>
              <a:gd name="adj" fmla="val 12500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31747" name="CaixaDeTexto 2">
            <a:extLst>
              <a:ext uri="{FF2B5EF4-FFF2-40B4-BE49-F238E27FC236}">
                <a16:creationId xmlns:a16="http://schemas.microsoft.com/office/drawing/2014/main" id="{7A80AD1C-C77D-6345-B992-91094ECDE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4063" y="973138"/>
            <a:ext cx="8786812" cy="585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/>
          <a:p>
            <a:pPr algn="just">
              <a:lnSpc>
                <a:spcPct val="150000"/>
              </a:lnSpc>
            </a:pPr>
            <a:endParaRPr lang="pt-BR" altLang="pt-BR" b="1" dirty="0"/>
          </a:p>
          <a:p>
            <a:pPr algn="just">
              <a:lnSpc>
                <a:spcPct val="150000"/>
              </a:lnSpc>
            </a:pPr>
            <a:r>
              <a:rPr lang="pt-BR" altLang="pt-BR" b="1" dirty="0"/>
              <a:t>“Deve-se escrever da mesma maneira com que as lavadeiras lá de Alagoas fazem seu ofício. Elas começam com uma primeira lavada, molham a roupa suja na beira da lagoa ou do riacho, torcem o pano, molham-no novamente, voltam a torcer. Colocam o anil, ensaboam e torcem uma, duas vezes. Depois enxáguam, dão mais uma molhada, agora jogando água com a mão. Batem o pano na laje ou na pedra limpa, e dão mais uma torcida e mais outra, torcem até não pingar do pano uma só gota. Somente depois de feito tudo isso é que elas dependuram a roupa lavada na corda ou no varal, para secar. Pois quem se mete a escrever deveria fazer a mesma coisa. A palavra não foi feita para enfeitar, brilhar como ouro falso; a palavra foi feita para dizer” (Graciliano Ramos, "Linhas Tortas", 1962)</a:t>
            </a:r>
            <a:endParaRPr lang="pt-BR" dirty="0"/>
          </a:p>
          <a:p>
            <a:pPr algn="just">
              <a:lnSpc>
                <a:spcPct val="150000"/>
              </a:lnSpc>
            </a:pPr>
            <a:endParaRPr lang="pt-BR" altLang="pt-BR" b="1" dirty="0"/>
          </a:p>
          <a:p>
            <a:pPr algn="r">
              <a:lnSpc>
                <a:spcPct val="150000"/>
              </a:lnSpc>
            </a:pPr>
            <a:r>
              <a:rPr lang="pt-BR" altLang="pt-BR" b="1" dirty="0">
                <a:solidFill>
                  <a:schemeClr val="bg1"/>
                </a:solidFill>
              </a:rPr>
              <a:t>Graciliano Ramos, “Linhas Tortas” (196</a:t>
            </a:r>
            <a:r>
              <a:rPr lang="pt-BR" altLang="pt-BR" dirty="0">
                <a:solidFill>
                  <a:schemeClr val="bg1"/>
                </a:solidFill>
              </a:rPr>
              <a:t>2)</a:t>
            </a:r>
          </a:p>
        </p:txBody>
      </p:sp>
    </p:spTree>
    <p:extLst>
      <p:ext uri="{BB962C8B-B14F-4D97-AF65-F5344CB8AC3E}">
        <p14:creationId xmlns:p14="http://schemas.microsoft.com/office/powerpoint/2010/main" val="3423641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46345B-DFBD-A38F-2D2E-E88A59CB6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1. Racismo algorítmico e (r)existências</a:t>
            </a:r>
          </a:p>
        </p:txBody>
      </p:sp>
    </p:spTree>
    <p:extLst>
      <p:ext uri="{BB962C8B-B14F-4D97-AF65-F5344CB8AC3E}">
        <p14:creationId xmlns:p14="http://schemas.microsoft.com/office/powerpoint/2010/main" val="2172594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4C5663A-0CE3-4AEE-B47E-FB68D9EB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D804C11-C648-96FE-B4F4-19FF1778F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807305"/>
          </a:xfrm>
        </p:spPr>
        <p:txBody>
          <a:bodyPr>
            <a:normAutofit/>
          </a:bodyPr>
          <a:lstStyle/>
          <a:p>
            <a:r>
              <a:rPr lang="pt-BR" sz="3100"/>
              <a:t>Comunicação, antirracismo e pensamento </a:t>
            </a:r>
            <a:r>
              <a:rPr lang="pt-BR" sz="3100" err="1"/>
              <a:t>afrodiaspórico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EE0DFE1-DF33-FD3C-5935-EB342CE4C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333297"/>
            <a:ext cx="3816096" cy="38436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 err="1"/>
              <a:t>Minicurso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reunião</a:t>
            </a:r>
            <a:r>
              <a:rPr lang="en-US" sz="2000" dirty="0"/>
              <a:t> </a:t>
            </a:r>
            <a:r>
              <a:rPr lang="en-US" sz="2000" dirty="0" err="1"/>
              <a:t>anual</a:t>
            </a:r>
            <a:r>
              <a:rPr lang="en-US" sz="2000" dirty="0"/>
              <a:t> da SBPC do </a:t>
            </a:r>
            <a:r>
              <a:rPr lang="en-US" sz="2000" dirty="0" err="1"/>
              <a:t>ano</a:t>
            </a:r>
            <a:r>
              <a:rPr lang="en-US" sz="2000" dirty="0"/>
              <a:t> </a:t>
            </a:r>
            <a:r>
              <a:rPr lang="en-US" sz="2000" dirty="0" err="1"/>
              <a:t>passado</a:t>
            </a:r>
            <a:r>
              <a:rPr lang="en-US" sz="2000" dirty="0"/>
              <a:t>;</a:t>
            </a:r>
            <a:endParaRPr lang="pt-BR" dirty="0"/>
          </a:p>
          <a:p>
            <a:r>
              <a:rPr lang="en-US" sz="2000" dirty="0">
                <a:ea typeface="+mn-lt"/>
                <a:cs typeface="+mn-lt"/>
              </a:rPr>
              <a:t>Márcia </a:t>
            </a:r>
            <a:r>
              <a:rPr lang="en-US" sz="2000" dirty="0" err="1">
                <a:ea typeface="+mn-lt"/>
                <a:cs typeface="+mn-lt"/>
              </a:rPr>
              <a:t>Guena</a:t>
            </a:r>
            <a:r>
              <a:rPr lang="en-US" sz="2000" dirty="0">
                <a:ea typeface="+mn-lt"/>
                <a:cs typeface="+mn-lt"/>
              </a:rPr>
              <a:t> dos Santos (UNEB);</a:t>
            </a:r>
            <a:endParaRPr lang="en-US" sz="2000" dirty="0"/>
          </a:p>
          <a:p>
            <a:r>
              <a:rPr lang="en-US" sz="2000" dirty="0" err="1">
                <a:ea typeface="+mn-lt"/>
                <a:cs typeface="+mn-lt"/>
              </a:rPr>
              <a:t>Tâmara</a:t>
            </a:r>
            <a:r>
              <a:rPr lang="en-US" sz="2000" dirty="0">
                <a:ea typeface="+mn-lt"/>
                <a:cs typeface="+mn-lt"/>
              </a:rPr>
              <a:t> Caroline Almeida </a:t>
            </a:r>
            <a:r>
              <a:rPr lang="en-US" sz="2000" dirty="0" err="1">
                <a:ea typeface="+mn-lt"/>
                <a:cs typeface="+mn-lt"/>
              </a:rPr>
              <a:t>Terso</a:t>
            </a:r>
            <a:r>
              <a:rPr lang="en-US" sz="2000" dirty="0">
                <a:ea typeface="+mn-lt"/>
                <a:cs typeface="+mn-lt"/>
              </a:rPr>
              <a:t> (UFBA);</a:t>
            </a:r>
            <a:endParaRPr lang="en-US" dirty="0"/>
          </a:p>
          <a:p>
            <a:r>
              <a:rPr lang="en-US" sz="2000" dirty="0" err="1">
                <a:ea typeface="+mn-lt"/>
                <a:cs typeface="+mn-lt"/>
              </a:rPr>
              <a:t>Tarcízio</a:t>
            </a:r>
            <a:r>
              <a:rPr lang="en-US" sz="2000" dirty="0">
                <a:ea typeface="+mn-lt"/>
                <a:cs typeface="+mn-lt"/>
              </a:rPr>
              <a:t> Roberto da Silva (UFABC).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Imagem 4" descr="Homem com óculos de grau em frente a estante com livros&#10;&#10;Descrição gerada automaticamente">
            <a:extLst>
              <a:ext uri="{FF2B5EF4-FFF2-40B4-BE49-F238E27FC236}">
                <a16:creationId xmlns:a16="http://schemas.microsoft.com/office/drawing/2014/main" id="{80FC6AFD-0032-6ED5-37CD-FBF38F350E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86" b="4237"/>
          <a:stretch/>
        </p:blipFill>
        <p:spPr>
          <a:xfrm>
            <a:off x="4726728" y="10"/>
            <a:ext cx="7472381" cy="6857990"/>
          </a:xfrm>
          <a:custGeom>
            <a:avLst/>
            <a:gdLst/>
            <a:ahLst/>
            <a:cxnLst/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6023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62FAF7-7751-0C5D-3D2B-17451BD2A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ea typeface="+mj-lt"/>
                <a:cs typeface="+mj-lt"/>
              </a:rPr>
              <a:t>Para construir sistemas de comunicação antirracistas é preciso: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5E3E345-4035-C3C2-DD27-630C97ACC1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514350" indent="-514350">
              <a:buAutoNum type="arabicPeriod"/>
            </a:pPr>
            <a:r>
              <a:rPr lang="pt-BR" dirty="0">
                <a:ea typeface="+mn-lt"/>
                <a:cs typeface="+mn-lt"/>
              </a:rPr>
              <a:t>Produção de dados com recorte de raça/cor;</a:t>
            </a:r>
            <a:endParaRPr lang="pt-BR" dirty="0"/>
          </a:p>
          <a:p>
            <a:pPr marL="514350" indent="-514350">
              <a:buAutoNum type="arabicPeriod"/>
            </a:pPr>
            <a:r>
              <a:rPr lang="pt-BR" dirty="0">
                <a:ea typeface="+mn-lt"/>
                <a:cs typeface="+mn-lt"/>
              </a:rPr>
              <a:t>Perspectiva interseccional na análise das propriedades dos meios;</a:t>
            </a:r>
          </a:p>
          <a:p>
            <a:pPr marL="514350" indent="-514350">
              <a:buAutoNum type="arabicPeriod"/>
            </a:pPr>
            <a:r>
              <a:rPr lang="pt-BR" dirty="0">
                <a:ea typeface="+mn-lt"/>
                <a:cs typeface="+mn-lt"/>
              </a:rPr>
              <a:t>Políticas de regulação democrática dos meios;</a:t>
            </a:r>
          </a:p>
          <a:p>
            <a:pPr marL="514350" indent="-514350">
              <a:buAutoNum type="arabicPeriod"/>
            </a:pPr>
            <a:r>
              <a:rPr lang="pt-BR" dirty="0">
                <a:ea typeface="+mn-lt"/>
                <a:cs typeface="+mn-lt"/>
              </a:rPr>
              <a:t>Políticas de ações afirmativas no interior dos sistemas de comunicação;</a:t>
            </a:r>
          </a:p>
          <a:p>
            <a:pPr marL="514350" indent="-514350">
              <a:buAutoNum type="arabicPeriod"/>
            </a:pPr>
            <a:r>
              <a:rPr lang="pt-BR" dirty="0">
                <a:ea typeface="+mn-lt"/>
                <a:cs typeface="+mn-lt"/>
              </a:rPr>
              <a:t>Representação de negras/negros, indígenas e não-brancos no sistema político. 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166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720C8A5-6B45-4E4F-BA80-8A14A9F5B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89ECBDA-51E6-4484-8F25-E777102F7D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A2AEA56-4902-4CC1-A43B-1AC27C88CB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56749" y="720952"/>
            <a:ext cx="6959544" cy="5545704"/>
          </a:xfrm>
          <a:custGeom>
            <a:avLst/>
            <a:gdLst>
              <a:gd name="connsiteX0" fmla="*/ 839883 w 5283866"/>
              <a:gd name="connsiteY0" fmla="*/ 18 h 4210442"/>
              <a:gd name="connsiteX1" fmla="*/ 875727 w 5283866"/>
              <a:gd name="connsiteY1" fmla="*/ 6050 h 4210442"/>
              <a:gd name="connsiteX2" fmla="*/ 1624617 w 5283866"/>
              <a:gd name="connsiteY2" fmla="*/ 99799 h 4210442"/>
              <a:gd name="connsiteX3" fmla="*/ 2328012 w 5283866"/>
              <a:gd name="connsiteY3" fmla="*/ 148051 h 4210442"/>
              <a:gd name="connsiteX4" fmla="*/ 3177820 w 5283866"/>
              <a:gd name="connsiteY4" fmla="*/ 228566 h 4210442"/>
              <a:gd name="connsiteX5" fmla="*/ 3770646 w 5283866"/>
              <a:gd name="connsiteY5" fmla="*/ 252831 h 4210442"/>
              <a:gd name="connsiteX6" fmla="*/ 3800149 w 5283866"/>
              <a:gd name="connsiteY6" fmla="*/ 251727 h 4210442"/>
              <a:gd name="connsiteX7" fmla="*/ 4102076 w 5283866"/>
              <a:gd name="connsiteY7" fmla="*/ 288400 h 4210442"/>
              <a:gd name="connsiteX8" fmla="*/ 3904377 w 5283866"/>
              <a:gd name="connsiteY8" fmla="*/ 446120 h 4210442"/>
              <a:gd name="connsiteX9" fmla="*/ 4188933 w 5283866"/>
              <a:gd name="connsiteY9" fmla="*/ 520843 h 4210442"/>
              <a:gd name="connsiteX10" fmla="*/ 4465492 w 5283866"/>
              <a:gd name="connsiteY10" fmla="*/ 626449 h 4210442"/>
              <a:gd name="connsiteX11" fmla="*/ 4517606 w 5283866"/>
              <a:gd name="connsiteY11" fmla="*/ 670015 h 4210442"/>
              <a:gd name="connsiteX12" fmla="*/ 4948576 w 5283866"/>
              <a:gd name="connsiteY12" fmla="*/ 954847 h 4210442"/>
              <a:gd name="connsiteX13" fmla="*/ 4866132 w 5283866"/>
              <a:gd name="connsiteY13" fmla="*/ 1015233 h 4210442"/>
              <a:gd name="connsiteX14" fmla="*/ 5019164 w 5283866"/>
              <a:gd name="connsiteY14" fmla="*/ 1087474 h 4210442"/>
              <a:gd name="connsiteX15" fmla="*/ 5053630 w 5283866"/>
              <a:gd name="connsiteY15" fmla="*/ 1117806 h 4210442"/>
              <a:gd name="connsiteX16" fmla="*/ 5024404 w 5283866"/>
              <a:gd name="connsiteY16" fmla="*/ 1154202 h 4210442"/>
              <a:gd name="connsiteX17" fmla="*/ 4960984 w 5283866"/>
              <a:gd name="connsiteY17" fmla="*/ 1179569 h 4210442"/>
              <a:gd name="connsiteX18" fmla="*/ 4876887 w 5283866"/>
              <a:gd name="connsiteY18" fmla="*/ 1243814 h 4210442"/>
              <a:gd name="connsiteX19" fmla="*/ 4880195 w 5283866"/>
              <a:gd name="connsiteY19" fmla="*/ 1293998 h 4210442"/>
              <a:gd name="connsiteX20" fmla="*/ 4930104 w 5283866"/>
              <a:gd name="connsiteY20" fmla="*/ 1384991 h 4210442"/>
              <a:gd name="connsiteX21" fmla="*/ 4855103 w 5283866"/>
              <a:gd name="connsiteY21" fmla="*/ 1480119 h 4210442"/>
              <a:gd name="connsiteX22" fmla="*/ 4816500 w 5283866"/>
              <a:gd name="connsiteY22" fmla="*/ 1508242 h 4210442"/>
              <a:gd name="connsiteX23" fmla="*/ 4890949 w 5283866"/>
              <a:gd name="connsiteY23" fmla="*/ 1517893 h 4210442"/>
              <a:gd name="connsiteX24" fmla="*/ 4916868 w 5283866"/>
              <a:gd name="connsiteY24" fmla="*/ 1557599 h 4210442"/>
              <a:gd name="connsiteX25" fmla="*/ 4928448 w 5283866"/>
              <a:gd name="connsiteY25" fmla="*/ 1577453 h 4210442"/>
              <a:gd name="connsiteX26" fmla="*/ 4998760 w 5283866"/>
              <a:gd name="connsiteY26" fmla="*/ 1701809 h 4210442"/>
              <a:gd name="connsiteX27" fmla="*/ 4986903 w 5283866"/>
              <a:gd name="connsiteY27" fmla="*/ 1736550 h 4210442"/>
              <a:gd name="connsiteX28" fmla="*/ 4869716 w 5283866"/>
              <a:gd name="connsiteY28" fmla="*/ 1904472 h 4210442"/>
              <a:gd name="connsiteX29" fmla="*/ 4994348 w 5283866"/>
              <a:gd name="connsiteY29" fmla="*/ 1951346 h 4210442"/>
              <a:gd name="connsiteX30" fmla="*/ 5001792 w 5283866"/>
              <a:gd name="connsiteY30" fmla="*/ 2030756 h 4210442"/>
              <a:gd name="connsiteX31" fmla="*/ 5065212 w 5283866"/>
              <a:gd name="connsiteY31" fmla="*/ 2119543 h 4210442"/>
              <a:gd name="connsiteX32" fmla="*/ 5204732 w 5283866"/>
              <a:gd name="connsiteY32" fmla="*/ 2244450 h 4210442"/>
              <a:gd name="connsiteX33" fmla="*/ 5283866 w 5283866"/>
              <a:gd name="connsiteY33" fmla="*/ 2328272 h 4210442"/>
              <a:gd name="connsiteX34" fmla="*/ 5147380 w 5283866"/>
              <a:gd name="connsiteY34" fmla="*/ 2350606 h 4210442"/>
              <a:gd name="connsiteX35" fmla="*/ 5126148 w 5283866"/>
              <a:gd name="connsiteY35" fmla="*/ 2363566 h 4210442"/>
              <a:gd name="connsiteX36" fmla="*/ 5142417 w 5283866"/>
              <a:gd name="connsiteY36" fmla="*/ 2407682 h 4210442"/>
              <a:gd name="connsiteX37" fmla="*/ 5164200 w 5283866"/>
              <a:gd name="connsiteY37" fmla="*/ 2451526 h 4210442"/>
              <a:gd name="connsiteX38" fmla="*/ 5149034 w 5283866"/>
              <a:gd name="connsiteY38" fmla="*/ 2485992 h 4210442"/>
              <a:gd name="connsiteX39" fmla="*/ 5042601 w 5283866"/>
              <a:gd name="connsiteY39" fmla="*/ 2635164 h 4210442"/>
              <a:gd name="connsiteX40" fmla="*/ 4955194 w 5283866"/>
              <a:gd name="connsiteY40" fmla="*/ 2694445 h 4210442"/>
              <a:gd name="connsiteX41" fmla="*/ 4756116 w 5283866"/>
              <a:gd name="connsiteY41" fmla="*/ 2963836 h 4210442"/>
              <a:gd name="connsiteX42" fmla="*/ 4693523 w 5283866"/>
              <a:gd name="connsiteY42" fmla="*/ 3051244 h 4210442"/>
              <a:gd name="connsiteX43" fmla="*/ 4739848 w 5283866"/>
              <a:gd name="connsiteY43" fmla="*/ 3082125 h 4210442"/>
              <a:gd name="connsiteX44" fmla="*/ 4651060 w 5283866"/>
              <a:gd name="connsiteY44" fmla="*/ 3173670 h 4210442"/>
              <a:gd name="connsiteX45" fmla="*/ 4546556 w 5283866"/>
              <a:gd name="connsiteY45" fmla="*/ 3275413 h 4210442"/>
              <a:gd name="connsiteX46" fmla="*/ 4519261 w 5283866"/>
              <a:gd name="connsiteY46" fmla="*/ 3302437 h 4210442"/>
              <a:gd name="connsiteX47" fmla="*/ 2364961 w 5283866"/>
              <a:gd name="connsiteY47" fmla="*/ 4209597 h 4210442"/>
              <a:gd name="connsiteX48" fmla="*/ 1796951 w 5283866"/>
              <a:gd name="connsiteY48" fmla="*/ 4075867 h 4210442"/>
              <a:gd name="connsiteX49" fmla="*/ 1572227 w 5283866"/>
              <a:gd name="connsiteY49" fmla="*/ 3971917 h 4210442"/>
              <a:gd name="connsiteX50" fmla="*/ 1284364 w 5283866"/>
              <a:gd name="connsiteY50" fmla="*/ 3805097 h 4210442"/>
              <a:gd name="connsiteX51" fmla="*/ 976645 w 5283866"/>
              <a:gd name="connsiteY51" fmla="*/ 3670815 h 4210442"/>
              <a:gd name="connsiteX52" fmla="*/ 871866 w 5283866"/>
              <a:gd name="connsiteY52" fmla="*/ 3547839 h 4210442"/>
              <a:gd name="connsiteX53" fmla="*/ 835195 w 5283866"/>
              <a:gd name="connsiteY53" fmla="*/ 3513373 h 4210442"/>
              <a:gd name="connsiteX54" fmla="*/ 743375 w 5283866"/>
              <a:gd name="connsiteY54" fmla="*/ 3468427 h 4210442"/>
              <a:gd name="connsiteX55" fmla="*/ 583175 w 5283866"/>
              <a:gd name="connsiteY55" fmla="*/ 3371370 h 4210442"/>
              <a:gd name="connsiteX56" fmla="*/ 641906 w 5283866"/>
              <a:gd name="connsiteY56" fmla="*/ 3349311 h 4210442"/>
              <a:gd name="connsiteX57" fmla="*/ 810930 w 5283866"/>
              <a:gd name="connsiteY57" fmla="*/ 3408042 h 4210442"/>
              <a:gd name="connsiteX58" fmla="*/ 933908 w 5283866"/>
              <a:gd name="connsiteY58" fmla="*/ 3423758 h 4210442"/>
              <a:gd name="connsiteX59" fmla="*/ 760747 w 5283866"/>
              <a:gd name="connsiteY59" fmla="*/ 3321187 h 4210442"/>
              <a:gd name="connsiteX60" fmla="*/ 593101 w 5283866"/>
              <a:gd name="connsiteY60" fmla="*/ 3187731 h 4210442"/>
              <a:gd name="connsiteX61" fmla="*/ 722419 w 5283866"/>
              <a:gd name="connsiteY61" fmla="*/ 3213374 h 4210442"/>
              <a:gd name="connsiteX62" fmla="*/ 727934 w 5283866"/>
              <a:gd name="connsiteY62" fmla="*/ 3195451 h 4210442"/>
              <a:gd name="connsiteX63" fmla="*/ 615987 w 5283866"/>
              <a:gd name="connsiteY63" fmla="*/ 3036630 h 4210442"/>
              <a:gd name="connsiteX64" fmla="*/ 560564 w 5283866"/>
              <a:gd name="connsiteY64" fmla="*/ 2972660 h 4210442"/>
              <a:gd name="connsiteX65" fmla="*/ 311302 w 5283866"/>
              <a:gd name="connsiteY65" fmla="*/ 2779924 h 4210442"/>
              <a:gd name="connsiteX66" fmla="*/ 547882 w 5283866"/>
              <a:gd name="connsiteY66" fmla="*/ 2865952 h 4210442"/>
              <a:gd name="connsiteX67" fmla="*/ 303582 w 5283866"/>
              <a:gd name="connsiteY67" fmla="*/ 2678453 h 4210442"/>
              <a:gd name="connsiteX68" fmla="*/ 185016 w 5283866"/>
              <a:gd name="connsiteY68" fmla="*/ 2609244 h 4210442"/>
              <a:gd name="connsiteX69" fmla="*/ 154963 w 5283866"/>
              <a:gd name="connsiteY69" fmla="*/ 2568435 h 4210442"/>
              <a:gd name="connsiteX70" fmla="*/ 207627 w 5283866"/>
              <a:gd name="connsiteY70" fmla="*/ 2559612 h 4210442"/>
              <a:gd name="connsiteX71" fmla="*/ 369207 w 5283866"/>
              <a:gd name="connsiteY71" fmla="*/ 2575330 h 4210442"/>
              <a:gd name="connsiteX72" fmla="*/ 169852 w 5283866"/>
              <a:gd name="connsiteY72" fmla="*/ 2449319 h 4210442"/>
              <a:gd name="connsiteX73" fmla="*/ 319299 w 5283866"/>
              <a:gd name="connsiteY73" fmla="*/ 2468619 h 4210442"/>
              <a:gd name="connsiteX74" fmla="*/ 362313 w 5283866"/>
              <a:gd name="connsiteY74" fmla="*/ 2418988 h 4210442"/>
              <a:gd name="connsiteX75" fmla="*/ 431798 w 5283866"/>
              <a:gd name="connsiteY75" fmla="*/ 2338750 h 4210442"/>
              <a:gd name="connsiteX76" fmla="*/ 479775 w 5283866"/>
              <a:gd name="connsiteY76" fmla="*/ 2294082 h 4210442"/>
              <a:gd name="connsiteX77" fmla="*/ 499903 w 5283866"/>
              <a:gd name="connsiteY77" fmla="*/ 2153458 h 4210442"/>
              <a:gd name="connsiteX78" fmla="*/ 458544 w 5283866"/>
              <a:gd name="connsiteY78" fmla="*/ 1999599 h 4210442"/>
              <a:gd name="connsiteX79" fmla="*/ 346596 w 5283866"/>
              <a:gd name="connsiteY79" fmla="*/ 1921843 h 4210442"/>
              <a:gd name="connsiteX80" fmla="*/ 378857 w 5283866"/>
              <a:gd name="connsiteY80" fmla="*/ 1834435 h 4210442"/>
              <a:gd name="connsiteX81" fmla="*/ 617091 w 5283866"/>
              <a:gd name="connsiteY81" fmla="*/ 1887376 h 4210442"/>
              <a:gd name="connsiteX82" fmla="*/ 260568 w 5283866"/>
              <a:gd name="connsiteY82" fmla="*/ 1679198 h 4210442"/>
              <a:gd name="connsiteX83" fmla="*/ 320402 w 5283866"/>
              <a:gd name="connsiteY83" fmla="*/ 1668720 h 4210442"/>
              <a:gd name="connsiteX84" fmla="*/ 317920 w 5283866"/>
              <a:gd name="connsiteY84" fmla="*/ 1652452 h 4210442"/>
              <a:gd name="connsiteX85" fmla="*/ 321779 w 5283866"/>
              <a:gd name="connsiteY85" fmla="*/ 1552359 h 4210442"/>
              <a:gd name="connsiteX86" fmla="*/ 331707 w 5283866"/>
              <a:gd name="connsiteY86" fmla="*/ 1506313 h 4210442"/>
              <a:gd name="connsiteX87" fmla="*/ 315990 w 5283866"/>
              <a:gd name="connsiteY87" fmla="*/ 1453371 h 4210442"/>
              <a:gd name="connsiteX88" fmla="*/ 583450 w 5283866"/>
              <a:gd name="connsiteY88" fmla="*/ 1474052 h 4210442"/>
              <a:gd name="connsiteX89" fmla="*/ 699809 w 5283866"/>
              <a:gd name="connsiteY89" fmla="*/ 1461919 h 4210442"/>
              <a:gd name="connsiteX90" fmla="*/ 902750 w 5283866"/>
              <a:gd name="connsiteY90" fmla="*/ 1458612 h 4210442"/>
              <a:gd name="connsiteX91" fmla="*/ 996774 w 5283866"/>
              <a:gd name="connsiteY91" fmla="*/ 1468814 h 4210442"/>
              <a:gd name="connsiteX92" fmla="*/ 1077012 w 5283866"/>
              <a:gd name="connsiteY92" fmla="*/ 1455578 h 4210442"/>
              <a:gd name="connsiteX93" fmla="*/ 1000083 w 5283866"/>
              <a:gd name="connsiteY93" fmla="*/ 1393262 h 4210442"/>
              <a:gd name="connsiteX94" fmla="*/ 891720 w 5283866"/>
              <a:gd name="connsiteY94" fmla="*/ 1394089 h 4210442"/>
              <a:gd name="connsiteX95" fmla="*/ 814515 w 5283866"/>
              <a:gd name="connsiteY95" fmla="*/ 1353557 h 4210442"/>
              <a:gd name="connsiteX96" fmla="*/ 740895 w 5283866"/>
              <a:gd name="connsiteY96" fmla="*/ 1280211 h 4210442"/>
              <a:gd name="connsiteX97" fmla="*/ 481154 w 5283866"/>
              <a:gd name="connsiteY97" fmla="*/ 1163301 h 4210442"/>
              <a:gd name="connsiteX98" fmla="*/ 433728 w 5283866"/>
              <a:gd name="connsiteY98" fmla="*/ 1118909 h 4210442"/>
              <a:gd name="connsiteX99" fmla="*/ 1176276 w 5283866"/>
              <a:gd name="connsiteY99" fmla="*/ 1288484 h 4210442"/>
              <a:gd name="connsiteX100" fmla="*/ 946867 w 5283866"/>
              <a:gd name="connsiteY100" fmla="*/ 1217344 h 4210442"/>
              <a:gd name="connsiteX101" fmla="*/ 1102104 w 5283866"/>
              <a:gd name="connsiteY101" fmla="*/ 1230304 h 4210442"/>
              <a:gd name="connsiteX102" fmla="*/ 1188133 w 5283866"/>
              <a:gd name="connsiteY102" fmla="*/ 1182603 h 4210442"/>
              <a:gd name="connsiteX103" fmla="*/ 1187030 w 5283866"/>
              <a:gd name="connsiteY103" fmla="*/ 1169092 h 4210442"/>
              <a:gd name="connsiteX104" fmla="*/ 1123887 w 5283866"/>
              <a:gd name="connsiteY104" fmla="*/ 1124698 h 4210442"/>
              <a:gd name="connsiteX105" fmla="*/ 1086938 w 5283866"/>
              <a:gd name="connsiteY105" fmla="*/ 1096023 h 4210442"/>
              <a:gd name="connsiteX106" fmla="*/ 985744 w 5283866"/>
              <a:gd name="connsiteY106" fmla="*/ 992622 h 4210442"/>
              <a:gd name="connsiteX107" fmla="*/ 1057987 w 5283866"/>
              <a:gd name="connsiteY107" fmla="*/ 981594 h 4210442"/>
              <a:gd name="connsiteX108" fmla="*/ 1084733 w 5283866"/>
              <a:gd name="connsiteY108" fmla="*/ 960086 h 4210442"/>
              <a:gd name="connsiteX109" fmla="*/ 1064605 w 5283866"/>
              <a:gd name="connsiteY109" fmla="*/ 929756 h 4210442"/>
              <a:gd name="connsiteX110" fmla="*/ 840985 w 5283866"/>
              <a:gd name="connsiteY110" fmla="*/ 836558 h 4210442"/>
              <a:gd name="connsiteX111" fmla="*/ 823615 w 5283866"/>
              <a:gd name="connsiteY111" fmla="*/ 764315 h 4210442"/>
              <a:gd name="connsiteX112" fmla="*/ 865526 w 5283866"/>
              <a:gd name="connsiteY112" fmla="*/ 753562 h 4210442"/>
              <a:gd name="connsiteX113" fmla="*/ 914331 w 5283866"/>
              <a:gd name="connsiteY113" fmla="*/ 758525 h 4210442"/>
              <a:gd name="connsiteX114" fmla="*/ 875452 w 5283866"/>
              <a:gd name="connsiteY114" fmla="*/ 701724 h 4210442"/>
              <a:gd name="connsiteX115" fmla="*/ 717181 w 5283866"/>
              <a:gd name="connsiteY115" fmla="*/ 644371 h 4210442"/>
              <a:gd name="connsiteX116" fmla="*/ 755783 w 5283866"/>
              <a:gd name="connsiteY116" fmla="*/ 591707 h 4210442"/>
              <a:gd name="connsiteX117" fmla="*/ 0 w 5283866"/>
              <a:gd name="connsiteY117" fmla="*/ 352370 h 4210442"/>
              <a:gd name="connsiteX118" fmla="*/ 135937 w 5283866"/>
              <a:gd name="connsiteY118" fmla="*/ 349889 h 4210442"/>
              <a:gd name="connsiteX119" fmla="*/ 421595 w 5283866"/>
              <a:gd name="connsiteY119" fmla="*/ 385458 h 4210442"/>
              <a:gd name="connsiteX120" fmla="*/ 564424 w 5283866"/>
              <a:gd name="connsiteY120" fmla="*/ 379393 h 4210442"/>
              <a:gd name="connsiteX121" fmla="*/ 698432 w 5283866"/>
              <a:gd name="connsiteY121" fmla="*/ 398694 h 4210442"/>
              <a:gd name="connsiteX122" fmla="*/ 815067 w 5283866"/>
              <a:gd name="connsiteY122" fmla="*/ 398694 h 4210442"/>
              <a:gd name="connsiteX123" fmla="*/ 705876 w 5283866"/>
              <a:gd name="connsiteY123" fmla="*/ 370568 h 4210442"/>
              <a:gd name="connsiteX124" fmla="*/ 775360 w 5283866"/>
              <a:gd name="connsiteY124" fmla="*/ 345477 h 4210442"/>
              <a:gd name="connsiteX125" fmla="*/ 787493 w 5283866"/>
              <a:gd name="connsiteY125" fmla="*/ 315146 h 4210442"/>
              <a:gd name="connsiteX126" fmla="*/ 819202 w 5283866"/>
              <a:gd name="connsiteY126" fmla="*/ 291709 h 4210442"/>
              <a:gd name="connsiteX127" fmla="*/ 998705 w 5283866"/>
              <a:gd name="connsiteY127" fmla="*/ 303291 h 4210442"/>
              <a:gd name="connsiteX128" fmla="*/ 880139 w 5283866"/>
              <a:gd name="connsiteY128" fmla="*/ 206783 h 4210442"/>
              <a:gd name="connsiteX129" fmla="*/ 804037 w 5283866"/>
              <a:gd name="connsiteY129" fmla="*/ 190790 h 4210442"/>
              <a:gd name="connsiteX130" fmla="*/ 786666 w 5283866"/>
              <a:gd name="connsiteY130" fmla="*/ 149707 h 4210442"/>
              <a:gd name="connsiteX131" fmla="*/ 821960 w 5283866"/>
              <a:gd name="connsiteY131" fmla="*/ 140884 h 4210442"/>
              <a:gd name="connsiteX132" fmla="*/ 997325 w 5283866"/>
              <a:gd name="connsiteY132" fmla="*/ 174800 h 4210442"/>
              <a:gd name="connsiteX133" fmla="*/ 1026829 w 5283866"/>
              <a:gd name="connsiteY133" fmla="*/ 161287 h 4210442"/>
              <a:gd name="connsiteX134" fmla="*/ 696777 w 5283866"/>
              <a:gd name="connsiteY134" fmla="*/ 73604 h 4210442"/>
              <a:gd name="connsiteX135" fmla="*/ 701741 w 5283866"/>
              <a:gd name="connsiteY135" fmla="*/ 50444 h 4210442"/>
              <a:gd name="connsiteX136" fmla="*/ 992362 w 5283866"/>
              <a:gd name="connsiteY136" fmla="*/ 86289 h 4210442"/>
              <a:gd name="connsiteX137" fmla="*/ 806519 w 5283866"/>
              <a:gd name="connsiteY137" fmla="*/ 18183 h 4210442"/>
              <a:gd name="connsiteX138" fmla="*/ 839883 w 5283866"/>
              <a:gd name="connsiteY138" fmla="*/ 18 h 421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9DF1966-F938-0A8D-5A42-A16E1FB45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179" y="1472030"/>
            <a:ext cx="3978442" cy="1631950"/>
          </a:xfrm>
        </p:spPr>
        <p:txBody>
          <a:bodyPr anchor="b">
            <a:normAutofit/>
          </a:bodyPr>
          <a:lstStyle/>
          <a:p>
            <a:r>
              <a:rPr lang="pt-BR" sz="3600"/>
              <a:t>Tecnologias são políticas e racializadas</a:t>
            </a:r>
          </a:p>
        </p:txBody>
      </p:sp>
      <p:pic>
        <p:nvPicPr>
          <p:cNvPr id="4" name="Imagem 4" descr="Uma imagem contendo Texto&#10;&#10;Descrição gerada automaticamente">
            <a:extLst>
              <a:ext uri="{FF2B5EF4-FFF2-40B4-BE49-F238E27FC236}">
                <a16:creationId xmlns:a16="http://schemas.microsoft.com/office/drawing/2014/main" id="{308A6E31-3E5E-9FAA-9E3F-5FCD3C01B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450" y="643467"/>
            <a:ext cx="3873729" cy="5573711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3AD2E9F-453E-6BE0-D039-86888B39F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5179" y="3243151"/>
            <a:ext cx="3978442" cy="241971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ea typeface="+mn-lt"/>
                <a:cs typeface="+mn-lt"/>
              </a:rPr>
              <a:t>"</a:t>
            </a:r>
            <a:r>
              <a:rPr lang="en-US" sz="2400" dirty="0" err="1">
                <a:ea typeface="+mn-lt"/>
                <a:cs typeface="+mn-lt"/>
              </a:rPr>
              <a:t>Padrão</a:t>
            </a:r>
            <a:r>
              <a:rPr lang="en-US" sz="2400" dirty="0">
                <a:ea typeface="+mn-lt"/>
                <a:cs typeface="+mn-lt"/>
              </a:rPr>
              <a:t> Shirley"; </a:t>
            </a:r>
            <a:endParaRPr lang="en-US" sz="2400"/>
          </a:p>
          <a:p>
            <a:r>
              <a:rPr lang="en-US" sz="2400" dirty="0" err="1">
                <a:ea typeface="+mn-lt"/>
                <a:cs typeface="+mn-lt"/>
              </a:rPr>
              <a:t>FaceApp</a:t>
            </a:r>
            <a:r>
              <a:rPr lang="en-US" sz="2400" dirty="0">
                <a:ea typeface="+mn-lt"/>
                <a:cs typeface="+mn-lt"/>
              </a:rPr>
              <a:t> e o </a:t>
            </a:r>
            <a:r>
              <a:rPr lang="en-US" sz="2400" dirty="0" err="1">
                <a:ea typeface="+mn-lt"/>
                <a:cs typeface="+mn-lt"/>
              </a:rPr>
              <a:t>embranquecimento</a:t>
            </a:r>
            <a:r>
              <a:rPr lang="en-US" sz="2400" dirty="0">
                <a:ea typeface="+mn-lt"/>
                <a:cs typeface="+mn-lt"/>
              </a:rPr>
              <a:t> dos </a:t>
            </a:r>
            <a:r>
              <a:rPr lang="en-US" sz="2400" dirty="0" err="1">
                <a:ea typeface="+mn-lt"/>
                <a:cs typeface="+mn-lt"/>
              </a:rPr>
              <a:t>rostos</a:t>
            </a:r>
            <a:r>
              <a:rPr lang="en-US" sz="2400" dirty="0">
                <a:ea typeface="+mn-lt"/>
                <a:cs typeface="+mn-lt"/>
              </a:rPr>
              <a:t>.  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30794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BE20309-1FB9-4818-BAFA-9C4C05341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BD77573-9EF2-4C35-8285-A1CF6FBB0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5511704" cy="6858000"/>
          </a:xfrm>
          <a:custGeom>
            <a:avLst/>
            <a:gdLst>
              <a:gd name="connsiteX0" fmla="*/ 5511704 w 5511704"/>
              <a:gd name="connsiteY0" fmla="*/ 0 h 6886576"/>
              <a:gd name="connsiteX1" fmla="*/ 1008599 w 5511704"/>
              <a:gd name="connsiteY1" fmla="*/ 0 h 6886576"/>
              <a:gd name="connsiteX2" fmla="*/ 1310975 w 5511704"/>
              <a:gd name="connsiteY2" fmla="*/ 110728 h 6886576"/>
              <a:gd name="connsiteX3" fmla="*/ 1267362 w 5511704"/>
              <a:gd name="connsiteY3" fmla="*/ 135731 h 6886576"/>
              <a:gd name="connsiteX4" fmla="*/ 1005692 w 5511704"/>
              <a:gd name="connsiteY4" fmla="*/ 71437 h 6886576"/>
              <a:gd name="connsiteX5" fmla="*/ 953358 w 5511704"/>
              <a:gd name="connsiteY5" fmla="*/ 89297 h 6886576"/>
              <a:gd name="connsiteX6" fmla="*/ 979525 w 5511704"/>
              <a:gd name="connsiteY6" fmla="*/ 164307 h 6886576"/>
              <a:gd name="connsiteX7" fmla="*/ 1092915 w 5511704"/>
              <a:gd name="connsiteY7" fmla="*/ 192882 h 6886576"/>
              <a:gd name="connsiteX8" fmla="*/ 1270270 w 5511704"/>
              <a:gd name="connsiteY8" fmla="*/ 375047 h 6886576"/>
              <a:gd name="connsiteX9" fmla="*/ 1002784 w 5511704"/>
              <a:gd name="connsiteY9" fmla="*/ 353615 h 6886576"/>
              <a:gd name="connsiteX10" fmla="*/ 956265 w 5511704"/>
              <a:gd name="connsiteY10" fmla="*/ 396479 h 6886576"/>
              <a:gd name="connsiteX11" fmla="*/ 938820 w 5511704"/>
              <a:gd name="connsiteY11" fmla="*/ 453629 h 6886576"/>
              <a:gd name="connsiteX12" fmla="*/ 860319 w 5511704"/>
              <a:gd name="connsiteY12" fmla="*/ 360759 h 6886576"/>
              <a:gd name="connsiteX13" fmla="*/ 793447 w 5511704"/>
              <a:gd name="connsiteY13" fmla="*/ 335757 h 6886576"/>
              <a:gd name="connsiteX14" fmla="*/ 773095 w 5511704"/>
              <a:gd name="connsiteY14" fmla="*/ 417910 h 6886576"/>
              <a:gd name="connsiteX15" fmla="*/ 834151 w 5511704"/>
              <a:gd name="connsiteY15" fmla="*/ 507206 h 6886576"/>
              <a:gd name="connsiteX16" fmla="*/ 996969 w 5511704"/>
              <a:gd name="connsiteY16" fmla="*/ 560785 h 6886576"/>
              <a:gd name="connsiteX17" fmla="*/ 822522 w 5511704"/>
              <a:gd name="connsiteY17" fmla="*/ 560785 h 6886576"/>
              <a:gd name="connsiteX18" fmla="*/ 621908 w 5511704"/>
              <a:gd name="connsiteY18" fmla="*/ 525066 h 6886576"/>
              <a:gd name="connsiteX19" fmla="*/ 409664 w 5511704"/>
              <a:gd name="connsiteY19" fmla="*/ 535781 h 6886576"/>
              <a:gd name="connsiteX20" fmla="*/ 209049 w 5511704"/>
              <a:gd name="connsiteY20" fmla="*/ 464344 h 6886576"/>
              <a:gd name="connsiteX21" fmla="*/ 5527 w 5511704"/>
              <a:gd name="connsiteY21" fmla="*/ 467916 h 6886576"/>
              <a:gd name="connsiteX22" fmla="*/ 906838 w 5511704"/>
              <a:gd name="connsiteY22" fmla="*/ 914400 h 6886576"/>
              <a:gd name="connsiteX23" fmla="*/ 863226 w 5511704"/>
              <a:gd name="connsiteY23" fmla="*/ 925116 h 6886576"/>
              <a:gd name="connsiteX24" fmla="*/ 805077 w 5511704"/>
              <a:gd name="connsiteY24" fmla="*/ 953691 h 6886576"/>
              <a:gd name="connsiteX25" fmla="*/ 848689 w 5511704"/>
              <a:gd name="connsiteY25" fmla="*/ 1010841 h 6886576"/>
              <a:gd name="connsiteX26" fmla="*/ 1084193 w 5511704"/>
              <a:gd name="connsiteY26" fmla="*/ 1117997 h 6886576"/>
              <a:gd name="connsiteX27" fmla="*/ 1142342 w 5511704"/>
              <a:gd name="connsiteY27" fmla="*/ 1225153 h 6886576"/>
              <a:gd name="connsiteX28" fmla="*/ 1069655 w 5511704"/>
              <a:gd name="connsiteY28" fmla="*/ 1214438 h 6886576"/>
              <a:gd name="connsiteX29" fmla="*/ 1005692 w 5511704"/>
              <a:gd name="connsiteY29" fmla="*/ 1235869 h 6886576"/>
              <a:gd name="connsiteX30" fmla="*/ 1031858 w 5511704"/>
              <a:gd name="connsiteY30" fmla="*/ 1371600 h 6886576"/>
              <a:gd name="connsiteX31" fmla="*/ 1366216 w 5511704"/>
              <a:gd name="connsiteY31" fmla="*/ 1546622 h 6886576"/>
              <a:gd name="connsiteX32" fmla="*/ 1395290 w 5511704"/>
              <a:gd name="connsiteY32" fmla="*/ 1603772 h 6886576"/>
              <a:gd name="connsiteX33" fmla="*/ 1354586 w 5511704"/>
              <a:gd name="connsiteY33" fmla="*/ 1643063 h 6886576"/>
              <a:gd name="connsiteX34" fmla="*/ 1247011 w 5511704"/>
              <a:gd name="connsiteY34" fmla="*/ 1664494 h 6886576"/>
              <a:gd name="connsiteX35" fmla="*/ 1398198 w 5511704"/>
              <a:gd name="connsiteY35" fmla="*/ 1857375 h 6886576"/>
              <a:gd name="connsiteX36" fmla="*/ 1453440 w 5511704"/>
              <a:gd name="connsiteY36" fmla="*/ 1910954 h 6886576"/>
              <a:gd name="connsiteX37" fmla="*/ 1549386 w 5511704"/>
              <a:gd name="connsiteY37" fmla="*/ 1993106 h 6886576"/>
              <a:gd name="connsiteX38" fmla="*/ 1549386 w 5511704"/>
              <a:gd name="connsiteY38" fmla="*/ 2021681 h 6886576"/>
              <a:gd name="connsiteX39" fmla="*/ 1421458 w 5511704"/>
              <a:gd name="connsiteY39" fmla="*/ 2110978 h 6886576"/>
              <a:gd name="connsiteX40" fmla="*/ 1188861 w 5511704"/>
              <a:gd name="connsiteY40" fmla="*/ 2085976 h 6886576"/>
              <a:gd name="connsiteX41" fmla="*/ 1531941 w 5511704"/>
              <a:gd name="connsiteY41" fmla="*/ 2218135 h 6886576"/>
              <a:gd name="connsiteX42" fmla="*/ 421293 w 5511704"/>
              <a:gd name="connsiteY42" fmla="*/ 1900238 h 6886576"/>
              <a:gd name="connsiteX43" fmla="*/ 491072 w 5511704"/>
              <a:gd name="connsiteY43" fmla="*/ 1982391 h 6886576"/>
              <a:gd name="connsiteX44" fmla="*/ 880671 w 5511704"/>
              <a:gd name="connsiteY44" fmla="*/ 2200276 h 6886576"/>
              <a:gd name="connsiteX45" fmla="*/ 991154 w 5511704"/>
              <a:gd name="connsiteY45" fmla="*/ 2336007 h 6886576"/>
              <a:gd name="connsiteX46" fmla="*/ 1107453 w 5511704"/>
              <a:gd name="connsiteY46" fmla="*/ 2411016 h 6886576"/>
              <a:gd name="connsiteX47" fmla="*/ 1270270 w 5511704"/>
              <a:gd name="connsiteY47" fmla="*/ 2411016 h 6886576"/>
              <a:gd name="connsiteX48" fmla="*/ 1386568 w 5511704"/>
              <a:gd name="connsiteY48" fmla="*/ 2528889 h 6886576"/>
              <a:gd name="connsiteX49" fmla="*/ 1267362 w 5511704"/>
              <a:gd name="connsiteY49" fmla="*/ 2553891 h 6886576"/>
              <a:gd name="connsiteX50" fmla="*/ 1127805 w 5511704"/>
              <a:gd name="connsiteY50" fmla="*/ 2536032 h 6886576"/>
              <a:gd name="connsiteX51" fmla="*/ 970802 w 5511704"/>
              <a:gd name="connsiteY51" fmla="*/ 2575322 h 6886576"/>
              <a:gd name="connsiteX52" fmla="*/ 825429 w 5511704"/>
              <a:gd name="connsiteY52" fmla="*/ 2543176 h 6886576"/>
              <a:gd name="connsiteX53" fmla="*/ 650982 w 5511704"/>
              <a:gd name="connsiteY53" fmla="*/ 2564607 h 6886576"/>
              <a:gd name="connsiteX54" fmla="*/ 595740 w 5511704"/>
              <a:gd name="connsiteY54" fmla="*/ 2703909 h 6886576"/>
              <a:gd name="connsiteX55" fmla="*/ 578296 w 5511704"/>
              <a:gd name="connsiteY55" fmla="*/ 2714626 h 6886576"/>
              <a:gd name="connsiteX56" fmla="*/ 255568 w 5511704"/>
              <a:gd name="connsiteY56" fmla="*/ 2936081 h 6886576"/>
              <a:gd name="connsiteX57" fmla="*/ 165437 w 5511704"/>
              <a:gd name="connsiteY57" fmla="*/ 2953941 h 6886576"/>
              <a:gd name="connsiteX58" fmla="*/ 697501 w 5511704"/>
              <a:gd name="connsiteY58" fmla="*/ 3343275 h 6886576"/>
              <a:gd name="connsiteX59" fmla="*/ 339884 w 5511704"/>
              <a:gd name="connsiteY59" fmla="*/ 3243263 h 6886576"/>
              <a:gd name="connsiteX60" fmla="*/ 290458 w 5511704"/>
              <a:gd name="connsiteY60" fmla="*/ 3407569 h 6886576"/>
              <a:gd name="connsiteX61" fmla="*/ 459090 w 5511704"/>
              <a:gd name="connsiteY61" fmla="*/ 3554016 h 6886576"/>
              <a:gd name="connsiteX62" fmla="*/ 520147 w 5511704"/>
              <a:gd name="connsiteY62" fmla="*/ 3843338 h 6886576"/>
              <a:gd name="connsiteX63" fmla="*/ 491072 w 5511704"/>
              <a:gd name="connsiteY63" fmla="*/ 4107657 h 6886576"/>
              <a:gd name="connsiteX64" fmla="*/ 418386 w 5511704"/>
              <a:gd name="connsiteY64" fmla="*/ 4189810 h 6886576"/>
              <a:gd name="connsiteX65" fmla="*/ 313718 w 5511704"/>
              <a:gd name="connsiteY65" fmla="*/ 4339829 h 6886576"/>
              <a:gd name="connsiteX66" fmla="*/ 249753 w 5511704"/>
              <a:gd name="connsiteY66" fmla="*/ 4432698 h 6886576"/>
              <a:gd name="connsiteX67" fmla="*/ 25879 w 5511704"/>
              <a:gd name="connsiteY67" fmla="*/ 4396979 h 6886576"/>
              <a:gd name="connsiteX68" fmla="*/ 325347 w 5511704"/>
              <a:gd name="connsiteY68" fmla="*/ 4632722 h 6886576"/>
              <a:gd name="connsiteX69" fmla="*/ 84029 w 5511704"/>
              <a:gd name="connsiteY69" fmla="*/ 4604147 h 6886576"/>
              <a:gd name="connsiteX70" fmla="*/ 5527 w 5511704"/>
              <a:gd name="connsiteY70" fmla="*/ 4622007 h 6886576"/>
              <a:gd name="connsiteX71" fmla="*/ 49139 w 5511704"/>
              <a:gd name="connsiteY71" fmla="*/ 4697016 h 6886576"/>
              <a:gd name="connsiteX72" fmla="*/ 226494 w 5511704"/>
              <a:gd name="connsiteY72" fmla="*/ 4825604 h 6886576"/>
              <a:gd name="connsiteX73" fmla="*/ 592833 w 5511704"/>
              <a:gd name="connsiteY73" fmla="*/ 5175647 h 6886576"/>
              <a:gd name="connsiteX74" fmla="*/ 238123 w 5511704"/>
              <a:gd name="connsiteY74" fmla="*/ 5014913 h 6886576"/>
              <a:gd name="connsiteX75" fmla="*/ 610278 w 5511704"/>
              <a:gd name="connsiteY75" fmla="*/ 5375673 h 6886576"/>
              <a:gd name="connsiteX76" fmla="*/ 691686 w 5511704"/>
              <a:gd name="connsiteY76" fmla="*/ 5497116 h 6886576"/>
              <a:gd name="connsiteX77" fmla="*/ 860319 w 5511704"/>
              <a:gd name="connsiteY77" fmla="*/ 5793582 h 6886576"/>
              <a:gd name="connsiteX78" fmla="*/ 851597 w 5511704"/>
              <a:gd name="connsiteY78" fmla="*/ 5825729 h 6886576"/>
              <a:gd name="connsiteX79" fmla="*/ 659704 w 5511704"/>
              <a:gd name="connsiteY79" fmla="*/ 5779295 h 6886576"/>
              <a:gd name="connsiteX80" fmla="*/ 909746 w 5511704"/>
              <a:gd name="connsiteY80" fmla="*/ 6029326 h 6886576"/>
              <a:gd name="connsiteX81" fmla="*/ 1168509 w 5511704"/>
              <a:gd name="connsiteY81" fmla="*/ 6222207 h 6886576"/>
              <a:gd name="connsiteX82" fmla="*/ 985339 w 5511704"/>
              <a:gd name="connsiteY82" fmla="*/ 6193632 h 6886576"/>
              <a:gd name="connsiteX83" fmla="*/ 732391 w 5511704"/>
              <a:gd name="connsiteY83" fmla="*/ 6082904 h 6886576"/>
              <a:gd name="connsiteX84" fmla="*/ 645167 w 5511704"/>
              <a:gd name="connsiteY84" fmla="*/ 6125766 h 6886576"/>
              <a:gd name="connsiteX85" fmla="*/ 883579 w 5511704"/>
              <a:gd name="connsiteY85" fmla="*/ 6307932 h 6886576"/>
              <a:gd name="connsiteX86" fmla="*/ 1020229 w 5511704"/>
              <a:gd name="connsiteY86" fmla="*/ 6393657 h 6886576"/>
              <a:gd name="connsiteX87" fmla="*/ 1075471 w 5511704"/>
              <a:gd name="connsiteY87" fmla="*/ 6457950 h 6886576"/>
              <a:gd name="connsiteX88" fmla="*/ 1232473 w 5511704"/>
              <a:gd name="connsiteY88" fmla="*/ 6686551 h 6886576"/>
              <a:gd name="connsiteX89" fmla="*/ 1592997 w 5511704"/>
              <a:gd name="connsiteY89" fmla="*/ 6886576 h 6886576"/>
              <a:gd name="connsiteX90" fmla="*/ 5511704 w 5511704"/>
              <a:gd name="connsiteY90" fmla="*/ 6886576 h 688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5511704" h="6886576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rgbClr val="A37FBA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6804D99-5CBC-DE33-00F9-4E7A6809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3312"/>
            <a:ext cx="3524250" cy="5431376"/>
          </a:xfrm>
        </p:spPr>
        <p:txBody>
          <a:bodyPr>
            <a:normAutofit/>
          </a:bodyPr>
          <a:lstStyle/>
          <a:p>
            <a:r>
              <a:rPr lang="pt-BR" dirty="0"/>
              <a:t>Negação do racismo e neutralidade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D4F923D-35FE-494F-5ABF-66E557E75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6163" y="713313"/>
            <a:ext cx="5857407" cy="543137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buNone/>
            </a:pPr>
            <a:r>
              <a:rPr lang="pt-BR" sz="2400" dirty="0">
                <a:ea typeface="+mn-lt"/>
                <a:cs typeface="+mn-lt"/>
              </a:rPr>
              <a:t>"Nós estamos criando um mundo no qual todos podem entrar, sem privilégios ou preconceitos de raça, poder econômico, força militar ou local de nascimento.</a:t>
            </a:r>
            <a:endParaRPr lang="pt-BR" sz="2400" dirty="0"/>
          </a:p>
          <a:p>
            <a:pPr algn="r">
              <a:buNone/>
            </a:pPr>
            <a:r>
              <a:rPr lang="pt-BR" sz="2400" dirty="0">
                <a:ea typeface="+mn-lt"/>
                <a:cs typeface="+mn-lt"/>
              </a:rPr>
              <a:t>Nós estamos criando um mundo onde qualquer pessoa, em qualquer lugar, pode expressar as suas crenças, não importando o quão individuais elas sejam, sem medo de ser coagida ao silêncio ou conformismo".</a:t>
            </a:r>
            <a:endParaRPr lang="pt-BR" sz="2400" dirty="0"/>
          </a:p>
          <a:p>
            <a:pPr algn="r">
              <a:buNone/>
            </a:pPr>
            <a:endParaRPr lang="pt-BR" sz="2400" dirty="0"/>
          </a:p>
          <a:p>
            <a:pPr marL="0" indent="0" algn="r">
              <a:buNone/>
            </a:pPr>
            <a:r>
              <a:rPr lang="pt-BR" sz="2400" dirty="0"/>
              <a:t>Declaração de Independência do Ciberespaço, 1996</a:t>
            </a:r>
          </a:p>
        </p:txBody>
      </p:sp>
    </p:spTree>
    <p:extLst>
      <p:ext uri="{BB962C8B-B14F-4D97-AF65-F5344CB8AC3E}">
        <p14:creationId xmlns:p14="http://schemas.microsoft.com/office/powerpoint/2010/main" val="639937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Diagrama&#10;&#10;Descrição gerada automaticamente">
            <a:extLst>
              <a:ext uri="{FF2B5EF4-FFF2-40B4-BE49-F238E27FC236}">
                <a16:creationId xmlns:a16="http://schemas.microsoft.com/office/drawing/2014/main" id="{8F5C9235-71E8-68CD-8C61-9D4794ADEB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11" r="1" b="16177"/>
          <a:stretch/>
        </p:blipFill>
        <p:spPr>
          <a:xfrm>
            <a:off x="1277724" y="643467"/>
            <a:ext cx="9636551" cy="557106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190BBD8-45F3-2C39-A3FB-321EAA4644A3}"/>
              </a:ext>
            </a:extLst>
          </p:cNvPr>
          <p:cNvSpPr txBox="1"/>
          <p:nvPr/>
        </p:nvSpPr>
        <p:spPr>
          <a:xfrm>
            <a:off x="1226695" y="6323351"/>
            <a:ext cx="763998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Projeto Cartografias da Internet: www.cartografiasdainternet.org </a:t>
            </a:r>
          </a:p>
        </p:txBody>
      </p:sp>
    </p:spTree>
    <p:extLst>
      <p:ext uri="{BB962C8B-B14F-4D97-AF65-F5344CB8AC3E}">
        <p14:creationId xmlns:p14="http://schemas.microsoft.com/office/powerpoint/2010/main" val="15284059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rushVTI">
  <a:themeElements>
    <a:clrScheme name="AnalogousFromLightSeed_2SEEDS">
      <a:dk1>
        <a:srgbClr val="000000"/>
      </a:dk1>
      <a:lt1>
        <a:srgbClr val="FFFFFF"/>
      </a:lt1>
      <a:dk2>
        <a:srgbClr val="362441"/>
      </a:dk2>
      <a:lt2>
        <a:srgbClr val="E4E8E2"/>
      </a:lt2>
      <a:accent1>
        <a:srgbClr val="A37FBA"/>
      </a:accent1>
      <a:accent2>
        <a:srgbClr val="9F96C6"/>
      </a:accent2>
      <a:accent3>
        <a:srgbClr val="C492C3"/>
      </a:accent3>
      <a:accent4>
        <a:srgbClr val="BA9C7F"/>
      </a:accent4>
      <a:accent5>
        <a:srgbClr val="A8A57F"/>
      </a:accent5>
      <a:accent6>
        <a:srgbClr val="99AA74"/>
      </a:accent6>
      <a:hlink>
        <a:srgbClr val="6B8D55"/>
      </a:hlink>
      <a:folHlink>
        <a:srgbClr val="7F7F7F"/>
      </a:folHlink>
    </a:clrScheme>
    <a:fontScheme name="Custom 3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30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4</vt:i4>
      </vt:variant>
      <vt:variant>
        <vt:lpstr>Títulos de slides</vt:lpstr>
      </vt:variant>
      <vt:variant>
        <vt:i4>30</vt:i4>
      </vt:variant>
    </vt:vector>
  </HeadingPairs>
  <TitlesOfParts>
    <vt:vector size="34" baseType="lpstr">
      <vt:lpstr>Tema do Office</vt:lpstr>
      <vt:lpstr>BrushVTI</vt:lpstr>
      <vt:lpstr>Office Theme</vt:lpstr>
      <vt:lpstr>Simple Light</vt:lpstr>
      <vt:lpstr>CCA 5972 – Comunicação, meio ambiente e políticas públicas</vt:lpstr>
      <vt:lpstr>Roteiro geral da aula</vt:lpstr>
      <vt:lpstr>Textos que fundamentam a aula</vt:lpstr>
      <vt:lpstr>1. Racismo algorítmico e (r)existências</vt:lpstr>
      <vt:lpstr>Comunicação, antirracismo e pensamento afrodiaspórico</vt:lpstr>
      <vt:lpstr>Para construir sistemas de comunicação antirracistas é preciso:</vt:lpstr>
      <vt:lpstr>Tecnologias são políticas e racializadas</vt:lpstr>
      <vt:lpstr>Negação do racismo e neutralidade</vt:lpstr>
      <vt:lpstr>Apresentação do PowerPoint</vt:lpstr>
      <vt:lpstr>Apresentação do PowerPoint</vt:lpstr>
      <vt:lpstr>Racismo algorítmico é...</vt:lpstr>
      <vt:lpstr>Apresentação do PowerPoint</vt:lpstr>
      <vt:lpstr>(R)existências </vt:lpstr>
      <vt:lpstr>Muito além de uma questão de mercado</vt:lpstr>
      <vt:lpstr>2.  O movimento internacional pela linguagem simples e sua materialização em políticas públicas no Brasil</vt:lpstr>
      <vt:lpstr>Por que linguagem simples nas PPs? </vt:lpstr>
      <vt:lpstr>Movimento internacional </vt:lpstr>
      <vt:lpstr>Apresentação do PowerPoint</vt:lpstr>
      <vt:lpstr>Apresentação do PowerPoint</vt:lpstr>
      <vt:lpstr>Para não dizer que não falei da Globo</vt:lpstr>
      <vt:lpstr>Apresentação do PowerPoint</vt:lpstr>
      <vt:lpstr>Madame Natasha </vt:lpstr>
      <vt:lpstr>Institucionalização nos Estados Unidos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/>
  <cp:lastModifiedBy/>
  <cp:revision>107</cp:revision>
  <dcterms:created xsi:type="dcterms:W3CDTF">2023-10-26T15:46:18Z</dcterms:created>
  <dcterms:modified xsi:type="dcterms:W3CDTF">2023-11-01T16:37:38Z</dcterms:modified>
</cp:coreProperties>
</file>