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74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42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2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9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3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4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1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75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6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4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4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62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45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55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46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AFD8-49F2-4AA3-B878-F121C790003B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166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38036CF-36D3-4F12-B7C3-C6DB19A7409C}"/>
              </a:ext>
            </a:extLst>
          </p:cNvPr>
          <p:cNvSpPr txBox="1">
            <a:spLocks/>
          </p:cNvSpPr>
          <p:nvPr/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Matemática aplicada À Economia </a:t>
            </a:r>
          </a:p>
          <a:p>
            <a:r>
              <a:rPr lang="pt-BR" sz="4800" dirty="0"/>
              <a:t>2ª aula -2024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84CF644-9452-4F3D-A1DA-246A3516986C}"/>
              </a:ext>
            </a:extLst>
          </p:cNvPr>
          <p:cNvSpPr txBox="1">
            <a:spLocks/>
          </p:cNvSpPr>
          <p:nvPr/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Professor Ricardo Feijó</a:t>
            </a:r>
          </a:p>
          <a:p>
            <a:pPr marL="0" indent="0">
              <a:buNone/>
            </a:pPr>
            <a:r>
              <a:rPr lang="pt-BR" dirty="0"/>
              <a:t>riccfeij@usp.br</a:t>
            </a:r>
          </a:p>
        </p:txBody>
      </p:sp>
    </p:spTree>
    <p:extLst>
      <p:ext uri="{BB962C8B-B14F-4D97-AF65-F5344CB8AC3E}">
        <p14:creationId xmlns:p14="http://schemas.microsoft.com/office/powerpoint/2010/main" val="218720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8CCB3-45F2-40BF-BBBF-C30D241D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Solução completa da equação de primeira ordem e primeiro grau com coeficiente e termo constantes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8A1AA0-BC67-45FF-90CC-D79E19B5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88" y="2097088"/>
            <a:ext cx="10260200" cy="387858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A409CF37-4F65-4869-BAEA-4ECF20547701}"/>
              </a:ext>
            </a:extLst>
          </p:cNvPr>
          <p:cNvSpPr/>
          <p:nvPr/>
        </p:nvSpPr>
        <p:spPr>
          <a:xfrm>
            <a:off x="4754434" y="3791042"/>
            <a:ext cx="112541" cy="28135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47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3F2607-FBD6-46AA-8FB2-768E0140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97087"/>
            <a:ext cx="10086505" cy="19233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17069D-5D51-4A61-A6D0-AABF096EE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4082141"/>
            <a:ext cx="10086504" cy="11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1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8C84AD2-B33F-490D-BF2D-E70D251BC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8E6E98-D5AE-4FF0-ABF6-B6B08F48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5016678-F061-4CDB-8D2E-9BB23CF29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F977FE0-43E5-40E1-9557-1769EF0F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2A35B29-7FC2-43A0-8E9D-6EAC64CA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2FA10A2-9F1A-44AC-A180-9DD1A6261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597CBA1-5AC7-4A6D-B3BD-2E2854081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05FD527-79EB-43FE-99C4-DC858F4C3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61741F5-B72E-48B0-B7CB-6D0AE506A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FA97DCE-EF57-4F09-81AB-0A7B70D47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0A69359-0B3B-4343-A332-D79E39F3A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F767C1C-3044-4287-A7DC-CDE99E2B2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B382D5D-CDFB-4E6A-8B92-D00D417E7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C735E7D-D06D-486A-992A-CFFC25AE5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A04D837-E161-41B4-8C04-47A6F0ED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C49A735-A691-4798-8898-5EDD11061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15803F3-2E80-4C97-93F5-1B673055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0D1FF530-1442-4BBB-9796-929E007F9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2703C0F-DD80-448B-9B1F-70DC09C5A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C5DD3DD-6EDA-4B8C-949D-25E71220E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A8D6293-79AB-4F6F-8CC6-EE7CFF8DD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24CA45A-B954-45F4-9FF3-9384955E7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2827053-1DA4-44DF-B094-D87740A8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663213D9-7B3D-4961-A934-4CB4F4BF2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39D70833-8994-4B6D-882F-3675F1BF3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C5B48EA-2FC2-4C42-AD04-A9365B88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46E9C570-9EF1-4384-B4EC-60F32BB52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A1D023F-5B77-4068-AE8C-796E2A7F0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5717E79-B521-42F5-98DD-601CD5AB7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6E713F00-DAF1-4D51-A57F-E18AD7AFD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101E3FEC-072F-4B39-B8AF-679B596F3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6F43352-9BD3-400E-9CD5-FB0CCBF2F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0C2FE71-F649-4FFF-9D36-357A3D64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ABC03F0B-090C-4EA1-8E48-EA17FB89F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29CDF6F-AD1E-4258-9F31-322B1E535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285EF5B6-B1D2-489E-9E47-D3EDD8C3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D279579C-B885-4139-AD4F-E1DD12429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81A84EF-423E-475A-AC7B-8D55E337A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028AA9C5-392B-49BF-B503-208CA305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AEA8D02-8804-4060-B966-1B18FDFC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62AF8B2-37F5-41AF-9BAA-174873AFD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3BC248F9-40FB-4214-AF6F-A2FE15B4E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F90832C5-84E1-4547-AB00-530C4DA3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78B52A6F-2715-41A7-98CC-5D7B27DBB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B64CED29-8C8F-4C70-BD43-24E6E5C8A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E9C16B4-97F1-46B9-BB2C-4272C6D9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2F026EEF-1171-4EA2-9128-34C19DCA5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4183042E-C1E5-497D-9900-A46A026BE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F5AD619A-DBEC-4B85-A8A1-3B2D174BE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836FB6B-D1AE-4ABB-ACB2-6CAEF772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965312E0-6238-4837-9964-910E0C8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73276C87-9A0F-4752-91CF-AB90B0EE8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3E5938DD-18F9-4E7B-9985-C26BBA0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A98B9DE5-1930-45D5-A9B6-AC2B1EAC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33E0629A-1DC1-4873-B670-CB357617A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FA2B200B-2E81-4BD5-A8B2-ED3ABD198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6679666-F38F-4253-A833-806882AD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CASO GEraL</a:t>
            </a:r>
          </a:p>
        </p:txBody>
      </p:sp>
      <p:sp>
        <p:nvSpPr>
          <p:cNvPr id="69" name="Round Diagonal Corner Rectangle 6">
            <a:extLst>
              <a:ext uri="{FF2B5EF4-FFF2-40B4-BE49-F238E27FC236}">
                <a16:creationId xmlns:a16="http://schemas.microsoft.com/office/drawing/2014/main" id="{730025E5-8D7A-49EE-B9BC-F95019F4C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D91374-BD14-4649-A74A-5151B3246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35" y="1258573"/>
            <a:ext cx="10266669" cy="23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3D44672-E0E3-4674-950D-BD508BE4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0E816-B393-45A7-B72E-0E7957C1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FA8BF52E-F01E-4F10-AD3E-209E65611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CCD0569-C62E-48FB-A8BB-6BC8387F1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74BD00C-33C4-4671-B4FE-160539C7C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FBA088E6-2B20-422C-B1A4-FC1D5C83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9E0759F-8BBC-4BFB-BFC8-88089196B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41556E7-C3FA-4293-BC40-79A11418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776AD70-B265-4282-9F6D-A6FF2968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B4764B4-C673-4421-9691-45A236FA5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20C4B27-9DCA-4BE7-8DA2-F0CEDA29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0228B76-9508-4406-9511-086A595A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CB09C001-F04E-43E0-B05A-ED31B2EA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15DC477-AE9B-4344-B43E-7C294BEA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30F46F5-5693-4D4E-BE6D-B4721D636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5037ACC-178A-49DD-94AD-8B2842E6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57FC6E7-5636-4B0D-BCEF-F0FF4CF63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EAF7536-4FD5-40B2-A47E-12701FBF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92EE95C-CA9E-4C04-8904-AD4E3CF12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176F3CC-BEC5-48D6-9EC4-FE53B35A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843132F-2E68-467D-8203-4734ED67E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BB3C725-0DC0-42C7-8DE6-1759523E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6DD478C-18EF-4E12-8F25-30385944F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BF402B3-6657-427D-8B4C-4D183AE1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B9AD51E-B681-4AB6-8328-020F97F0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965C3DF4-5EE2-438F-BAD8-1263AA5D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13FD4F16-837E-4B6E-A8BF-52FE9972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E8347121-B702-41AD-9A01-4681E8E6C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AA0FA0CD-862B-4345-BD18-63E860E7F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474EBBAA-B729-410A-98FD-9B25F645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735A1B4-E9C7-457E-BA06-ECA0E880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43B5A362-F1A0-4795-94D2-1EDCDBC0D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D59E06C-0307-4B04-A013-C304E597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36BC7AF8-4554-46B6-8C29-E7FDD0FD7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73044F3B-8920-4F7E-BBE7-1562D8E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BD875300-3AEC-46E8-A480-D3A90EE3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6D2D370-CE1A-4D88-A5AA-ADF03133B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26C097A-E038-4964-B469-C38E44BB9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C18F279C-F6DE-4705-B473-5804BF614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2A52CC64-02CD-443F-B158-E1AFFBB1D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62DFE5BE-9D50-440B-B721-C0986EC0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50FCDEE9-3395-471D-8202-A47345FED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702E07B4-588B-46D9-8D79-7C1CBCFB2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857BDA2-0EB8-4A46-86CC-64BA98DF4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5B15FA3D-3641-430F-90AD-63F5A50E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A3A6D048-F3EC-4C4B-9F14-877821D2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9A62FA7A-B423-4E71-A853-21DEEA051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4FA8E7C9-FF45-4B91-976D-1D7B5BE0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F563A0A-EFDC-4681-BF8D-1C442B4E2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478A5624-D8BD-4F2C-9660-2E2BBF48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5974B6BD-6FBA-49FD-8858-BA17926FB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5C02FA29-BFBF-420E-B179-99DEAC57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B3165781-435B-4B36-B90A-EEF0CC16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1EAD39FE-DF4A-472E-BF18-35DC0C1D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A28CFFD1-1AA5-4840-9322-F54994B53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416BAD59-23C0-4E04-AA3B-6EFDE9DA6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A31EA0F-72EC-4132-93D9-E64E9F00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Caso mais simples</a:t>
            </a:r>
          </a:p>
        </p:txBody>
      </p:sp>
      <p:sp>
        <p:nvSpPr>
          <p:cNvPr id="67" name="Round Diagonal Corner Rectangle 6">
            <a:extLst>
              <a:ext uri="{FF2B5EF4-FFF2-40B4-BE49-F238E27FC236}">
                <a16:creationId xmlns:a16="http://schemas.microsoft.com/office/drawing/2014/main" id="{A6EE5B48-E543-4C5E-945A-D3C8415BE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8707B7-3262-4B65-871C-9593CA76E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" r="2814" b="-1"/>
          <a:stretch/>
        </p:blipFill>
        <p:spPr>
          <a:xfrm>
            <a:off x="973635" y="951493"/>
            <a:ext cx="10266669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81F994-598F-46F7-A486-45D5C4CF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61" y="1086216"/>
            <a:ext cx="9880236" cy="18539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1FBC88-3241-4727-936D-582775B2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61" y="2940148"/>
            <a:ext cx="9880236" cy="1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19C2FA-664F-4E5B-A1CB-334BC05A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09" y="1123913"/>
            <a:ext cx="10336256" cy="46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85C09-6E64-410F-B743-B445FFB1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4" y="1460254"/>
            <a:ext cx="10535552" cy="34634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7075EAF-1BE7-40CF-803C-315CFDA4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72" y="1607107"/>
            <a:ext cx="495238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6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DAAC0-6C61-4CAC-937F-0593EB68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22" y="-169273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pt-BR" dirty="0"/>
              <a:t>CONTEÚDO complementar (Livro FEIJÓ, Equações Diferenciais para Físicos e Economistas).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EB7E6D-BAD5-4702-9FA5-E0E741A6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44" y="1166602"/>
            <a:ext cx="7420236" cy="5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86C87D3-2799-434A-A218-66F7AC92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49" y="1026941"/>
            <a:ext cx="8874562" cy="35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8481F7-30FE-4101-8DCC-93502A9DB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941892"/>
            <a:ext cx="8385108" cy="49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BEC7C-A245-41DC-B4BF-1DA63879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Introdução</a:t>
            </a:r>
            <a:br>
              <a:rPr lang="pt-B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E046F2-E944-4966-A1A2-15D6C7E0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1497842"/>
            <a:ext cx="10183081" cy="41062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C6CE726-D1FB-4C43-BBB7-79830687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5660802"/>
            <a:ext cx="10183081" cy="6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7CB3E97-B0EE-400F-8A51-3906BF03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63" y="522421"/>
            <a:ext cx="6600274" cy="60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C2B6-3FA3-4D54-9464-39011525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Equação a diferenças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D41A10-F76F-405F-A278-E2A8B140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1" y="2097087"/>
            <a:ext cx="10787291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DC2A3-EE73-4A86-B2B8-FE81902B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o livro do professor, “EDD COM MATLAB”: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0CAED6-5045-477F-9DE1-C8828BE0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74959"/>
            <a:ext cx="10099360" cy="31469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BBEFAC-B08B-42E3-B071-677F7D3C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5203371"/>
            <a:ext cx="10099360" cy="5442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1E9A808-9A7F-4A71-B1F9-39ACE1AAFC69}"/>
              </a:ext>
            </a:extLst>
          </p:cNvPr>
          <p:cNvSpPr txBox="1"/>
          <p:nvPr/>
        </p:nvSpPr>
        <p:spPr>
          <a:xfrm>
            <a:off x="2912013" y="3279674"/>
            <a:ext cx="22508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94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A0658-CD27-45B0-8999-23B37B57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programa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029C70-DAD2-4F6F-9C2C-B2FFD3B2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4" y="1935842"/>
            <a:ext cx="10054453" cy="24184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37E575-9DDF-4FF2-9599-08DA6976C75F}"/>
              </a:ext>
            </a:extLst>
          </p:cNvPr>
          <p:cNvSpPr txBox="1"/>
          <p:nvPr/>
        </p:nvSpPr>
        <p:spPr>
          <a:xfrm>
            <a:off x="1311274" y="4793976"/>
            <a:ext cx="1005445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Facilmente encontrado na rede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79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AC14B-B656-42AB-8E98-A9813855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VERSÃO DEMO DO MATLAB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ACE7DA-4284-4DAF-8B16-7532AD3F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507342"/>
            <a:ext cx="9778194" cy="3519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82500AB-BF24-4081-8B74-9198E491D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859313"/>
            <a:ext cx="9769577" cy="7692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5FF6D25-76B9-4668-B640-A35875C4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3828142"/>
            <a:ext cx="9769577" cy="3519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B9D028B-9F22-42F2-8EAB-5CC003552AC9}"/>
              </a:ext>
            </a:extLst>
          </p:cNvPr>
          <p:cNvSpPr txBox="1"/>
          <p:nvPr/>
        </p:nvSpPr>
        <p:spPr>
          <a:xfrm>
            <a:off x="2416964" y="2449059"/>
            <a:ext cx="94253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se</a:t>
            </a:r>
          </a:p>
        </p:txBody>
      </p:sp>
    </p:spTree>
    <p:extLst>
      <p:ext uri="{BB962C8B-B14F-4D97-AF65-F5344CB8AC3E}">
        <p14:creationId xmlns:p14="http://schemas.microsoft.com/office/powerpoint/2010/main" val="299448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F404A8-73D4-423A-97B7-52E377C4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78" y="564602"/>
            <a:ext cx="10242690" cy="53719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DC5C1C9-F867-414F-8522-5280E140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33" y="4936368"/>
            <a:ext cx="623905" cy="5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8C84AD2-B33F-490D-BF2D-E70D251BC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E6E98-D5AE-4FF0-ABF6-B6B08F48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5016678-F061-4CDB-8D2E-9BB23CF29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F977FE0-43E5-40E1-9557-1769EF0F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2A35B29-7FC2-43A0-8E9D-6EAC64CA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2FA10A2-9F1A-44AC-A180-9DD1A6261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597CBA1-5AC7-4A6D-B3BD-2E2854081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05FD527-79EB-43FE-99C4-DC858F4C3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61741F5-B72E-48B0-B7CB-6D0AE506A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FA97DCE-EF57-4F09-81AB-0A7B70D47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0A69359-0B3B-4343-A332-D79E39F3A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F767C1C-3044-4287-A7DC-CDE99E2B2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B382D5D-CDFB-4E6A-8B92-D00D417E7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C735E7D-D06D-486A-992A-CFFC25AE5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A04D837-E161-41B4-8C04-47A6F0ED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C49A735-A691-4798-8898-5EDD11061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15803F3-2E80-4C97-93F5-1B673055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0D1FF530-1442-4BBB-9796-929E007F9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2703C0F-DD80-448B-9B1F-70DC09C5A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5DD3DD-6EDA-4B8C-949D-25E71220E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BA8D6293-79AB-4F6F-8CC6-EE7CFF8DD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24CA45A-B954-45F4-9FF3-9384955E7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2827053-1DA4-44DF-B094-D87740A8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663213D9-7B3D-4961-A934-4CB4F4BF2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39D70833-8994-4B6D-882F-3675F1BF3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EC5B48EA-2FC2-4C42-AD04-A9365B88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6E9C570-9EF1-4384-B4EC-60F32BB52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A1D023F-5B77-4068-AE8C-796E2A7F0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E5717E79-B521-42F5-98DD-601CD5AB7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6E713F00-DAF1-4D51-A57F-E18AD7AFD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01E3FEC-072F-4B39-B8AF-679B596F3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6F43352-9BD3-400E-9CD5-FB0CCBF2F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80C2FE71-F649-4FFF-9D36-357A3D64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ABC03F0B-090C-4EA1-8E48-EA17FB89F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B29CDF6F-AD1E-4258-9F31-322B1E535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285EF5B6-B1D2-489E-9E47-D3EDD8C3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D279579C-B885-4139-AD4F-E1DD12429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81A84EF-423E-475A-AC7B-8D55E337A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028AA9C5-392B-49BF-B503-208CA305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AEA8D02-8804-4060-B966-1B18FDFC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2AF8B2-37F5-41AF-9BAA-174873AFD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BC248F9-40FB-4214-AF6F-A2FE15B4E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90832C5-84E1-4547-AB00-530C4DA3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8B52A6F-2715-41A7-98CC-5D7B27DBB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B64CED29-8C8F-4C70-BD43-24E6E5C8A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AE9C16B4-97F1-46B9-BB2C-4272C6D9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F026EEF-1171-4EA2-9128-34C19DCA5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4183042E-C1E5-497D-9900-A46A026BE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F5AD619A-DBEC-4B85-A8A1-3B2D174BE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5836FB6B-D1AE-4ABB-ACB2-6CAEF772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965312E0-6238-4837-9964-910E0C8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3276C87-9A0F-4752-91CF-AB90B0EE8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E5938DD-18F9-4E7B-9985-C26BBA0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A98B9DE5-1930-45D5-A9B6-AC2B1EAC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3E0629A-1DC1-4873-B670-CB357617A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FA2B200B-2E81-4BD5-A8B2-ED3ABD198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A50025-ED59-4559-B971-7DAE44CF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EQuação diferencial linear?</a:t>
            </a:r>
          </a:p>
        </p:txBody>
      </p:sp>
      <p:sp>
        <p:nvSpPr>
          <p:cNvPr id="67" name="Round Diagonal Corner Rectangle 6">
            <a:extLst>
              <a:ext uri="{FF2B5EF4-FFF2-40B4-BE49-F238E27FC236}">
                <a16:creationId xmlns:a16="http://schemas.microsoft.com/office/drawing/2014/main" id="{730025E5-8D7A-49EE-B9BC-F95019F4C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92F195-4E4C-46B3-828A-20781B8D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35" y="1181573"/>
            <a:ext cx="10266669" cy="25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8D2CC8-56ED-4983-A01E-5EA6B207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20" y="1334085"/>
            <a:ext cx="10457340" cy="34629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236FB33-FFCE-4542-B81E-EE7068A4D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20" y="4797082"/>
            <a:ext cx="10457340" cy="12801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7DEFF1-6032-485D-92F5-63739F310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61" y="4656405"/>
            <a:ext cx="7853031" cy="23915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22ED97-7FC1-4292-B576-93E14CC86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861" y="2812217"/>
            <a:ext cx="1124610" cy="3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04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340</TotalTime>
  <Words>84</Words>
  <Application>Microsoft Office PowerPoint</Application>
  <PresentationFormat>Widescreen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Tw Cen MT</vt:lpstr>
      <vt:lpstr>Circuito</vt:lpstr>
      <vt:lpstr>Apresentação do PowerPoint</vt:lpstr>
      <vt:lpstr>Introdução </vt:lpstr>
      <vt:lpstr>Equação a diferenças</vt:lpstr>
      <vt:lpstr>Sobre o livro do professor, “EDD COM MATLAB”:</vt:lpstr>
      <vt:lpstr>O programa matlab</vt:lpstr>
      <vt:lpstr>VERSÃO DEMO DO MATLAB</vt:lpstr>
      <vt:lpstr>Apresentação do PowerPoint</vt:lpstr>
      <vt:lpstr>EQuação diferencial linear?</vt:lpstr>
      <vt:lpstr>Apresentação do PowerPoint</vt:lpstr>
      <vt:lpstr>Solução completa da equação de primeira ordem e primeiro grau com coeficiente e termo constantes</vt:lpstr>
      <vt:lpstr>Apresentação do PowerPoint</vt:lpstr>
      <vt:lpstr>CASO GEraL</vt:lpstr>
      <vt:lpstr>Caso mais simples</vt:lpstr>
      <vt:lpstr>Apresentação do PowerPoint</vt:lpstr>
      <vt:lpstr>Apresentação do PowerPoint</vt:lpstr>
      <vt:lpstr>Apresentação do PowerPoint</vt:lpstr>
      <vt:lpstr>CONTEÚDO complementar (Livro FEIJÓ, Equações Diferenciais para Físicos e Economistas).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19</cp:revision>
  <dcterms:created xsi:type="dcterms:W3CDTF">2021-02-12T17:31:47Z</dcterms:created>
  <dcterms:modified xsi:type="dcterms:W3CDTF">2024-02-26T19:10:21Z</dcterms:modified>
</cp:coreProperties>
</file>