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333069-9DAC-45C5-AFC7-445A7BF6F3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D4FB9A1-9719-413A-AF57-94C196F4F1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C69F0AE-10EA-44F4-BE4B-F4F9D8AE5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D4D9-7A8A-42D2-B8B1-D3B5CBC5E4F7}" type="datetimeFigureOut">
              <a:rPr lang="pt-BR" smtClean="0"/>
              <a:t>21/08/2018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C13C1C-EDB4-4860-B5F1-A8E4F64A8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BF40098-E1ED-4B43-A713-73638EF52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6D8A-6255-4674-A5FA-361731F18D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5525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E76424-37D5-4F6C-8B16-A546FD77D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9D4B077-4F56-4C55-B9F9-CDE7864F1E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7D3911D-53C5-41E8-AE7C-C6C1ABB4B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D4D9-7A8A-42D2-B8B1-D3B5CBC5E4F7}" type="datetimeFigureOut">
              <a:rPr lang="pt-BR" smtClean="0"/>
              <a:t>21/08/2018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A7D7F0B-BA28-4ACD-91CE-B207C4349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726FFCE-5BBE-4414-AF7D-691EE5614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6D8A-6255-4674-A5FA-361731F18D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6964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BEB59DB-3FE5-497C-8C45-F253E1ED23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E622FF6-1068-4F48-ADA4-F15B3270C9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EBD8577-BA09-4F4F-BDD8-18DA6B9C6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D4D9-7A8A-42D2-B8B1-D3B5CBC5E4F7}" type="datetimeFigureOut">
              <a:rPr lang="pt-BR" smtClean="0"/>
              <a:t>21/08/2018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A5039A1-24D4-427E-812A-C075FAAA0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912677E-DCFB-49E4-A966-FDD7F7C13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6D8A-6255-4674-A5FA-361731F18D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235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F17476-09E1-4FF1-90EA-8DD981531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F7521A7-D888-43AD-A434-B3CB002C09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E064676-F913-4BE3-8825-A7CF4EBFA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D4D9-7A8A-42D2-B8B1-D3B5CBC5E4F7}" type="datetimeFigureOut">
              <a:rPr lang="pt-BR" smtClean="0"/>
              <a:t>21/08/2018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FCD68DD-5E57-4696-B5B7-A84818B00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286D1D-BD45-4EB0-BE85-1DBE64244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6D8A-6255-4674-A5FA-361731F18D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1330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906F84-A4ED-49D4-94C8-E0B0B0BD3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980DF41-D920-4A90-9D54-556F0F2B92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3725765-E123-4DBA-8881-4A18D3AA0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D4D9-7A8A-42D2-B8B1-D3B5CBC5E4F7}" type="datetimeFigureOut">
              <a:rPr lang="pt-BR" smtClean="0"/>
              <a:t>21/08/2018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2E743DB-EBE3-4D0D-96E2-6B5A51566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190A1CD-7FA3-4EE5-B2ED-FC7352825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6D8A-6255-4674-A5FA-361731F18D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3882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432DD7-1073-4762-A108-0EE5E82A1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0897EB0-6893-4570-81D7-4C215F7101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471A4F9-E52C-46F5-A342-D514AFA2A3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03FE487-F501-4D8D-9A8B-9E23B5399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D4D9-7A8A-42D2-B8B1-D3B5CBC5E4F7}" type="datetimeFigureOut">
              <a:rPr lang="pt-BR" smtClean="0"/>
              <a:t>21/08/2018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9A5254F-206E-4785-BC0A-5D4AF1F46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E2DC5A0-C815-48AB-A29B-36F6DB4B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6D8A-6255-4674-A5FA-361731F18D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1955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561B4F-1E76-433E-A3DD-70E7226AD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F6FB4A6-DFAC-493F-A3A0-0208A35D7E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09E81AD-128B-4FA6-84CB-E0516B5121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C9B981F-0DDA-4A33-B30A-7EAB251F7D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C0B589E-AF95-4669-BB8F-1B87D81A9B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628B18F-2091-4B8A-A121-287A612AC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D4D9-7A8A-42D2-B8B1-D3B5CBC5E4F7}" type="datetimeFigureOut">
              <a:rPr lang="pt-BR" smtClean="0"/>
              <a:t>21/08/2018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590BBC8-2A8F-41DF-900C-76E4E2B76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6667C22-82BE-4C9D-AE81-0F55161F1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6D8A-6255-4674-A5FA-361731F18D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1455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AC1A18-6C9C-4B06-A4BB-0FDC5574B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32927CA-1607-4DB2-B54A-F5E451071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D4D9-7A8A-42D2-B8B1-D3B5CBC5E4F7}" type="datetimeFigureOut">
              <a:rPr lang="pt-BR" smtClean="0"/>
              <a:t>21/08/2018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D634608-9820-40AD-8551-E470C8F07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A79CE9E-16FF-427F-8D84-0892D967E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6D8A-6255-4674-A5FA-361731F18D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8984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EE94CA7-C155-4C36-B858-A3E1C4384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D4D9-7A8A-42D2-B8B1-D3B5CBC5E4F7}" type="datetimeFigureOut">
              <a:rPr lang="pt-BR" smtClean="0"/>
              <a:t>21/08/2018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3362B89-44C9-4DEE-8E0F-EC9A3FB65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D3A5A13-AAE1-4DE4-9779-F56C52AC8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6D8A-6255-4674-A5FA-361731F18D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8295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9005C4-73A7-4ACF-9A46-C4D722097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8787AFC-56FA-4ED7-8A07-52FBBB23BF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39C6B1C-C79E-4114-90A3-C961FB5F57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116E74F-B0CC-4AA7-83FF-7A317870E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D4D9-7A8A-42D2-B8B1-D3B5CBC5E4F7}" type="datetimeFigureOut">
              <a:rPr lang="pt-BR" smtClean="0"/>
              <a:t>21/08/2018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C1C99EF-E356-4B4E-95F6-8FC2EFF87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5F00702-B41D-4530-AB14-934ABAE7A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6D8A-6255-4674-A5FA-361731F18D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0292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B82347-02B3-4C60-8A7A-5B21D0A7E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00021FC-F962-4498-9779-D723CD5695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06EDF71-3192-4062-9EC3-A77BC25059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B0BD1D3-6027-4B60-A3A7-29CB635D2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D4D9-7A8A-42D2-B8B1-D3B5CBC5E4F7}" type="datetimeFigureOut">
              <a:rPr lang="pt-BR" smtClean="0"/>
              <a:t>21/08/2018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5468CEC-9ACB-4501-9E8B-CE67F31A4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E17C626-32FF-47FA-8B39-C52127979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6D8A-6255-4674-A5FA-361731F18D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4644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D1D66E6-7B2A-45A7-BFA9-0D9532E60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A604DBB-C604-4849-A4C4-F16AB24C1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76D953F-40AA-45BA-9EBD-3DFBFD26BD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7D4D9-7A8A-42D2-B8B1-D3B5CBC5E4F7}" type="datetimeFigureOut">
              <a:rPr lang="pt-BR" smtClean="0"/>
              <a:t>21/08/2018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7E1E6D1-B06D-4A5F-B764-F1C15359F0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3C827F-B634-4A37-8BD1-32F4F6FE96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06D8A-6255-4674-A5FA-361731F18D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928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6FE215-E620-4EC2-B1BE-348C8C4F44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1CCA479-6102-4128-905C-7B93CA2CA1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Aula 05</a:t>
            </a:r>
          </a:p>
        </p:txBody>
      </p:sp>
    </p:spTree>
    <p:extLst>
      <p:ext uri="{BB962C8B-B14F-4D97-AF65-F5344CB8AC3E}">
        <p14:creationId xmlns:p14="http://schemas.microsoft.com/office/powerpoint/2010/main" val="3790730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53797D-FC69-4A3D-AA23-5A715FD39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A7F1BAF6-1B0A-429E-B919-B1A871D653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17" t="15590" r="26067" b="33329"/>
          <a:stretch/>
        </p:blipFill>
        <p:spPr>
          <a:xfrm>
            <a:off x="1364566" y="54762"/>
            <a:ext cx="9605205" cy="6775102"/>
          </a:xfrm>
        </p:spPr>
      </p:pic>
    </p:spTree>
    <p:extLst>
      <p:ext uri="{BB962C8B-B14F-4D97-AF65-F5344CB8AC3E}">
        <p14:creationId xmlns:p14="http://schemas.microsoft.com/office/powerpoint/2010/main" val="36179684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Jose Siqueira</dc:creator>
  <cp:lastModifiedBy>Jose Siqueira</cp:lastModifiedBy>
  <cp:revision>1</cp:revision>
  <dcterms:created xsi:type="dcterms:W3CDTF">2018-08-21T17:26:59Z</dcterms:created>
  <dcterms:modified xsi:type="dcterms:W3CDTF">2018-08-21T17:29:38Z</dcterms:modified>
</cp:coreProperties>
</file>