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8" r:id="rId3"/>
    <p:sldId id="262" r:id="rId4"/>
    <p:sldId id="263" r:id="rId5"/>
    <p:sldId id="264" r:id="rId6"/>
    <p:sldId id="259" r:id="rId7"/>
    <p:sldId id="257" r:id="rId8"/>
    <p:sldId id="260" r:id="rId9"/>
    <p:sldId id="261" r:id="rId1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089BC1F7-AF05-49B9-8FC7-C1EF0D50BEF7}" v="23" dt="2020-07-26T20:20:58.2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Estilo Médio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82" d="100"/>
          <a:sy n="82" d="100"/>
        </p:scale>
        <p:origin x="643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microsoft.com/office/2015/10/relationships/revisionInfo" Target="revisionInfo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microsoft.com/office/2016/11/relationships/changesInfo" Target="changesInfos/changesInfo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laudia Riolfi" userId="e6ae4ebb1091cfbe" providerId="LiveId" clId="{089BC1F7-AF05-49B9-8FC7-C1EF0D50BEF7}"/>
    <pc:docChg chg="undo custSel mod addSld delSld modSld sldOrd">
      <pc:chgData name="Claudia Riolfi" userId="e6ae4ebb1091cfbe" providerId="LiveId" clId="{089BC1F7-AF05-49B9-8FC7-C1EF0D50BEF7}" dt="2020-07-26T20:24:19.244" v="201"/>
      <pc:docMkLst>
        <pc:docMk/>
      </pc:docMkLst>
      <pc:sldChg chg="addSp delSp modSp mod setBg">
        <pc:chgData name="Claudia Riolfi" userId="e6ae4ebb1091cfbe" providerId="LiveId" clId="{089BC1F7-AF05-49B9-8FC7-C1EF0D50BEF7}" dt="2020-07-26T20:17:23.170" v="178" actId="26606"/>
        <pc:sldMkLst>
          <pc:docMk/>
          <pc:sldMk cId="445822327" sldId="256"/>
        </pc:sldMkLst>
        <pc:spChg chg="mod">
          <ac:chgData name="Claudia Riolfi" userId="e6ae4ebb1091cfbe" providerId="LiveId" clId="{089BC1F7-AF05-49B9-8FC7-C1EF0D50BEF7}" dt="2020-07-26T20:17:23.170" v="178" actId="26606"/>
          <ac:spMkLst>
            <pc:docMk/>
            <pc:sldMk cId="445822327" sldId="256"/>
            <ac:spMk id="2" creationId="{E665838A-CBBD-4B73-9C38-3C759C241D28}"/>
          </ac:spMkLst>
        </pc:spChg>
        <pc:spChg chg="mod">
          <ac:chgData name="Claudia Riolfi" userId="e6ae4ebb1091cfbe" providerId="LiveId" clId="{089BC1F7-AF05-49B9-8FC7-C1EF0D50BEF7}" dt="2020-07-26T20:17:23.158" v="177" actId="26606"/>
          <ac:spMkLst>
            <pc:docMk/>
            <pc:sldMk cId="445822327" sldId="256"/>
            <ac:spMk id="3" creationId="{87E934BE-0D51-49C4-8804-7A245DC59DFD}"/>
          </ac:spMkLst>
        </pc:spChg>
        <pc:spChg chg="add del">
          <ac:chgData name="Claudia Riolfi" userId="e6ae4ebb1091cfbe" providerId="LiveId" clId="{089BC1F7-AF05-49B9-8FC7-C1EF0D50BEF7}" dt="2020-07-26T20:17:23.170" v="178" actId="26606"/>
          <ac:spMkLst>
            <pc:docMk/>
            <pc:sldMk cId="445822327" sldId="256"/>
            <ac:spMk id="8" creationId="{4522B21E-B2B9-4C72-9A71-C87EFD137480}"/>
          </ac:spMkLst>
        </pc:spChg>
        <pc:spChg chg="add del">
          <ac:chgData name="Claudia Riolfi" userId="e6ae4ebb1091cfbe" providerId="LiveId" clId="{089BC1F7-AF05-49B9-8FC7-C1EF0D50BEF7}" dt="2020-07-26T20:17:23.170" v="178" actId="26606"/>
          <ac:spMkLst>
            <pc:docMk/>
            <pc:sldMk cId="445822327" sldId="256"/>
            <ac:spMk id="10" creationId="{5EB7D2A2-F448-44D4-938C-DC84CBCB3B1E}"/>
          </ac:spMkLst>
        </pc:spChg>
        <pc:spChg chg="add del">
          <ac:chgData name="Claudia Riolfi" userId="e6ae4ebb1091cfbe" providerId="LiveId" clId="{089BC1F7-AF05-49B9-8FC7-C1EF0D50BEF7}" dt="2020-07-26T20:17:23.170" v="178" actId="26606"/>
          <ac:spMkLst>
            <pc:docMk/>
            <pc:sldMk cId="445822327" sldId="256"/>
            <ac:spMk id="12" creationId="{871AEA07-1E14-44B4-8E55-64EF049CD66F}"/>
          </ac:spMkLst>
        </pc:spChg>
        <pc:spChg chg="add del">
          <ac:chgData name="Claudia Riolfi" userId="e6ae4ebb1091cfbe" providerId="LiveId" clId="{089BC1F7-AF05-49B9-8FC7-C1EF0D50BEF7}" dt="2020-07-26T20:17:23.158" v="177" actId="26606"/>
          <ac:spMkLst>
            <pc:docMk/>
            <pc:sldMk cId="445822327" sldId="256"/>
            <ac:spMk id="19" creationId="{9095C1F4-AE7F-44E4-8693-40D3D6831140}"/>
          </ac:spMkLst>
        </pc:spChg>
        <pc:spChg chg="add del">
          <ac:chgData name="Claudia Riolfi" userId="e6ae4ebb1091cfbe" providerId="LiveId" clId="{089BC1F7-AF05-49B9-8FC7-C1EF0D50BEF7}" dt="2020-07-26T20:17:23.158" v="177" actId="26606"/>
          <ac:spMkLst>
            <pc:docMk/>
            <pc:sldMk cId="445822327" sldId="256"/>
            <ac:spMk id="25" creationId="{871AEA07-1E14-44B4-8E55-64EF049CD66F}"/>
          </ac:spMkLst>
        </pc:spChg>
        <pc:spChg chg="add">
          <ac:chgData name="Claudia Riolfi" userId="e6ae4ebb1091cfbe" providerId="LiveId" clId="{089BC1F7-AF05-49B9-8FC7-C1EF0D50BEF7}" dt="2020-07-26T20:17:23.170" v="178" actId="26606"/>
          <ac:spMkLst>
            <pc:docMk/>
            <pc:sldMk cId="445822327" sldId="256"/>
            <ac:spMk id="27" creationId="{4522B21E-B2B9-4C72-9A71-C87EFD137480}"/>
          </ac:spMkLst>
        </pc:spChg>
        <pc:spChg chg="add">
          <ac:chgData name="Claudia Riolfi" userId="e6ae4ebb1091cfbe" providerId="LiveId" clId="{089BC1F7-AF05-49B9-8FC7-C1EF0D50BEF7}" dt="2020-07-26T20:17:23.170" v="178" actId="26606"/>
          <ac:spMkLst>
            <pc:docMk/>
            <pc:sldMk cId="445822327" sldId="256"/>
            <ac:spMk id="28" creationId="{5EB7D2A2-F448-44D4-938C-DC84CBCB3B1E}"/>
          </ac:spMkLst>
        </pc:spChg>
        <pc:spChg chg="add">
          <ac:chgData name="Claudia Riolfi" userId="e6ae4ebb1091cfbe" providerId="LiveId" clId="{089BC1F7-AF05-49B9-8FC7-C1EF0D50BEF7}" dt="2020-07-26T20:17:23.170" v="178" actId="26606"/>
          <ac:spMkLst>
            <pc:docMk/>
            <pc:sldMk cId="445822327" sldId="256"/>
            <ac:spMk id="29" creationId="{871AEA07-1E14-44B4-8E55-64EF049CD66F}"/>
          </ac:spMkLst>
        </pc:spChg>
        <pc:grpChg chg="add del">
          <ac:chgData name="Claudia Riolfi" userId="e6ae4ebb1091cfbe" providerId="LiveId" clId="{089BC1F7-AF05-49B9-8FC7-C1EF0D50BEF7}" dt="2020-07-26T20:17:23.158" v="177" actId="26606"/>
          <ac:grpSpMkLst>
            <pc:docMk/>
            <pc:sldMk cId="445822327" sldId="256"/>
            <ac:grpSpMk id="21" creationId="{8734DDD3-F723-4DD3-8ABE-EC0B2AC87D74}"/>
          </ac:grpSpMkLst>
        </pc:grpChg>
        <pc:cxnChg chg="add del">
          <ac:chgData name="Claudia Riolfi" userId="e6ae4ebb1091cfbe" providerId="LiveId" clId="{089BC1F7-AF05-49B9-8FC7-C1EF0D50BEF7}" dt="2020-07-26T20:17:23.170" v="178" actId="26606"/>
          <ac:cxnSpMkLst>
            <pc:docMk/>
            <pc:sldMk cId="445822327" sldId="256"/>
            <ac:cxnSpMk id="14" creationId="{F7C8EA93-3210-4C62-99E9-153C275E3A87}"/>
          </ac:cxnSpMkLst>
        </pc:cxnChg>
        <pc:cxnChg chg="add">
          <ac:chgData name="Claudia Riolfi" userId="e6ae4ebb1091cfbe" providerId="LiveId" clId="{089BC1F7-AF05-49B9-8FC7-C1EF0D50BEF7}" dt="2020-07-26T20:17:23.170" v="178" actId="26606"/>
          <ac:cxnSpMkLst>
            <pc:docMk/>
            <pc:sldMk cId="445822327" sldId="256"/>
            <ac:cxnSpMk id="30" creationId="{F7C8EA93-3210-4C62-99E9-153C275E3A87}"/>
          </ac:cxnSpMkLst>
        </pc:cxnChg>
      </pc:sldChg>
      <pc:sldChg chg="addSp delSp modSp mod">
        <pc:chgData name="Claudia Riolfi" userId="e6ae4ebb1091cfbe" providerId="LiveId" clId="{089BC1F7-AF05-49B9-8FC7-C1EF0D50BEF7}" dt="2020-07-26T20:06:48.202" v="130" actId="255"/>
        <pc:sldMkLst>
          <pc:docMk/>
          <pc:sldMk cId="2031918514" sldId="257"/>
        </pc:sldMkLst>
        <pc:spChg chg="mod">
          <ac:chgData name="Claudia Riolfi" userId="e6ae4ebb1091cfbe" providerId="LiveId" clId="{089BC1F7-AF05-49B9-8FC7-C1EF0D50BEF7}" dt="2020-07-26T20:06:05.335" v="125"/>
          <ac:spMkLst>
            <pc:docMk/>
            <pc:sldMk cId="2031918514" sldId="257"/>
            <ac:spMk id="2" creationId="{7CC64B21-9FEE-4E48-A9E0-1236D45AD8F6}"/>
          </ac:spMkLst>
        </pc:spChg>
        <pc:spChg chg="add del mod">
          <ac:chgData name="Claudia Riolfi" userId="e6ae4ebb1091cfbe" providerId="LiveId" clId="{089BC1F7-AF05-49B9-8FC7-C1EF0D50BEF7}" dt="2020-07-26T20:06:12.789" v="126"/>
          <ac:spMkLst>
            <pc:docMk/>
            <pc:sldMk cId="2031918514" sldId="257"/>
            <ac:spMk id="7" creationId="{FA8FC4F1-3E26-4407-8700-6AB2A4A45676}"/>
          </ac:spMkLst>
        </pc:spChg>
        <pc:graphicFrameChg chg="del modGraphic">
          <ac:chgData name="Claudia Riolfi" userId="e6ae4ebb1091cfbe" providerId="LiveId" clId="{089BC1F7-AF05-49B9-8FC7-C1EF0D50BEF7}" dt="2020-07-26T20:05:24.964" v="121" actId="478"/>
          <ac:graphicFrameMkLst>
            <pc:docMk/>
            <pc:sldMk cId="2031918514" sldId="257"/>
            <ac:graphicFrameMk id="5" creationId="{92F25F4A-6645-4586-9E4E-B60EF8BFF613}"/>
          </ac:graphicFrameMkLst>
        </pc:graphicFrameChg>
        <pc:graphicFrameChg chg="add mod modGraphic">
          <ac:chgData name="Claudia Riolfi" userId="e6ae4ebb1091cfbe" providerId="LiveId" clId="{089BC1F7-AF05-49B9-8FC7-C1EF0D50BEF7}" dt="2020-07-26T20:06:48.202" v="130" actId="255"/>
          <ac:graphicFrameMkLst>
            <pc:docMk/>
            <pc:sldMk cId="2031918514" sldId="257"/>
            <ac:graphicFrameMk id="8" creationId="{9F6557C8-F49C-41BE-9443-7438D10BF154}"/>
          </ac:graphicFrameMkLst>
        </pc:graphicFrameChg>
      </pc:sldChg>
      <pc:sldChg chg="addSp delSp modSp new mod ord setBg">
        <pc:chgData name="Claudia Riolfi" userId="e6ae4ebb1091cfbe" providerId="LiveId" clId="{089BC1F7-AF05-49B9-8FC7-C1EF0D50BEF7}" dt="2020-07-26T20:24:19.244" v="201"/>
        <pc:sldMkLst>
          <pc:docMk/>
          <pc:sldMk cId="3167975986" sldId="258"/>
        </pc:sldMkLst>
        <pc:spChg chg="mod">
          <ac:chgData name="Claudia Riolfi" userId="e6ae4ebb1091cfbe" providerId="LiveId" clId="{089BC1F7-AF05-49B9-8FC7-C1EF0D50BEF7}" dt="2020-07-26T20:04:02.471" v="117" actId="26606"/>
          <ac:spMkLst>
            <pc:docMk/>
            <pc:sldMk cId="3167975986" sldId="258"/>
            <ac:spMk id="2" creationId="{FA584B4A-4FE5-4D4B-B6D6-61F7AE438E12}"/>
          </ac:spMkLst>
        </pc:spChg>
        <pc:spChg chg="mod">
          <ac:chgData name="Claudia Riolfi" userId="e6ae4ebb1091cfbe" providerId="LiveId" clId="{089BC1F7-AF05-49B9-8FC7-C1EF0D50BEF7}" dt="2020-07-26T20:04:02.471" v="117" actId="26606"/>
          <ac:spMkLst>
            <pc:docMk/>
            <pc:sldMk cId="3167975986" sldId="258"/>
            <ac:spMk id="3" creationId="{A22E1CBF-66CF-4895-AE59-F74569442204}"/>
          </ac:spMkLst>
        </pc:spChg>
        <pc:spChg chg="add">
          <ac:chgData name="Claudia Riolfi" userId="e6ae4ebb1091cfbe" providerId="LiveId" clId="{089BC1F7-AF05-49B9-8FC7-C1EF0D50BEF7}" dt="2020-07-26T20:04:02.471" v="117" actId="26606"/>
          <ac:spMkLst>
            <pc:docMk/>
            <pc:sldMk cId="3167975986" sldId="258"/>
            <ac:spMk id="8" creationId="{DBF61EA3-B236-439E-9C0B-340980D56BEE}"/>
          </ac:spMkLst>
        </pc:spChg>
        <pc:spChg chg="add">
          <ac:chgData name="Claudia Riolfi" userId="e6ae4ebb1091cfbe" providerId="LiveId" clId="{089BC1F7-AF05-49B9-8FC7-C1EF0D50BEF7}" dt="2020-07-26T20:04:02.471" v="117" actId="26606"/>
          <ac:spMkLst>
            <pc:docMk/>
            <pc:sldMk cId="3167975986" sldId="258"/>
            <ac:spMk id="14" creationId="{E659831F-0D9A-4C63-9EBB-8435B85A440F}"/>
          </ac:spMkLst>
        </pc:spChg>
        <pc:grpChg chg="add">
          <ac:chgData name="Claudia Riolfi" userId="e6ae4ebb1091cfbe" providerId="LiveId" clId="{089BC1F7-AF05-49B9-8FC7-C1EF0D50BEF7}" dt="2020-07-26T20:04:02.471" v="117" actId="26606"/>
          <ac:grpSpMkLst>
            <pc:docMk/>
            <pc:sldMk cId="3167975986" sldId="258"/>
            <ac:grpSpMk id="10" creationId="{28FAF094-D087-493F-8DF9-A486C2D6BBAA}"/>
          </ac:grpSpMkLst>
        </pc:grpChg>
        <pc:picChg chg="add del">
          <ac:chgData name="Claudia Riolfi" userId="e6ae4ebb1091cfbe" providerId="LiveId" clId="{089BC1F7-AF05-49B9-8FC7-C1EF0D50BEF7}" dt="2020-07-26T20:22:44.099" v="197" actId="22"/>
          <ac:picMkLst>
            <pc:docMk/>
            <pc:sldMk cId="3167975986" sldId="258"/>
            <ac:picMk id="5" creationId="{EDFA663D-755B-4CF6-8678-B194E40CEB74}"/>
          </ac:picMkLst>
        </pc:picChg>
      </pc:sldChg>
      <pc:sldChg chg="addSp modSp new mod setBg">
        <pc:chgData name="Claudia Riolfi" userId="e6ae4ebb1091cfbe" providerId="LiveId" clId="{089BC1F7-AF05-49B9-8FC7-C1EF0D50BEF7}" dt="2020-07-26T20:18:48.030" v="192" actId="20577"/>
        <pc:sldMkLst>
          <pc:docMk/>
          <pc:sldMk cId="3815494998" sldId="259"/>
        </pc:sldMkLst>
        <pc:spChg chg="mod">
          <ac:chgData name="Claudia Riolfi" userId="e6ae4ebb1091cfbe" providerId="LiveId" clId="{089BC1F7-AF05-49B9-8FC7-C1EF0D50BEF7}" dt="2020-07-26T20:04:23.036" v="118" actId="26606"/>
          <ac:spMkLst>
            <pc:docMk/>
            <pc:sldMk cId="3815494998" sldId="259"/>
            <ac:spMk id="2" creationId="{1BB743E5-682F-4A36-B42D-D8E72C9C42D4}"/>
          </ac:spMkLst>
        </pc:spChg>
        <pc:spChg chg="mod">
          <ac:chgData name="Claudia Riolfi" userId="e6ae4ebb1091cfbe" providerId="LiveId" clId="{089BC1F7-AF05-49B9-8FC7-C1EF0D50BEF7}" dt="2020-07-26T20:18:48.030" v="192" actId="20577"/>
          <ac:spMkLst>
            <pc:docMk/>
            <pc:sldMk cId="3815494998" sldId="259"/>
            <ac:spMk id="3" creationId="{45659AF4-BB9D-42F4-8D2C-83308E5CC7ED}"/>
          </ac:spMkLst>
        </pc:spChg>
        <pc:spChg chg="add">
          <ac:chgData name="Claudia Riolfi" userId="e6ae4ebb1091cfbe" providerId="LiveId" clId="{089BC1F7-AF05-49B9-8FC7-C1EF0D50BEF7}" dt="2020-07-26T20:04:23.036" v="118" actId="26606"/>
          <ac:spMkLst>
            <pc:docMk/>
            <pc:sldMk cId="3815494998" sldId="259"/>
            <ac:spMk id="8" creationId="{8B9AA7C6-5E5A-498E-A6DF-A943376E09BC}"/>
          </ac:spMkLst>
        </pc:spChg>
        <pc:spChg chg="add">
          <ac:chgData name="Claudia Riolfi" userId="e6ae4ebb1091cfbe" providerId="LiveId" clId="{089BC1F7-AF05-49B9-8FC7-C1EF0D50BEF7}" dt="2020-07-26T20:04:23.036" v="118" actId="26606"/>
          <ac:spMkLst>
            <pc:docMk/>
            <pc:sldMk cId="3815494998" sldId="259"/>
            <ac:spMk id="14" creationId="{81E140AE-0ABF-47C8-BF32-7D2F0CF2BA44}"/>
          </ac:spMkLst>
        </pc:spChg>
        <pc:spChg chg="add">
          <ac:chgData name="Claudia Riolfi" userId="e6ae4ebb1091cfbe" providerId="LiveId" clId="{089BC1F7-AF05-49B9-8FC7-C1EF0D50BEF7}" dt="2020-07-26T20:04:23.036" v="118" actId="26606"/>
          <ac:spMkLst>
            <pc:docMk/>
            <pc:sldMk cId="3815494998" sldId="259"/>
            <ac:spMk id="16" creationId="{CBC4F608-B4B8-48C3-9572-C0F061B1CD99}"/>
          </ac:spMkLst>
        </pc:spChg>
        <pc:grpChg chg="add">
          <ac:chgData name="Claudia Riolfi" userId="e6ae4ebb1091cfbe" providerId="LiveId" clId="{089BC1F7-AF05-49B9-8FC7-C1EF0D50BEF7}" dt="2020-07-26T20:04:23.036" v="118" actId="26606"/>
          <ac:grpSpMkLst>
            <pc:docMk/>
            <pc:sldMk cId="3815494998" sldId="259"/>
            <ac:grpSpMk id="10" creationId="{83EAB11A-76F7-48F4-9B4F-5BFDF4BF9670}"/>
          </ac:grpSpMkLst>
        </pc:grpChg>
      </pc:sldChg>
      <pc:sldChg chg="addSp modSp new mod setBg">
        <pc:chgData name="Claudia Riolfi" userId="e6ae4ebb1091cfbe" providerId="LiveId" clId="{089BC1F7-AF05-49B9-8FC7-C1EF0D50BEF7}" dt="2020-07-26T20:04:46.961" v="119" actId="26606"/>
        <pc:sldMkLst>
          <pc:docMk/>
          <pc:sldMk cId="3649264622" sldId="260"/>
        </pc:sldMkLst>
        <pc:spChg chg="mod">
          <ac:chgData name="Claudia Riolfi" userId="e6ae4ebb1091cfbe" providerId="LiveId" clId="{089BC1F7-AF05-49B9-8FC7-C1EF0D50BEF7}" dt="2020-07-26T20:04:46.961" v="119" actId="26606"/>
          <ac:spMkLst>
            <pc:docMk/>
            <pc:sldMk cId="3649264622" sldId="260"/>
            <ac:spMk id="2" creationId="{D14C5707-4765-4029-9EBE-AF4FAC9FE325}"/>
          </ac:spMkLst>
        </pc:spChg>
        <pc:spChg chg="mod">
          <ac:chgData name="Claudia Riolfi" userId="e6ae4ebb1091cfbe" providerId="LiveId" clId="{089BC1F7-AF05-49B9-8FC7-C1EF0D50BEF7}" dt="2020-07-26T20:04:46.961" v="119" actId="26606"/>
          <ac:spMkLst>
            <pc:docMk/>
            <pc:sldMk cId="3649264622" sldId="260"/>
            <ac:spMk id="3" creationId="{14AA8B9B-818C-404E-8B04-6EE0F841019F}"/>
          </ac:spMkLst>
        </pc:spChg>
        <pc:spChg chg="add">
          <ac:chgData name="Claudia Riolfi" userId="e6ae4ebb1091cfbe" providerId="LiveId" clId="{089BC1F7-AF05-49B9-8FC7-C1EF0D50BEF7}" dt="2020-07-26T20:04:46.961" v="119" actId="26606"/>
          <ac:spMkLst>
            <pc:docMk/>
            <pc:sldMk cId="3649264622" sldId="260"/>
            <ac:spMk id="8" creationId="{7515D20E-1AB7-4E74-9236-2B72B63D60B6}"/>
          </ac:spMkLst>
        </pc:spChg>
        <pc:spChg chg="add">
          <ac:chgData name="Claudia Riolfi" userId="e6ae4ebb1091cfbe" providerId="LiveId" clId="{089BC1F7-AF05-49B9-8FC7-C1EF0D50BEF7}" dt="2020-07-26T20:04:46.961" v="119" actId="26606"/>
          <ac:spMkLst>
            <pc:docMk/>
            <pc:sldMk cId="3649264622" sldId="260"/>
            <ac:spMk id="15" creationId="{3873B707-463F-40B0-8227-E8CC6C67EB25}"/>
          </ac:spMkLst>
        </pc:spChg>
        <pc:spChg chg="add">
          <ac:chgData name="Claudia Riolfi" userId="e6ae4ebb1091cfbe" providerId="LiveId" clId="{089BC1F7-AF05-49B9-8FC7-C1EF0D50BEF7}" dt="2020-07-26T20:04:46.961" v="119" actId="26606"/>
          <ac:spMkLst>
            <pc:docMk/>
            <pc:sldMk cId="3649264622" sldId="260"/>
            <ac:spMk id="17" creationId="{19C9EAEA-39D0-4B0E-A0EB-51E7B26740B1}"/>
          </ac:spMkLst>
        </pc:spChg>
        <pc:grpChg chg="add">
          <ac:chgData name="Claudia Riolfi" userId="e6ae4ebb1091cfbe" providerId="LiveId" clId="{089BC1F7-AF05-49B9-8FC7-C1EF0D50BEF7}" dt="2020-07-26T20:04:46.961" v="119" actId="26606"/>
          <ac:grpSpMkLst>
            <pc:docMk/>
            <pc:sldMk cId="3649264622" sldId="260"/>
            <ac:grpSpMk id="10" creationId="{032D8612-31EB-44CF-A1D0-14FD4C705424}"/>
          </ac:grpSpMkLst>
        </pc:grpChg>
      </pc:sldChg>
      <pc:sldChg chg="addSp delSp modSp new mod setBg">
        <pc:chgData name="Claudia Riolfi" userId="e6ae4ebb1091cfbe" providerId="LiveId" clId="{089BC1F7-AF05-49B9-8FC7-C1EF0D50BEF7}" dt="2020-07-26T20:16:07.236" v="151" actId="26606"/>
        <pc:sldMkLst>
          <pc:docMk/>
          <pc:sldMk cId="282621795" sldId="261"/>
        </pc:sldMkLst>
        <pc:spChg chg="mod">
          <ac:chgData name="Claudia Riolfi" userId="e6ae4ebb1091cfbe" providerId="LiveId" clId="{089BC1F7-AF05-49B9-8FC7-C1EF0D50BEF7}" dt="2020-07-26T20:16:07.236" v="151" actId="26606"/>
          <ac:spMkLst>
            <pc:docMk/>
            <pc:sldMk cId="282621795" sldId="261"/>
            <ac:spMk id="2" creationId="{DD1E625E-C534-4719-89A6-ED3E55460B73}"/>
          </ac:spMkLst>
        </pc:spChg>
        <pc:spChg chg="del">
          <ac:chgData name="Claudia Riolfi" userId="e6ae4ebb1091cfbe" providerId="LiveId" clId="{089BC1F7-AF05-49B9-8FC7-C1EF0D50BEF7}" dt="2020-07-26T20:12:20.171" v="133"/>
          <ac:spMkLst>
            <pc:docMk/>
            <pc:sldMk cId="282621795" sldId="261"/>
            <ac:spMk id="3" creationId="{8834993B-EE0C-4AAD-9F60-0BB65AF406B3}"/>
          </ac:spMkLst>
        </pc:spChg>
        <pc:spChg chg="add del mod">
          <ac:chgData name="Claudia Riolfi" userId="e6ae4ebb1091cfbe" providerId="LiveId" clId="{089BC1F7-AF05-49B9-8FC7-C1EF0D50BEF7}" dt="2020-07-26T20:13:39.660" v="135" actId="478"/>
          <ac:spMkLst>
            <pc:docMk/>
            <pc:sldMk cId="282621795" sldId="261"/>
            <ac:spMk id="5" creationId="{62B0BB8C-EB72-4D69-996C-ACDC37FFA275}"/>
          </ac:spMkLst>
        </pc:spChg>
        <pc:spChg chg="add del mod">
          <ac:chgData name="Claudia Riolfi" userId="e6ae4ebb1091cfbe" providerId="LiveId" clId="{089BC1F7-AF05-49B9-8FC7-C1EF0D50BEF7}" dt="2020-07-26T20:15:18.496" v="142"/>
          <ac:spMkLst>
            <pc:docMk/>
            <pc:sldMk cId="282621795" sldId="261"/>
            <ac:spMk id="7" creationId="{C4B76BAF-EC76-42CD-A4A7-665693AD620F}"/>
          </ac:spMkLst>
        </pc:spChg>
        <pc:spChg chg="add del">
          <ac:chgData name="Claudia Riolfi" userId="e6ae4ebb1091cfbe" providerId="LiveId" clId="{089BC1F7-AF05-49B9-8FC7-C1EF0D50BEF7}" dt="2020-07-26T20:14:36.045" v="140" actId="26606"/>
          <ac:spMkLst>
            <pc:docMk/>
            <pc:sldMk cId="282621795" sldId="261"/>
            <ac:spMk id="13" creationId="{4761D6BD-AD51-48C5-9C3E-3196A7A7887A}"/>
          </ac:spMkLst>
        </pc:spChg>
        <pc:spChg chg="add del">
          <ac:chgData name="Claudia Riolfi" userId="e6ae4ebb1091cfbe" providerId="LiveId" clId="{089BC1F7-AF05-49B9-8FC7-C1EF0D50BEF7}" dt="2020-07-26T20:15:38.373" v="144" actId="26606"/>
          <ac:spMkLst>
            <pc:docMk/>
            <pc:sldMk cId="282621795" sldId="261"/>
            <ac:spMk id="14" creationId="{1707FC24-6981-43D9-B525-C7832BA22463}"/>
          </ac:spMkLst>
        </pc:spChg>
        <pc:spChg chg="add del">
          <ac:chgData name="Claudia Riolfi" userId="e6ae4ebb1091cfbe" providerId="LiveId" clId="{089BC1F7-AF05-49B9-8FC7-C1EF0D50BEF7}" dt="2020-07-26T20:14:36.045" v="140" actId="26606"/>
          <ac:spMkLst>
            <pc:docMk/>
            <pc:sldMk cId="282621795" sldId="261"/>
            <ac:spMk id="16" creationId="{5E39A796-BE83-48B1-B33F-35C4A32AAB57}"/>
          </ac:spMkLst>
        </pc:spChg>
        <pc:spChg chg="add del">
          <ac:chgData name="Claudia Riolfi" userId="e6ae4ebb1091cfbe" providerId="LiveId" clId="{089BC1F7-AF05-49B9-8FC7-C1EF0D50BEF7}" dt="2020-07-26T20:15:57.556" v="146" actId="26606"/>
          <ac:spMkLst>
            <pc:docMk/>
            <pc:sldMk cId="282621795" sldId="261"/>
            <ac:spMk id="17" creationId="{5E39A796-BE83-48B1-B33F-35C4A32AAB57}"/>
          </ac:spMkLst>
        </pc:spChg>
        <pc:spChg chg="add del">
          <ac:chgData name="Claudia Riolfi" userId="e6ae4ebb1091cfbe" providerId="LiveId" clId="{089BC1F7-AF05-49B9-8FC7-C1EF0D50BEF7}" dt="2020-07-26T20:14:36.045" v="140" actId="26606"/>
          <ac:spMkLst>
            <pc:docMk/>
            <pc:sldMk cId="282621795" sldId="261"/>
            <ac:spMk id="18" creationId="{72F84B47-E267-4194-8194-831DB7B5547F}"/>
          </ac:spMkLst>
        </pc:spChg>
        <pc:spChg chg="add del">
          <ac:chgData name="Claudia Riolfi" userId="e6ae4ebb1091cfbe" providerId="LiveId" clId="{089BC1F7-AF05-49B9-8FC7-C1EF0D50BEF7}" dt="2020-07-26T20:15:57.556" v="146" actId="26606"/>
          <ac:spMkLst>
            <pc:docMk/>
            <pc:sldMk cId="282621795" sldId="261"/>
            <ac:spMk id="19" creationId="{72F84B47-E267-4194-8194-831DB7B5547F}"/>
          </ac:spMkLst>
        </pc:spChg>
        <pc:spChg chg="add del">
          <ac:chgData name="Claudia Riolfi" userId="e6ae4ebb1091cfbe" providerId="LiveId" clId="{089BC1F7-AF05-49B9-8FC7-C1EF0D50BEF7}" dt="2020-07-26T20:15:57.556" v="146" actId="26606"/>
          <ac:spMkLst>
            <pc:docMk/>
            <pc:sldMk cId="282621795" sldId="261"/>
            <ac:spMk id="20" creationId="{7F2E2921-4592-4F45-9A48-AAF84BCBC423}"/>
          </ac:spMkLst>
        </pc:spChg>
        <pc:spChg chg="add del">
          <ac:chgData name="Claudia Riolfi" userId="e6ae4ebb1091cfbe" providerId="LiveId" clId="{089BC1F7-AF05-49B9-8FC7-C1EF0D50BEF7}" dt="2020-07-26T20:15:59.984" v="148" actId="26606"/>
          <ac:spMkLst>
            <pc:docMk/>
            <pc:sldMk cId="282621795" sldId="261"/>
            <ac:spMk id="22" creationId="{75361FA7-A69F-40CC-B95F-DFBABFC952C3}"/>
          </ac:spMkLst>
        </pc:spChg>
        <pc:spChg chg="add del">
          <ac:chgData name="Claudia Riolfi" userId="e6ae4ebb1091cfbe" providerId="LiveId" clId="{089BC1F7-AF05-49B9-8FC7-C1EF0D50BEF7}" dt="2020-07-26T20:15:59.984" v="148" actId="26606"/>
          <ac:spMkLst>
            <pc:docMk/>
            <pc:sldMk cId="282621795" sldId="261"/>
            <ac:spMk id="23" creationId="{5E39A796-BE83-48B1-B33F-35C4A32AAB57}"/>
          </ac:spMkLst>
        </pc:spChg>
        <pc:spChg chg="add del">
          <ac:chgData name="Claudia Riolfi" userId="e6ae4ebb1091cfbe" providerId="LiveId" clId="{089BC1F7-AF05-49B9-8FC7-C1EF0D50BEF7}" dt="2020-07-26T20:15:59.984" v="148" actId="26606"/>
          <ac:spMkLst>
            <pc:docMk/>
            <pc:sldMk cId="282621795" sldId="261"/>
            <ac:spMk id="24" creationId="{72F84B47-E267-4194-8194-831DB7B5547F}"/>
          </ac:spMkLst>
        </pc:spChg>
        <pc:spChg chg="add del">
          <ac:chgData name="Claudia Riolfi" userId="e6ae4ebb1091cfbe" providerId="LiveId" clId="{089BC1F7-AF05-49B9-8FC7-C1EF0D50BEF7}" dt="2020-07-26T20:16:07.224" v="150" actId="26606"/>
          <ac:spMkLst>
            <pc:docMk/>
            <pc:sldMk cId="282621795" sldId="261"/>
            <ac:spMk id="27" creationId="{7F2E2921-4592-4F45-9A48-AAF84BCBC423}"/>
          </ac:spMkLst>
        </pc:spChg>
        <pc:spChg chg="add del">
          <ac:chgData name="Claudia Riolfi" userId="e6ae4ebb1091cfbe" providerId="LiveId" clId="{089BC1F7-AF05-49B9-8FC7-C1EF0D50BEF7}" dt="2020-07-26T20:16:07.224" v="150" actId="26606"/>
          <ac:spMkLst>
            <pc:docMk/>
            <pc:sldMk cId="282621795" sldId="261"/>
            <ac:spMk id="28" creationId="{5E39A796-BE83-48B1-B33F-35C4A32AAB57}"/>
          </ac:spMkLst>
        </pc:spChg>
        <pc:spChg chg="add del">
          <ac:chgData name="Claudia Riolfi" userId="e6ae4ebb1091cfbe" providerId="LiveId" clId="{089BC1F7-AF05-49B9-8FC7-C1EF0D50BEF7}" dt="2020-07-26T20:16:07.224" v="150" actId="26606"/>
          <ac:spMkLst>
            <pc:docMk/>
            <pc:sldMk cId="282621795" sldId="261"/>
            <ac:spMk id="29" creationId="{72F84B47-E267-4194-8194-831DB7B5547F}"/>
          </ac:spMkLst>
        </pc:spChg>
        <pc:spChg chg="add">
          <ac:chgData name="Claudia Riolfi" userId="e6ae4ebb1091cfbe" providerId="LiveId" clId="{089BC1F7-AF05-49B9-8FC7-C1EF0D50BEF7}" dt="2020-07-26T20:16:07.236" v="151" actId="26606"/>
          <ac:spMkLst>
            <pc:docMk/>
            <pc:sldMk cId="282621795" sldId="261"/>
            <ac:spMk id="32" creationId="{1707FC24-6981-43D9-B525-C7832BA22463}"/>
          </ac:spMkLst>
        </pc:spChg>
        <pc:graphicFrameChg chg="add del mod modGraphic">
          <ac:chgData name="Claudia Riolfi" userId="e6ae4ebb1091cfbe" providerId="LiveId" clId="{089BC1F7-AF05-49B9-8FC7-C1EF0D50BEF7}" dt="2020-07-26T20:13:46.412" v="137" actId="478"/>
          <ac:graphicFrameMkLst>
            <pc:docMk/>
            <pc:sldMk cId="282621795" sldId="261"/>
            <ac:graphicFrameMk id="4" creationId="{21A0243E-1F17-4961-8490-223B48CC7329}"/>
          </ac:graphicFrameMkLst>
        </pc:graphicFrameChg>
        <pc:graphicFrameChg chg="add del mod">
          <ac:chgData name="Claudia Riolfi" userId="e6ae4ebb1091cfbe" providerId="LiveId" clId="{089BC1F7-AF05-49B9-8FC7-C1EF0D50BEF7}" dt="2020-07-26T20:14:37.345" v="141"/>
          <ac:graphicFrameMkLst>
            <pc:docMk/>
            <pc:sldMk cId="282621795" sldId="261"/>
            <ac:graphicFrameMk id="8" creationId="{41315E53-438B-4375-912D-25A50AC49DC4}"/>
          </ac:graphicFrameMkLst>
        </pc:graphicFrameChg>
        <pc:graphicFrameChg chg="add del mod modGraphic">
          <ac:chgData name="Claudia Riolfi" userId="e6ae4ebb1091cfbe" providerId="LiveId" clId="{089BC1F7-AF05-49B9-8FC7-C1EF0D50BEF7}" dt="2020-07-26T20:16:07.236" v="151" actId="26606"/>
          <ac:graphicFrameMkLst>
            <pc:docMk/>
            <pc:sldMk cId="282621795" sldId="261"/>
            <ac:graphicFrameMk id="9" creationId="{33E9D60D-D604-4C70-94C5-DF1963E90B0A}"/>
          </ac:graphicFrameMkLst>
        </pc:graphicFrameChg>
        <pc:graphicFrameChg chg="add del">
          <ac:chgData name="Claudia Riolfi" userId="e6ae4ebb1091cfbe" providerId="LiveId" clId="{089BC1F7-AF05-49B9-8FC7-C1EF0D50BEF7}" dt="2020-07-26T20:14:36.045" v="140" actId="26606"/>
          <ac:graphicFrameMkLst>
            <pc:docMk/>
            <pc:sldMk cId="282621795" sldId="261"/>
            <ac:graphicFrameMk id="11" creationId="{41315E53-438B-4375-912D-25A50AC49DC4}"/>
          </ac:graphicFrameMkLst>
        </pc:graphicFrameChg>
        <pc:graphicFrameChg chg="add del">
          <ac:chgData name="Claudia Riolfi" userId="e6ae4ebb1091cfbe" providerId="LiveId" clId="{089BC1F7-AF05-49B9-8FC7-C1EF0D50BEF7}" dt="2020-07-26T20:15:57.556" v="146" actId="26606"/>
          <ac:graphicFrameMkLst>
            <pc:docMk/>
            <pc:sldMk cId="282621795" sldId="261"/>
            <ac:graphicFrameMk id="12" creationId="{33E9D60D-D604-4C70-94C5-DF1963E90B0A}"/>
          </ac:graphicFrameMkLst>
        </pc:graphicFrameChg>
        <pc:graphicFrameChg chg="add del">
          <ac:chgData name="Claudia Riolfi" userId="e6ae4ebb1091cfbe" providerId="LiveId" clId="{089BC1F7-AF05-49B9-8FC7-C1EF0D50BEF7}" dt="2020-07-26T20:15:59.984" v="148" actId="26606"/>
          <ac:graphicFrameMkLst>
            <pc:docMk/>
            <pc:sldMk cId="282621795" sldId="261"/>
            <ac:graphicFrameMk id="25" creationId="{33E9D60D-D604-4C70-94C5-DF1963E90B0A}"/>
          </ac:graphicFrameMkLst>
        </pc:graphicFrameChg>
        <pc:graphicFrameChg chg="add del">
          <ac:chgData name="Claudia Riolfi" userId="e6ae4ebb1091cfbe" providerId="LiveId" clId="{089BC1F7-AF05-49B9-8FC7-C1EF0D50BEF7}" dt="2020-07-26T20:16:07.224" v="150" actId="26606"/>
          <ac:graphicFrameMkLst>
            <pc:docMk/>
            <pc:sldMk cId="282621795" sldId="261"/>
            <ac:graphicFrameMk id="30" creationId="{33E9D60D-D604-4C70-94C5-DF1963E90B0A}"/>
          </ac:graphicFrameMkLst>
        </pc:graphicFrameChg>
        <pc:graphicFrameChg chg="add">
          <ac:chgData name="Claudia Riolfi" userId="e6ae4ebb1091cfbe" providerId="LiveId" clId="{089BC1F7-AF05-49B9-8FC7-C1EF0D50BEF7}" dt="2020-07-26T20:16:07.236" v="151" actId="26606"/>
          <ac:graphicFrameMkLst>
            <pc:docMk/>
            <pc:sldMk cId="282621795" sldId="261"/>
            <ac:graphicFrameMk id="33" creationId="{33E9D60D-D604-4C70-94C5-DF1963E90B0A}"/>
          </ac:graphicFrameMkLst>
        </pc:graphicFrameChg>
      </pc:sldChg>
      <pc:sldChg chg="addSp delSp modSp new mod setBg">
        <pc:chgData name="Claudia Riolfi" userId="e6ae4ebb1091cfbe" providerId="LiveId" clId="{089BC1F7-AF05-49B9-8FC7-C1EF0D50BEF7}" dt="2020-07-26T20:21:04.944" v="195" actId="26606"/>
        <pc:sldMkLst>
          <pc:docMk/>
          <pc:sldMk cId="72129652" sldId="262"/>
        </pc:sldMkLst>
        <pc:spChg chg="del">
          <ac:chgData name="Claudia Riolfi" userId="e6ae4ebb1091cfbe" providerId="LiveId" clId="{089BC1F7-AF05-49B9-8FC7-C1EF0D50BEF7}" dt="2020-07-26T20:21:04.944" v="195" actId="26606"/>
          <ac:spMkLst>
            <pc:docMk/>
            <pc:sldMk cId="72129652" sldId="262"/>
            <ac:spMk id="2" creationId="{D7F5190F-5C71-4074-A3EA-E33327DBEDF0}"/>
          </ac:spMkLst>
        </pc:spChg>
        <pc:spChg chg="del">
          <ac:chgData name="Claudia Riolfi" userId="e6ae4ebb1091cfbe" providerId="LiveId" clId="{089BC1F7-AF05-49B9-8FC7-C1EF0D50BEF7}" dt="2020-07-26T20:20:58.278" v="194"/>
          <ac:spMkLst>
            <pc:docMk/>
            <pc:sldMk cId="72129652" sldId="262"/>
            <ac:spMk id="3" creationId="{31D0375B-04A1-4055-A475-DB2E8A42275B}"/>
          </ac:spMkLst>
        </pc:spChg>
        <pc:picChg chg="add mod">
          <ac:chgData name="Claudia Riolfi" userId="e6ae4ebb1091cfbe" providerId="LiveId" clId="{089BC1F7-AF05-49B9-8FC7-C1EF0D50BEF7}" dt="2020-07-26T20:21:04.944" v="195" actId="26606"/>
          <ac:picMkLst>
            <pc:docMk/>
            <pc:sldMk cId="72129652" sldId="262"/>
            <ac:picMk id="4" creationId="{D635B042-EA92-4503-A4F9-825FB4846029}"/>
          </ac:picMkLst>
        </pc:picChg>
      </pc:sldChg>
      <pc:sldChg chg="new del">
        <pc:chgData name="Claudia Riolfi" userId="e6ae4ebb1091cfbe" providerId="LiveId" clId="{089BC1F7-AF05-49B9-8FC7-C1EF0D50BEF7}" dt="2020-07-26T20:17:37.465" v="179" actId="47"/>
        <pc:sldMkLst>
          <pc:docMk/>
          <pc:sldMk cId="286353289" sldId="262"/>
        </pc:sldMkLst>
      </pc:sldChg>
      <pc:sldChg chg="add">
        <pc:chgData name="Claudia Riolfi" userId="e6ae4ebb1091cfbe" providerId="LiveId" clId="{089BC1F7-AF05-49B9-8FC7-C1EF0D50BEF7}" dt="2020-07-26T20:22:50.116" v="198" actId="22"/>
        <pc:sldMkLst>
          <pc:docMk/>
          <pc:sldMk cId="926858177" sldId="263"/>
        </pc:sldMkLst>
      </pc:sldChg>
      <pc:sldChg chg="modSp add mod">
        <pc:chgData name="Claudia Riolfi" userId="e6ae4ebb1091cfbe" providerId="LiveId" clId="{089BC1F7-AF05-49B9-8FC7-C1EF0D50BEF7}" dt="2020-07-26T20:23:05.060" v="199" actId="6549"/>
        <pc:sldMkLst>
          <pc:docMk/>
          <pc:sldMk cId="830757158" sldId="264"/>
        </pc:sldMkLst>
        <pc:spChg chg="mod">
          <ac:chgData name="Claudia Riolfi" userId="e6ae4ebb1091cfbe" providerId="LiveId" clId="{089BC1F7-AF05-49B9-8FC7-C1EF0D50BEF7}" dt="2020-07-26T20:23:05.060" v="199" actId="6549"/>
          <ac:spMkLst>
            <pc:docMk/>
            <pc:sldMk cId="830757158" sldId="264"/>
            <ac:spMk id="5" creationId="{2F623584-8B56-4515-9989-B905E962E508}"/>
          </ac:spMkLst>
        </pc:sp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581F-0F79-43F7-8E65-517C3E4794E2}" type="datetimeFigureOut">
              <a:rPr lang="pt-BR" smtClean="0"/>
              <a:t>26/07/2020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4B3F-FFFA-45D3-A134-6CBC04A2E5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2406191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581F-0F79-43F7-8E65-517C3E4794E2}" type="datetimeFigureOut">
              <a:rPr lang="pt-BR" smtClean="0"/>
              <a:t>26/07/2020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4B3F-FFFA-45D3-A134-6CBC04A2E5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783280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581F-0F79-43F7-8E65-517C3E4794E2}" type="datetimeFigureOut">
              <a:rPr lang="pt-BR" smtClean="0"/>
              <a:t>26/07/2020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4B3F-FFFA-45D3-A134-6CBC04A2E5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273026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581F-0F79-43F7-8E65-517C3E4794E2}" type="datetimeFigureOut">
              <a:rPr lang="pt-BR" smtClean="0"/>
              <a:t>26/07/2020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4B3F-FFFA-45D3-A134-6CBC04A2E5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4203562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581F-0F79-43F7-8E65-517C3E4794E2}" type="datetimeFigureOut">
              <a:rPr lang="pt-BR" smtClean="0"/>
              <a:t>26/07/2020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4B3F-FFFA-45D3-A134-6CBC04A2E5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6021764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581F-0F79-43F7-8E65-517C3E4794E2}" type="datetimeFigureOut">
              <a:rPr lang="pt-BR" smtClean="0"/>
              <a:t>26/07/2020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4B3F-FFFA-45D3-A134-6CBC04A2E5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405026880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581F-0F79-43F7-8E65-517C3E4794E2}" type="datetimeFigureOut">
              <a:rPr lang="pt-BR" smtClean="0"/>
              <a:t>26/07/2020</a:t>
            </a:fld>
            <a:endParaRPr lang="pt-B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4B3F-FFFA-45D3-A134-6CBC04A2E5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406510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581F-0F79-43F7-8E65-517C3E4794E2}" type="datetimeFigureOut">
              <a:rPr lang="pt-BR" smtClean="0"/>
              <a:t>26/07/2020</a:t>
            </a:fld>
            <a:endParaRPr lang="pt-B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4B3F-FFFA-45D3-A134-6CBC04A2E5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67883872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581F-0F79-43F7-8E65-517C3E4794E2}" type="datetimeFigureOut">
              <a:rPr lang="pt-BR" smtClean="0"/>
              <a:t>26/07/2020</a:t>
            </a:fld>
            <a:endParaRPr lang="pt-B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4B3F-FFFA-45D3-A134-6CBC04A2E5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75198605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581F-0F79-43F7-8E65-517C3E4794E2}" type="datetimeFigureOut">
              <a:rPr lang="pt-BR" smtClean="0"/>
              <a:t>26/07/2020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4B3F-FFFA-45D3-A134-6CBC04A2E5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47364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18581F-0F79-43F7-8E65-517C3E4794E2}" type="datetimeFigureOut">
              <a:rPr lang="pt-BR" smtClean="0"/>
              <a:t>26/07/2020</a:t>
            </a:fld>
            <a:endParaRPr lang="pt-B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CFD4B3F-FFFA-45D3-A134-6CBC04A2E5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5544037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8581F-0F79-43F7-8E65-517C3E4794E2}" type="datetimeFigureOut">
              <a:rPr lang="pt-BR" smtClean="0"/>
              <a:t>26/07/2020</a:t>
            </a:fld>
            <a:endParaRPr lang="pt-B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CFD4B3F-FFFA-45D3-A134-6CBC04A2E5BE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71499988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7" name="Rectangle 18">
            <a:extLst>
              <a:ext uri="{FF2B5EF4-FFF2-40B4-BE49-F238E27FC236}">
                <a16:creationId xmlns:a16="http://schemas.microsoft.com/office/drawing/2014/main" id="{4522B21E-B2B9-4C72-9A71-C87EFD13748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ectangle 20">
            <a:extLst>
              <a:ext uri="{FF2B5EF4-FFF2-40B4-BE49-F238E27FC236}">
                <a16:creationId xmlns:a16="http://schemas.microsoft.com/office/drawing/2014/main" id="{5EB7D2A2-F448-44D4-938C-DC84CBCB3B1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"/>
            <a:ext cx="12192000" cy="4412583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9" name="Rectangle 22">
            <a:extLst>
              <a:ext uri="{FF2B5EF4-FFF2-40B4-BE49-F238E27FC236}">
                <a16:creationId xmlns:a16="http://schemas.microsoft.com/office/drawing/2014/main" id="{871AEA07-1E14-44B4-8E55-64EF049CD6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96464" y="551962"/>
            <a:ext cx="10999072" cy="461854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E665838A-CBBD-4B73-9C38-3C759C241D2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293338"/>
            <a:ext cx="9144000" cy="3274592"/>
          </a:xfrm>
        </p:spPr>
        <p:txBody>
          <a:bodyPr anchor="ctr">
            <a:normAutofit/>
          </a:bodyPr>
          <a:lstStyle/>
          <a:p>
            <a:br>
              <a:rPr lang="pt-BR" sz="2900"/>
            </a:br>
            <a:br>
              <a:rPr lang="pt-BR" sz="2900"/>
            </a:br>
            <a:br>
              <a:rPr lang="pt-BR" sz="2900"/>
            </a:br>
            <a:r>
              <a:rPr lang="pt-BR" sz="2900"/>
              <a:t>Disciplina EDM5119 - Discurso, Ensino da Escrita e Autoria</a:t>
            </a:r>
            <a:br>
              <a:rPr lang="pt-BR" sz="2900"/>
            </a:br>
            <a:br>
              <a:rPr lang="pt-BR" sz="2900"/>
            </a:br>
            <a:r>
              <a:rPr lang="pt-BR" sz="2900"/>
              <a:t>Sobrevoo no programa</a:t>
            </a:r>
            <a:br>
              <a:rPr lang="pt-BR" sz="2900"/>
            </a:br>
            <a:endParaRPr lang="pt-BR" sz="2900"/>
          </a:p>
        </p:txBody>
      </p:sp>
      <p:sp>
        <p:nvSpPr>
          <p:cNvPr id="3" name="Subtítulo 2">
            <a:extLst>
              <a:ext uri="{FF2B5EF4-FFF2-40B4-BE49-F238E27FC236}">
                <a16:creationId xmlns:a16="http://schemas.microsoft.com/office/drawing/2014/main" id="{87E934BE-0D51-49C4-8804-7A245DC59D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5514052"/>
            <a:ext cx="9144000" cy="651910"/>
          </a:xfrm>
        </p:spPr>
        <p:txBody>
          <a:bodyPr anchor="ctr">
            <a:normAutofit/>
          </a:bodyPr>
          <a:lstStyle/>
          <a:p>
            <a:r>
              <a:rPr lang="pt-BR"/>
              <a:t>Responsável: Claudia Rosa Riolfi – riolfi@usp.br</a:t>
            </a:r>
            <a:endParaRPr lang="pt-BR" dirty="0"/>
          </a:p>
        </p:txBody>
      </p:sp>
      <p:cxnSp>
        <p:nvCxnSpPr>
          <p:cNvPr id="30" name="Straight Connector 24">
            <a:extLst>
              <a:ext uri="{FF2B5EF4-FFF2-40B4-BE49-F238E27FC236}">
                <a16:creationId xmlns:a16="http://schemas.microsoft.com/office/drawing/2014/main" id="{F7C8EA93-3210-4C62-99E9-153C275E3A8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 flipH="1">
            <a:off x="596464" y="6354708"/>
            <a:ext cx="11000232" cy="0"/>
          </a:xfrm>
          <a:prstGeom prst="line">
            <a:avLst/>
          </a:prstGeom>
          <a:ln w="101600">
            <a:solidFill>
              <a:schemeClr val="accent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4582232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DBF61EA3-B236-439E-9C0B-340980D56BE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FA584B4A-4FE5-4D4B-B6D6-61F7AE438E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08638" y="386930"/>
            <a:ext cx="9236700" cy="1188950"/>
          </a:xfrm>
        </p:spPr>
        <p:txBody>
          <a:bodyPr anchor="b">
            <a:normAutofit/>
          </a:bodyPr>
          <a:lstStyle/>
          <a:p>
            <a:r>
              <a:rPr lang="pt-BR" sz="5400"/>
              <a:t>Objetivos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28FAF094-D087-493F-8DF9-A486C2D6BBA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2" y="1998368"/>
            <a:ext cx="11695083" cy="782176"/>
            <a:chOff x="-2" y="1998368"/>
            <a:chExt cx="11695083" cy="78217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8D7C88D8-5509-4514-925A-9CE148E5CBD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rot="5400000">
              <a:off x="11228040" y="2313027"/>
              <a:ext cx="781700" cy="152382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7275593D-F75E-4426-AE3E-2CDEFD228D2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-2" y="1998845"/>
              <a:ext cx="11454595" cy="781699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E659831F-0D9A-4C63-9EBB-8435B85A440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2203079"/>
            <a:ext cx="11383362" cy="414784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A22E1CBF-66CF-4895-AE59-F7456944220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93660" y="2599509"/>
            <a:ext cx="10143668" cy="3435531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000"/>
              <a:t>1. Discutir a configuração dos principais problemas de escrita apresentados em textos escritos em contexto escolar, correlacionando-os com as mutações do sujeito contemporâneo</a:t>
            </a:r>
          </a:p>
          <a:p>
            <a:pPr marL="0" indent="0">
              <a:buNone/>
            </a:pPr>
            <a:r>
              <a:rPr lang="pt-BR" sz="2000"/>
              <a:t>2. Elucidar a medida na qual o contexto escolar, em todos os seus níveis, pode se prestar a ser palco da conquista da autoria por parte do aluno </a:t>
            </a:r>
          </a:p>
          <a:p>
            <a:pPr marL="0" indent="0">
              <a:buNone/>
            </a:pPr>
            <a:r>
              <a:rPr lang="pt-BR" sz="2000"/>
              <a:t>3. Analisar as mutações do laço social na contemporaneidade que podem ser apreendidas por meio da teoria dos discursos na psicanálise e seus impactos sobre o ensino da escrita </a:t>
            </a:r>
          </a:p>
          <a:p>
            <a:pPr marL="0" indent="0">
              <a:buNone/>
            </a:pPr>
            <a:r>
              <a:rPr lang="pt-BR" sz="2000"/>
              <a:t>4. Mensurar o papel do professor e de suas intervenções neste contexto, correlacionando-as com o maior ou menor sucesso na construção da autoria por parte do aluno</a:t>
            </a:r>
          </a:p>
          <a:p>
            <a:pPr marL="0" indent="0">
              <a:buNone/>
            </a:pPr>
            <a:endParaRPr lang="pt-BR" sz="2000"/>
          </a:p>
          <a:p>
            <a:pPr marL="0" indent="0"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3167975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ço Reservado para Conteúdo 3">
            <a:extLst>
              <a:ext uri="{FF2B5EF4-FFF2-40B4-BE49-F238E27FC236}">
                <a16:creationId xmlns:a16="http://schemas.microsoft.com/office/drawing/2014/main" id="{D635B042-EA92-4503-A4F9-825FB48460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/>
          <a:srcRect t="3884" r="-1" b="3734"/>
          <a:stretch/>
        </p:blipFill>
        <p:spPr>
          <a:xfrm>
            <a:off x="321733" y="321733"/>
            <a:ext cx="11548534" cy="6214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1296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45E9E59-5678-43DD-BA75-C9CC099D8C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dirty="0"/>
              <a:t>Dois tipos de adolescentes: o que erra e o que está atordoado </a:t>
            </a:r>
          </a:p>
        </p:txBody>
      </p:sp>
      <p:pic>
        <p:nvPicPr>
          <p:cNvPr id="70659" name="Espaço Reservado para Conteúdo 6">
            <a:extLst>
              <a:ext uri="{FF2B5EF4-FFF2-40B4-BE49-F238E27FC236}">
                <a16:creationId xmlns:a16="http://schemas.microsoft.com/office/drawing/2014/main" id="{B14E5ABD-3074-448B-98E5-43CC5898A913}"/>
              </a:ext>
            </a:extLst>
          </p:cNvPr>
          <p:cNvPicPr>
            <a:picLocks noGrp="1" noChangeAspect="1" noChangeArrowheads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846475" y="2076117"/>
            <a:ext cx="3024576" cy="2029352"/>
          </a:xfrm>
        </p:spPr>
      </p:pic>
      <p:pic>
        <p:nvPicPr>
          <p:cNvPr id="70660" name="Espaço Reservado para Conteúdo 8">
            <a:extLst>
              <a:ext uri="{FF2B5EF4-FFF2-40B4-BE49-F238E27FC236}">
                <a16:creationId xmlns:a16="http://schemas.microsoft.com/office/drawing/2014/main" id="{CAB7F931-0FF5-4C6F-9862-0103E56CE6F6}"/>
              </a:ext>
            </a:extLst>
          </p:cNvPr>
          <p:cNvPicPr>
            <a:picLocks noGrp="1" noChangeAspect="1" noChangeArrowheads="1"/>
          </p:cNvPicPr>
          <p:nvPr>
            <p:ph sz="half" idx="2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094414" y="1779589"/>
            <a:ext cx="2593975" cy="3304765"/>
          </a:xfrm>
        </p:spPr>
      </p:pic>
      <p:sp>
        <p:nvSpPr>
          <p:cNvPr id="70661" name="CaixaDeTexto 7">
            <a:extLst>
              <a:ext uri="{FF2B5EF4-FFF2-40B4-BE49-F238E27FC236}">
                <a16:creationId xmlns:a16="http://schemas.microsoft.com/office/drawing/2014/main" id="{C77BA5B7-A285-44A4-AD8F-931D3BBD9F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846474" y="4105469"/>
            <a:ext cx="3024577" cy="41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pt-BR" altLang="pt-BR" sz="2100"/>
              <a:t>Vocês é bonita</a:t>
            </a:r>
          </a:p>
        </p:txBody>
      </p:sp>
      <p:sp>
        <p:nvSpPr>
          <p:cNvPr id="70662" name="CaixaDeTexto 9">
            <a:extLst>
              <a:ext uri="{FF2B5EF4-FFF2-40B4-BE49-F238E27FC236}">
                <a16:creationId xmlns:a16="http://schemas.microsoft.com/office/drawing/2014/main" id="{A7BFDB69-1325-4C9A-8FE2-60026B4554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3135" y="5191247"/>
            <a:ext cx="5766318" cy="923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Verdana" panose="020B0604030504040204" pitchFamily="34" charset="0"/>
              </a:defRPr>
            </a:lvl9pPr>
          </a:lstStyle>
          <a:p>
            <a:r>
              <a:rPr lang="pt-BR" altLang="pt-BR" dirty="0"/>
              <a:t>Meu MacBook Air pesa 1 quilo. Ele vai ficar mais pesado de carregar na mochila se eu instalar o Windows?</a:t>
            </a:r>
          </a:p>
        </p:txBody>
      </p:sp>
    </p:spTree>
    <p:extLst>
      <p:ext uri="{BB962C8B-B14F-4D97-AF65-F5344CB8AC3E}">
        <p14:creationId xmlns:p14="http://schemas.microsoft.com/office/powerpoint/2010/main" val="9268581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BB4650B-F723-4CEF-AAC0-37E1A32A84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Processos de significação para além do dicionário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67579D43-0958-40D4-9610-605481C3D05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1514734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pt-BR" sz="1600" b="1" dirty="0"/>
              <a:t>Pesado</a:t>
            </a:r>
          </a:p>
          <a:p>
            <a:pPr marL="0" indent="0">
              <a:buNone/>
            </a:pPr>
            <a:r>
              <a:rPr lang="pt-BR" sz="1600" i="1" dirty="0"/>
              <a:t>Adjetivo</a:t>
            </a:r>
          </a:p>
          <a:p>
            <a:pPr marL="514350" indent="-514350">
              <a:buAutoNum type="arabicPeriod"/>
            </a:pPr>
            <a:r>
              <a:rPr lang="pt-BR" sz="1600" dirty="0"/>
              <a:t>que tem muito peso.</a:t>
            </a:r>
          </a:p>
          <a:p>
            <a:pPr marL="514350" indent="-514350">
              <a:buAutoNum type="arabicPeriod"/>
            </a:pPr>
            <a:r>
              <a:rPr lang="pt-BR" sz="1600" dirty="0"/>
              <a:t>que exige muita força física.</a:t>
            </a:r>
          </a:p>
        </p:txBody>
      </p:sp>
      <p:sp>
        <p:nvSpPr>
          <p:cNvPr id="4" name="Espaço Reservado para Conteúdo 3">
            <a:extLst>
              <a:ext uri="{FF2B5EF4-FFF2-40B4-BE49-F238E27FC236}">
                <a16:creationId xmlns:a16="http://schemas.microsoft.com/office/drawing/2014/main" id="{9A09ED91-6656-43B0-84DF-76CA13A6057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pt-BR" dirty="0"/>
              <a:t>A memória discursiva garante uma frágil regularidade discursiva </a:t>
            </a:r>
          </a:p>
          <a:p>
            <a:pPr marL="0" indent="0">
              <a:buNone/>
            </a:pPr>
            <a:r>
              <a:rPr lang="pt-BR" dirty="0"/>
              <a:t>Os acontecimentos discursivos, derivados dos acontecimentos históricos, invocam enunciados inéditos a partir da desestabilização da fala cotidiana</a:t>
            </a:r>
          </a:p>
          <a:p>
            <a:pPr marL="0" indent="0">
              <a:buNone/>
            </a:pPr>
            <a:r>
              <a:rPr lang="pt-BR" dirty="0"/>
              <a:t>Consequentemente, os processos de significação são abertos e sujeitos à incompletude e ao equívoco</a:t>
            </a:r>
          </a:p>
          <a:p>
            <a:pPr marL="0" indent="0">
              <a:buNone/>
            </a:pPr>
            <a:r>
              <a:rPr lang="pt-BR" dirty="0"/>
              <a:t>Por esse motivo, o sujeito falante é sempre responsável pela interpretação</a:t>
            </a:r>
          </a:p>
          <a:p>
            <a:pPr marL="0" indent="0">
              <a:buNone/>
            </a:pPr>
            <a:endParaRPr lang="pt-BR" dirty="0"/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2F623584-8B56-4515-9989-B905E962E508}"/>
              </a:ext>
            </a:extLst>
          </p:cNvPr>
          <p:cNvSpPr txBox="1"/>
          <p:nvPr/>
        </p:nvSpPr>
        <p:spPr>
          <a:xfrm>
            <a:off x="838200" y="3648269"/>
            <a:ext cx="5181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Exemplos: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O meu casaco é pesado.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Tirar a neve das ruas é um trabalho pesado.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A atualização do Windows deixou meu computador</a:t>
            </a:r>
            <a:endParaRPr kumimoji="0" lang="pt-BR" sz="1600" b="1" i="0" u="none" strike="noStrike" kern="1200" cap="none" spc="0" normalizeH="0" baseline="0" noProof="0" dirty="0">
              <a:ln>
                <a:noFill/>
              </a:ln>
              <a:solidFill>
                <a:srgbClr val="7030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83075715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8B9AA7C6-5E5A-498E-A6DF-A943376E09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83EAB11A-76F7-48F4-9B4F-5BFDF4BF96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74300" y="2385102"/>
            <a:ext cx="574091" cy="2087796"/>
            <a:chOff x="209668" y="2857422"/>
            <a:chExt cx="463662" cy="2087796"/>
          </a:xfrm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74D4C416-D5F4-4F6F-A6F1-87A21CD4FC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 flipH="1" flipV="1">
              <a:off x="423947" y="2857422"/>
              <a:ext cx="249383" cy="2087795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2" name="Straight Connector 11">
              <a:extLst>
                <a:ext uri="{FF2B5EF4-FFF2-40B4-BE49-F238E27FC236}">
                  <a16:creationId xmlns:a16="http://schemas.microsoft.com/office/drawing/2014/main" id="{C6AC1C30-21C6-4BF6-93EE-B211D7A850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CxnSpPr>
              <a:cxnSpLocks/>
            </p:cNvCxn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CxnSpPr>
          <p:spPr>
            <a:xfrm flipH="1">
              <a:off x="209668" y="2857423"/>
              <a:ext cx="1" cy="2087795"/>
            </a:xfrm>
            <a:prstGeom prst="line">
              <a:avLst/>
            </a:prstGeom>
            <a:ln w="177800">
              <a:solidFill>
                <a:schemeClr val="accent4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4" name="Rectangle 13">
            <a:extLst>
              <a:ext uri="{FF2B5EF4-FFF2-40B4-BE49-F238E27FC236}">
                <a16:creationId xmlns:a16="http://schemas.microsoft.com/office/drawing/2014/main" id="{81E140AE-0ABF-47C8-BF32-7D2F0CF2BA4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CBC4F608-B4B8-48C3-9572-C0F061B1CD9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79528" y="631767"/>
            <a:ext cx="11111729" cy="5752404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1BB743E5-682F-4A36-B42D-D8E72C9C4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153618" y="1239927"/>
            <a:ext cx="4008586" cy="4680583"/>
          </a:xfrm>
        </p:spPr>
        <p:txBody>
          <a:bodyPr anchor="ctr">
            <a:normAutofit/>
          </a:bodyPr>
          <a:lstStyle/>
          <a:p>
            <a:r>
              <a:rPr lang="pt-BR" sz="5200"/>
              <a:t>Ementa resumida: </a:t>
            </a:r>
            <a:br>
              <a:rPr lang="pt-BR" sz="5200"/>
            </a:br>
            <a:endParaRPr lang="pt-BR" sz="5200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45659AF4-BB9D-42F4-8D2C-83308E5CC7E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91923" y="1239927"/>
            <a:ext cx="4971824" cy="4680583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000" dirty="0"/>
              <a:t>A concepção de linguagem da qual partimos</a:t>
            </a:r>
          </a:p>
          <a:p>
            <a:pPr marL="0" indent="0">
              <a:buNone/>
            </a:pPr>
            <a:r>
              <a:rPr lang="pt-BR" sz="2000" dirty="0"/>
              <a:t>Diferenças entre aprender a escrever e aprender a textualizar</a:t>
            </a:r>
          </a:p>
          <a:p>
            <a:pPr marL="0" indent="0">
              <a:buNone/>
            </a:pPr>
            <a:r>
              <a:rPr lang="pt-BR" sz="2000" dirty="0"/>
              <a:t>Problemas de escrita na contemporaneidade </a:t>
            </a:r>
          </a:p>
          <a:p>
            <a:pPr marL="0" indent="0">
              <a:buNone/>
            </a:pPr>
            <a:r>
              <a:rPr lang="pt-BR" sz="2000" dirty="0"/>
              <a:t>Propostas clássicas de ensino da escrita </a:t>
            </a:r>
          </a:p>
          <a:p>
            <a:pPr marL="0" indent="0">
              <a:buNone/>
            </a:pPr>
            <a:r>
              <a:rPr lang="pt-BR" sz="2000" dirty="0"/>
              <a:t>A autoria enquanto nome próprio, enquanto indício e enquanto estilo</a:t>
            </a:r>
          </a:p>
          <a:p>
            <a:pPr marL="0" indent="0">
              <a:buNone/>
            </a:pPr>
            <a:r>
              <a:rPr lang="pt-BR" sz="2000" dirty="0"/>
              <a:t>O simbólico e suas mutações na contemporaneidade</a:t>
            </a:r>
          </a:p>
          <a:p>
            <a:pPr marL="0" indent="0">
              <a:buNone/>
            </a:pPr>
            <a:r>
              <a:rPr lang="pt-BR" sz="2000" dirty="0"/>
              <a:t>Discurso como laço social </a:t>
            </a:r>
          </a:p>
          <a:p>
            <a:pPr marL="0" indent="0">
              <a:buNone/>
            </a:pPr>
            <a:r>
              <a:rPr lang="pt-BR" sz="2000" dirty="0"/>
              <a:t>O discurso do capitalista</a:t>
            </a:r>
          </a:p>
          <a:p>
            <a:pPr marL="0" indent="0">
              <a:buNone/>
            </a:pPr>
            <a:r>
              <a:rPr lang="pt-BR" sz="2000" dirty="0"/>
              <a:t>Como analisar a escrita levando em conta as dimensões do discurso e da autoria </a:t>
            </a:r>
          </a:p>
          <a:p>
            <a:pPr marL="0" indent="0">
              <a:buNone/>
            </a:pPr>
            <a:endParaRPr lang="pt-BR" sz="2000" dirty="0"/>
          </a:p>
        </p:txBody>
      </p:sp>
    </p:spTree>
    <p:extLst>
      <p:ext uri="{BB962C8B-B14F-4D97-AF65-F5344CB8AC3E}">
        <p14:creationId xmlns:p14="http://schemas.microsoft.com/office/powerpoint/2010/main" val="381549499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64B21-9FEE-4E48-A9E0-1236D45AD8F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pt-BR" dirty="0"/>
          </a:p>
        </p:txBody>
      </p:sp>
      <p:graphicFrame>
        <p:nvGraphicFramePr>
          <p:cNvPr id="8" name="Espaço Reservado para Conteúdo 7">
            <a:extLst>
              <a:ext uri="{FF2B5EF4-FFF2-40B4-BE49-F238E27FC236}">
                <a16:creationId xmlns:a16="http://schemas.microsoft.com/office/drawing/2014/main" id="{9F6557C8-F49C-41BE-9443-7438D10BF15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236293860"/>
              </p:ext>
            </p:extLst>
          </p:nvPr>
        </p:nvGraphicFramePr>
        <p:xfrm>
          <a:off x="363894" y="251928"/>
          <a:ext cx="11355354" cy="6240948"/>
        </p:xfrm>
        <a:graphic>
          <a:graphicData uri="http://schemas.openxmlformats.org/drawingml/2006/table">
            <a:tbl>
              <a:tblPr firstRow="1" firstCol="1" bandRow="1"/>
              <a:tblGrid>
                <a:gridCol w="1353392">
                  <a:extLst>
                    <a:ext uri="{9D8B030D-6E8A-4147-A177-3AD203B41FA5}">
                      <a16:colId xmlns:a16="http://schemas.microsoft.com/office/drawing/2014/main" val="3605374874"/>
                    </a:ext>
                  </a:extLst>
                </a:gridCol>
                <a:gridCol w="1810654">
                  <a:extLst>
                    <a:ext uri="{9D8B030D-6E8A-4147-A177-3AD203B41FA5}">
                      <a16:colId xmlns:a16="http://schemas.microsoft.com/office/drawing/2014/main" val="1947180297"/>
                    </a:ext>
                  </a:extLst>
                </a:gridCol>
                <a:gridCol w="8191308">
                  <a:extLst>
                    <a:ext uri="{9D8B030D-6E8A-4147-A177-3AD203B41FA5}">
                      <a16:colId xmlns:a16="http://schemas.microsoft.com/office/drawing/2014/main" val="2294195446"/>
                    </a:ext>
                  </a:extLst>
                </a:gridCol>
              </a:tblGrid>
              <a:tr h="48797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Semana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Bloco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b="1" dirty="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Assunto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3538731"/>
                  </a:ext>
                </a:extLst>
              </a:tr>
              <a:tr h="833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Ensino da Escrita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concepção de linguagem da qual partimos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Diferenças entre aprender a escrever e aprender a textualizar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21529054"/>
                  </a:ext>
                </a:extLst>
              </a:tr>
              <a:tr h="406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Problemas de escrita na contemporaneidade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37056855"/>
                  </a:ext>
                </a:extLst>
              </a:tr>
              <a:tr h="406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Propostas clássicas de ensino da escrita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2EF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16566666"/>
                  </a:ext>
                </a:extLst>
              </a:tr>
              <a:tr h="406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3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Autoria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autoria enquanto conceito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6898631"/>
                  </a:ext>
                </a:extLst>
              </a:tr>
              <a:tr h="406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autoria enquanto indício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10683900"/>
                  </a:ext>
                </a:extLst>
              </a:tr>
              <a:tr h="406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A autoria enquanto estilo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DEDED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1765412"/>
                  </a:ext>
                </a:extLst>
              </a:tr>
              <a:tr h="406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4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Discurso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FDB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simbólico e suas mutações na contemporaneidade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5213171"/>
                  </a:ext>
                </a:extLst>
              </a:tr>
              <a:tr h="406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Discurso como laço social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3757721"/>
                  </a:ext>
                </a:extLst>
              </a:tr>
              <a:tr h="406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O discurso do capitalista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36148884"/>
                  </a:ext>
                </a:extLst>
              </a:tr>
              <a:tr h="8339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Como analisar a escrita levando em conta as dimensões do discurso e da autoria?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AFFD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117621"/>
                  </a:ext>
                </a:extLst>
              </a:tr>
              <a:tr h="40639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11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Nodulações</a:t>
                      </a:r>
                      <a:endParaRPr lang="pt-BR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tc rowSpan="2"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Exposição oral dos trabalhos dos participantes da disciplina, com debate pelos colegas.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EEAF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3240555"/>
                  </a:ext>
                </a:extLst>
              </a:tr>
              <a:tr h="427539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600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12</a:t>
                      </a:r>
                      <a:endParaRPr lang="pt-BR" sz="16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6115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19185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8" name="Rectangle 7">
            <a:extLst>
              <a:ext uri="{FF2B5EF4-FFF2-40B4-BE49-F238E27FC236}">
                <a16:creationId xmlns:a16="http://schemas.microsoft.com/office/drawing/2014/main" id="{7515D20E-1AB7-4E74-9236-2B72B63D60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999" cy="6857365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14C5707-4765-4029-9EBE-AF4FAC9FE32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45028" y="1336329"/>
            <a:ext cx="3892732" cy="4382588"/>
          </a:xfrm>
        </p:spPr>
        <p:txBody>
          <a:bodyPr anchor="ctr">
            <a:normAutofit/>
          </a:bodyPr>
          <a:lstStyle/>
          <a:p>
            <a:r>
              <a:rPr lang="pt-BR" sz="5400"/>
              <a:t>Forma de Avaliação</a:t>
            </a:r>
            <a:br>
              <a:rPr lang="pt-BR" sz="5400"/>
            </a:br>
            <a:endParaRPr lang="pt-BR" sz="5400"/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032D8612-31EB-44CF-A1D0-14FD4C70542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3163461"/>
            <a:ext cx="731521" cy="673460"/>
            <a:chOff x="3940602" y="308034"/>
            <a:chExt cx="2116791" cy="3428999"/>
          </a:xfrm>
          <a:solidFill>
            <a:schemeClr val="accent4"/>
          </a:solidFill>
        </p:grpSpPr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F19A4A0F-1B59-4DB0-9764-D10936E9877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3940602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4715626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Rectangle 12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5490650" y="308034"/>
              <a:ext cx="566743" cy="3428999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5" name="Rectangle 14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10697670" y="0"/>
            <a:ext cx="1494330" cy="68580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685810" y="982976"/>
            <a:ext cx="6009366" cy="51206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14AA8B9B-818C-404E-8B04-6EE0F841019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1" y="1336329"/>
            <a:ext cx="5260848" cy="4382588"/>
          </a:xfrm>
        </p:spPr>
        <p:txBody>
          <a:bodyPr anchor="ctr">
            <a:normAutofit/>
          </a:bodyPr>
          <a:lstStyle/>
          <a:p>
            <a:pPr marL="0" indent="0">
              <a:buNone/>
            </a:pPr>
            <a:r>
              <a:rPr lang="pt-BR" sz="2000"/>
              <a:t>Confecção de um trabalho escrito individual que testemunhe: </a:t>
            </a:r>
          </a:p>
          <a:p>
            <a:pPr marL="514350" indent="-514350">
              <a:buAutoNum type="alphaLcParenR"/>
            </a:pPr>
            <a:r>
              <a:rPr lang="pt-BR" sz="2000"/>
              <a:t>o aproveitamento do conteúdo das aulas </a:t>
            </a:r>
          </a:p>
          <a:p>
            <a:pPr marL="514350" indent="-514350">
              <a:buAutoNum type="alphaLcParenR"/>
            </a:pPr>
            <a:r>
              <a:rPr lang="pt-BR" sz="2000"/>
              <a:t>a leitura da bibliografia do curso e </a:t>
            </a:r>
          </a:p>
          <a:p>
            <a:pPr marL="514350" indent="-514350">
              <a:buAutoNum type="alphaLcParenR"/>
            </a:pPr>
            <a:r>
              <a:rPr lang="pt-BR" sz="2000"/>
              <a:t>a capacidade de refletir a respeito de dados empíricos ligados ao ensino e à aprendizagem da Língua Portuguesa em qualquer nível e/ou contexto.</a:t>
            </a:r>
          </a:p>
          <a:p>
            <a:pPr marL="0" indent="0">
              <a:buNone/>
            </a:pPr>
            <a:endParaRPr lang="pt-BR" sz="2000"/>
          </a:p>
        </p:txBody>
      </p:sp>
    </p:spTree>
    <p:extLst>
      <p:ext uri="{BB962C8B-B14F-4D97-AF65-F5344CB8AC3E}">
        <p14:creationId xmlns:p14="http://schemas.microsoft.com/office/powerpoint/2010/main" val="36492646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13">
            <a:extLst>
              <a:ext uri="{FF2B5EF4-FFF2-40B4-BE49-F238E27FC236}">
                <a16:creationId xmlns:a16="http://schemas.microsoft.com/office/drawing/2014/main" id="{1707FC24-6981-43D9-B525-C7832BA2246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36884" y="311449"/>
            <a:ext cx="4332307" cy="6179552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ítulo 1">
            <a:extLst>
              <a:ext uri="{FF2B5EF4-FFF2-40B4-BE49-F238E27FC236}">
                <a16:creationId xmlns:a16="http://schemas.microsoft.com/office/drawing/2014/main" id="{DD1E625E-C534-4719-89A6-ED3E55460B7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42950" y="742951"/>
            <a:ext cx="3476625" cy="496252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8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Como se orientar nas leituras</a:t>
            </a:r>
          </a:p>
        </p:txBody>
      </p:sp>
      <p:graphicFrame>
        <p:nvGraphicFramePr>
          <p:cNvPr id="33" name="Espaço Reservado para Conteúdo 8">
            <a:extLst>
              <a:ext uri="{FF2B5EF4-FFF2-40B4-BE49-F238E27FC236}">
                <a16:creationId xmlns:a16="http://schemas.microsoft.com/office/drawing/2014/main" id="{33E9D60D-D604-4C70-94C5-DF1963E90B0A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5224542" y="492573"/>
          <a:ext cx="6412106" cy="5880804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429194">
                  <a:extLst>
                    <a:ext uri="{9D8B030D-6E8A-4147-A177-3AD203B41FA5}">
                      <a16:colId xmlns:a16="http://schemas.microsoft.com/office/drawing/2014/main" val="2665338008"/>
                    </a:ext>
                  </a:extLst>
                </a:gridCol>
                <a:gridCol w="4982912">
                  <a:extLst>
                    <a:ext uri="{9D8B030D-6E8A-4147-A177-3AD203B41FA5}">
                      <a16:colId xmlns:a16="http://schemas.microsoft.com/office/drawing/2014/main" val="18488425"/>
                    </a:ext>
                  </a:extLst>
                </a:gridCol>
              </a:tblGrid>
              <a:tr h="247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Data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87" marR="79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Leitura base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87" marR="79687" marT="0" marB="0"/>
                </a:tc>
                <a:extLst>
                  <a:ext uri="{0D108BD9-81ED-4DB2-BD59-A6C34878D82A}">
                    <a16:rowId xmlns:a16="http://schemas.microsoft.com/office/drawing/2014/main" val="238338870"/>
                  </a:ext>
                </a:extLst>
              </a:tr>
              <a:tr h="9208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</a:rPr>
                        <a:t>02/09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87" marR="79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</a:rPr>
                        <a:t>Franchi (1992)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</a:rPr>
                        <a:t>Riolfi et al (2008)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</a:rPr>
                        <a:t>Riolfi e Trindade (2019)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87" marR="79687" marT="0" marB="0"/>
                </a:tc>
                <a:extLst>
                  <a:ext uri="{0D108BD9-81ED-4DB2-BD59-A6C34878D82A}">
                    <a16:rowId xmlns:a16="http://schemas.microsoft.com/office/drawing/2014/main" val="3417601951"/>
                  </a:ext>
                </a:extLst>
              </a:tr>
              <a:tr h="247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</a:rPr>
                        <a:t>09/09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87" marR="79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</a:rPr>
                        <a:t>Riolfi (2015)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87" marR="79687" marT="0" marB="0"/>
                </a:tc>
                <a:extLst>
                  <a:ext uri="{0D108BD9-81ED-4DB2-BD59-A6C34878D82A}">
                    <a16:rowId xmlns:a16="http://schemas.microsoft.com/office/drawing/2014/main" val="4025782414"/>
                  </a:ext>
                </a:extLst>
              </a:tr>
              <a:tr h="584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</a:rPr>
                        <a:t>16/09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87" marR="79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</a:rPr>
                        <a:t>Calkins (1989)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</a:rPr>
                        <a:t>Geraldi (2013)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87" marR="79687" marT="0" marB="0"/>
                </a:tc>
                <a:extLst>
                  <a:ext uri="{0D108BD9-81ED-4DB2-BD59-A6C34878D82A}">
                    <a16:rowId xmlns:a16="http://schemas.microsoft.com/office/drawing/2014/main" val="2319919614"/>
                  </a:ext>
                </a:extLst>
              </a:tr>
              <a:tr h="584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</a:rPr>
                        <a:t>23/09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87" marR="79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</a:rPr>
                        <a:t>Foucault (1996)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</a:rPr>
                        <a:t>Foucault (1969)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87" marR="79687" marT="0" marB="0"/>
                </a:tc>
                <a:extLst>
                  <a:ext uri="{0D108BD9-81ED-4DB2-BD59-A6C34878D82A}">
                    <a16:rowId xmlns:a16="http://schemas.microsoft.com/office/drawing/2014/main" val="19872535"/>
                  </a:ext>
                </a:extLst>
              </a:tr>
              <a:tr h="584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</a:rPr>
                        <a:t>30/09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87" marR="79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</a:rPr>
                        <a:t>Possenti (2002)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</a:rPr>
                        <a:t>Possenti (2013)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87" marR="79687" marT="0" marB="0"/>
                </a:tc>
                <a:extLst>
                  <a:ext uri="{0D108BD9-81ED-4DB2-BD59-A6C34878D82A}">
                    <a16:rowId xmlns:a16="http://schemas.microsoft.com/office/drawing/2014/main" val="3494722828"/>
                  </a:ext>
                </a:extLst>
              </a:tr>
              <a:tr h="247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</a:rPr>
                        <a:t>07/10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87" marR="79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</a:rPr>
                        <a:t>Costa (2019)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87" marR="79687" marT="0" marB="0"/>
                </a:tc>
                <a:extLst>
                  <a:ext uri="{0D108BD9-81ED-4DB2-BD59-A6C34878D82A}">
                    <a16:rowId xmlns:a16="http://schemas.microsoft.com/office/drawing/2014/main" val="1312461762"/>
                  </a:ext>
                </a:extLst>
              </a:tr>
              <a:tr h="584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</a:rPr>
                        <a:t>14/10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87" marR="79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</a:rPr>
                        <a:t>Benveniste (2005)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</a:rPr>
                        <a:t>Dufour (2005)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87" marR="79687" marT="0" marB="0"/>
                </a:tc>
                <a:extLst>
                  <a:ext uri="{0D108BD9-81ED-4DB2-BD59-A6C34878D82A}">
                    <a16:rowId xmlns:a16="http://schemas.microsoft.com/office/drawing/2014/main" val="2004725217"/>
                  </a:ext>
                </a:extLst>
              </a:tr>
              <a:tr h="584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</a:rPr>
                        <a:t>21/10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87" marR="79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</a:rPr>
                        <a:t>Lacan (1969­70)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</a:rPr>
                        <a:t>Lacan (1972­73)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87" marR="79687" marT="0" marB="0"/>
                </a:tc>
                <a:extLst>
                  <a:ext uri="{0D108BD9-81ED-4DB2-BD59-A6C34878D82A}">
                    <a16:rowId xmlns:a16="http://schemas.microsoft.com/office/drawing/2014/main" val="867570959"/>
                  </a:ext>
                </a:extLst>
              </a:tr>
              <a:tr h="584331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</a:rPr>
                        <a:t>28/10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87" marR="79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</a:rPr>
                        <a:t>Lacan (1972)</a:t>
                      </a:r>
                    </a:p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</a:rPr>
                        <a:t>Filmes escolhidos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87" marR="79687" marT="0" marB="0"/>
                </a:tc>
                <a:extLst>
                  <a:ext uri="{0D108BD9-81ED-4DB2-BD59-A6C34878D82A}">
                    <a16:rowId xmlns:a16="http://schemas.microsoft.com/office/drawing/2014/main" val="1021255744"/>
                  </a:ext>
                </a:extLst>
              </a:tr>
              <a:tr h="247832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</a:rPr>
                        <a:t>04/11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87" marR="79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pt-BR" sz="1300">
                          <a:effectLst/>
                        </a:rPr>
                        <a:t>Aiello, 2019.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87" marR="79687" marT="0" marB="0"/>
                </a:tc>
                <a:extLst>
                  <a:ext uri="{0D108BD9-81ED-4DB2-BD59-A6C34878D82A}">
                    <a16:rowId xmlns:a16="http://schemas.microsoft.com/office/drawing/2014/main" val="3950815643"/>
                  </a:ext>
                </a:extLst>
              </a:tr>
              <a:tr h="462659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Programa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87" marR="79687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pt-BR" sz="1300">
                          <a:effectLst/>
                        </a:rPr>
                        <a:t>https://1drv.ms/w/s!Ar7PkRC7Tq7mtHvqWC6YSVEluN_6?e=xgP2QM</a:t>
                      </a:r>
                      <a:endParaRPr lang="pt-BR" sz="13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79687" marR="79687" marT="0" marB="0"/>
                </a:tc>
                <a:extLst>
                  <a:ext uri="{0D108BD9-81ED-4DB2-BD59-A6C34878D82A}">
                    <a16:rowId xmlns:a16="http://schemas.microsoft.com/office/drawing/2014/main" val="319251337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262179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Tema do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o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o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F46216B-77A9-411A-B9D3-5023FCB70208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623</Words>
  <Application>Microsoft Office PowerPoint</Application>
  <PresentationFormat>Widescreen</PresentationFormat>
  <Paragraphs>108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9</vt:i4>
      </vt:variant>
    </vt:vector>
  </HeadingPairs>
  <TitlesOfParts>
    <vt:vector size="15" baseType="lpstr">
      <vt:lpstr>Arial</vt:lpstr>
      <vt:lpstr>Calibri</vt:lpstr>
      <vt:lpstr>Calibri Light</vt:lpstr>
      <vt:lpstr>Times New Roman</vt:lpstr>
      <vt:lpstr>Verdana</vt:lpstr>
      <vt:lpstr>Office Theme</vt:lpstr>
      <vt:lpstr>   Disciplina EDM5119 - Discurso, Ensino da Escrita e Autoria  Sobrevoo no programa </vt:lpstr>
      <vt:lpstr>Objetivos</vt:lpstr>
      <vt:lpstr>Apresentação do PowerPoint</vt:lpstr>
      <vt:lpstr>Dois tipos de adolescentes: o que erra e o que está atordoado </vt:lpstr>
      <vt:lpstr>Processos de significação para além do dicionário</vt:lpstr>
      <vt:lpstr>Ementa resumida:  </vt:lpstr>
      <vt:lpstr>Apresentação do PowerPoint</vt:lpstr>
      <vt:lpstr>Forma de Avaliação </vt:lpstr>
      <vt:lpstr>Como se orientar nas leituras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Disciplina EDM5119 - Discurso, Ensino da Escrita e Autoria  Sobrevoo no programa </dc:title>
  <dc:creator>Claudia Riolfi</dc:creator>
  <cp:lastModifiedBy>Claudia Riolfi</cp:lastModifiedBy>
  <cp:revision>1</cp:revision>
  <dcterms:created xsi:type="dcterms:W3CDTF">2020-07-26T20:21:04Z</dcterms:created>
  <dcterms:modified xsi:type="dcterms:W3CDTF">2020-07-26T20:24:45Z</dcterms:modified>
</cp:coreProperties>
</file>