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47" r:id="rId3"/>
    <p:sldId id="348" r:id="rId4"/>
    <p:sldId id="349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1FA22-7DCF-49E3-970D-43B75F250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4A6733-9B15-4D8C-BE2A-96E00EDA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15B001-D508-4A8C-A11A-74CAF77A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E234EB-1BF6-4608-B1C7-C095DD29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BC6576-4DB0-433E-A0B1-B40F50A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36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A6470-EED6-47E9-8CED-CA1C9815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BCA75E-F7C8-417F-AAB8-64AC8C351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03EAAF-3B2B-4405-96B6-62A3E928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D426E-D747-44FD-B0EB-DFDCFC3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497BF-A6E9-491F-8FD9-8F3449F2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0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FF057A-7DF1-4778-A8E6-92B5BB603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47D85E-1318-42D4-824D-3E0978AA3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C409E7-3DD7-4E50-8B98-15826418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43969-4FF1-4459-A8E3-E4CE9C8D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749F54-E27A-4B46-B502-D4B9CE7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1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A4F47-7655-4693-A4B2-9B14D279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F9342-6693-4617-8574-8DF73B3C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AE2D60-AFC4-4B4F-90DF-3FBCCE13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9226A8-9847-482D-8BB3-C6662AFF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F1C91-41F5-4A3A-AD66-C758A5A2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0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8BDF1-CB56-4814-9F69-83D442FA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14314-78F6-4E28-A098-9521F0FA5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1A8DE-7977-451C-9C1F-9071DB64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9E212-DC85-4C8E-9E83-E6F82D55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D9B5A-F6CF-4AAD-AC82-7047608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87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B3142-94B5-42A6-9E6F-EEDB9C91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A003B0-8BF5-4400-AFC1-34F18AFD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B8F6D0-F765-4751-A479-1579CBF89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690E66-8277-41DD-841A-7C7C1242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787368-58C3-43C6-BE87-D7DEFB8A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72BCEF-D0A3-450C-9861-DEF789E3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3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6C5C-3AF6-4A07-99A2-B6A47F58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8BDE1F-E221-48E4-AD0C-08659F73D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EA0E24-C5D7-4486-B5A2-E636E87D2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F70F5D-60F5-4AD6-AE71-3C89B203F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CD96F3-B4DE-4407-86B4-6BE4E0B3B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2708B0-92C6-4249-9601-305E3255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97D357-943B-411D-8E2E-48CD525D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D8BA72-0B34-46CB-86D1-A87C090C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2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08781-C94D-4DB3-B3EA-EF8713A1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68D25D-EDF2-4541-8E21-B8E535CC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2B9996-F5EC-48DA-86B3-7FD0DBDF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A8FD61-473C-48FF-B1D6-D9691B3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4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26BEA8-2925-4BB8-B61B-955A2BB4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E77AAB-6B15-462F-A1B5-5B31BF03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B430A5-6FF3-4609-B19B-5B9FFE3C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0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9D3C-5DFD-4F72-A20C-E4774D02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E99E4-ECE5-41F7-B95E-E500BAFF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F2D1B7-033F-4772-8A7A-339E192D7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106CC-E859-4A6C-B36A-7A1BD25C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636903-DBAF-4248-BA40-447A9B1A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EC5ACB-442A-40BE-8EAC-32A79247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55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3615A-BAE0-4002-800E-38AB1A75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7F007B-A903-4E06-938B-808FEAA6B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CFDABC-7C79-4ABB-B204-D7AB03B5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C7DA0-FCF2-4B8F-96C4-8C58086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5A0BD8-8499-42B4-905A-011C8C85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A90FEA-2E92-46C8-9D11-CDC648A3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02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A4256E-485C-45A9-B7C3-3440F27F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10DBA-143B-40F2-8739-69AA820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870CB-E110-4383-BB34-F9236287F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8CB9-C2E1-4A4D-9B48-3670DE51D38B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CFC730-ECE6-4357-B394-B2FEF0AD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C0DCD8-702D-46FF-AC20-13D8E2548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0FFE-786C-46FF-BADA-61C714BB6F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E920B5-0AF8-4B03-ACDF-7511420A673C}"/>
              </a:ext>
            </a:extLst>
          </p:cNvPr>
          <p:cNvSpPr txBox="1"/>
          <p:nvPr/>
        </p:nvSpPr>
        <p:spPr>
          <a:xfrm>
            <a:off x="903642" y="556806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Referência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72FFE1-307F-452D-BB77-7BA7949F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020127"/>
            <a:ext cx="5524500" cy="2943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710D9B-3D10-4ED2-A01C-F1A77379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3970257"/>
            <a:ext cx="1171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8099A5-8126-4D9C-9FD7-8315C2E1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6" y="198064"/>
            <a:ext cx="7591425" cy="2562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31BD40-5D6D-43F8-91CC-2A5B6012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21" y="2760289"/>
            <a:ext cx="6391275" cy="561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1E4D1E-B02D-4F48-A886-B9B767130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522" y="3817561"/>
            <a:ext cx="4615796" cy="25404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5768DD3-29AC-44DA-BA35-5DC6FF2D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043" y="6358038"/>
            <a:ext cx="4105275" cy="3714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C73A1F-B9BB-47EB-8F30-5D079E9AA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46" y="3288925"/>
            <a:ext cx="64484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EAA930-CA50-4471-8F92-CA8B2D7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3" y="269557"/>
            <a:ext cx="6429375" cy="2181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5D3E17-04A9-48ED-9086-135C27DA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67" y="2745106"/>
            <a:ext cx="6105525" cy="3324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C67DC0-74CF-4F8B-8AA8-CBABC546F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035" y="6069331"/>
            <a:ext cx="4010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6FB299-BC3B-40A1-86DF-84835453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48490"/>
            <a:ext cx="5514975" cy="847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1D395E-A4BC-4CF6-A358-57DF4EEE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0" y="1096215"/>
            <a:ext cx="6238875" cy="11906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BAE11F-BB90-4A43-9B4B-AD06C1F3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71" y="2288857"/>
            <a:ext cx="6353175" cy="38576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3474810-3064-4FC0-B33D-8BF8B3FE0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45" y="6080647"/>
            <a:ext cx="39338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AE1F4A-5C5E-4641-9030-38125806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8" y="157162"/>
            <a:ext cx="6410325" cy="28860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C595F5-2DED-420F-A02E-EA202D55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77" y="3043237"/>
            <a:ext cx="4736523" cy="32817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A435D5-71BC-4A81-BC0C-915DE54D8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194" y="6192866"/>
            <a:ext cx="4201478" cy="3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668987-865F-4B4A-BD86-965259EE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1" y="159403"/>
            <a:ext cx="6581775" cy="2962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6B82B2C-E292-4AD6-98E0-09F7EC7B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45" y="3156978"/>
            <a:ext cx="4179979" cy="30149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B7215A-5594-4A42-98F4-76D41DD9D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21" y="6308072"/>
            <a:ext cx="46196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9F1477A-EBBB-4558-A02A-88BB4B8D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3" y="252972"/>
            <a:ext cx="6562725" cy="2371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231D50-F4E3-4A51-8AEB-5FB19E5F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93" y="2509057"/>
            <a:ext cx="5362575" cy="3667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7C16A9-3D39-4374-86FC-F301B0F90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610" y="6289362"/>
            <a:ext cx="53054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2A2947-A957-4A75-BE66-8D8F36CC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0" y="288831"/>
            <a:ext cx="6486525" cy="26765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0420C8-8C1E-40AF-98BC-EDF817F9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3" y="2848254"/>
            <a:ext cx="6410325" cy="1457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9B53A6-12C8-4F40-8B85-AEE43337C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865" y="389851"/>
            <a:ext cx="2826013" cy="27630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278A9-3570-45E6-A858-C9DA9DA3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438" y="6046355"/>
            <a:ext cx="5572125" cy="5238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652A9F-6BDA-4021-97F6-CB63314C3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630" y="3097476"/>
            <a:ext cx="2935433" cy="29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645EAA-2852-4FC9-93ED-F85FF55B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1" y="426103"/>
            <a:ext cx="6372225" cy="33432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C964A6-274E-42F0-9D00-FCD92ABC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347" y="2232461"/>
            <a:ext cx="4793987" cy="27158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E79C290-85D2-4DEF-9DAD-E68EAA4FA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905" y="5042927"/>
            <a:ext cx="2486025" cy="2952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8F64D7-EC8D-4232-A9AB-DB5DF3535F69}"/>
              </a:ext>
            </a:extLst>
          </p:cNvPr>
          <p:cNvSpPr txBox="1"/>
          <p:nvPr/>
        </p:nvSpPr>
        <p:spPr>
          <a:xfrm>
            <a:off x="7779679" y="1615484"/>
            <a:ext cx="16156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Importante !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D501F3C-3DA7-463F-842D-CF602B4E2AD2}"/>
              </a:ext>
            </a:extLst>
          </p:cNvPr>
          <p:cNvCxnSpPr>
            <a:cxnSpLocks/>
          </p:cNvCxnSpPr>
          <p:nvPr/>
        </p:nvCxnSpPr>
        <p:spPr>
          <a:xfrm flipV="1">
            <a:off x="6834448" y="1800150"/>
            <a:ext cx="771221" cy="153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8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612858-F8E1-478D-8DC3-A1A40D16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8" y="359428"/>
            <a:ext cx="6372225" cy="3019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0B661F-FC33-4ACF-A63B-4AB2644A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65" y="3378853"/>
            <a:ext cx="6505575" cy="2752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D30A9E-E708-4274-95A1-6F0AE5E4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39" y="6007753"/>
            <a:ext cx="46958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9C158C-4D76-4B58-B37D-9E32DD2F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8" y="303398"/>
            <a:ext cx="6619875" cy="24860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33522E3-BFF5-4F26-A01C-FB9E1BC7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4" y="2722188"/>
            <a:ext cx="6753225" cy="28860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8C8F49-DBAC-41B7-B4A8-7573015E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60" y="2209493"/>
            <a:ext cx="5313534" cy="30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C467F53-E4F6-42B5-8930-675B54E89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56402"/>
              </p:ext>
            </p:extLst>
          </p:nvPr>
        </p:nvGraphicFramePr>
        <p:xfrm>
          <a:off x="1055077" y="861645"/>
          <a:ext cx="10002088" cy="513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359">
                  <a:extLst>
                    <a:ext uri="{9D8B030D-6E8A-4147-A177-3AD203B41FA5}">
                      <a16:colId xmlns:a16="http://schemas.microsoft.com/office/drawing/2014/main" val="4049916432"/>
                    </a:ext>
                  </a:extLst>
                </a:gridCol>
                <a:gridCol w="4896024">
                  <a:extLst>
                    <a:ext uri="{9D8B030D-6E8A-4147-A177-3AD203B41FA5}">
                      <a16:colId xmlns:a16="http://schemas.microsoft.com/office/drawing/2014/main" val="1354499391"/>
                    </a:ext>
                  </a:extLst>
                </a:gridCol>
                <a:gridCol w="666451">
                  <a:extLst>
                    <a:ext uri="{9D8B030D-6E8A-4147-A177-3AD203B41FA5}">
                      <a16:colId xmlns:a16="http://schemas.microsoft.com/office/drawing/2014/main" val="3463514052"/>
                    </a:ext>
                  </a:extLst>
                </a:gridCol>
                <a:gridCol w="958296">
                  <a:extLst>
                    <a:ext uri="{9D8B030D-6E8A-4147-A177-3AD203B41FA5}">
                      <a16:colId xmlns:a16="http://schemas.microsoft.com/office/drawing/2014/main" val="1835669643"/>
                    </a:ext>
                  </a:extLst>
                </a:gridCol>
                <a:gridCol w="836331">
                  <a:extLst>
                    <a:ext uri="{9D8B030D-6E8A-4147-A177-3AD203B41FA5}">
                      <a16:colId xmlns:a16="http://schemas.microsoft.com/office/drawing/2014/main" val="3101744971"/>
                    </a:ext>
                  </a:extLst>
                </a:gridCol>
                <a:gridCol w="958296">
                  <a:extLst>
                    <a:ext uri="{9D8B030D-6E8A-4147-A177-3AD203B41FA5}">
                      <a16:colId xmlns:a16="http://schemas.microsoft.com/office/drawing/2014/main" val="3351997938"/>
                    </a:ext>
                  </a:extLst>
                </a:gridCol>
                <a:gridCol w="836331">
                  <a:extLst>
                    <a:ext uri="{9D8B030D-6E8A-4147-A177-3AD203B41FA5}">
                      <a16:colId xmlns:a16="http://schemas.microsoft.com/office/drawing/2014/main" val="4003854086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Exercício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Assunto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Pg.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Análise DC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Pg.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Análise AC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Pg.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47257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Parâmetros de Modelagem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1-3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não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não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95924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Polarização por Divisor de Tensão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3-6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3-6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462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Emissão Comum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6-9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3-6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7-9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339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Base  Comum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9-14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9-12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12-14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15999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Coletor  Comum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14-18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14-16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16-18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1179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Separador de Fase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18-22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19-20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20-22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46068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em Cascata com Acoplamento DC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22-28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23-26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26-28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8960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em Cascata com Acoplamento DC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28-35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29-32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32-35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2675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em Cascata com Realimentação DC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35-41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35-38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38-41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04376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em Cascata com Bootstrap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41-48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41-42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42-48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6839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em Cascata com Realimentação Negativa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48-56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41-42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48-56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5953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Coletor-Comum com Bootstrap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55-62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56-57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57-62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5844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Cascode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62-69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62-66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66-69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66036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Emissor-Comum com Alimentação Flutuante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69-73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69-70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70-73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6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31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3947900-C27D-49BC-90BC-1248D717B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6" y="343740"/>
            <a:ext cx="6505575" cy="24860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1D7906-425C-4FB0-AB75-07CE11BF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32" y="2913249"/>
            <a:ext cx="6429376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AA157D-0EC2-44CC-BE22-9F892C23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6" y="189099"/>
            <a:ext cx="5553075" cy="13430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B1CDB4-EDF8-42E2-8DC1-CC04A527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7" y="1532124"/>
            <a:ext cx="5553075" cy="28860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A9B39E2-AACB-4385-B4C1-7E2E56F75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43" y="2094099"/>
            <a:ext cx="5381625" cy="3019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33F5B0-0746-44A5-884A-0B691EA37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62" y="5210455"/>
            <a:ext cx="3038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4EF30B-1E54-4EA5-A462-E9565812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8" y="266419"/>
            <a:ext cx="3495675" cy="5429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D1AFC4-FA56-439F-B0E2-E61B4DE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8" y="809344"/>
            <a:ext cx="6619875" cy="26384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880602-4B79-437D-BB6B-18A164691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875" y="3623624"/>
            <a:ext cx="4987923" cy="25691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426A12-D0CE-4A29-8191-01B6C5394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73" y="6256001"/>
            <a:ext cx="2524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5F8231-7A11-4B3A-8798-71ED4D33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8" y="241206"/>
            <a:ext cx="6581775" cy="23145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4B11E6-4499-428F-9168-358F442A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2" y="2410665"/>
            <a:ext cx="6296025" cy="6381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913BFA-513E-4B2D-B47E-47422927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63" y="3075789"/>
            <a:ext cx="4472671" cy="27408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4CEE34-FDD5-4C5F-81A9-32E1734B0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635" y="5984225"/>
            <a:ext cx="4733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5FAA0D-1E36-4F75-AC0B-0CCBBEAA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9" y="195262"/>
            <a:ext cx="5286375" cy="3724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C200A2-FBE5-4D27-A2BA-FAF73B7A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94" y="2362199"/>
            <a:ext cx="4676775" cy="31146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42995D-05FC-43A5-BD50-E7672CCB9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965" y="5584731"/>
            <a:ext cx="3762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22A1FE-A961-456F-99A3-2720C043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9" y="388564"/>
            <a:ext cx="6867525" cy="4467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39169B-955B-4356-B8FC-97610021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77" y="2395079"/>
            <a:ext cx="4830485" cy="31272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AB53A2-4CAE-4D96-9973-C345229A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106" y="5678861"/>
            <a:ext cx="32480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F8BF90E-82CC-42FD-9470-1D05C8BC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34775"/>
            <a:ext cx="6619875" cy="17240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BA56BB2-14B9-4EF7-A0A2-71D1F12C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27" y="2178069"/>
            <a:ext cx="6543675" cy="4029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FF1923-975E-481C-B2AB-26A1F224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35" y="6347778"/>
            <a:ext cx="25431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8D779F-B52E-44D1-AADB-CA490314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" y="431482"/>
            <a:ext cx="6638925" cy="1857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46E889-564E-4237-877F-616B26E5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75" y="2315986"/>
            <a:ext cx="5675641" cy="358171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864092-97C9-451B-AD74-C41C04EE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142" y="6004840"/>
            <a:ext cx="28860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F6AE9C-23BC-4BAD-92A7-17CC4AC3D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85260"/>
              </p:ext>
            </p:extLst>
          </p:nvPr>
        </p:nvGraphicFramePr>
        <p:xfrm>
          <a:off x="1094935" y="650639"/>
          <a:ext cx="10002130" cy="5556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407">
                  <a:extLst>
                    <a:ext uri="{9D8B030D-6E8A-4147-A177-3AD203B41FA5}">
                      <a16:colId xmlns:a16="http://schemas.microsoft.com/office/drawing/2014/main" val="50011276"/>
                    </a:ext>
                  </a:extLst>
                </a:gridCol>
                <a:gridCol w="4894022">
                  <a:extLst>
                    <a:ext uri="{9D8B030D-6E8A-4147-A177-3AD203B41FA5}">
                      <a16:colId xmlns:a16="http://schemas.microsoft.com/office/drawing/2014/main" val="965861749"/>
                    </a:ext>
                  </a:extLst>
                </a:gridCol>
                <a:gridCol w="667391">
                  <a:extLst>
                    <a:ext uri="{9D8B030D-6E8A-4147-A177-3AD203B41FA5}">
                      <a16:colId xmlns:a16="http://schemas.microsoft.com/office/drawing/2014/main" val="3048232025"/>
                    </a:ext>
                  </a:extLst>
                </a:gridCol>
                <a:gridCol w="959646">
                  <a:extLst>
                    <a:ext uri="{9D8B030D-6E8A-4147-A177-3AD203B41FA5}">
                      <a16:colId xmlns:a16="http://schemas.microsoft.com/office/drawing/2014/main" val="3205210358"/>
                    </a:ext>
                  </a:extLst>
                </a:gridCol>
                <a:gridCol w="837509">
                  <a:extLst>
                    <a:ext uri="{9D8B030D-6E8A-4147-A177-3AD203B41FA5}">
                      <a16:colId xmlns:a16="http://schemas.microsoft.com/office/drawing/2014/main" val="4111539350"/>
                    </a:ext>
                  </a:extLst>
                </a:gridCol>
                <a:gridCol w="959646">
                  <a:extLst>
                    <a:ext uri="{9D8B030D-6E8A-4147-A177-3AD203B41FA5}">
                      <a16:colId xmlns:a16="http://schemas.microsoft.com/office/drawing/2014/main" val="3919687576"/>
                    </a:ext>
                  </a:extLst>
                </a:gridCol>
                <a:gridCol w="837509">
                  <a:extLst>
                    <a:ext uri="{9D8B030D-6E8A-4147-A177-3AD203B41FA5}">
                      <a16:colId xmlns:a16="http://schemas.microsoft.com/office/drawing/2014/main" val="1918524024"/>
                    </a:ext>
                  </a:extLst>
                </a:gridCol>
              </a:tblGrid>
              <a:tr h="2924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Exercício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62088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Estabilidade de Pontos Quiescentes (comparação)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75-81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sim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74-75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58588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Topologia 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75-76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9082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10061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25498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Estabilidade de Pontos Quiescentes (comparação)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75-81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não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44853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Topologia 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5205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77-78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08687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79-80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26311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Estabilidade de Pontos Quiescentes (comparação)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75-81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não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06902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Topologia 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76-77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83540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78-79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07206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01349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EC com Várias Topologias de Polarização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81-89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82-85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1723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Topologia 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41596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EC com Várias Topologias de Polarização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81-89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82-85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0463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Topologia 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63850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Amplificadores EC com Várias Topologias de Polarização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85-88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88-89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80519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Topologia 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6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E3B6E64-E583-4005-A8ED-1CFDE2909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07960"/>
              </p:ext>
            </p:extLst>
          </p:nvPr>
        </p:nvGraphicFramePr>
        <p:xfrm>
          <a:off x="905021" y="988256"/>
          <a:ext cx="10381957" cy="404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939">
                  <a:extLst>
                    <a:ext uri="{9D8B030D-6E8A-4147-A177-3AD203B41FA5}">
                      <a16:colId xmlns:a16="http://schemas.microsoft.com/office/drawing/2014/main" val="2754079319"/>
                    </a:ext>
                  </a:extLst>
                </a:gridCol>
                <a:gridCol w="5379626">
                  <a:extLst>
                    <a:ext uri="{9D8B030D-6E8A-4147-A177-3AD203B41FA5}">
                      <a16:colId xmlns:a16="http://schemas.microsoft.com/office/drawing/2014/main" val="1149742086"/>
                    </a:ext>
                  </a:extLst>
                </a:gridCol>
                <a:gridCol w="695238">
                  <a:extLst>
                    <a:ext uri="{9D8B030D-6E8A-4147-A177-3AD203B41FA5}">
                      <a16:colId xmlns:a16="http://schemas.microsoft.com/office/drawing/2014/main" val="319116014"/>
                    </a:ext>
                  </a:extLst>
                </a:gridCol>
                <a:gridCol w="932638">
                  <a:extLst>
                    <a:ext uri="{9D8B030D-6E8A-4147-A177-3AD203B41FA5}">
                      <a16:colId xmlns:a16="http://schemas.microsoft.com/office/drawing/2014/main" val="778481835"/>
                    </a:ext>
                  </a:extLst>
                </a:gridCol>
                <a:gridCol w="813939">
                  <a:extLst>
                    <a:ext uri="{9D8B030D-6E8A-4147-A177-3AD203B41FA5}">
                      <a16:colId xmlns:a16="http://schemas.microsoft.com/office/drawing/2014/main" val="2823191099"/>
                    </a:ext>
                  </a:extLst>
                </a:gridCol>
                <a:gridCol w="932638">
                  <a:extLst>
                    <a:ext uri="{9D8B030D-6E8A-4147-A177-3AD203B41FA5}">
                      <a16:colId xmlns:a16="http://schemas.microsoft.com/office/drawing/2014/main" val="3661072384"/>
                    </a:ext>
                  </a:extLst>
                </a:gridCol>
                <a:gridCol w="813939">
                  <a:extLst>
                    <a:ext uri="{9D8B030D-6E8A-4147-A177-3AD203B41FA5}">
                      <a16:colId xmlns:a16="http://schemas.microsoft.com/office/drawing/2014/main" val="3958334255"/>
                    </a:ext>
                  </a:extLst>
                </a:gridCol>
              </a:tblGrid>
              <a:tr h="4607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Exercício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62838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DC com Realimentação Negativa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89-93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09506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EC Genérico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93-98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94-95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95-98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79668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Amplificador EC com Carga Ativa e Realimentação de Coletor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98-102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99-101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25007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Isolador com Alto Desempenho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102-107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102-103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103-107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99783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Operacional Idealizado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107-114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108-109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109-114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25393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Estabilizador de Tensão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114-121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24629"/>
                  </a:ext>
                </a:extLst>
              </a:tr>
              <a:tr h="5117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Amplificador Diferencial com Cargas Passivas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121-124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122-123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sim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123-124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1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55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C34E2C5-3E2C-44CA-9434-4C4023D6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36" y="385781"/>
            <a:ext cx="2770909" cy="33062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7F09D27-A540-490C-859E-99BA93436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7" y="818366"/>
            <a:ext cx="7248525" cy="218122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38C3C0E-DF20-4024-A0D1-00E25587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320" y="2999591"/>
            <a:ext cx="5302798" cy="296985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4BA9AB0-A118-45F9-9A7F-8BF2CE3ADFE8}"/>
              </a:ext>
            </a:extLst>
          </p:cNvPr>
          <p:cNvSpPr txBox="1"/>
          <p:nvPr/>
        </p:nvSpPr>
        <p:spPr>
          <a:xfrm>
            <a:off x="5440680" y="6065356"/>
            <a:ext cx="1565910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Exercício 2</a:t>
            </a:r>
          </a:p>
        </p:txBody>
      </p:sp>
    </p:spTree>
    <p:extLst>
      <p:ext uri="{BB962C8B-B14F-4D97-AF65-F5344CB8AC3E}">
        <p14:creationId xmlns:p14="http://schemas.microsoft.com/office/powerpoint/2010/main" val="282043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3AD359D0-3283-44DC-B139-5E478569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2" y="347662"/>
            <a:ext cx="7334250" cy="27336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7A0BA80-4148-4DE6-AFB3-FE406D19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70" y="3167082"/>
            <a:ext cx="5302798" cy="29698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545FAC-3EFF-4325-A985-69111D1F9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06" y="6222681"/>
            <a:ext cx="51149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F162F2-61E0-41F2-931A-4BB9E014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" y="204787"/>
            <a:ext cx="6867525" cy="1533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10F2D57-1172-4969-9329-1F337BD53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" y="1627822"/>
            <a:ext cx="7458075" cy="1133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CECAF0-9848-4C95-BC0F-9156000E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70" y="3167082"/>
            <a:ext cx="5302798" cy="29698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383D87-89AB-4A3C-BEC1-B49C153F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106" y="6222681"/>
            <a:ext cx="51149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B75C53-717B-4E71-93F5-DFBBC444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" y="87686"/>
            <a:ext cx="7439025" cy="3267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C77010-C6C9-4ACB-BC1F-8731ABAB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40" y="3359442"/>
            <a:ext cx="4902047" cy="28553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80EC674-2F6D-4124-B93E-FD6957EB2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75" y="6310872"/>
            <a:ext cx="4524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64BF0D-C705-4961-AF67-0CCAB437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52" y="3480265"/>
            <a:ext cx="4794704" cy="26087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ED6457-B2D2-4B80-9547-0111E584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17" y="6201893"/>
            <a:ext cx="4829175" cy="3905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7F9D04-819D-4108-8EDB-4D9173E40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75" y="196382"/>
            <a:ext cx="66008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4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429</Words>
  <Application>Microsoft Office PowerPoint</Application>
  <PresentationFormat>Widescreen</PresentationFormat>
  <Paragraphs>297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28</cp:revision>
  <dcterms:created xsi:type="dcterms:W3CDTF">2018-06-02T16:19:30Z</dcterms:created>
  <dcterms:modified xsi:type="dcterms:W3CDTF">2020-04-29T12:24:53Z</dcterms:modified>
</cp:coreProperties>
</file>