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3"/>
  </p:notesMasterIdLst>
  <p:sldIdLst>
    <p:sldId id="256" r:id="rId3"/>
    <p:sldId id="264" r:id="rId4"/>
    <p:sldId id="266" r:id="rId5"/>
    <p:sldId id="262" r:id="rId6"/>
    <p:sldId id="265" r:id="rId7"/>
    <p:sldId id="267" r:id="rId8"/>
    <p:sldId id="269" r:id="rId9"/>
    <p:sldId id="268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E9B06E5B-8200-4074-A5BF-20FE2CB96EF1}">
          <p14:sldIdLst>
            <p14:sldId id="256"/>
          </p14:sldIdLst>
        </p14:section>
        <p14:section name="Introdução" id="{1A3BD721-4C74-48A7-818D-3A7051AEDBE3}">
          <p14:sldIdLst>
            <p14:sldId id="264"/>
            <p14:sldId id="266"/>
            <p14:sldId id="262"/>
            <p14:sldId id="265"/>
            <p14:sldId id="267"/>
            <p14:sldId id="269"/>
            <p14:sldId id="268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88F5B-B5CB-4F68-B2C5-23460436DA5C}" v="13" dt="2020-05-29T22:56:59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96D917-669F-4DB4-BF34-3A16C4823B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D08F19B-1F17-494C-937A-C00DB0EBFF92}">
      <dgm:prSet phldrT="[Texto]" custT="1"/>
      <dgm:spPr/>
      <dgm:t>
        <a:bodyPr/>
        <a:lstStyle/>
        <a:p>
          <a:r>
            <a:rPr lang="pt-BR" sz="2400" dirty="0"/>
            <a:t>Sistema analítico</a:t>
          </a:r>
        </a:p>
      </dgm:t>
    </dgm:pt>
    <dgm:pt modelId="{E2A3B4FB-69F5-43E6-B3A3-6CB2B6414F50}" type="parTrans" cxnId="{D53DC414-FF91-41F1-B6DD-1CD85161D9C0}">
      <dgm:prSet/>
      <dgm:spPr/>
      <dgm:t>
        <a:bodyPr/>
        <a:lstStyle/>
        <a:p>
          <a:endParaRPr lang="pt-BR" sz="2000"/>
        </a:p>
      </dgm:t>
    </dgm:pt>
    <dgm:pt modelId="{EFB2EF41-059F-43E7-AFF7-BD0DC4790E4A}" type="sibTrans" cxnId="{D53DC414-FF91-41F1-B6DD-1CD85161D9C0}">
      <dgm:prSet/>
      <dgm:spPr/>
      <dgm:t>
        <a:bodyPr/>
        <a:lstStyle/>
        <a:p>
          <a:endParaRPr lang="pt-BR" sz="2000"/>
        </a:p>
      </dgm:t>
    </dgm:pt>
    <dgm:pt modelId="{521FA737-7227-4E1C-B0B0-F62AB05547EB}">
      <dgm:prSet phldrT="[Texto]" custT="1"/>
      <dgm:spPr/>
      <dgm:t>
        <a:bodyPr/>
        <a:lstStyle/>
        <a:p>
          <a:pPr>
            <a:buNone/>
          </a:pPr>
          <a:r>
            <a:rPr lang="pt-BR" sz="2000" dirty="0"/>
            <a:t>HPLC com UV</a:t>
          </a:r>
        </a:p>
      </dgm:t>
    </dgm:pt>
    <dgm:pt modelId="{BE947D9A-C0FE-461E-AE99-5B28494089DF}" type="parTrans" cxnId="{857AFA18-0A56-42A6-AEBD-0781A8AB4415}">
      <dgm:prSet/>
      <dgm:spPr/>
      <dgm:t>
        <a:bodyPr/>
        <a:lstStyle/>
        <a:p>
          <a:endParaRPr lang="pt-BR" sz="2000"/>
        </a:p>
      </dgm:t>
    </dgm:pt>
    <dgm:pt modelId="{A2CF9525-C2A8-40BF-8BE8-0E0AE4DF71B7}" type="sibTrans" cxnId="{857AFA18-0A56-42A6-AEBD-0781A8AB4415}">
      <dgm:prSet/>
      <dgm:spPr/>
      <dgm:t>
        <a:bodyPr/>
        <a:lstStyle/>
        <a:p>
          <a:endParaRPr lang="pt-BR" sz="2000"/>
        </a:p>
      </dgm:t>
    </dgm:pt>
    <dgm:pt modelId="{7374B9E3-0032-4C53-BD25-D8D9160DFE5C}">
      <dgm:prSet phldrT="[Texto]" custT="1"/>
      <dgm:spPr/>
      <dgm:t>
        <a:bodyPr/>
        <a:lstStyle/>
        <a:p>
          <a:r>
            <a:rPr lang="pt-BR" sz="2400" dirty="0"/>
            <a:t>Tipo de coluna</a:t>
          </a:r>
        </a:p>
      </dgm:t>
    </dgm:pt>
    <dgm:pt modelId="{CD6CF003-D2D9-49BC-B65F-96C008CC1160}" type="parTrans" cxnId="{8247F140-E496-42EC-B940-36ECA67020AF}">
      <dgm:prSet/>
      <dgm:spPr/>
      <dgm:t>
        <a:bodyPr/>
        <a:lstStyle/>
        <a:p>
          <a:endParaRPr lang="pt-BR" sz="2000"/>
        </a:p>
      </dgm:t>
    </dgm:pt>
    <dgm:pt modelId="{C5D6FBD5-DB6B-4737-9AC3-FCC7B24591AF}" type="sibTrans" cxnId="{8247F140-E496-42EC-B940-36ECA67020AF}">
      <dgm:prSet/>
      <dgm:spPr/>
      <dgm:t>
        <a:bodyPr/>
        <a:lstStyle/>
        <a:p>
          <a:endParaRPr lang="pt-BR" sz="2000"/>
        </a:p>
      </dgm:t>
    </dgm:pt>
    <dgm:pt modelId="{37D39590-090D-4C51-B7DE-A6BCCF1690B6}">
      <dgm:prSet phldrT="[Texto]" custT="1"/>
      <dgm:spPr/>
      <dgm:t>
        <a:bodyPr/>
        <a:lstStyle/>
        <a:p>
          <a:pPr>
            <a:buNone/>
          </a:pPr>
          <a:r>
            <a:rPr lang="pt-BR" sz="2000" dirty="0"/>
            <a:t>C18</a:t>
          </a:r>
        </a:p>
      </dgm:t>
    </dgm:pt>
    <dgm:pt modelId="{59BF8857-4D3E-49EE-BEFF-6A2EE0AA9CE3}" type="parTrans" cxnId="{DE32E327-7301-4496-9AE3-B25180ACD7A0}">
      <dgm:prSet/>
      <dgm:spPr/>
      <dgm:t>
        <a:bodyPr/>
        <a:lstStyle/>
        <a:p>
          <a:endParaRPr lang="pt-BR" sz="2000"/>
        </a:p>
      </dgm:t>
    </dgm:pt>
    <dgm:pt modelId="{C4B87D1E-E500-4FB5-B123-86E15F25A199}" type="sibTrans" cxnId="{DE32E327-7301-4496-9AE3-B25180ACD7A0}">
      <dgm:prSet/>
      <dgm:spPr/>
      <dgm:t>
        <a:bodyPr/>
        <a:lstStyle/>
        <a:p>
          <a:endParaRPr lang="pt-BR" sz="2000"/>
        </a:p>
      </dgm:t>
    </dgm:pt>
    <dgm:pt modelId="{7D3E1422-DF46-41DB-BCF4-D2965926819E}">
      <dgm:prSet phldrT="[Texto]" custT="1"/>
      <dgm:spPr/>
      <dgm:t>
        <a:bodyPr/>
        <a:lstStyle/>
        <a:p>
          <a:r>
            <a:rPr lang="pt-BR" sz="2400" dirty="0"/>
            <a:t>Fluxo</a:t>
          </a:r>
        </a:p>
      </dgm:t>
    </dgm:pt>
    <dgm:pt modelId="{B1F9A849-D08E-44D8-B4E6-68FF1625179E}" type="parTrans" cxnId="{EE6DA13C-82D1-4BF4-8C31-B033780D8465}">
      <dgm:prSet/>
      <dgm:spPr/>
      <dgm:t>
        <a:bodyPr/>
        <a:lstStyle/>
        <a:p>
          <a:endParaRPr lang="pt-BR" sz="2000"/>
        </a:p>
      </dgm:t>
    </dgm:pt>
    <dgm:pt modelId="{FE2D736C-3A0B-4895-A3DA-9DCB1287FEB8}" type="sibTrans" cxnId="{EE6DA13C-82D1-4BF4-8C31-B033780D8465}">
      <dgm:prSet/>
      <dgm:spPr/>
      <dgm:t>
        <a:bodyPr/>
        <a:lstStyle/>
        <a:p>
          <a:endParaRPr lang="pt-BR" sz="2000"/>
        </a:p>
      </dgm:t>
    </dgm:pt>
    <dgm:pt modelId="{99789774-54D0-4393-ADC4-DECBFCE09DAC}">
      <dgm:prSet phldrT="[Texto]" custT="1"/>
      <dgm:spPr/>
      <dgm:t>
        <a:bodyPr/>
        <a:lstStyle/>
        <a:p>
          <a:pPr>
            <a:buNone/>
          </a:pPr>
          <a:r>
            <a:rPr lang="pt-BR" sz="2000" dirty="0"/>
            <a:t>1 ml/min</a:t>
          </a:r>
        </a:p>
      </dgm:t>
    </dgm:pt>
    <dgm:pt modelId="{6C6BAB73-01FB-4A0E-A84A-CC618C510442}" type="parTrans" cxnId="{CDDF82B4-BD1D-4FDD-89DC-A86517EECB41}">
      <dgm:prSet/>
      <dgm:spPr/>
      <dgm:t>
        <a:bodyPr/>
        <a:lstStyle/>
        <a:p>
          <a:endParaRPr lang="pt-BR" sz="2000"/>
        </a:p>
      </dgm:t>
    </dgm:pt>
    <dgm:pt modelId="{C7BC8E58-C9B2-49D5-A64C-61B80250806E}" type="sibTrans" cxnId="{CDDF82B4-BD1D-4FDD-89DC-A86517EECB41}">
      <dgm:prSet/>
      <dgm:spPr/>
      <dgm:t>
        <a:bodyPr/>
        <a:lstStyle/>
        <a:p>
          <a:endParaRPr lang="pt-BR" sz="2000"/>
        </a:p>
      </dgm:t>
    </dgm:pt>
    <dgm:pt modelId="{86B3D1CD-32F5-4F79-AE2B-E1959206552C}">
      <dgm:prSet custT="1"/>
      <dgm:spPr/>
      <dgm:t>
        <a:bodyPr/>
        <a:lstStyle/>
        <a:p>
          <a:r>
            <a:rPr lang="pt-BR" sz="2400" dirty="0"/>
            <a:t>Fase móvel</a:t>
          </a:r>
        </a:p>
      </dgm:t>
    </dgm:pt>
    <dgm:pt modelId="{6E1EE85E-CE92-449F-9FA6-FD536101AB4C}" type="parTrans" cxnId="{0C5FA84B-2EB8-46CF-8A70-0D23E2E8E0AA}">
      <dgm:prSet/>
      <dgm:spPr/>
      <dgm:t>
        <a:bodyPr/>
        <a:lstStyle/>
        <a:p>
          <a:endParaRPr lang="pt-BR" sz="2000"/>
        </a:p>
      </dgm:t>
    </dgm:pt>
    <dgm:pt modelId="{CA3D8CD2-91A6-45FF-9D4D-E5752D131385}" type="sibTrans" cxnId="{0C5FA84B-2EB8-46CF-8A70-0D23E2E8E0AA}">
      <dgm:prSet/>
      <dgm:spPr/>
      <dgm:t>
        <a:bodyPr/>
        <a:lstStyle/>
        <a:p>
          <a:endParaRPr lang="pt-BR" sz="2000"/>
        </a:p>
      </dgm:t>
    </dgm:pt>
    <dgm:pt modelId="{86C67D59-D912-4415-867C-FF8D2AE4BDBD}">
      <dgm:prSet custT="1"/>
      <dgm:spPr/>
      <dgm:t>
        <a:bodyPr/>
        <a:lstStyle/>
        <a:p>
          <a:pPr>
            <a:buNone/>
          </a:pPr>
          <a:r>
            <a:rPr lang="pt-BR" sz="2000" dirty="0"/>
            <a:t>H20 (solvente A) / </a:t>
          </a:r>
          <a:r>
            <a:rPr lang="pt-BR" sz="2000" dirty="0" err="1"/>
            <a:t>Acetonitrila</a:t>
          </a:r>
          <a:r>
            <a:rPr lang="pt-BR" sz="2000" dirty="0"/>
            <a:t> (solvente B)</a:t>
          </a:r>
        </a:p>
      </dgm:t>
    </dgm:pt>
    <dgm:pt modelId="{FCDF07F5-51E6-4702-83A4-08F31099C659}" type="parTrans" cxnId="{79F29887-84C3-429D-93AE-959375556112}">
      <dgm:prSet/>
      <dgm:spPr/>
      <dgm:t>
        <a:bodyPr/>
        <a:lstStyle/>
        <a:p>
          <a:endParaRPr lang="pt-BR" sz="2000"/>
        </a:p>
      </dgm:t>
    </dgm:pt>
    <dgm:pt modelId="{40EFD6C9-8DD7-41C6-86A3-74BB1E131D0E}" type="sibTrans" cxnId="{79F29887-84C3-429D-93AE-959375556112}">
      <dgm:prSet/>
      <dgm:spPr/>
      <dgm:t>
        <a:bodyPr/>
        <a:lstStyle/>
        <a:p>
          <a:endParaRPr lang="pt-BR" sz="2000"/>
        </a:p>
      </dgm:t>
    </dgm:pt>
    <dgm:pt modelId="{F3F4C5E5-5C44-4676-948D-2DE3D18883EB}">
      <dgm:prSet custT="1"/>
      <dgm:spPr/>
      <dgm:t>
        <a:bodyPr/>
        <a:lstStyle/>
        <a:p>
          <a:pPr>
            <a:buNone/>
          </a:pPr>
          <a:r>
            <a:rPr lang="pt-BR" sz="2000" b="1" dirty="0"/>
            <a:t>Gradiente (minutos) 	A%	B%</a:t>
          </a:r>
        </a:p>
      </dgm:t>
    </dgm:pt>
    <dgm:pt modelId="{6CA0E35F-4556-4246-99E2-A62BA83B9D45}" type="parTrans" cxnId="{F01BE4E9-B84B-43C6-968E-DF2B5E21C043}">
      <dgm:prSet/>
      <dgm:spPr/>
      <dgm:t>
        <a:bodyPr/>
        <a:lstStyle/>
        <a:p>
          <a:endParaRPr lang="pt-BR"/>
        </a:p>
      </dgm:t>
    </dgm:pt>
    <dgm:pt modelId="{EDF739C0-4995-487D-B0C9-D8C8B153AC18}" type="sibTrans" cxnId="{F01BE4E9-B84B-43C6-968E-DF2B5E21C043}">
      <dgm:prSet/>
      <dgm:spPr/>
      <dgm:t>
        <a:bodyPr/>
        <a:lstStyle/>
        <a:p>
          <a:endParaRPr lang="pt-BR"/>
        </a:p>
      </dgm:t>
    </dgm:pt>
    <dgm:pt modelId="{16B0AF7B-4E45-47EE-80DB-5DD2DF202DF1}">
      <dgm:prSet custT="1"/>
      <dgm:spPr/>
      <dgm:t>
        <a:bodyPr/>
        <a:lstStyle/>
        <a:p>
          <a:endParaRPr lang="pt-BR" sz="2000" dirty="0"/>
        </a:p>
      </dgm:t>
    </dgm:pt>
    <dgm:pt modelId="{CBFA4DE8-581D-4FF6-81C1-1381223AACF5}" type="parTrans" cxnId="{5A031953-26D6-4B2C-8101-A7099E5AC47E}">
      <dgm:prSet/>
      <dgm:spPr/>
      <dgm:t>
        <a:bodyPr/>
        <a:lstStyle/>
        <a:p>
          <a:endParaRPr lang="pt-BR"/>
        </a:p>
      </dgm:t>
    </dgm:pt>
    <dgm:pt modelId="{7C32B865-7582-4289-AF85-660574832FED}" type="sibTrans" cxnId="{5A031953-26D6-4B2C-8101-A7099E5AC47E}">
      <dgm:prSet/>
      <dgm:spPr/>
      <dgm:t>
        <a:bodyPr/>
        <a:lstStyle/>
        <a:p>
          <a:endParaRPr lang="pt-BR"/>
        </a:p>
      </dgm:t>
    </dgm:pt>
    <dgm:pt modelId="{EAD49570-F2BC-4BEC-B0C3-060C589E1275}">
      <dgm:prSet custT="1"/>
      <dgm:spPr/>
      <dgm:t>
        <a:bodyPr/>
        <a:lstStyle/>
        <a:p>
          <a:pPr>
            <a:buNone/>
          </a:pPr>
          <a:r>
            <a:rPr lang="pt-BR" sz="1800" dirty="0"/>
            <a:t>0				100	0</a:t>
          </a:r>
        </a:p>
      </dgm:t>
    </dgm:pt>
    <dgm:pt modelId="{B49679FF-0135-478A-ADDD-3AE4C48DC00D}" type="parTrans" cxnId="{60CB0ED5-3AC3-4DB4-A168-1C4F113B106A}">
      <dgm:prSet/>
      <dgm:spPr/>
      <dgm:t>
        <a:bodyPr/>
        <a:lstStyle/>
        <a:p>
          <a:endParaRPr lang="pt-BR"/>
        </a:p>
      </dgm:t>
    </dgm:pt>
    <dgm:pt modelId="{B2EF4FEF-87F5-4C61-896F-0E3BD0240E1E}" type="sibTrans" cxnId="{60CB0ED5-3AC3-4DB4-A168-1C4F113B106A}">
      <dgm:prSet/>
      <dgm:spPr/>
      <dgm:t>
        <a:bodyPr/>
        <a:lstStyle/>
        <a:p>
          <a:endParaRPr lang="pt-BR"/>
        </a:p>
      </dgm:t>
    </dgm:pt>
    <dgm:pt modelId="{602D1425-1EB3-4C4B-A9D7-CF12F852068F}">
      <dgm:prSet custT="1"/>
      <dgm:spPr/>
      <dgm:t>
        <a:bodyPr/>
        <a:lstStyle/>
        <a:p>
          <a:pPr>
            <a:buNone/>
          </a:pPr>
          <a:r>
            <a:rPr lang="pt-BR" sz="1800" dirty="0"/>
            <a:t>3				0	100</a:t>
          </a:r>
        </a:p>
      </dgm:t>
    </dgm:pt>
    <dgm:pt modelId="{16EC2854-B247-4A50-A78B-CEF9F04B8038}" type="parTrans" cxnId="{72A6F896-F3C1-4DFC-9D12-0E2F5A3DFE4F}">
      <dgm:prSet/>
      <dgm:spPr/>
      <dgm:t>
        <a:bodyPr/>
        <a:lstStyle/>
        <a:p>
          <a:endParaRPr lang="pt-BR"/>
        </a:p>
      </dgm:t>
    </dgm:pt>
    <dgm:pt modelId="{555F68D4-FFA7-43FE-8B98-90B88141EC62}" type="sibTrans" cxnId="{72A6F896-F3C1-4DFC-9D12-0E2F5A3DFE4F}">
      <dgm:prSet/>
      <dgm:spPr/>
      <dgm:t>
        <a:bodyPr/>
        <a:lstStyle/>
        <a:p>
          <a:endParaRPr lang="pt-BR"/>
        </a:p>
      </dgm:t>
    </dgm:pt>
    <dgm:pt modelId="{325B0AD4-4029-450B-88FD-4CBE9A4F88DB}">
      <dgm:prSet custT="1"/>
      <dgm:spPr/>
      <dgm:t>
        <a:bodyPr/>
        <a:lstStyle/>
        <a:p>
          <a:pPr>
            <a:buNone/>
          </a:pPr>
          <a:r>
            <a:rPr lang="pt-BR" sz="1800" dirty="0"/>
            <a:t>6				0	100</a:t>
          </a:r>
        </a:p>
      </dgm:t>
    </dgm:pt>
    <dgm:pt modelId="{8706841E-1F9F-4566-97B6-C5151085FFC3}" type="parTrans" cxnId="{D3C2BFE0-D16C-4955-9D77-6A8883A9DB19}">
      <dgm:prSet/>
      <dgm:spPr/>
      <dgm:t>
        <a:bodyPr/>
        <a:lstStyle/>
        <a:p>
          <a:endParaRPr lang="pt-BR"/>
        </a:p>
      </dgm:t>
    </dgm:pt>
    <dgm:pt modelId="{DABD042B-B460-4CB8-8B39-9073F5A8EA93}" type="sibTrans" cxnId="{D3C2BFE0-D16C-4955-9D77-6A8883A9DB19}">
      <dgm:prSet/>
      <dgm:spPr/>
      <dgm:t>
        <a:bodyPr/>
        <a:lstStyle/>
        <a:p>
          <a:endParaRPr lang="pt-BR"/>
        </a:p>
      </dgm:t>
    </dgm:pt>
    <dgm:pt modelId="{3CF61D4D-4FED-4E97-826B-13069195B6C3}">
      <dgm:prSet custT="1"/>
      <dgm:spPr/>
      <dgm:t>
        <a:bodyPr/>
        <a:lstStyle/>
        <a:p>
          <a:pPr>
            <a:buNone/>
          </a:pPr>
          <a:r>
            <a:rPr lang="pt-BR" sz="1800" dirty="0"/>
            <a:t>6.1			100	0</a:t>
          </a:r>
        </a:p>
      </dgm:t>
    </dgm:pt>
    <dgm:pt modelId="{0C467356-F091-448D-82D6-42941B917BD6}" type="parTrans" cxnId="{4E40BD85-8D86-4C87-B2FF-FA390AFB503E}">
      <dgm:prSet/>
      <dgm:spPr/>
      <dgm:t>
        <a:bodyPr/>
        <a:lstStyle/>
        <a:p>
          <a:endParaRPr lang="pt-BR"/>
        </a:p>
      </dgm:t>
    </dgm:pt>
    <dgm:pt modelId="{D8287B19-6644-4416-B53F-3E652E65A204}" type="sibTrans" cxnId="{4E40BD85-8D86-4C87-B2FF-FA390AFB503E}">
      <dgm:prSet/>
      <dgm:spPr/>
      <dgm:t>
        <a:bodyPr/>
        <a:lstStyle/>
        <a:p>
          <a:endParaRPr lang="pt-BR"/>
        </a:p>
      </dgm:t>
    </dgm:pt>
    <dgm:pt modelId="{7E3020BF-CAD9-4FD9-8F5F-6633DCA88068}">
      <dgm:prSet custT="1"/>
      <dgm:spPr/>
      <dgm:t>
        <a:bodyPr/>
        <a:lstStyle/>
        <a:p>
          <a:pPr>
            <a:buNone/>
          </a:pPr>
          <a:r>
            <a:rPr lang="pt-BR" sz="1800" dirty="0"/>
            <a:t>10			100	0</a:t>
          </a:r>
        </a:p>
      </dgm:t>
    </dgm:pt>
    <dgm:pt modelId="{29B3F098-7C7E-4366-81D0-1B0B3CDA29EE}" type="parTrans" cxnId="{4B43283A-706D-4623-B650-52C9408D9D54}">
      <dgm:prSet/>
      <dgm:spPr/>
      <dgm:t>
        <a:bodyPr/>
        <a:lstStyle/>
        <a:p>
          <a:endParaRPr lang="pt-BR"/>
        </a:p>
      </dgm:t>
    </dgm:pt>
    <dgm:pt modelId="{839E960C-3B64-452F-B867-7B06C9E296C3}" type="sibTrans" cxnId="{4B43283A-706D-4623-B650-52C9408D9D54}">
      <dgm:prSet/>
      <dgm:spPr/>
      <dgm:t>
        <a:bodyPr/>
        <a:lstStyle/>
        <a:p>
          <a:endParaRPr lang="pt-BR"/>
        </a:p>
      </dgm:t>
    </dgm:pt>
    <dgm:pt modelId="{05EC9EAE-94F7-4D39-A251-5DEE03863A6B}">
      <dgm:prSet custT="1"/>
      <dgm:spPr/>
      <dgm:t>
        <a:bodyPr/>
        <a:lstStyle/>
        <a:p>
          <a:pPr>
            <a:buNone/>
          </a:pPr>
          <a:r>
            <a:rPr lang="pt-BR" sz="2000" dirty="0"/>
            <a:t> </a:t>
          </a:r>
        </a:p>
      </dgm:t>
    </dgm:pt>
    <dgm:pt modelId="{43E6B2A3-7653-4680-9834-958A9FF8A813}" type="sibTrans" cxnId="{57127F33-4B5B-444E-833D-A1A708E48012}">
      <dgm:prSet/>
      <dgm:spPr/>
      <dgm:t>
        <a:bodyPr/>
        <a:lstStyle/>
        <a:p>
          <a:endParaRPr lang="pt-BR"/>
        </a:p>
      </dgm:t>
    </dgm:pt>
    <dgm:pt modelId="{62963D0E-F350-4688-9A84-6B10D377312C}" type="parTrans" cxnId="{57127F33-4B5B-444E-833D-A1A708E48012}">
      <dgm:prSet/>
      <dgm:spPr/>
      <dgm:t>
        <a:bodyPr/>
        <a:lstStyle/>
        <a:p>
          <a:endParaRPr lang="pt-BR"/>
        </a:p>
      </dgm:t>
    </dgm:pt>
    <dgm:pt modelId="{A08E660E-2136-44C1-A008-DEBD3160D9EC}" type="pres">
      <dgm:prSet presAssocID="{7896D917-669F-4DB4-BF34-3A16C4823B32}" presName="linear" presStyleCnt="0">
        <dgm:presLayoutVars>
          <dgm:animLvl val="lvl"/>
          <dgm:resizeHandles val="exact"/>
        </dgm:presLayoutVars>
      </dgm:prSet>
      <dgm:spPr/>
    </dgm:pt>
    <dgm:pt modelId="{E812ECCB-D799-4DB3-AD98-6A6FB10758F8}" type="pres">
      <dgm:prSet presAssocID="{ED08F19B-1F17-494C-937A-C00DB0EBFF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C4009C1-AEE4-4B83-8AC1-8B93BE77C149}" type="pres">
      <dgm:prSet presAssocID="{ED08F19B-1F17-494C-937A-C00DB0EBFF92}" presName="childText" presStyleLbl="revTx" presStyleIdx="0" presStyleCnt="4" custScaleY="129934">
        <dgm:presLayoutVars>
          <dgm:bulletEnabled val="1"/>
        </dgm:presLayoutVars>
      </dgm:prSet>
      <dgm:spPr/>
    </dgm:pt>
    <dgm:pt modelId="{CD8F9B17-9017-469D-AB52-B195E2FCED5C}" type="pres">
      <dgm:prSet presAssocID="{7374B9E3-0032-4C53-BD25-D8D9160DFE5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D2FC548-6E99-45E3-9020-FE874C0DF652}" type="pres">
      <dgm:prSet presAssocID="{7374B9E3-0032-4C53-BD25-D8D9160DFE5C}" presName="childText" presStyleLbl="revTx" presStyleIdx="1" presStyleCnt="4" custScaleY="119628">
        <dgm:presLayoutVars>
          <dgm:bulletEnabled val="1"/>
        </dgm:presLayoutVars>
      </dgm:prSet>
      <dgm:spPr/>
    </dgm:pt>
    <dgm:pt modelId="{6AD02DCE-CD94-4B99-B009-EBC020ABF878}" type="pres">
      <dgm:prSet presAssocID="{7D3E1422-DF46-41DB-BCF4-D296592681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DA2ADF3-7CAC-44A1-9F2A-7390C8BE25EE}" type="pres">
      <dgm:prSet presAssocID="{7D3E1422-DF46-41DB-BCF4-D2965926819E}" presName="childText" presStyleLbl="revTx" presStyleIdx="2" presStyleCnt="4" custScaleY="119352">
        <dgm:presLayoutVars>
          <dgm:bulletEnabled val="1"/>
        </dgm:presLayoutVars>
      </dgm:prSet>
      <dgm:spPr/>
    </dgm:pt>
    <dgm:pt modelId="{E426E829-FF8C-440A-9F25-4BF547368FFF}" type="pres">
      <dgm:prSet presAssocID="{86B3D1CD-32F5-4F79-AE2B-E1959206552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6C296BC-B078-4400-8C5B-8F5358B425BF}" type="pres">
      <dgm:prSet presAssocID="{86B3D1CD-32F5-4F79-AE2B-E1959206552C}" presName="childText" presStyleLbl="revTx" presStyleIdx="3" presStyleCnt="4" custScaleY="81557">
        <dgm:presLayoutVars>
          <dgm:bulletEnabled val="1"/>
        </dgm:presLayoutVars>
      </dgm:prSet>
      <dgm:spPr/>
    </dgm:pt>
  </dgm:ptLst>
  <dgm:cxnLst>
    <dgm:cxn modelId="{D53DC414-FF91-41F1-B6DD-1CD85161D9C0}" srcId="{7896D917-669F-4DB4-BF34-3A16C4823B32}" destId="{ED08F19B-1F17-494C-937A-C00DB0EBFF92}" srcOrd="0" destOrd="0" parTransId="{E2A3B4FB-69F5-43E6-B3A3-6CB2B6414F50}" sibTransId="{EFB2EF41-059F-43E7-AFF7-BD0DC4790E4A}"/>
    <dgm:cxn modelId="{857AFA18-0A56-42A6-AEBD-0781A8AB4415}" srcId="{ED08F19B-1F17-494C-937A-C00DB0EBFF92}" destId="{521FA737-7227-4E1C-B0B0-F62AB05547EB}" srcOrd="0" destOrd="0" parTransId="{BE947D9A-C0FE-461E-AE99-5B28494089DF}" sibTransId="{A2CF9525-C2A8-40BF-8BE8-0E0AE4DF71B7}"/>
    <dgm:cxn modelId="{F1CA0323-F679-458C-89ED-8FA8751BF14D}" type="presOf" srcId="{3CF61D4D-4FED-4E97-826B-13069195B6C3}" destId="{E6C296BC-B078-4400-8C5B-8F5358B425BF}" srcOrd="0" destOrd="5" presId="urn:microsoft.com/office/officeart/2005/8/layout/vList2"/>
    <dgm:cxn modelId="{DE32E327-7301-4496-9AE3-B25180ACD7A0}" srcId="{7374B9E3-0032-4C53-BD25-D8D9160DFE5C}" destId="{37D39590-090D-4C51-B7DE-A6BCCF1690B6}" srcOrd="0" destOrd="0" parTransId="{59BF8857-4D3E-49EE-BEFF-6A2EE0AA9CE3}" sibTransId="{C4B87D1E-E500-4FB5-B123-86E15F25A199}"/>
    <dgm:cxn modelId="{06B7D82E-ED5F-461B-8687-D0B682B5008D}" type="presOf" srcId="{86B3D1CD-32F5-4F79-AE2B-E1959206552C}" destId="{E426E829-FF8C-440A-9F25-4BF547368FFF}" srcOrd="0" destOrd="0" presId="urn:microsoft.com/office/officeart/2005/8/layout/vList2"/>
    <dgm:cxn modelId="{57127F33-4B5B-444E-833D-A1A708E48012}" srcId="{86B3D1CD-32F5-4F79-AE2B-E1959206552C}" destId="{05EC9EAE-94F7-4D39-A251-5DEE03863A6B}" srcOrd="7" destOrd="0" parTransId="{62963D0E-F350-4688-9A84-6B10D377312C}" sibTransId="{43E6B2A3-7653-4680-9834-958A9FF8A813}"/>
    <dgm:cxn modelId="{4B43283A-706D-4623-B650-52C9408D9D54}" srcId="{86B3D1CD-32F5-4F79-AE2B-E1959206552C}" destId="{7E3020BF-CAD9-4FD9-8F5F-6633DCA88068}" srcOrd="6" destOrd="0" parTransId="{29B3F098-7C7E-4366-81D0-1B0B3CDA29EE}" sibTransId="{839E960C-3B64-452F-B867-7B06C9E296C3}"/>
    <dgm:cxn modelId="{EE6DA13C-82D1-4BF4-8C31-B033780D8465}" srcId="{7896D917-669F-4DB4-BF34-3A16C4823B32}" destId="{7D3E1422-DF46-41DB-BCF4-D2965926819E}" srcOrd="2" destOrd="0" parTransId="{B1F9A849-D08E-44D8-B4E6-68FF1625179E}" sibTransId="{FE2D736C-3A0B-4895-A3DA-9DCB1287FEB8}"/>
    <dgm:cxn modelId="{8247F140-E496-42EC-B940-36ECA67020AF}" srcId="{7896D917-669F-4DB4-BF34-3A16C4823B32}" destId="{7374B9E3-0032-4C53-BD25-D8D9160DFE5C}" srcOrd="1" destOrd="0" parTransId="{CD6CF003-D2D9-49BC-B65F-96C008CC1160}" sibTransId="{C5D6FBD5-DB6B-4737-9AC3-FCC7B24591AF}"/>
    <dgm:cxn modelId="{8656535E-794E-44E5-B862-FE64FE1B25B7}" type="presOf" srcId="{325B0AD4-4029-450B-88FD-4CBE9A4F88DB}" destId="{E6C296BC-B078-4400-8C5B-8F5358B425BF}" srcOrd="0" destOrd="4" presId="urn:microsoft.com/office/officeart/2005/8/layout/vList2"/>
    <dgm:cxn modelId="{4FCBD361-A4BA-4143-8574-A730439DCAE0}" type="presOf" srcId="{7896D917-669F-4DB4-BF34-3A16C4823B32}" destId="{A08E660E-2136-44C1-A008-DEBD3160D9EC}" srcOrd="0" destOrd="0" presId="urn:microsoft.com/office/officeart/2005/8/layout/vList2"/>
    <dgm:cxn modelId="{AF88F648-E539-4A9A-BBED-B43FECAF1438}" type="presOf" srcId="{37D39590-090D-4C51-B7DE-A6BCCF1690B6}" destId="{2D2FC548-6E99-45E3-9020-FE874C0DF652}" srcOrd="0" destOrd="0" presId="urn:microsoft.com/office/officeart/2005/8/layout/vList2"/>
    <dgm:cxn modelId="{0C5FA84B-2EB8-46CF-8A70-0D23E2E8E0AA}" srcId="{7896D917-669F-4DB4-BF34-3A16C4823B32}" destId="{86B3D1CD-32F5-4F79-AE2B-E1959206552C}" srcOrd="3" destOrd="0" parTransId="{6E1EE85E-CE92-449F-9FA6-FD536101AB4C}" sibTransId="{CA3D8CD2-91A6-45FF-9D4D-E5752D131385}"/>
    <dgm:cxn modelId="{EC0C6E70-845F-472D-BB2E-3FEAA7B38C8F}" type="presOf" srcId="{ED08F19B-1F17-494C-937A-C00DB0EBFF92}" destId="{E812ECCB-D799-4DB3-AD98-6A6FB10758F8}" srcOrd="0" destOrd="0" presId="urn:microsoft.com/office/officeart/2005/8/layout/vList2"/>
    <dgm:cxn modelId="{5A031953-26D6-4B2C-8101-A7099E5AC47E}" srcId="{86B3D1CD-32F5-4F79-AE2B-E1959206552C}" destId="{16B0AF7B-4E45-47EE-80DB-5DD2DF202DF1}" srcOrd="8" destOrd="0" parTransId="{CBFA4DE8-581D-4FF6-81C1-1381223AACF5}" sibTransId="{7C32B865-7582-4289-AF85-660574832FED}"/>
    <dgm:cxn modelId="{95EF327C-3603-4E18-AE6D-DFFC4C8EF494}" type="presOf" srcId="{EAD49570-F2BC-4BEC-B0C3-060C589E1275}" destId="{E6C296BC-B078-4400-8C5B-8F5358B425BF}" srcOrd="0" destOrd="2" presId="urn:microsoft.com/office/officeart/2005/8/layout/vList2"/>
    <dgm:cxn modelId="{132BC67C-5730-4E30-9E83-045DBAC9DE2D}" type="presOf" srcId="{7374B9E3-0032-4C53-BD25-D8D9160DFE5C}" destId="{CD8F9B17-9017-469D-AB52-B195E2FCED5C}" srcOrd="0" destOrd="0" presId="urn:microsoft.com/office/officeart/2005/8/layout/vList2"/>
    <dgm:cxn modelId="{E6828F7D-7CB1-4623-96AE-89557B898E45}" type="presOf" srcId="{F3F4C5E5-5C44-4676-948D-2DE3D18883EB}" destId="{E6C296BC-B078-4400-8C5B-8F5358B425BF}" srcOrd="0" destOrd="1" presId="urn:microsoft.com/office/officeart/2005/8/layout/vList2"/>
    <dgm:cxn modelId="{93F56781-9181-4B71-A54B-258C874E4B9A}" type="presOf" srcId="{99789774-54D0-4393-ADC4-DECBFCE09DAC}" destId="{2DA2ADF3-7CAC-44A1-9F2A-7390C8BE25EE}" srcOrd="0" destOrd="0" presId="urn:microsoft.com/office/officeart/2005/8/layout/vList2"/>
    <dgm:cxn modelId="{4E40BD85-8D86-4C87-B2FF-FA390AFB503E}" srcId="{86B3D1CD-32F5-4F79-AE2B-E1959206552C}" destId="{3CF61D4D-4FED-4E97-826B-13069195B6C3}" srcOrd="5" destOrd="0" parTransId="{0C467356-F091-448D-82D6-42941B917BD6}" sibTransId="{D8287B19-6644-4416-B53F-3E652E65A204}"/>
    <dgm:cxn modelId="{79F29887-84C3-429D-93AE-959375556112}" srcId="{86B3D1CD-32F5-4F79-AE2B-E1959206552C}" destId="{86C67D59-D912-4415-867C-FF8D2AE4BDBD}" srcOrd="0" destOrd="0" parTransId="{FCDF07F5-51E6-4702-83A4-08F31099C659}" sibTransId="{40EFD6C9-8DD7-41C6-86A3-74BB1E131D0E}"/>
    <dgm:cxn modelId="{9580F395-BC47-4D75-9A67-31062667BDD3}" type="presOf" srcId="{7E3020BF-CAD9-4FD9-8F5F-6633DCA88068}" destId="{E6C296BC-B078-4400-8C5B-8F5358B425BF}" srcOrd="0" destOrd="6" presId="urn:microsoft.com/office/officeart/2005/8/layout/vList2"/>
    <dgm:cxn modelId="{72A6F896-F3C1-4DFC-9D12-0E2F5A3DFE4F}" srcId="{86B3D1CD-32F5-4F79-AE2B-E1959206552C}" destId="{602D1425-1EB3-4C4B-A9D7-CF12F852068F}" srcOrd="3" destOrd="0" parTransId="{16EC2854-B247-4A50-A78B-CEF9F04B8038}" sibTransId="{555F68D4-FFA7-43FE-8B98-90B88141EC62}"/>
    <dgm:cxn modelId="{06F78BA4-89B4-40E8-B03B-88B00A30408B}" type="presOf" srcId="{86C67D59-D912-4415-867C-FF8D2AE4BDBD}" destId="{E6C296BC-B078-4400-8C5B-8F5358B425BF}" srcOrd="0" destOrd="0" presId="urn:microsoft.com/office/officeart/2005/8/layout/vList2"/>
    <dgm:cxn modelId="{721236AA-BF54-488C-9A46-7571BEFE0EB6}" type="presOf" srcId="{16B0AF7B-4E45-47EE-80DB-5DD2DF202DF1}" destId="{E6C296BC-B078-4400-8C5B-8F5358B425BF}" srcOrd="0" destOrd="8" presId="urn:microsoft.com/office/officeart/2005/8/layout/vList2"/>
    <dgm:cxn modelId="{CDDF82B4-BD1D-4FDD-89DC-A86517EECB41}" srcId="{7D3E1422-DF46-41DB-BCF4-D2965926819E}" destId="{99789774-54D0-4393-ADC4-DECBFCE09DAC}" srcOrd="0" destOrd="0" parTransId="{6C6BAB73-01FB-4A0E-A84A-CC618C510442}" sibTransId="{C7BC8E58-C9B2-49D5-A64C-61B80250806E}"/>
    <dgm:cxn modelId="{E55E13B5-2514-4F4D-9FF6-23CDC9EC7187}" type="presOf" srcId="{521FA737-7227-4E1C-B0B0-F62AB05547EB}" destId="{AC4009C1-AEE4-4B83-8AC1-8B93BE77C149}" srcOrd="0" destOrd="0" presId="urn:microsoft.com/office/officeart/2005/8/layout/vList2"/>
    <dgm:cxn modelId="{48419EC0-A9AF-48E4-B7B1-BF903038007C}" type="presOf" srcId="{7D3E1422-DF46-41DB-BCF4-D2965926819E}" destId="{6AD02DCE-CD94-4B99-B009-EBC020ABF878}" srcOrd="0" destOrd="0" presId="urn:microsoft.com/office/officeart/2005/8/layout/vList2"/>
    <dgm:cxn modelId="{14A5D6D0-53C1-4C3C-A413-C4CEA5452E30}" type="presOf" srcId="{602D1425-1EB3-4C4B-A9D7-CF12F852068F}" destId="{E6C296BC-B078-4400-8C5B-8F5358B425BF}" srcOrd="0" destOrd="3" presId="urn:microsoft.com/office/officeart/2005/8/layout/vList2"/>
    <dgm:cxn modelId="{60CB0ED5-3AC3-4DB4-A168-1C4F113B106A}" srcId="{86B3D1CD-32F5-4F79-AE2B-E1959206552C}" destId="{EAD49570-F2BC-4BEC-B0C3-060C589E1275}" srcOrd="2" destOrd="0" parTransId="{B49679FF-0135-478A-ADDD-3AE4C48DC00D}" sibTransId="{B2EF4FEF-87F5-4C61-896F-0E3BD0240E1E}"/>
    <dgm:cxn modelId="{E4E026D8-0651-4194-8F3A-C7AF94A94F61}" type="presOf" srcId="{05EC9EAE-94F7-4D39-A251-5DEE03863A6B}" destId="{E6C296BC-B078-4400-8C5B-8F5358B425BF}" srcOrd="0" destOrd="7" presId="urn:microsoft.com/office/officeart/2005/8/layout/vList2"/>
    <dgm:cxn modelId="{D3C2BFE0-D16C-4955-9D77-6A8883A9DB19}" srcId="{86B3D1CD-32F5-4F79-AE2B-E1959206552C}" destId="{325B0AD4-4029-450B-88FD-4CBE9A4F88DB}" srcOrd="4" destOrd="0" parTransId="{8706841E-1F9F-4566-97B6-C5151085FFC3}" sibTransId="{DABD042B-B460-4CB8-8B39-9073F5A8EA93}"/>
    <dgm:cxn modelId="{F01BE4E9-B84B-43C6-968E-DF2B5E21C043}" srcId="{86B3D1CD-32F5-4F79-AE2B-E1959206552C}" destId="{F3F4C5E5-5C44-4676-948D-2DE3D18883EB}" srcOrd="1" destOrd="0" parTransId="{6CA0E35F-4556-4246-99E2-A62BA83B9D45}" sibTransId="{EDF739C0-4995-487D-B0C9-D8C8B153AC18}"/>
    <dgm:cxn modelId="{6197D62E-FEC5-4050-B4DD-58B4F0BBDBCA}" type="presParOf" srcId="{A08E660E-2136-44C1-A008-DEBD3160D9EC}" destId="{E812ECCB-D799-4DB3-AD98-6A6FB10758F8}" srcOrd="0" destOrd="0" presId="urn:microsoft.com/office/officeart/2005/8/layout/vList2"/>
    <dgm:cxn modelId="{C6C6AABB-411E-4B0D-8B44-DA6D21126A01}" type="presParOf" srcId="{A08E660E-2136-44C1-A008-DEBD3160D9EC}" destId="{AC4009C1-AEE4-4B83-8AC1-8B93BE77C149}" srcOrd="1" destOrd="0" presId="urn:microsoft.com/office/officeart/2005/8/layout/vList2"/>
    <dgm:cxn modelId="{54D0F96A-2ADC-404D-8EB4-ACDD23FFE65B}" type="presParOf" srcId="{A08E660E-2136-44C1-A008-DEBD3160D9EC}" destId="{CD8F9B17-9017-469D-AB52-B195E2FCED5C}" srcOrd="2" destOrd="0" presId="urn:microsoft.com/office/officeart/2005/8/layout/vList2"/>
    <dgm:cxn modelId="{B31342AC-3397-4F8B-9DAA-24321D53ECCE}" type="presParOf" srcId="{A08E660E-2136-44C1-A008-DEBD3160D9EC}" destId="{2D2FC548-6E99-45E3-9020-FE874C0DF652}" srcOrd="3" destOrd="0" presId="urn:microsoft.com/office/officeart/2005/8/layout/vList2"/>
    <dgm:cxn modelId="{6C8DB58C-8FE3-4E0E-AA0E-77AA41F03959}" type="presParOf" srcId="{A08E660E-2136-44C1-A008-DEBD3160D9EC}" destId="{6AD02DCE-CD94-4B99-B009-EBC020ABF878}" srcOrd="4" destOrd="0" presId="urn:microsoft.com/office/officeart/2005/8/layout/vList2"/>
    <dgm:cxn modelId="{44BA82CF-0EB9-4E6E-8FE8-9D2880DD79BF}" type="presParOf" srcId="{A08E660E-2136-44C1-A008-DEBD3160D9EC}" destId="{2DA2ADF3-7CAC-44A1-9F2A-7390C8BE25EE}" srcOrd="5" destOrd="0" presId="urn:microsoft.com/office/officeart/2005/8/layout/vList2"/>
    <dgm:cxn modelId="{E7D75A8D-6B8D-45FE-ADB1-E5550D63EC8E}" type="presParOf" srcId="{A08E660E-2136-44C1-A008-DEBD3160D9EC}" destId="{E426E829-FF8C-440A-9F25-4BF547368FFF}" srcOrd="6" destOrd="0" presId="urn:microsoft.com/office/officeart/2005/8/layout/vList2"/>
    <dgm:cxn modelId="{BBF8C293-A389-420A-ACA6-4E32AE7E8364}" type="presParOf" srcId="{A08E660E-2136-44C1-A008-DEBD3160D9EC}" destId="{E6C296BC-B078-4400-8C5B-8F5358B425B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96D917-669F-4DB4-BF34-3A16C4823B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1A4B51C-DAEB-4510-8B10-785F13847CDC}">
      <dgm:prSet/>
      <dgm:spPr/>
      <dgm:t>
        <a:bodyPr/>
        <a:lstStyle/>
        <a:p>
          <a:r>
            <a:rPr lang="pt-BR" dirty="0"/>
            <a:t>Volume de injeção</a:t>
          </a:r>
        </a:p>
      </dgm:t>
    </dgm:pt>
    <dgm:pt modelId="{874A14CE-6792-4D3D-9E0C-94C8A7F04CE7}" type="parTrans" cxnId="{4BCE84A1-ED54-4959-A57A-3BFA611F8F21}">
      <dgm:prSet/>
      <dgm:spPr/>
      <dgm:t>
        <a:bodyPr/>
        <a:lstStyle/>
        <a:p>
          <a:endParaRPr lang="pt-BR"/>
        </a:p>
      </dgm:t>
    </dgm:pt>
    <dgm:pt modelId="{D120A708-C6EE-45F0-8965-6BA13B652759}" type="sibTrans" cxnId="{4BCE84A1-ED54-4959-A57A-3BFA611F8F21}">
      <dgm:prSet/>
      <dgm:spPr/>
      <dgm:t>
        <a:bodyPr/>
        <a:lstStyle/>
        <a:p>
          <a:endParaRPr lang="pt-BR"/>
        </a:p>
      </dgm:t>
    </dgm:pt>
    <dgm:pt modelId="{F903FDA5-BAF0-4F04-A5AD-97FDF805A7CB}">
      <dgm:prSet/>
      <dgm:spPr/>
      <dgm:t>
        <a:bodyPr/>
        <a:lstStyle/>
        <a:p>
          <a:pPr>
            <a:buNone/>
          </a:pPr>
          <a:r>
            <a:rPr lang="pt-BR" dirty="0"/>
            <a:t>10 </a:t>
          </a:r>
          <a:r>
            <a:rPr lang="pt-BR" dirty="0" err="1"/>
            <a:t>uL</a:t>
          </a:r>
          <a:endParaRPr lang="pt-BR" dirty="0"/>
        </a:p>
      </dgm:t>
    </dgm:pt>
    <dgm:pt modelId="{B549A11B-0A92-41B8-8A1A-739DB7251995}" type="parTrans" cxnId="{111BA9C8-6C57-40E1-9F6C-FDD26EACCA12}">
      <dgm:prSet/>
      <dgm:spPr/>
      <dgm:t>
        <a:bodyPr/>
        <a:lstStyle/>
        <a:p>
          <a:endParaRPr lang="pt-BR"/>
        </a:p>
      </dgm:t>
    </dgm:pt>
    <dgm:pt modelId="{A5079A85-A661-4A9F-874A-E2106BF16F2C}" type="sibTrans" cxnId="{111BA9C8-6C57-40E1-9F6C-FDD26EACCA12}">
      <dgm:prSet/>
      <dgm:spPr/>
      <dgm:t>
        <a:bodyPr/>
        <a:lstStyle/>
        <a:p>
          <a:endParaRPr lang="pt-BR"/>
        </a:p>
      </dgm:t>
    </dgm:pt>
    <dgm:pt modelId="{ECCC8E3A-4CAA-4FB4-A632-51F52B6FBCDE}">
      <dgm:prSet/>
      <dgm:spPr/>
      <dgm:t>
        <a:bodyPr/>
        <a:lstStyle/>
        <a:p>
          <a:r>
            <a:rPr lang="pt-BR" dirty="0"/>
            <a:t>Tempo de retenção do </a:t>
          </a:r>
          <a:r>
            <a:rPr lang="pt-BR" dirty="0" err="1"/>
            <a:t>Formazam</a:t>
          </a:r>
          <a:endParaRPr lang="pt-BR" dirty="0"/>
        </a:p>
      </dgm:t>
    </dgm:pt>
    <dgm:pt modelId="{5517BA44-3394-4D0F-88CD-6D3E58B951A2}" type="parTrans" cxnId="{6D0DBF45-1B26-49F1-AFA9-1A1D8DC13E49}">
      <dgm:prSet/>
      <dgm:spPr/>
      <dgm:t>
        <a:bodyPr/>
        <a:lstStyle/>
        <a:p>
          <a:endParaRPr lang="pt-BR"/>
        </a:p>
      </dgm:t>
    </dgm:pt>
    <dgm:pt modelId="{59F3D274-34F7-4AD9-A15F-44A83D261419}" type="sibTrans" cxnId="{6D0DBF45-1B26-49F1-AFA9-1A1D8DC13E49}">
      <dgm:prSet/>
      <dgm:spPr/>
      <dgm:t>
        <a:bodyPr/>
        <a:lstStyle/>
        <a:p>
          <a:endParaRPr lang="pt-BR"/>
        </a:p>
      </dgm:t>
    </dgm:pt>
    <dgm:pt modelId="{EAB3708E-97CE-42A2-97E9-F6D81DEE17F5}">
      <dgm:prSet/>
      <dgm:spPr/>
      <dgm:t>
        <a:bodyPr/>
        <a:lstStyle/>
        <a:p>
          <a:pPr>
            <a:buNone/>
          </a:pPr>
          <a:r>
            <a:rPr lang="pt-BR" dirty="0"/>
            <a:t>5.4 minutos</a:t>
          </a:r>
        </a:p>
      </dgm:t>
    </dgm:pt>
    <dgm:pt modelId="{6F384087-2B2E-4E87-88AE-740FC27E948B}" type="parTrans" cxnId="{8311C028-9E98-43DC-AC49-8578B67E01BD}">
      <dgm:prSet/>
      <dgm:spPr/>
      <dgm:t>
        <a:bodyPr/>
        <a:lstStyle/>
        <a:p>
          <a:endParaRPr lang="pt-BR"/>
        </a:p>
      </dgm:t>
    </dgm:pt>
    <dgm:pt modelId="{9799DB37-3B57-4545-8ADF-3C4289F4486A}" type="sibTrans" cxnId="{8311C028-9E98-43DC-AC49-8578B67E01BD}">
      <dgm:prSet/>
      <dgm:spPr/>
      <dgm:t>
        <a:bodyPr/>
        <a:lstStyle/>
        <a:p>
          <a:endParaRPr lang="pt-BR"/>
        </a:p>
      </dgm:t>
    </dgm:pt>
    <dgm:pt modelId="{75B0A85C-5B3C-47DF-B02D-917F7FEC7D7B}">
      <dgm:prSet/>
      <dgm:spPr/>
      <dgm:t>
        <a:bodyPr/>
        <a:lstStyle/>
        <a:p>
          <a:r>
            <a:rPr lang="pt-BR" dirty="0"/>
            <a:t>Detecção</a:t>
          </a:r>
        </a:p>
      </dgm:t>
    </dgm:pt>
    <dgm:pt modelId="{BCDD7B68-8AE2-42E2-BFC8-3446A8A2442B}" type="parTrans" cxnId="{CDEECB02-6D6D-4353-B72E-357BAD3D0DEF}">
      <dgm:prSet/>
      <dgm:spPr/>
      <dgm:t>
        <a:bodyPr/>
        <a:lstStyle/>
        <a:p>
          <a:endParaRPr lang="pt-BR"/>
        </a:p>
      </dgm:t>
    </dgm:pt>
    <dgm:pt modelId="{602F83E7-C003-4256-BEB3-4306265FBE58}" type="sibTrans" cxnId="{CDEECB02-6D6D-4353-B72E-357BAD3D0DEF}">
      <dgm:prSet/>
      <dgm:spPr/>
      <dgm:t>
        <a:bodyPr/>
        <a:lstStyle/>
        <a:p>
          <a:endParaRPr lang="pt-BR"/>
        </a:p>
      </dgm:t>
    </dgm:pt>
    <dgm:pt modelId="{EBC8C550-DAF6-4FFE-93A6-0BFE7C9A17C6}">
      <dgm:prSet/>
      <dgm:spPr/>
      <dgm:t>
        <a:bodyPr/>
        <a:lstStyle/>
        <a:p>
          <a:pPr>
            <a:buNone/>
          </a:pPr>
          <a:r>
            <a:rPr lang="pt-BR" dirty="0"/>
            <a:t>555 </a:t>
          </a:r>
          <a:r>
            <a:rPr lang="pt-BR" dirty="0" err="1"/>
            <a:t>nm</a:t>
          </a:r>
          <a:endParaRPr lang="pt-BR" dirty="0"/>
        </a:p>
      </dgm:t>
    </dgm:pt>
    <dgm:pt modelId="{A4C13975-0440-4C61-BF57-DC42AC53861B}" type="parTrans" cxnId="{2E8B6CE3-6134-4FE6-8AF4-03CACCEA36AA}">
      <dgm:prSet/>
      <dgm:spPr/>
      <dgm:t>
        <a:bodyPr/>
        <a:lstStyle/>
        <a:p>
          <a:endParaRPr lang="pt-BR"/>
        </a:p>
      </dgm:t>
    </dgm:pt>
    <dgm:pt modelId="{8CB75C8F-44FF-451B-AEB6-599BDDB39975}" type="sibTrans" cxnId="{2E8B6CE3-6134-4FE6-8AF4-03CACCEA36AA}">
      <dgm:prSet/>
      <dgm:spPr/>
      <dgm:t>
        <a:bodyPr/>
        <a:lstStyle/>
        <a:p>
          <a:endParaRPr lang="pt-BR"/>
        </a:p>
      </dgm:t>
    </dgm:pt>
    <dgm:pt modelId="{F1A2F5AC-CE81-4C8F-AE51-30797E66A8D1}">
      <dgm:prSet/>
      <dgm:spPr/>
      <dgm:t>
        <a:bodyPr/>
        <a:lstStyle/>
        <a:p>
          <a:r>
            <a:rPr lang="pt-BR" dirty="0"/>
            <a:t>Tempo de corrida</a:t>
          </a:r>
        </a:p>
      </dgm:t>
    </dgm:pt>
    <dgm:pt modelId="{0672CD4C-4070-44AD-B7C8-F098AF3455F6}" type="parTrans" cxnId="{960411F0-9177-48A6-9339-3F931A5F754E}">
      <dgm:prSet/>
      <dgm:spPr/>
      <dgm:t>
        <a:bodyPr/>
        <a:lstStyle/>
        <a:p>
          <a:endParaRPr lang="pt-BR"/>
        </a:p>
      </dgm:t>
    </dgm:pt>
    <dgm:pt modelId="{8BD550E1-0F9D-42E2-8ADF-671D13BA4DE2}" type="sibTrans" cxnId="{960411F0-9177-48A6-9339-3F931A5F754E}">
      <dgm:prSet/>
      <dgm:spPr/>
      <dgm:t>
        <a:bodyPr/>
        <a:lstStyle/>
        <a:p>
          <a:endParaRPr lang="pt-BR"/>
        </a:p>
      </dgm:t>
    </dgm:pt>
    <dgm:pt modelId="{25528F09-D19E-4A2C-B264-45BB3893EEC3}">
      <dgm:prSet/>
      <dgm:spPr/>
      <dgm:t>
        <a:bodyPr/>
        <a:lstStyle/>
        <a:p>
          <a:pPr>
            <a:buNone/>
          </a:pPr>
          <a:r>
            <a:rPr lang="pt-BR" dirty="0"/>
            <a:t>Temperatura ambiente</a:t>
          </a:r>
        </a:p>
      </dgm:t>
    </dgm:pt>
    <dgm:pt modelId="{DF8F89B9-411E-42EC-ADD6-606B8B942249}" type="parTrans" cxnId="{7C6C3C80-4D45-48DD-869B-7FCF0E454AC1}">
      <dgm:prSet/>
      <dgm:spPr/>
      <dgm:t>
        <a:bodyPr/>
        <a:lstStyle/>
        <a:p>
          <a:endParaRPr lang="pt-BR"/>
        </a:p>
      </dgm:t>
    </dgm:pt>
    <dgm:pt modelId="{65D8ED79-F768-4BBF-AB93-E046808F4FCC}" type="sibTrans" cxnId="{7C6C3C80-4D45-48DD-869B-7FCF0E454AC1}">
      <dgm:prSet/>
      <dgm:spPr/>
      <dgm:t>
        <a:bodyPr/>
        <a:lstStyle/>
        <a:p>
          <a:endParaRPr lang="pt-BR"/>
        </a:p>
      </dgm:t>
    </dgm:pt>
    <dgm:pt modelId="{87C7CD6D-7ECD-4FB1-9084-F4A0E8FE0D11}">
      <dgm:prSet/>
      <dgm:spPr/>
      <dgm:t>
        <a:bodyPr/>
        <a:lstStyle/>
        <a:p>
          <a:pPr>
            <a:buNone/>
          </a:pPr>
          <a:r>
            <a:rPr lang="pt-BR" dirty="0"/>
            <a:t>10 minutos</a:t>
          </a:r>
        </a:p>
      </dgm:t>
    </dgm:pt>
    <dgm:pt modelId="{7E86E9C3-A390-4962-BEB2-C5B9B4C64C61}" type="parTrans" cxnId="{068352E0-121D-487D-947D-0CEF49811F1F}">
      <dgm:prSet/>
      <dgm:spPr/>
      <dgm:t>
        <a:bodyPr/>
        <a:lstStyle/>
        <a:p>
          <a:endParaRPr lang="pt-BR"/>
        </a:p>
      </dgm:t>
    </dgm:pt>
    <dgm:pt modelId="{43F09567-F175-4137-9E39-3C9656924D02}" type="sibTrans" cxnId="{068352E0-121D-487D-947D-0CEF49811F1F}">
      <dgm:prSet/>
      <dgm:spPr/>
      <dgm:t>
        <a:bodyPr/>
        <a:lstStyle/>
        <a:p>
          <a:endParaRPr lang="pt-BR"/>
        </a:p>
      </dgm:t>
    </dgm:pt>
    <dgm:pt modelId="{2BF5BCC0-8A50-4BBF-8175-8828D7F2573B}">
      <dgm:prSet/>
      <dgm:spPr/>
      <dgm:t>
        <a:bodyPr/>
        <a:lstStyle/>
        <a:p>
          <a:r>
            <a:rPr lang="pt-BR"/>
            <a:t>Temperatura </a:t>
          </a:r>
          <a:r>
            <a:rPr lang="pt-BR" dirty="0"/>
            <a:t>da amostra</a:t>
          </a:r>
        </a:p>
      </dgm:t>
    </dgm:pt>
    <dgm:pt modelId="{130F2D5A-E3B5-4D4D-9532-5A7CEDD0948E}" type="parTrans" cxnId="{D06BEB4A-8219-49C3-A6D0-2B853FB0AFB1}">
      <dgm:prSet/>
      <dgm:spPr/>
      <dgm:t>
        <a:bodyPr/>
        <a:lstStyle/>
        <a:p>
          <a:endParaRPr lang="pt-BR"/>
        </a:p>
      </dgm:t>
    </dgm:pt>
    <dgm:pt modelId="{B07377CF-34C4-4046-BEA6-1BE5A38334FD}" type="sibTrans" cxnId="{D06BEB4A-8219-49C3-A6D0-2B853FB0AFB1}">
      <dgm:prSet/>
      <dgm:spPr/>
      <dgm:t>
        <a:bodyPr/>
        <a:lstStyle/>
        <a:p>
          <a:endParaRPr lang="pt-BR"/>
        </a:p>
      </dgm:t>
    </dgm:pt>
    <dgm:pt modelId="{A08E660E-2136-44C1-A008-DEBD3160D9EC}" type="pres">
      <dgm:prSet presAssocID="{7896D917-669F-4DB4-BF34-3A16C4823B32}" presName="linear" presStyleCnt="0">
        <dgm:presLayoutVars>
          <dgm:animLvl val="lvl"/>
          <dgm:resizeHandles val="exact"/>
        </dgm:presLayoutVars>
      </dgm:prSet>
      <dgm:spPr/>
    </dgm:pt>
    <dgm:pt modelId="{E3A4823F-EF0D-4E49-AF18-129077CC08C5}" type="pres">
      <dgm:prSet presAssocID="{F1A2F5AC-CE81-4C8F-AE51-30797E66A8D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EF49D9E-9FDE-48D6-B5E6-6DBB7C26BE35}" type="pres">
      <dgm:prSet presAssocID="{F1A2F5AC-CE81-4C8F-AE51-30797E66A8D1}" presName="childText" presStyleLbl="revTx" presStyleIdx="0" presStyleCnt="5">
        <dgm:presLayoutVars>
          <dgm:bulletEnabled val="1"/>
        </dgm:presLayoutVars>
      </dgm:prSet>
      <dgm:spPr/>
    </dgm:pt>
    <dgm:pt modelId="{A9DB2487-6384-458D-A1BA-8F0848CC04C7}" type="pres">
      <dgm:prSet presAssocID="{2BF5BCC0-8A50-4BBF-8175-8828D7F2573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41ECD73-2085-40B5-946E-1CCA2D314702}" type="pres">
      <dgm:prSet presAssocID="{2BF5BCC0-8A50-4BBF-8175-8828D7F2573B}" presName="childText" presStyleLbl="revTx" presStyleIdx="1" presStyleCnt="5">
        <dgm:presLayoutVars>
          <dgm:bulletEnabled val="1"/>
        </dgm:presLayoutVars>
      </dgm:prSet>
      <dgm:spPr/>
    </dgm:pt>
    <dgm:pt modelId="{AC535677-C986-4673-BEA5-CD4DCEC58A78}" type="pres">
      <dgm:prSet presAssocID="{41A4B51C-DAEB-4510-8B10-785F13847CD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E9CCB65-5FC6-49AF-B2EE-8C6EBFA9916A}" type="pres">
      <dgm:prSet presAssocID="{41A4B51C-DAEB-4510-8B10-785F13847CDC}" presName="childText" presStyleLbl="revTx" presStyleIdx="2" presStyleCnt="5">
        <dgm:presLayoutVars>
          <dgm:bulletEnabled val="1"/>
        </dgm:presLayoutVars>
      </dgm:prSet>
      <dgm:spPr/>
    </dgm:pt>
    <dgm:pt modelId="{4EFDF71F-4E01-47FE-9976-D91FD040A81B}" type="pres">
      <dgm:prSet presAssocID="{ECCC8E3A-4CAA-4FB4-A632-51F52B6FBC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C779062-FE92-44AD-871C-6987D462FFFF}" type="pres">
      <dgm:prSet presAssocID="{ECCC8E3A-4CAA-4FB4-A632-51F52B6FBCDE}" presName="childText" presStyleLbl="revTx" presStyleIdx="3" presStyleCnt="5">
        <dgm:presLayoutVars>
          <dgm:bulletEnabled val="1"/>
        </dgm:presLayoutVars>
      </dgm:prSet>
      <dgm:spPr/>
    </dgm:pt>
    <dgm:pt modelId="{B17B721D-64DD-4C0F-BE55-FA9AC974AF6F}" type="pres">
      <dgm:prSet presAssocID="{75B0A85C-5B3C-47DF-B02D-917F7FEC7D7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3DBAE394-7CAE-4341-93FA-9F0C29EA82B3}" type="pres">
      <dgm:prSet presAssocID="{75B0A85C-5B3C-47DF-B02D-917F7FEC7D7B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DEECB02-6D6D-4353-B72E-357BAD3D0DEF}" srcId="{7896D917-669F-4DB4-BF34-3A16C4823B32}" destId="{75B0A85C-5B3C-47DF-B02D-917F7FEC7D7B}" srcOrd="4" destOrd="0" parTransId="{BCDD7B68-8AE2-42E2-BFC8-3446A8A2442B}" sibTransId="{602F83E7-C003-4256-BEB3-4306265FBE58}"/>
    <dgm:cxn modelId="{E492F805-F9EC-4708-9F75-BD73F79ECEEF}" type="presOf" srcId="{EAB3708E-97CE-42A2-97E9-F6D81DEE17F5}" destId="{EC779062-FE92-44AD-871C-6987D462FFFF}" srcOrd="0" destOrd="0" presId="urn:microsoft.com/office/officeart/2005/8/layout/vList2"/>
    <dgm:cxn modelId="{B43ABF14-B7B6-4537-A671-9A05B102DC0E}" type="presOf" srcId="{75B0A85C-5B3C-47DF-B02D-917F7FEC7D7B}" destId="{B17B721D-64DD-4C0F-BE55-FA9AC974AF6F}" srcOrd="0" destOrd="0" presId="urn:microsoft.com/office/officeart/2005/8/layout/vList2"/>
    <dgm:cxn modelId="{8311C028-9E98-43DC-AC49-8578B67E01BD}" srcId="{ECCC8E3A-4CAA-4FB4-A632-51F52B6FBCDE}" destId="{EAB3708E-97CE-42A2-97E9-F6D81DEE17F5}" srcOrd="0" destOrd="0" parTransId="{6F384087-2B2E-4E87-88AE-740FC27E948B}" sibTransId="{9799DB37-3B57-4545-8ADF-3C4289F4486A}"/>
    <dgm:cxn modelId="{A6D8FE2C-0C9B-4007-B5E1-BA037FD2AD8B}" type="presOf" srcId="{EBC8C550-DAF6-4FFE-93A6-0BFE7C9A17C6}" destId="{3DBAE394-7CAE-4341-93FA-9F0C29EA82B3}" srcOrd="0" destOrd="0" presId="urn:microsoft.com/office/officeart/2005/8/layout/vList2"/>
    <dgm:cxn modelId="{3F5F1C60-4841-4A4B-8952-5D21C9692965}" type="presOf" srcId="{2BF5BCC0-8A50-4BBF-8175-8828D7F2573B}" destId="{A9DB2487-6384-458D-A1BA-8F0848CC04C7}" srcOrd="0" destOrd="0" presId="urn:microsoft.com/office/officeart/2005/8/layout/vList2"/>
    <dgm:cxn modelId="{4FCBD361-A4BA-4143-8574-A730439DCAE0}" type="presOf" srcId="{7896D917-669F-4DB4-BF34-3A16C4823B32}" destId="{A08E660E-2136-44C1-A008-DEBD3160D9EC}" srcOrd="0" destOrd="0" presId="urn:microsoft.com/office/officeart/2005/8/layout/vList2"/>
    <dgm:cxn modelId="{6D0DBF45-1B26-49F1-AFA9-1A1D8DC13E49}" srcId="{7896D917-669F-4DB4-BF34-3A16C4823B32}" destId="{ECCC8E3A-4CAA-4FB4-A632-51F52B6FBCDE}" srcOrd="3" destOrd="0" parTransId="{5517BA44-3394-4D0F-88CD-6D3E58B951A2}" sibTransId="{59F3D274-34F7-4AD9-A15F-44A83D261419}"/>
    <dgm:cxn modelId="{10AF1F68-5E4D-4274-A0C0-00BE1A61D946}" type="presOf" srcId="{41A4B51C-DAEB-4510-8B10-785F13847CDC}" destId="{AC535677-C986-4673-BEA5-CD4DCEC58A78}" srcOrd="0" destOrd="0" presId="urn:microsoft.com/office/officeart/2005/8/layout/vList2"/>
    <dgm:cxn modelId="{D06BEB4A-8219-49C3-A6D0-2B853FB0AFB1}" srcId="{7896D917-669F-4DB4-BF34-3A16C4823B32}" destId="{2BF5BCC0-8A50-4BBF-8175-8828D7F2573B}" srcOrd="1" destOrd="0" parTransId="{130F2D5A-E3B5-4D4D-9532-5A7CEDD0948E}" sibTransId="{B07377CF-34C4-4046-BEA6-1BE5A38334FD}"/>
    <dgm:cxn modelId="{59D25D79-4B57-48A7-847F-35362046F999}" type="presOf" srcId="{25528F09-D19E-4A2C-B264-45BB3893EEC3}" destId="{241ECD73-2085-40B5-946E-1CCA2D314702}" srcOrd="0" destOrd="0" presId="urn:microsoft.com/office/officeart/2005/8/layout/vList2"/>
    <dgm:cxn modelId="{7C6C3C80-4D45-48DD-869B-7FCF0E454AC1}" srcId="{2BF5BCC0-8A50-4BBF-8175-8828D7F2573B}" destId="{25528F09-D19E-4A2C-B264-45BB3893EEC3}" srcOrd="0" destOrd="0" parTransId="{DF8F89B9-411E-42EC-ADD6-606B8B942249}" sibTransId="{65D8ED79-F768-4BBF-AB93-E046808F4FCC}"/>
    <dgm:cxn modelId="{4610D595-2D62-41C3-8100-ED2914D040FA}" type="presOf" srcId="{87C7CD6D-7ECD-4FB1-9084-F4A0E8FE0D11}" destId="{7EF49D9E-9FDE-48D6-B5E6-6DBB7C26BE35}" srcOrd="0" destOrd="0" presId="urn:microsoft.com/office/officeart/2005/8/layout/vList2"/>
    <dgm:cxn modelId="{8FFDB39D-D0EA-4035-AD87-7C9EAD5F677C}" type="presOf" srcId="{F1A2F5AC-CE81-4C8F-AE51-30797E66A8D1}" destId="{E3A4823F-EF0D-4E49-AF18-129077CC08C5}" srcOrd="0" destOrd="0" presId="urn:microsoft.com/office/officeart/2005/8/layout/vList2"/>
    <dgm:cxn modelId="{4BCE84A1-ED54-4959-A57A-3BFA611F8F21}" srcId="{7896D917-669F-4DB4-BF34-3A16C4823B32}" destId="{41A4B51C-DAEB-4510-8B10-785F13847CDC}" srcOrd="2" destOrd="0" parTransId="{874A14CE-6792-4D3D-9E0C-94C8A7F04CE7}" sibTransId="{D120A708-C6EE-45F0-8965-6BA13B652759}"/>
    <dgm:cxn modelId="{111BA9C8-6C57-40E1-9F6C-FDD26EACCA12}" srcId="{41A4B51C-DAEB-4510-8B10-785F13847CDC}" destId="{F903FDA5-BAF0-4F04-A5AD-97FDF805A7CB}" srcOrd="0" destOrd="0" parTransId="{B549A11B-0A92-41B8-8A1A-739DB7251995}" sibTransId="{A5079A85-A661-4A9F-874A-E2106BF16F2C}"/>
    <dgm:cxn modelId="{CF9C8ED1-4B0A-4067-AB96-20DF08D1F686}" type="presOf" srcId="{ECCC8E3A-4CAA-4FB4-A632-51F52B6FBCDE}" destId="{4EFDF71F-4E01-47FE-9976-D91FD040A81B}" srcOrd="0" destOrd="0" presId="urn:microsoft.com/office/officeart/2005/8/layout/vList2"/>
    <dgm:cxn modelId="{068352E0-121D-487D-947D-0CEF49811F1F}" srcId="{F1A2F5AC-CE81-4C8F-AE51-30797E66A8D1}" destId="{87C7CD6D-7ECD-4FB1-9084-F4A0E8FE0D11}" srcOrd="0" destOrd="0" parTransId="{7E86E9C3-A390-4962-BEB2-C5B9B4C64C61}" sibTransId="{43F09567-F175-4137-9E39-3C9656924D02}"/>
    <dgm:cxn modelId="{2E8B6CE3-6134-4FE6-8AF4-03CACCEA36AA}" srcId="{75B0A85C-5B3C-47DF-B02D-917F7FEC7D7B}" destId="{EBC8C550-DAF6-4FFE-93A6-0BFE7C9A17C6}" srcOrd="0" destOrd="0" parTransId="{A4C13975-0440-4C61-BF57-DC42AC53861B}" sibTransId="{8CB75C8F-44FF-451B-AEB6-599BDDB39975}"/>
    <dgm:cxn modelId="{2F7A95E8-11AD-423E-8601-FD6567740074}" type="presOf" srcId="{F903FDA5-BAF0-4F04-A5AD-97FDF805A7CB}" destId="{7E9CCB65-5FC6-49AF-B2EE-8C6EBFA9916A}" srcOrd="0" destOrd="0" presId="urn:microsoft.com/office/officeart/2005/8/layout/vList2"/>
    <dgm:cxn modelId="{960411F0-9177-48A6-9339-3F931A5F754E}" srcId="{7896D917-669F-4DB4-BF34-3A16C4823B32}" destId="{F1A2F5AC-CE81-4C8F-AE51-30797E66A8D1}" srcOrd="0" destOrd="0" parTransId="{0672CD4C-4070-44AD-B7C8-F098AF3455F6}" sibTransId="{8BD550E1-0F9D-42E2-8ADF-671D13BA4DE2}"/>
    <dgm:cxn modelId="{95706C9A-C6BD-4E8D-AD48-ABE578BBA38F}" type="presParOf" srcId="{A08E660E-2136-44C1-A008-DEBD3160D9EC}" destId="{E3A4823F-EF0D-4E49-AF18-129077CC08C5}" srcOrd="0" destOrd="0" presId="urn:microsoft.com/office/officeart/2005/8/layout/vList2"/>
    <dgm:cxn modelId="{6B2C74C2-EA8E-49DF-AC1E-7815FEC1C36E}" type="presParOf" srcId="{A08E660E-2136-44C1-A008-DEBD3160D9EC}" destId="{7EF49D9E-9FDE-48D6-B5E6-6DBB7C26BE35}" srcOrd="1" destOrd="0" presId="urn:microsoft.com/office/officeart/2005/8/layout/vList2"/>
    <dgm:cxn modelId="{0657951E-A2E2-4A8D-9C4F-9EA9484770A2}" type="presParOf" srcId="{A08E660E-2136-44C1-A008-DEBD3160D9EC}" destId="{A9DB2487-6384-458D-A1BA-8F0848CC04C7}" srcOrd="2" destOrd="0" presId="urn:microsoft.com/office/officeart/2005/8/layout/vList2"/>
    <dgm:cxn modelId="{C59101B9-95C6-4DC4-BBA9-663A7C4F2354}" type="presParOf" srcId="{A08E660E-2136-44C1-A008-DEBD3160D9EC}" destId="{241ECD73-2085-40B5-946E-1CCA2D314702}" srcOrd="3" destOrd="0" presId="urn:microsoft.com/office/officeart/2005/8/layout/vList2"/>
    <dgm:cxn modelId="{7A468CC5-FF4F-41EA-AE39-9F613B915E89}" type="presParOf" srcId="{A08E660E-2136-44C1-A008-DEBD3160D9EC}" destId="{AC535677-C986-4673-BEA5-CD4DCEC58A78}" srcOrd="4" destOrd="0" presId="urn:microsoft.com/office/officeart/2005/8/layout/vList2"/>
    <dgm:cxn modelId="{CDAAA9CD-C973-4B7F-957D-0BF887955CC3}" type="presParOf" srcId="{A08E660E-2136-44C1-A008-DEBD3160D9EC}" destId="{7E9CCB65-5FC6-49AF-B2EE-8C6EBFA9916A}" srcOrd="5" destOrd="0" presId="urn:microsoft.com/office/officeart/2005/8/layout/vList2"/>
    <dgm:cxn modelId="{51A96261-660A-4DEE-84C0-B7657479A5B2}" type="presParOf" srcId="{A08E660E-2136-44C1-A008-DEBD3160D9EC}" destId="{4EFDF71F-4E01-47FE-9976-D91FD040A81B}" srcOrd="6" destOrd="0" presId="urn:microsoft.com/office/officeart/2005/8/layout/vList2"/>
    <dgm:cxn modelId="{37F18E0B-634E-4342-9E35-EF90861014B1}" type="presParOf" srcId="{A08E660E-2136-44C1-A008-DEBD3160D9EC}" destId="{EC779062-FE92-44AD-871C-6987D462FFFF}" srcOrd="7" destOrd="0" presId="urn:microsoft.com/office/officeart/2005/8/layout/vList2"/>
    <dgm:cxn modelId="{F5B980B8-CC1F-44A1-AE0F-F959C972F1E4}" type="presParOf" srcId="{A08E660E-2136-44C1-A008-DEBD3160D9EC}" destId="{B17B721D-64DD-4C0F-BE55-FA9AC974AF6F}" srcOrd="8" destOrd="0" presId="urn:microsoft.com/office/officeart/2005/8/layout/vList2"/>
    <dgm:cxn modelId="{39E32A1C-672B-4512-AACC-350838F67952}" type="presParOf" srcId="{A08E660E-2136-44C1-A008-DEBD3160D9EC}" destId="{3DBAE394-7CAE-4341-93FA-9F0C29EA82B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6D917-669F-4DB4-BF34-3A16C4823B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D08F19B-1F17-494C-937A-C00DB0EBFF92}">
      <dgm:prSet phldrT="[Texto]" custT="1"/>
      <dgm:spPr/>
      <dgm:t>
        <a:bodyPr/>
        <a:lstStyle/>
        <a:p>
          <a:r>
            <a:rPr lang="pt-BR" sz="2400" dirty="0"/>
            <a:t>Precisão </a:t>
          </a:r>
        </a:p>
      </dgm:t>
    </dgm:pt>
    <dgm:pt modelId="{E2A3B4FB-69F5-43E6-B3A3-6CB2B6414F50}" type="parTrans" cxnId="{D53DC414-FF91-41F1-B6DD-1CD85161D9C0}">
      <dgm:prSet/>
      <dgm:spPr/>
      <dgm:t>
        <a:bodyPr/>
        <a:lstStyle/>
        <a:p>
          <a:endParaRPr lang="pt-BR" sz="2000"/>
        </a:p>
      </dgm:t>
    </dgm:pt>
    <dgm:pt modelId="{EFB2EF41-059F-43E7-AFF7-BD0DC4790E4A}" type="sibTrans" cxnId="{D53DC414-FF91-41F1-B6DD-1CD85161D9C0}">
      <dgm:prSet/>
      <dgm:spPr/>
      <dgm:t>
        <a:bodyPr/>
        <a:lstStyle/>
        <a:p>
          <a:endParaRPr lang="pt-BR" sz="2000"/>
        </a:p>
      </dgm:t>
    </dgm:pt>
    <dgm:pt modelId="{7374B9E3-0032-4C53-BD25-D8D9160DFE5C}">
      <dgm:prSet phldrT="[Texto]" custT="1"/>
      <dgm:spPr/>
      <dgm:t>
        <a:bodyPr/>
        <a:lstStyle/>
        <a:p>
          <a:r>
            <a:rPr lang="pt-BR" sz="2400" dirty="0"/>
            <a:t>Exatidão</a:t>
          </a:r>
          <a:r>
            <a:rPr lang="pt-BR" sz="2400" baseline="0" dirty="0"/>
            <a:t> </a:t>
          </a:r>
          <a:endParaRPr lang="pt-BR" sz="2400" dirty="0"/>
        </a:p>
      </dgm:t>
    </dgm:pt>
    <dgm:pt modelId="{CD6CF003-D2D9-49BC-B65F-96C008CC1160}" type="parTrans" cxnId="{8247F140-E496-42EC-B940-36ECA67020AF}">
      <dgm:prSet/>
      <dgm:spPr/>
      <dgm:t>
        <a:bodyPr/>
        <a:lstStyle/>
        <a:p>
          <a:endParaRPr lang="pt-BR" sz="2000"/>
        </a:p>
      </dgm:t>
    </dgm:pt>
    <dgm:pt modelId="{C5D6FBD5-DB6B-4737-9AC3-FCC7B24591AF}" type="sibTrans" cxnId="{8247F140-E496-42EC-B940-36ECA67020AF}">
      <dgm:prSet/>
      <dgm:spPr/>
      <dgm:t>
        <a:bodyPr/>
        <a:lstStyle/>
        <a:p>
          <a:endParaRPr lang="pt-BR" sz="2000"/>
        </a:p>
      </dgm:t>
    </dgm:pt>
    <dgm:pt modelId="{37D39590-090D-4C51-B7DE-A6BCCF1690B6}">
      <dgm:prSet phldrT="[Texto]" custT="1"/>
      <dgm:spPr/>
      <dgm:t>
        <a:bodyPr/>
        <a:lstStyle/>
        <a:p>
          <a:r>
            <a:rPr lang="pt-BR" sz="2000" dirty="0"/>
            <a:t>QC (alto, médio, baixo) em solvente (n=5)</a:t>
          </a:r>
        </a:p>
      </dgm:t>
    </dgm:pt>
    <dgm:pt modelId="{59BF8857-4D3E-49EE-BEFF-6A2EE0AA9CE3}" type="parTrans" cxnId="{DE32E327-7301-4496-9AE3-B25180ACD7A0}">
      <dgm:prSet/>
      <dgm:spPr/>
      <dgm:t>
        <a:bodyPr/>
        <a:lstStyle/>
        <a:p>
          <a:endParaRPr lang="pt-BR" sz="2000"/>
        </a:p>
      </dgm:t>
    </dgm:pt>
    <dgm:pt modelId="{C4B87D1E-E500-4FB5-B123-86E15F25A199}" type="sibTrans" cxnId="{DE32E327-7301-4496-9AE3-B25180ACD7A0}">
      <dgm:prSet/>
      <dgm:spPr/>
      <dgm:t>
        <a:bodyPr/>
        <a:lstStyle/>
        <a:p>
          <a:endParaRPr lang="pt-BR" sz="2000"/>
        </a:p>
      </dgm:t>
    </dgm:pt>
    <dgm:pt modelId="{86C67D59-D912-4415-867C-FF8D2AE4BDBD}">
      <dgm:prSet custT="1"/>
      <dgm:spPr/>
      <dgm:t>
        <a:bodyPr/>
        <a:lstStyle/>
        <a:p>
          <a:pPr>
            <a:buNone/>
          </a:pPr>
          <a:r>
            <a:rPr lang="pt-BR" sz="2000" dirty="0"/>
            <a:t>Recuperação (Efeito matriz) </a:t>
          </a:r>
        </a:p>
      </dgm:t>
    </dgm:pt>
    <dgm:pt modelId="{FCDF07F5-51E6-4702-83A4-08F31099C659}" type="parTrans" cxnId="{79F29887-84C3-429D-93AE-959375556112}">
      <dgm:prSet/>
      <dgm:spPr/>
      <dgm:t>
        <a:bodyPr/>
        <a:lstStyle/>
        <a:p>
          <a:endParaRPr lang="pt-BR" sz="2000"/>
        </a:p>
      </dgm:t>
    </dgm:pt>
    <dgm:pt modelId="{40EFD6C9-8DD7-41C6-86A3-74BB1E131D0E}" type="sibTrans" cxnId="{79F29887-84C3-429D-93AE-959375556112}">
      <dgm:prSet/>
      <dgm:spPr/>
      <dgm:t>
        <a:bodyPr/>
        <a:lstStyle/>
        <a:p>
          <a:endParaRPr lang="pt-BR" sz="2000"/>
        </a:p>
      </dgm:t>
    </dgm:pt>
    <dgm:pt modelId="{F3F4C5E5-5C44-4676-948D-2DE3D18883EB}">
      <dgm:prSet custT="1"/>
      <dgm:spPr/>
      <dgm:t>
        <a:bodyPr/>
        <a:lstStyle/>
        <a:p>
          <a:r>
            <a:rPr lang="pt-BR" sz="2000" dirty="0"/>
            <a:t>QC (alto, médio, baixo) em solvente (n=5)</a:t>
          </a:r>
          <a:endParaRPr lang="pt-BR" sz="2000" b="1" dirty="0"/>
        </a:p>
      </dgm:t>
    </dgm:pt>
    <dgm:pt modelId="{6CA0E35F-4556-4246-99E2-A62BA83B9D45}" type="parTrans" cxnId="{F01BE4E9-B84B-43C6-968E-DF2B5E21C043}">
      <dgm:prSet/>
      <dgm:spPr/>
      <dgm:t>
        <a:bodyPr/>
        <a:lstStyle/>
        <a:p>
          <a:endParaRPr lang="pt-BR"/>
        </a:p>
      </dgm:t>
    </dgm:pt>
    <dgm:pt modelId="{EDF739C0-4995-487D-B0C9-D8C8B153AC18}" type="sibTrans" cxnId="{F01BE4E9-B84B-43C6-968E-DF2B5E21C043}">
      <dgm:prSet/>
      <dgm:spPr/>
      <dgm:t>
        <a:bodyPr/>
        <a:lstStyle/>
        <a:p>
          <a:endParaRPr lang="pt-BR"/>
        </a:p>
      </dgm:t>
    </dgm:pt>
    <dgm:pt modelId="{16B0AF7B-4E45-47EE-80DB-5DD2DF202DF1}">
      <dgm:prSet custT="1"/>
      <dgm:spPr/>
      <dgm:t>
        <a:bodyPr/>
        <a:lstStyle/>
        <a:p>
          <a:endParaRPr lang="pt-BR" sz="2000" dirty="0"/>
        </a:p>
      </dgm:t>
    </dgm:pt>
    <dgm:pt modelId="{CBFA4DE8-581D-4FF6-81C1-1381223AACF5}" type="parTrans" cxnId="{5A031953-26D6-4B2C-8101-A7099E5AC47E}">
      <dgm:prSet/>
      <dgm:spPr/>
      <dgm:t>
        <a:bodyPr/>
        <a:lstStyle/>
        <a:p>
          <a:endParaRPr lang="pt-BR"/>
        </a:p>
      </dgm:t>
    </dgm:pt>
    <dgm:pt modelId="{7C32B865-7582-4289-AF85-660574832FED}" type="sibTrans" cxnId="{5A031953-26D6-4B2C-8101-A7099E5AC47E}">
      <dgm:prSet/>
      <dgm:spPr/>
      <dgm:t>
        <a:bodyPr/>
        <a:lstStyle/>
        <a:p>
          <a:endParaRPr lang="pt-BR"/>
        </a:p>
      </dgm:t>
    </dgm:pt>
    <dgm:pt modelId="{53F00697-B421-4C99-92A8-3BECB627D32A}">
      <dgm:prSet phldrT="[Texto]" custT="1"/>
      <dgm:spPr/>
      <dgm:t>
        <a:bodyPr/>
        <a:lstStyle/>
        <a:p>
          <a:r>
            <a:rPr lang="pt-BR" sz="2400" dirty="0"/>
            <a:t>CV ≤ 15% (LLOQ&lt;20%)</a:t>
          </a:r>
        </a:p>
      </dgm:t>
    </dgm:pt>
    <dgm:pt modelId="{B17F44C3-CD36-4CD8-9B70-2330193F8065}" type="parTrans" cxnId="{E52EFE25-20A6-4B10-A0B4-377C453645F9}">
      <dgm:prSet/>
      <dgm:spPr/>
      <dgm:t>
        <a:bodyPr/>
        <a:lstStyle/>
        <a:p>
          <a:endParaRPr lang="pt-BR"/>
        </a:p>
      </dgm:t>
    </dgm:pt>
    <dgm:pt modelId="{F6601969-639D-4296-9D89-2A937DB37C1F}" type="sibTrans" cxnId="{E52EFE25-20A6-4B10-A0B4-377C453645F9}">
      <dgm:prSet/>
      <dgm:spPr/>
      <dgm:t>
        <a:bodyPr/>
        <a:lstStyle/>
        <a:p>
          <a:endParaRPr lang="pt-BR"/>
        </a:p>
      </dgm:t>
    </dgm:pt>
    <dgm:pt modelId="{96F41093-E3A0-48BF-9EAA-1B408C07D9B5}">
      <dgm:prSet phldrT="[Texto]" custT="1"/>
      <dgm:spPr/>
      <dgm:t>
        <a:bodyPr/>
        <a:lstStyle/>
        <a:p>
          <a:r>
            <a:rPr lang="pt-BR" sz="2400" dirty="0"/>
            <a:t>QC (alto, médio, baixo) em solvente (n=5)</a:t>
          </a:r>
        </a:p>
      </dgm:t>
    </dgm:pt>
    <dgm:pt modelId="{27848D7C-C253-4366-87E0-004715102CA1}" type="parTrans" cxnId="{14822913-3210-4F1A-A7DC-C688FEB96D77}">
      <dgm:prSet/>
      <dgm:spPr/>
      <dgm:t>
        <a:bodyPr/>
        <a:lstStyle/>
        <a:p>
          <a:endParaRPr lang="pt-BR"/>
        </a:p>
      </dgm:t>
    </dgm:pt>
    <dgm:pt modelId="{F543E261-3DA4-4994-BEE5-8E58F484297C}" type="sibTrans" cxnId="{14822913-3210-4F1A-A7DC-C688FEB96D77}">
      <dgm:prSet/>
      <dgm:spPr/>
      <dgm:t>
        <a:bodyPr/>
        <a:lstStyle/>
        <a:p>
          <a:endParaRPr lang="pt-BR"/>
        </a:p>
      </dgm:t>
    </dgm:pt>
    <dgm:pt modelId="{10A5A330-82C1-4110-BABB-A84714A51BDB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2400" dirty="0"/>
            <a:t>% </a:t>
          </a:r>
          <a:r>
            <a:rPr lang="pt-BR" sz="2400" dirty="0" err="1"/>
            <a:t>Desv</a:t>
          </a:r>
          <a:r>
            <a:rPr lang="pt-BR" sz="2400" dirty="0"/>
            <a:t> ≤ 15% (LLOQ&lt;20%)</a:t>
          </a:r>
        </a:p>
      </dgm:t>
    </dgm:pt>
    <dgm:pt modelId="{45E357B9-5934-44EE-B480-5F5A4DDF617E}" type="parTrans" cxnId="{F56B6D76-239A-4DA6-8A56-9C514B82BC8D}">
      <dgm:prSet/>
      <dgm:spPr/>
      <dgm:t>
        <a:bodyPr/>
        <a:lstStyle/>
        <a:p>
          <a:endParaRPr lang="pt-BR"/>
        </a:p>
      </dgm:t>
    </dgm:pt>
    <dgm:pt modelId="{B9DC4DBE-F4CD-4D2E-A1B9-343BFE225BE8}" type="sibTrans" cxnId="{F56B6D76-239A-4DA6-8A56-9C514B82BC8D}">
      <dgm:prSet/>
      <dgm:spPr/>
      <dgm:t>
        <a:bodyPr/>
        <a:lstStyle/>
        <a:p>
          <a:endParaRPr lang="pt-BR"/>
        </a:p>
      </dgm:t>
    </dgm:pt>
    <dgm:pt modelId="{1FA78B06-B622-41A7-83A7-96A021D34DC7}">
      <dgm:prSet custT="1"/>
      <dgm:spPr/>
      <dgm:t>
        <a:bodyPr/>
        <a:lstStyle/>
        <a:p>
          <a:r>
            <a:rPr lang="pt-BR" sz="2000" b="0" dirty="0"/>
            <a:t>85% ≤ ME ≤ 115%</a:t>
          </a:r>
        </a:p>
      </dgm:t>
    </dgm:pt>
    <dgm:pt modelId="{1EBA6530-F113-4DE7-9C53-4A37056FD08B}" type="parTrans" cxnId="{3B8C5CDF-9B73-47E7-8703-4258A0D0285F}">
      <dgm:prSet/>
      <dgm:spPr/>
      <dgm:t>
        <a:bodyPr/>
        <a:lstStyle/>
        <a:p>
          <a:endParaRPr lang="pt-BR"/>
        </a:p>
      </dgm:t>
    </dgm:pt>
    <dgm:pt modelId="{4D8CE8D1-07DD-481E-91C5-C09453F14C47}" type="sibTrans" cxnId="{3B8C5CDF-9B73-47E7-8703-4258A0D0285F}">
      <dgm:prSet/>
      <dgm:spPr/>
      <dgm:t>
        <a:bodyPr/>
        <a:lstStyle/>
        <a:p>
          <a:endParaRPr lang="pt-BR"/>
        </a:p>
      </dgm:t>
    </dgm:pt>
    <dgm:pt modelId="{A08E660E-2136-44C1-A008-DEBD3160D9EC}" type="pres">
      <dgm:prSet presAssocID="{7896D917-669F-4DB4-BF34-3A16C4823B32}" presName="linear" presStyleCnt="0">
        <dgm:presLayoutVars>
          <dgm:animLvl val="lvl"/>
          <dgm:resizeHandles val="exact"/>
        </dgm:presLayoutVars>
      </dgm:prSet>
      <dgm:spPr/>
    </dgm:pt>
    <dgm:pt modelId="{E812ECCB-D799-4DB3-AD98-6A6FB10758F8}" type="pres">
      <dgm:prSet presAssocID="{ED08F19B-1F17-494C-937A-C00DB0EBFF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8DC091-6135-411A-ACB9-F6345A45A6B3}" type="pres">
      <dgm:prSet presAssocID="{ED08F19B-1F17-494C-937A-C00DB0EBFF92}" presName="childText" presStyleLbl="revTx" presStyleIdx="0" presStyleCnt="3">
        <dgm:presLayoutVars>
          <dgm:bulletEnabled val="1"/>
        </dgm:presLayoutVars>
      </dgm:prSet>
      <dgm:spPr/>
    </dgm:pt>
    <dgm:pt modelId="{CD8F9B17-9017-469D-AB52-B195E2FCED5C}" type="pres">
      <dgm:prSet presAssocID="{7374B9E3-0032-4C53-BD25-D8D9160DFE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2FC548-6E99-45E3-9020-FE874C0DF652}" type="pres">
      <dgm:prSet presAssocID="{7374B9E3-0032-4C53-BD25-D8D9160DFE5C}" presName="childText" presStyleLbl="revTx" presStyleIdx="1" presStyleCnt="3" custScaleY="119628">
        <dgm:presLayoutVars>
          <dgm:bulletEnabled val="1"/>
        </dgm:presLayoutVars>
      </dgm:prSet>
      <dgm:spPr/>
    </dgm:pt>
    <dgm:pt modelId="{84A448AA-B6B3-4FF9-B553-CC99B4E05A54}" type="pres">
      <dgm:prSet presAssocID="{86C67D59-D912-4415-867C-FF8D2AE4BDB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3529912-215E-47F8-A009-85C7EA48F6CD}" type="pres">
      <dgm:prSet presAssocID="{86C67D59-D912-4415-867C-FF8D2AE4BDBD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4822913-3210-4F1A-A7DC-C688FEB96D77}" srcId="{ED08F19B-1F17-494C-937A-C00DB0EBFF92}" destId="{96F41093-E3A0-48BF-9EAA-1B408C07D9B5}" srcOrd="0" destOrd="0" parTransId="{27848D7C-C253-4366-87E0-004715102CA1}" sibTransId="{F543E261-3DA4-4994-BEE5-8E58F484297C}"/>
    <dgm:cxn modelId="{D53DC414-FF91-41F1-B6DD-1CD85161D9C0}" srcId="{7896D917-669F-4DB4-BF34-3A16C4823B32}" destId="{ED08F19B-1F17-494C-937A-C00DB0EBFF92}" srcOrd="0" destOrd="0" parTransId="{E2A3B4FB-69F5-43E6-B3A3-6CB2B6414F50}" sibTransId="{EFB2EF41-059F-43E7-AFF7-BD0DC4790E4A}"/>
    <dgm:cxn modelId="{E52EFE25-20A6-4B10-A0B4-377C453645F9}" srcId="{ED08F19B-1F17-494C-937A-C00DB0EBFF92}" destId="{53F00697-B421-4C99-92A8-3BECB627D32A}" srcOrd="1" destOrd="0" parTransId="{B17F44C3-CD36-4CD8-9B70-2330193F8065}" sibTransId="{F6601969-639D-4296-9D89-2A937DB37C1F}"/>
    <dgm:cxn modelId="{49089A26-5879-4CCB-A9F6-DE561271C6C9}" type="presOf" srcId="{F3F4C5E5-5C44-4676-948D-2DE3D18883EB}" destId="{93529912-215E-47F8-A009-85C7EA48F6CD}" srcOrd="0" destOrd="0" presId="urn:microsoft.com/office/officeart/2005/8/layout/vList2"/>
    <dgm:cxn modelId="{DE32E327-7301-4496-9AE3-B25180ACD7A0}" srcId="{7374B9E3-0032-4C53-BD25-D8D9160DFE5C}" destId="{37D39590-090D-4C51-B7DE-A6BCCF1690B6}" srcOrd="0" destOrd="0" parTransId="{59BF8857-4D3E-49EE-BEFF-6A2EE0AA9CE3}" sibTransId="{C4B87D1E-E500-4FB5-B123-86E15F25A199}"/>
    <dgm:cxn modelId="{E47BAE28-1195-49C2-A18D-2725D0B14C03}" type="presOf" srcId="{10A5A330-82C1-4110-BABB-A84714A51BDB}" destId="{2D2FC548-6E99-45E3-9020-FE874C0DF652}" srcOrd="0" destOrd="1" presId="urn:microsoft.com/office/officeart/2005/8/layout/vList2"/>
    <dgm:cxn modelId="{98800240-492B-404E-BF03-036A5E99DFAE}" type="presOf" srcId="{86C67D59-D912-4415-867C-FF8D2AE4BDBD}" destId="{84A448AA-B6B3-4FF9-B553-CC99B4E05A54}" srcOrd="0" destOrd="0" presId="urn:microsoft.com/office/officeart/2005/8/layout/vList2"/>
    <dgm:cxn modelId="{8247F140-E496-42EC-B940-36ECA67020AF}" srcId="{7896D917-669F-4DB4-BF34-3A16C4823B32}" destId="{7374B9E3-0032-4C53-BD25-D8D9160DFE5C}" srcOrd="1" destOrd="0" parTransId="{CD6CF003-D2D9-49BC-B65F-96C008CC1160}" sibTransId="{C5D6FBD5-DB6B-4737-9AC3-FCC7B24591AF}"/>
    <dgm:cxn modelId="{4FCBD361-A4BA-4143-8574-A730439DCAE0}" type="presOf" srcId="{7896D917-669F-4DB4-BF34-3A16C4823B32}" destId="{A08E660E-2136-44C1-A008-DEBD3160D9EC}" srcOrd="0" destOrd="0" presId="urn:microsoft.com/office/officeart/2005/8/layout/vList2"/>
    <dgm:cxn modelId="{AF88F648-E539-4A9A-BBED-B43FECAF1438}" type="presOf" srcId="{37D39590-090D-4C51-B7DE-A6BCCF1690B6}" destId="{2D2FC548-6E99-45E3-9020-FE874C0DF652}" srcOrd="0" destOrd="0" presId="urn:microsoft.com/office/officeart/2005/8/layout/vList2"/>
    <dgm:cxn modelId="{EC0C6E70-845F-472D-BB2E-3FEAA7B38C8F}" type="presOf" srcId="{ED08F19B-1F17-494C-937A-C00DB0EBFF92}" destId="{E812ECCB-D799-4DB3-AD98-6A6FB10758F8}" srcOrd="0" destOrd="0" presId="urn:microsoft.com/office/officeart/2005/8/layout/vList2"/>
    <dgm:cxn modelId="{5A031953-26D6-4B2C-8101-A7099E5AC47E}" srcId="{86C67D59-D912-4415-867C-FF8D2AE4BDBD}" destId="{16B0AF7B-4E45-47EE-80DB-5DD2DF202DF1}" srcOrd="2" destOrd="0" parTransId="{CBFA4DE8-581D-4FF6-81C1-1381223AACF5}" sibTransId="{7C32B865-7582-4289-AF85-660574832FED}"/>
    <dgm:cxn modelId="{F56B6D76-239A-4DA6-8A56-9C514B82BC8D}" srcId="{7374B9E3-0032-4C53-BD25-D8D9160DFE5C}" destId="{10A5A330-82C1-4110-BABB-A84714A51BDB}" srcOrd="1" destOrd="0" parTransId="{45E357B9-5934-44EE-B480-5F5A4DDF617E}" sibTransId="{B9DC4DBE-F4CD-4D2E-A1B9-343BFE225BE8}"/>
    <dgm:cxn modelId="{132BC67C-5730-4E30-9E83-045DBAC9DE2D}" type="presOf" srcId="{7374B9E3-0032-4C53-BD25-D8D9160DFE5C}" destId="{CD8F9B17-9017-469D-AB52-B195E2FCED5C}" srcOrd="0" destOrd="0" presId="urn:microsoft.com/office/officeart/2005/8/layout/vList2"/>
    <dgm:cxn modelId="{79F29887-84C3-429D-93AE-959375556112}" srcId="{7896D917-669F-4DB4-BF34-3A16C4823B32}" destId="{86C67D59-D912-4415-867C-FF8D2AE4BDBD}" srcOrd="2" destOrd="0" parTransId="{FCDF07F5-51E6-4702-83A4-08F31099C659}" sibTransId="{40EFD6C9-8DD7-41C6-86A3-74BB1E131D0E}"/>
    <dgm:cxn modelId="{5BF9E0CE-C095-41DE-87C2-90A159481336}" type="presOf" srcId="{96F41093-E3A0-48BF-9EAA-1B408C07D9B5}" destId="{A38DC091-6135-411A-ACB9-F6345A45A6B3}" srcOrd="0" destOrd="0" presId="urn:microsoft.com/office/officeart/2005/8/layout/vList2"/>
    <dgm:cxn modelId="{3B8C5CDF-9B73-47E7-8703-4258A0D0285F}" srcId="{86C67D59-D912-4415-867C-FF8D2AE4BDBD}" destId="{1FA78B06-B622-41A7-83A7-96A021D34DC7}" srcOrd="1" destOrd="0" parTransId="{1EBA6530-F113-4DE7-9C53-4A37056FD08B}" sibTransId="{4D8CE8D1-07DD-481E-91C5-C09453F14C47}"/>
    <dgm:cxn modelId="{6569C3E0-6111-45A0-AD85-E2FB66B4C3D3}" type="presOf" srcId="{16B0AF7B-4E45-47EE-80DB-5DD2DF202DF1}" destId="{93529912-215E-47F8-A009-85C7EA48F6CD}" srcOrd="0" destOrd="2" presId="urn:microsoft.com/office/officeart/2005/8/layout/vList2"/>
    <dgm:cxn modelId="{F01BE4E9-B84B-43C6-968E-DF2B5E21C043}" srcId="{86C67D59-D912-4415-867C-FF8D2AE4BDBD}" destId="{F3F4C5E5-5C44-4676-948D-2DE3D18883EB}" srcOrd="0" destOrd="0" parTransId="{6CA0E35F-4556-4246-99E2-A62BA83B9D45}" sibTransId="{EDF739C0-4995-487D-B0C9-D8C8B153AC18}"/>
    <dgm:cxn modelId="{3E16FDF5-0F0C-4B95-9931-1D1D676568B3}" type="presOf" srcId="{1FA78B06-B622-41A7-83A7-96A021D34DC7}" destId="{93529912-215E-47F8-A009-85C7EA48F6CD}" srcOrd="0" destOrd="1" presId="urn:microsoft.com/office/officeart/2005/8/layout/vList2"/>
    <dgm:cxn modelId="{2EC735F9-4DE0-4D54-B10A-6C2A1D1615C6}" type="presOf" srcId="{53F00697-B421-4C99-92A8-3BECB627D32A}" destId="{A38DC091-6135-411A-ACB9-F6345A45A6B3}" srcOrd="0" destOrd="1" presId="urn:microsoft.com/office/officeart/2005/8/layout/vList2"/>
    <dgm:cxn modelId="{6197D62E-FEC5-4050-B4DD-58B4F0BBDBCA}" type="presParOf" srcId="{A08E660E-2136-44C1-A008-DEBD3160D9EC}" destId="{E812ECCB-D799-4DB3-AD98-6A6FB10758F8}" srcOrd="0" destOrd="0" presId="urn:microsoft.com/office/officeart/2005/8/layout/vList2"/>
    <dgm:cxn modelId="{2081C66E-8616-4B75-A6E2-D257DAD6F55A}" type="presParOf" srcId="{A08E660E-2136-44C1-A008-DEBD3160D9EC}" destId="{A38DC091-6135-411A-ACB9-F6345A45A6B3}" srcOrd="1" destOrd="0" presId="urn:microsoft.com/office/officeart/2005/8/layout/vList2"/>
    <dgm:cxn modelId="{54D0F96A-2ADC-404D-8EB4-ACDD23FFE65B}" type="presParOf" srcId="{A08E660E-2136-44C1-A008-DEBD3160D9EC}" destId="{CD8F9B17-9017-469D-AB52-B195E2FCED5C}" srcOrd="2" destOrd="0" presId="urn:microsoft.com/office/officeart/2005/8/layout/vList2"/>
    <dgm:cxn modelId="{B31342AC-3397-4F8B-9DAA-24321D53ECCE}" type="presParOf" srcId="{A08E660E-2136-44C1-A008-DEBD3160D9EC}" destId="{2D2FC548-6E99-45E3-9020-FE874C0DF652}" srcOrd="3" destOrd="0" presId="urn:microsoft.com/office/officeart/2005/8/layout/vList2"/>
    <dgm:cxn modelId="{A943476E-5AFF-4CDE-8E63-61868F39DD0C}" type="presParOf" srcId="{A08E660E-2136-44C1-A008-DEBD3160D9EC}" destId="{84A448AA-B6B3-4FF9-B553-CC99B4E05A54}" srcOrd="4" destOrd="0" presId="urn:microsoft.com/office/officeart/2005/8/layout/vList2"/>
    <dgm:cxn modelId="{8771456A-D5D9-4E67-B9BE-2C790B7E19E6}" type="presParOf" srcId="{A08E660E-2136-44C1-A008-DEBD3160D9EC}" destId="{93529912-215E-47F8-A009-85C7EA48F6C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96D917-669F-4DB4-BF34-3A16C4823B3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1A2F5AC-CE81-4C8F-AE51-30797E66A8D1}">
      <dgm:prSet/>
      <dgm:spPr/>
      <dgm:t>
        <a:bodyPr/>
        <a:lstStyle/>
        <a:p>
          <a:r>
            <a:rPr lang="pt-BR" dirty="0"/>
            <a:t>Seletividade</a:t>
          </a:r>
        </a:p>
      </dgm:t>
    </dgm:pt>
    <dgm:pt modelId="{0672CD4C-4070-44AD-B7C8-F098AF3455F6}" type="parTrans" cxnId="{960411F0-9177-48A6-9339-3F931A5F754E}">
      <dgm:prSet/>
      <dgm:spPr/>
      <dgm:t>
        <a:bodyPr/>
        <a:lstStyle/>
        <a:p>
          <a:endParaRPr lang="pt-BR"/>
        </a:p>
      </dgm:t>
    </dgm:pt>
    <dgm:pt modelId="{8BD550E1-0F9D-42E2-8ADF-671D13BA4DE2}" type="sibTrans" cxnId="{960411F0-9177-48A6-9339-3F931A5F754E}">
      <dgm:prSet/>
      <dgm:spPr/>
      <dgm:t>
        <a:bodyPr/>
        <a:lstStyle/>
        <a:p>
          <a:endParaRPr lang="pt-BR"/>
        </a:p>
      </dgm:t>
    </dgm:pt>
    <dgm:pt modelId="{25528F09-D19E-4A2C-B264-45BB3893EEC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Curvas de calibração independentes</a:t>
          </a:r>
        </a:p>
      </dgm:t>
    </dgm:pt>
    <dgm:pt modelId="{DF8F89B9-411E-42EC-ADD6-606B8B942249}" type="parTrans" cxnId="{7C6C3C80-4D45-48DD-869B-7FCF0E454AC1}">
      <dgm:prSet/>
      <dgm:spPr/>
      <dgm:t>
        <a:bodyPr/>
        <a:lstStyle/>
        <a:p>
          <a:endParaRPr lang="pt-BR"/>
        </a:p>
      </dgm:t>
    </dgm:pt>
    <dgm:pt modelId="{65D8ED79-F768-4BBF-AB93-E046808F4FCC}" type="sibTrans" cxnId="{7C6C3C80-4D45-48DD-869B-7FCF0E454AC1}">
      <dgm:prSet/>
      <dgm:spPr/>
      <dgm:t>
        <a:bodyPr/>
        <a:lstStyle/>
        <a:p>
          <a:endParaRPr lang="pt-BR"/>
        </a:p>
      </dgm:t>
    </dgm:pt>
    <dgm:pt modelId="{87C7CD6D-7ECD-4FB1-9084-F4A0E8FE0D11}">
      <dgm:prSet/>
      <dgm:spPr/>
      <dgm:t>
        <a:bodyPr/>
        <a:lstStyle/>
        <a:p>
          <a:pPr>
            <a:buNone/>
          </a:pPr>
          <a:r>
            <a:rPr lang="pt-BR" dirty="0"/>
            <a:t>Análise do solvente, branco RHE viva, branco RHE morta, e de corante (azul de metileno)</a:t>
          </a:r>
        </a:p>
      </dgm:t>
    </dgm:pt>
    <dgm:pt modelId="{7E86E9C3-A390-4962-BEB2-C5B9B4C64C61}" type="parTrans" cxnId="{068352E0-121D-487D-947D-0CEF49811F1F}">
      <dgm:prSet/>
      <dgm:spPr/>
      <dgm:t>
        <a:bodyPr/>
        <a:lstStyle/>
        <a:p>
          <a:endParaRPr lang="pt-BR"/>
        </a:p>
      </dgm:t>
    </dgm:pt>
    <dgm:pt modelId="{43F09567-F175-4137-9E39-3C9656924D02}" type="sibTrans" cxnId="{068352E0-121D-487D-947D-0CEF49811F1F}">
      <dgm:prSet/>
      <dgm:spPr/>
      <dgm:t>
        <a:bodyPr/>
        <a:lstStyle/>
        <a:p>
          <a:endParaRPr lang="pt-BR"/>
        </a:p>
      </dgm:t>
    </dgm:pt>
    <dgm:pt modelId="{2BF5BCC0-8A50-4BBF-8175-8828D7F2573B}">
      <dgm:prSet/>
      <dgm:spPr/>
      <dgm:t>
        <a:bodyPr/>
        <a:lstStyle/>
        <a:p>
          <a:r>
            <a:rPr lang="pt-BR" dirty="0"/>
            <a:t>Reprodutibilidade (</a:t>
          </a:r>
          <a:r>
            <a:rPr lang="pt-BR" dirty="0" err="1"/>
            <a:t>intra-dia</a:t>
          </a:r>
          <a:r>
            <a:rPr lang="pt-BR" dirty="0"/>
            <a:t> e </a:t>
          </a:r>
          <a:r>
            <a:rPr lang="pt-BR" dirty="0" err="1"/>
            <a:t>inter-dia</a:t>
          </a:r>
          <a:r>
            <a:rPr lang="pt-BR" dirty="0"/>
            <a:t>)</a:t>
          </a:r>
        </a:p>
      </dgm:t>
    </dgm:pt>
    <dgm:pt modelId="{130F2D5A-E3B5-4D4D-9532-5A7CEDD0948E}" type="parTrans" cxnId="{D06BEB4A-8219-49C3-A6D0-2B853FB0AFB1}">
      <dgm:prSet/>
      <dgm:spPr/>
      <dgm:t>
        <a:bodyPr/>
        <a:lstStyle/>
        <a:p>
          <a:endParaRPr lang="pt-BR"/>
        </a:p>
      </dgm:t>
    </dgm:pt>
    <dgm:pt modelId="{B07377CF-34C4-4046-BEA6-1BE5A38334FD}" type="sibTrans" cxnId="{D06BEB4A-8219-49C3-A6D0-2B853FB0AFB1}">
      <dgm:prSet/>
      <dgm:spPr/>
      <dgm:t>
        <a:bodyPr/>
        <a:lstStyle/>
        <a:p>
          <a:endParaRPr lang="pt-BR"/>
        </a:p>
      </dgm:t>
    </dgm:pt>
    <dgm:pt modelId="{1EF5F1A6-F2A0-45F5-AFED-C2C4AD40A559}">
      <dgm:prSet/>
      <dgm:spPr/>
      <dgm:t>
        <a:bodyPr/>
        <a:lstStyle/>
        <a:p>
          <a:pPr>
            <a:buNone/>
          </a:pPr>
          <a:endParaRPr lang="pt-BR" dirty="0"/>
        </a:p>
      </dgm:t>
    </dgm:pt>
    <dgm:pt modelId="{C17A1837-D347-4AE2-A00C-1F021DDE910A}" type="parTrans" cxnId="{F5B3D946-7D39-4290-9748-0A1B235428F6}">
      <dgm:prSet/>
      <dgm:spPr/>
      <dgm:t>
        <a:bodyPr/>
        <a:lstStyle/>
        <a:p>
          <a:endParaRPr lang="pt-BR"/>
        </a:p>
      </dgm:t>
    </dgm:pt>
    <dgm:pt modelId="{E4039FD4-5C5D-4DA0-A8FD-B5887EF79208}" type="sibTrans" cxnId="{F5B3D946-7D39-4290-9748-0A1B235428F6}">
      <dgm:prSet/>
      <dgm:spPr/>
      <dgm:t>
        <a:bodyPr/>
        <a:lstStyle/>
        <a:p>
          <a:endParaRPr lang="pt-BR"/>
        </a:p>
      </dgm:t>
    </dgm:pt>
    <dgm:pt modelId="{8191CE94-E6E9-41CD-8E9E-D1E03E9C8021}">
      <dgm:prSet/>
      <dgm:spPr/>
      <dgm:t>
        <a:bodyPr/>
        <a:lstStyle/>
        <a:p>
          <a:r>
            <a:rPr lang="en-US" dirty="0" err="1"/>
            <a:t>Área</a:t>
          </a:r>
          <a:r>
            <a:rPr lang="en-US" dirty="0"/>
            <a:t> </a:t>
          </a:r>
          <a:r>
            <a:rPr lang="en-US" dirty="0" err="1"/>
            <a:t>interferência</a:t>
          </a:r>
          <a:r>
            <a:rPr lang="en-US" dirty="0"/>
            <a:t> 20% da </a:t>
          </a:r>
          <a:r>
            <a:rPr lang="en-US" dirty="0" err="1"/>
            <a:t>Área</a:t>
          </a:r>
          <a:r>
            <a:rPr lang="en-US" dirty="0"/>
            <a:t> LLOQ</a:t>
          </a:r>
          <a:endParaRPr lang="pt-BR" dirty="0"/>
        </a:p>
      </dgm:t>
    </dgm:pt>
    <dgm:pt modelId="{6CF15389-D897-4300-9A72-E08E0B6EE0F4}" type="parTrans" cxnId="{7A22078D-3761-4C85-816E-FBE4BE264B95}">
      <dgm:prSet/>
      <dgm:spPr/>
      <dgm:t>
        <a:bodyPr/>
        <a:lstStyle/>
        <a:p>
          <a:endParaRPr lang="pt-BR"/>
        </a:p>
      </dgm:t>
    </dgm:pt>
    <dgm:pt modelId="{ADCE0F40-72C5-474A-B3F9-0B2D03A18BD8}" type="sibTrans" cxnId="{7A22078D-3761-4C85-816E-FBE4BE264B95}">
      <dgm:prSet/>
      <dgm:spPr/>
      <dgm:t>
        <a:bodyPr/>
        <a:lstStyle/>
        <a:p>
          <a:endParaRPr lang="pt-BR"/>
        </a:p>
      </dgm:t>
    </dgm:pt>
    <dgm:pt modelId="{4D2F9B03-682A-4925-93E2-014ECF35EB3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QC (alto, médio, baixo) em solvente (n=5)</a:t>
          </a:r>
        </a:p>
      </dgm:t>
    </dgm:pt>
    <dgm:pt modelId="{757BE6E3-27AF-44C3-922F-7D4309DB3AB3}" type="parTrans" cxnId="{826CF6AF-BDE8-415A-9704-FDADEAE11F9D}">
      <dgm:prSet/>
      <dgm:spPr/>
      <dgm:t>
        <a:bodyPr/>
        <a:lstStyle/>
        <a:p>
          <a:endParaRPr lang="pt-BR"/>
        </a:p>
      </dgm:t>
    </dgm:pt>
    <dgm:pt modelId="{3E8E2502-7417-4C68-A3DA-11357F634FA7}" type="sibTrans" cxnId="{826CF6AF-BDE8-415A-9704-FDADEAE11F9D}">
      <dgm:prSet/>
      <dgm:spPr/>
      <dgm:t>
        <a:bodyPr/>
        <a:lstStyle/>
        <a:p>
          <a:endParaRPr lang="pt-BR"/>
        </a:p>
      </dgm:t>
    </dgm:pt>
    <dgm:pt modelId="{AD802C1F-0A4F-476C-B9F7-8C0E2F8B9FD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dirty="0"/>
            <a:t>CV ≤ 15% </a:t>
          </a:r>
        </a:p>
      </dgm:t>
    </dgm:pt>
    <dgm:pt modelId="{FB2E39CF-E253-4035-A88D-AC256A42BE17}" type="parTrans" cxnId="{0DCE4A16-0B56-4A31-8358-A954952FACFC}">
      <dgm:prSet/>
      <dgm:spPr/>
      <dgm:t>
        <a:bodyPr/>
        <a:lstStyle/>
        <a:p>
          <a:endParaRPr lang="pt-BR"/>
        </a:p>
      </dgm:t>
    </dgm:pt>
    <dgm:pt modelId="{3883E8D1-98F2-498B-A208-569AD6A831A4}" type="sibTrans" cxnId="{0DCE4A16-0B56-4A31-8358-A954952FACFC}">
      <dgm:prSet/>
      <dgm:spPr/>
      <dgm:t>
        <a:bodyPr/>
        <a:lstStyle/>
        <a:p>
          <a:endParaRPr lang="pt-BR"/>
        </a:p>
      </dgm:t>
    </dgm:pt>
    <dgm:pt modelId="{B25B074B-C3BF-4F8D-92E6-D38DDAA1741D}">
      <dgm:prSet/>
      <dgm:spPr/>
      <dgm:t>
        <a:bodyPr/>
        <a:lstStyle/>
        <a:p>
          <a:r>
            <a:rPr lang="pt-BR" dirty="0"/>
            <a:t>% </a:t>
          </a:r>
          <a:r>
            <a:rPr lang="pt-BR" dirty="0" err="1"/>
            <a:t>Desv</a:t>
          </a:r>
          <a:r>
            <a:rPr lang="pt-BR" dirty="0"/>
            <a:t>≤ 15% </a:t>
          </a:r>
        </a:p>
      </dgm:t>
    </dgm:pt>
    <dgm:pt modelId="{4EA18C57-AC04-4B19-940C-189599046C5A}" type="parTrans" cxnId="{87172512-72AB-49C1-AB61-7529C45B59AB}">
      <dgm:prSet/>
      <dgm:spPr/>
      <dgm:t>
        <a:bodyPr/>
        <a:lstStyle/>
        <a:p>
          <a:endParaRPr lang="pt-BR"/>
        </a:p>
      </dgm:t>
    </dgm:pt>
    <dgm:pt modelId="{26AD9FBD-99B8-4065-B440-15C5B58CF6EA}" type="sibTrans" cxnId="{87172512-72AB-49C1-AB61-7529C45B59AB}">
      <dgm:prSet/>
      <dgm:spPr/>
      <dgm:t>
        <a:bodyPr/>
        <a:lstStyle/>
        <a:p>
          <a:endParaRPr lang="pt-BR"/>
        </a:p>
      </dgm:t>
    </dgm:pt>
    <dgm:pt modelId="{A08E660E-2136-44C1-A008-DEBD3160D9EC}" type="pres">
      <dgm:prSet presAssocID="{7896D917-669F-4DB4-BF34-3A16C4823B32}" presName="linear" presStyleCnt="0">
        <dgm:presLayoutVars>
          <dgm:animLvl val="lvl"/>
          <dgm:resizeHandles val="exact"/>
        </dgm:presLayoutVars>
      </dgm:prSet>
      <dgm:spPr/>
    </dgm:pt>
    <dgm:pt modelId="{E3A4823F-EF0D-4E49-AF18-129077CC08C5}" type="pres">
      <dgm:prSet presAssocID="{F1A2F5AC-CE81-4C8F-AE51-30797E66A8D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F49D9E-9FDE-48D6-B5E6-6DBB7C26BE35}" type="pres">
      <dgm:prSet presAssocID="{F1A2F5AC-CE81-4C8F-AE51-30797E66A8D1}" presName="childText" presStyleLbl="revTx" presStyleIdx="0" presStyleCnt="2">
        <dgm:presLayoutVars>
          <dgm:bulletEnabled val="1"/>
        </dgm:presLayoutVars>
      </dgm:prSet>
      <dgm:spPr/>
    </dgm:pt>
    <dgm:pt modelId="{A9DB2487-6384-458D-A1BA-8F0848CC04C7}" type="pres">
      <dgm:prSet presAssocID="{2BF5BCC0-8A50-4BBF-8175-8828D7F2573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41ECD73-2085-40B5-946E-1CCA2D314702}" type="pres">
      <dgm:prSet presAssocID="{2BF5BCC0-8A50-4BBF-8175-8828D7F2573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C71B40C-6944-4CE7-AD6B-473C7D63B2C2}" type="presOf" srcId="{4D2F9B03-682A-4925-93E2-014ECF35EB3F}" destId="{241ECD73-2085-40B5-946E-1CCA2D314702}" srcOrd="0" destOrd="1" presId="urn:microsoft.com/office/officeart/2005/8/layout/vList2"/>
    <dgm:cxn modelId="{87172512-72AB-49C1-AB61-7529C45B59AB}" srcId="{2BF5BCC0-8A50-4BBF-8175-8828D7F2573B}" destId="{B25B074B-C3BF-4F8D-92E6-D38DDAA1741D}" srcOrd="3" destOrd="0" parTransId="{4EA18C57-AC04-4B19-940C-189599046C5A}" sibTransId="{26AD9FBD-99B8-4065-B440-15C5B58CF6EA}"/>
    <dgm:cxn modelId="{0DCE4A16-0B56-4A31-8358-A954952FACFC}" srcId="{2BF5BCC0-8A50-4BBF-8175-8828D7F2573B}" destId="{AD802C1F-0A4F-476C-B9F7-8C0E2F8B9FDF}" srcOrd="2" destOrd="0" parTransId="{FB2E39CF-E253-4035-A88D-AC256A42BE17}" sibTransId="{3883E8D1-98F2-498B-A208-569AD6A831A4}"/>
    <dgm:cxn modelId="{45B75F23-7B69-4DD7-8894-FCB97FED253A}" type="presOf" srcId="{AD802C1F-0A4F-476C-B9F7-8C0E2F8B9FDF}" destId="{241ECD73-2085-40B5-946E-1CCA2D314702}" srcOrd="0" destOrd="2" presId="urn:microsoft.com/office/officeart/2005/8/layout/vList2"/>
    <dgm:cxn modelId="{3F5F1C60-4841-4A4B-8952-5D21C9692965}" type="presOf" srcId="{2BF5BCC0-8A50-4BBF-8175-8828D7F2573B}" destId="{A9DB2487-6384-458D-A1BA-8F0848CC04C7}" srcOrd="0" destOrd="0" presId="urn:microsoft.com/office/officeart/2005/8/layout/vList2"/>
    <dgm:cxn modelId="{C3A4B160-6E42-4FC1-A455-7A172DD4993A}" type="presOf" srcId="{1EF5F1A6-F2A0-45F5-AFED-C2C4AD40A559}" destId="{7EF49D9E-9FDE-48D6-B5E6-6DBB7C26BE35}" srcOrd="0" destOrd="2" presId="urn:microsoft.com/office/officeart/2005/8/layout/vList2"/>
    <dgm:cxn modelId="{4FCBD361-A4BA-4143-8574-A730439DCAE0}" type="presOf" srcId="{7896D917-669F-4DB4-BF34-3A16C4823B32}" destId="{A08E660E-2136-44C1-A008-DEBD3160D9EC}" srcOrd="0" destOrd="0" presId="urn:microsoft.com/office/officeart/2005/8/layout/vList2"/>
    <dgm:cxn modelId="{3A0C8B66-1839-4A82-9D84-B2B0BCE7E19C}" type="presOf" srcId="{B25B074B-C3BF-4F8D-92E6-D38DDAA1741D}" destId="{241ECD73-2085-40B5-946E-1CCA2D314702}" srcOrd="0" destOrd="3" presId="urn:microsoft.com/office/officeart/2005/8/layout/vList2"/>
    <dgm:cxn modelId="{F5B3D946-7D39-4290-9748-0A1B235428F6}" srcId="{F1A2F5AC-CE81-4C8F-AE51-30797E66A8D1}" destId="{1EF5F1A6-F2A0-45F5-AFED-C2C4AD40A559}" srcOrd="2" destOrd="0" parTransId="{C17A1837-D347-4AE2-A00C-1F021DDE910A}" sibTransId="{E4039FD4-5C5D-4DA0-A8FD-B5887EF79208}"/>
    <dgm:cxn modelId="{D06BEB4A-8219-49C3-A6D0-2B853FB0AFB1}" srcId="{7896D917-669F-4DB4-BF34-3A16C4823B32}" destId="{2BF5BCC0-8A50-4BBF-8175-8828D7F2573B}" srcOrd="1" destOrd="0" parTransId="{130F2D5A-E3B5-4D4D-9532-5A7CEDD0948E}" sibTransId="{B07377CF-34C4-4046-BEA6-1BE5A38334FD}"/>
    <dgm:cxn modelId="{59D25D79-4B57-48A7-847F-35362046F999}" type="presOf" srcId="{25528F09-D19E-4A2C-B264-45BB3893EEC3}" destId="{241ECD73-2085-40B5-946E-1CCA2D314702}" srcOrd="0" destOrd="0" presId="urn:microsoft.com/office/officeart/2005/8/layout/vList2"/>
    <dgm:cxn modelId="{7C6C3C80-4D45-48DD-869B-7FCF0E454AC1}" srcId="{2BF5BCC0-8A50-4BBF-8175-8828D7F2573B}" destId="{25528F09-D19E-4A2C-B264-45BB3893EEC3}" srcOrd="0" destOrd="0" parTransId="{DF8F89B9-411E-42EC-ADD6-606B8B942249}" sibTransId="{65D8ED79-F768-4BBF-AB93-E046808F4FCC}"/>
    <dgm:cxn modelId="{7A22078D-3761-4C85-816E-FBE4BE264B95}" srcId="{F1A2F5AC-CE81-4C8F-AE51-30797E66A8D1}" destId="{8191CE94-E6E9-41CD-8E9E-D1E03E9C8021}" srcOrd="1" destOrd="0" parTransId="{6CF15389-D897-4300-9A72-E08E0B6EE0F4}" sibTransId="{ADCE0F40-72C5-474A-B3F9-0B2D03A18BD8}"/>
    <dgm:cxn modelId="{4610D595-2D62-41C3-8100-ED2914D040FA}" type="presOf" srcId="{87C7CD6D-7ECD-4FB1-9084-F4A0E8FE0D11}" destId="{7EF49D9E-9FDE-48D6-B5E6-6DBB7C26BE35}" srcOrd="0" destOrd="0" presId="urn:microsoft.com/office/officeart/2005/8/layout/vList2"/>
    <dgm:cxn modelId="{8FFDB39D-D0EA-4035-AD87-7C9EAD5F677C}" type="presOf" srcId="{F1A2F5AC-CE81-4C8F-AE51-30797E66A8D1}" destId="{E3A4823F-EF0D-4E49-AF18-129077CC08C5}" srcOrd="0" destOrd="0" presId="urn:microsoft.com/office/officeart/2005/8/layout/vList2"/>
    <dgm:cxn modelId="{826CF6AF-BDE8-415A-9704-FDADEAE11F9D}" srcId="{2BF5BCC0-8A50-4BBF-8175-8828D7F2573B}" destId="{4D2F9B03-682A-4925-93E2-014ECF35EB3F}" srcOrd="1" destOrd="0" parTransId="{757BE6E3-27AF-44C3-922F-7D4309DB3AB3}" sibTransId="{3E8E2502-7417-4C68-A3DA-11357F634FA7}"/>
    <dgm:cxn modelId="{CA7B7BC0-91F1-4568-91FE-46D86B447709}" type="presOf" srcId="{8191CE94-E6E9-41CD-8E9E-D1E03E9C8021}" destId="{7EF49D9E-9FDE-48D6-B5E6-6DBB7C26BE35}" srcOrd="0" destOrd="1" presId="urn:microsoft.com/office/officeart/2005/8/layout/vList2"/>
    <dgm:cxn modelId="{068352E0-121D-487D-947D-0CEF49811F1F}" srcId="{F1A2F5AC-CE81-4C8F-AE51-30797E66A8D1}" destId="{87C7CD6D-7ECD-4FB1-9084-F4A0E8FE0D11}" srcOrd="0" destOrd="0" parTransId="{7E86E9C3-A390-4962-BEB2-C5B9B4C64C61}" sibTransId="{43F09567-F175-4137-9E39-3C9656924D02}"/>
    <dgm:cxn modelId="{960411F0-9177-48A6-9339-3F931A5F754E}" srcId="{7896D917-669F-4DB4-BF34-3A16C4823B32}" destId="{F1A2F5AC-CE81-4C8F-AE51-30797E66A8D1}" srcOrd="0" destOrd="0" parTransId="{0672CD4C-4070-44AD-B7C8-F098AF3455F6}" sibTransId="{8BD550E1-0F9D-42E2-8ADF-671D13BA4DE2}"/>
    <dgm:cxn modelId="{95706C9A-C6BD-4E8D-AD48-ABE578BBA38F}" type="presParOf" srcId="{A08E660E-2136-44C1-A008-DEBD3160D9EC}" destId="{E3A4823F-EF0D-4E49-AF18-129077CC08C5}" srcOrd="0" destOrd="0" presId="urn:microsoft.com/office/officeart/2005/8/layout/vList2"/>
    <dgm:cxn modelId="{6B2C74C2-EA8E-49DF-AC1E-7815FEC1C36E}" type="presParOf" srcId="{A08E660E-2136-44C1-A008-DEBD3160D9EC}" destId="{7EF49D9E-9FDE-48D6-B5E6-6DBB7C26BE35}" srcOrd="1" destOrd="0" presId="urn:microsoft.com/office/officeart/2005/8/layout/vList2"/>
    <dgm:cxn modelId="{0657951E-A2E2-4A8D-9C4F-9EA9484770A2}" type="presParOf" srcId="{A08E660E-2136-44C1-A008-DEBD3160D9EC}" destId="{A9DB2487-6384-458D-A1BA-8F0848CC04C7}" srcOrd="2" destOrd="0" presId="urn:microsoft.com/office/officeart/2005/8/layout/vList2"/>
    <dgm:cxn modelId="{C59101B9-95C6-4DC4-BBA9-663A7C4F2354}" type="presParOf" srcId="{A08E660E-2136-44C1-A008-DEBD3160D9EC}" destId="{241ECD73-2085-40B5-946E-1CCA2D31470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2ECCB-D799-4DB3-AD98-6A6FB10758F8}">
      <dsp:nvSpPr>
        <dsp:cNvPr id="0" name=""/>
        <dsp:cNvSpPr/>
      </dsp:nvSpPr>
      <dsp:spPr>
        <a:xfrm>
          <a:off x="0" y="3451"/>
          <a:ext cx="4953000" cy="459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Sistema analítico</a:t>
          </a:r>
        </a:p>
      </dsp:txBody>
      <dsp:txXfrm>
        <a:off x="22427" y="25878"/>
        <a:ext cx="4908146" cy="414561"/>
      </dsp:txXfrm>
    </dsp:sp>
    <dsp:sp modelId="{AC4009C1-AEE4-4B83-8AC1-8B93BE77C149}">
      <dsp:nvSpPr>
        <dsp:cNvPr id="0" name=""/>
        <dsp:cNvSpPr/>
      </dsp:nvSpPr>
      <dsp:spPr>
        <a:xfrm>
          <a:off x="0" y="462867"/>
          <a:ext cx="4953000" cy="392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HPLC com UV</a:t>
          </a:r>
        </a:p>
      </dsp:txBody>
      <dsp:txXfrm>
        <a:off x="0" y="462867"/>
        <a:ext cx="4953000" cy="392974"/>
      </dsp:txXfrm>
    </dsp:sp>
    <dsp:sp modelId="{CD8F9B17-9017-469D-AB52-B195E2FCED5C}">
      <dsp:nvSpPr>
        <dsp:cNvPr id="0" name=""/>
        <dsp:cNvSpPr/>
      </dsp:nvSpPr>
      <dsp:spPr>
        <a:xfrm>
          <a:off x="0" y="855842"/>
          <a:ext cx="4953000" cy="459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Tipo de coluna</a:t>
          </a:r>
        </a:p>
      </dsp:txBody>
      <dsp:txXfrm>
        <a:off x="22427" y="878269"/>
        <a:ext cx="4908146" cy="414561"/>
      </dsp:txXfrm>
    </dsp:sp>
    <dsp:sp modelId="{2D2FC548-6E99-45E3-9020-FE874C0DF652}">
      <dsp:nvSpPr>
        <dsp:cNvPr id="0" name=""/>
        <dsp:cNvSpPr/>
      </dsp:nvSpPr>
      <dsp:spPr>
        <a:xfrm>
          <a:off x="0" y="1315258"/>
          <a:ext cx="4953000" cy="361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C18</a:t>
          </a:r>
        </a:p>
      </dsp:txBody>
      <dsp:txXfrm>
        <a:off x="0" y="1315258"/>
        <a:ext cx="4953000" cy="361805"/>
      </dsp:txXfrm>
    </dsp:sp>
    <dsp:sp modelId="{6AD02DCE-CD94-4B99-B009-EBC020ABF878}">
      <dsp:nvSpPr>
        <dsp:cNvPr id="0" name=""/>
        <dsp:cNvSpPr/>
      </dsp:nvSpPr>
      <dsp:spPr>
        <a:xfrm>
          <a:off x="0" y="1677063"/>
          <a:ext cx="4953000" cy="459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Fluxo</a:t>
          </a:r>
        </a:p>
      </dsp:txBody>
      <dsp:txXfrm>
        <a:off x="22427" y="1699490"/>
        <a:ext cx="4908146" cy="414561"/>
      </dsp:txXfrm>
    </dsp:sp>
    <dsp:sp modelId="{2DA2ADF3-7CAC-44A1-9F2A-7390C8BE25EE}">
      <dsp:nvSpPr>
        <dsp:cNvPr id="0" name=""/>
        <dsp:cNvSpPr/>
      </dsp:nvSpPr>
      <dsp:spPr>
        <a:xfrm>
          <a:off x="0" y="2136479"/>
          <a:ext cx="4953000" cy="360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1 ml/min</a:t>
          </a:r>
        </a:p>
      </dsp:txBody>
      <dsp:txXfrm>
        <a:off x="0" y="2136479"/>
        <a:ext cx="4953000" cy="360970"/>
      </dsp:txXfrm>
    </dsp:sp>
    <dsp:sp modelId="{E426E829-FF8C-440A-9F25-4BF547368FFF}">
      <dsp:nvSpPr>
        <dsp:cNvPr id="0" name=""/>
        <dsp:cNvSpPr/>
      </dsp:nvSpPr>
      <dsp:spPr>
        <a:xfrm>
          <a:off x="0" y="2497449"/>
          <a:ext cx="4953000" cy="4594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Fase móvel</a:t>
          </a:r>
        </a:p>
      </dsp:txBody>
      <dsp:txXfrm>
        <a:off x="22427" y="2519876"/>
        <a:ext cx="4908146" cy="414561"/>
      </dsp:txXfrm>
    </dsp:sp>
    <dsp:sp modelId="{E6C296BC-B078-4400-8C5B-8F5358B425BF}">
      <dsp:nvSpPr>
        <dsp:cNvPr id="0" name=""/>
        <dsp:cNvSpPr/>
      </dsp:nvSpPr>
      <dsp:spPr>
        <a:xfrm>
          <a:off x="0" y="2956865"/>
          <a:ext cx="4953000" cy="2158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H20 (solvente A) / </a:t>
          </a:r>
          <a:r>
            <a:rPr lang="pt-BR" sz="2000" kern="1200" dirty="0" err="1"/>
            <a:t>Acetonitrila</a:t>
          </a:r>
          <a:r>
            <a:rPr lang="pt-BR" sz="2000" kern="1200" dirty="0"/>
            <a:t> (solvente B)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b="1" kern="1200" dirty="0"/>
            <a:t>Gradiente (minutos) 	A%	B%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800" kern="1200" dirty="0"/>
            <a:t>0				100	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800" kern="1200" dirty="0"/>
            <a:t>3				0	100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800" kern="1200" dirty="0"/>
            <a:t>6				0	100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800" kern="1200" dirty="0"/>
            <a:t>6.1			100	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800" kern="1200" dirty="0"/>
            <a:t>10			100	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2000" kern="1200" dirty="0"/>
        </a:p>
      </dsp:txBody>
      <dsp:txXfrm>
        <a:off x="0" y="2956865"/>
        <a:ext cx="4953000" cy="2158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4823F-EF0D-4E49-AF18-129077CC08C5}">
      <dsp:nvSpPr>
        <dsp:cNvPr id="0" name=""/>
        <dsp:cNvSpPr/>
      </dsp:nvSpPr>
      <dsp:spPr>
        <a:xfrm>
          <a:off x="0" y="34274"/>
          <a:ext cx="509587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Tempo de corrida</a:t>
          </a:r>
        </a:p>
      </dsp:txBody>
      <dsp:txXfrm>
        <a:off x="28100" y="62374"/>
        <a:ext cx="5039676" cy="519439"/>
      </dsp:txXfrm>
    </dsp:sp>
    <dsp:sp modelId="{7EF49D9E-9FDE-48D6-B5E6-6DBB7C26BE35}">
      <dsp:nvSpPr>
        <dsp:cNvPr id="0" name=""/>
        <dsp:cNvSpPr/>
      </dsp:nvSpPr>
      <dsp:spPr>
        <a:xfrm>
          <a:off x="0" y="609914"/>
          <a:ext cx="509587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kern="1200" dirty="0"/>
            <a:t>10 minutos</a:t>
          </a:r>
        </a:p>
      </dsp:txBody>
      <dsp:txXfrm>
        <a:off x="0" y="609914"/>
        <a:ext cx="5095876" cy="397440"/>
      </dsp:txXfrm>
    </dsp:sp>
    <dsp:sp modelId="{A9DB2487-6384-458D-A1BA-8F0848CC04C7}">
      <dsp:nvSpPr>
        <dsp:cNvPr id="0" name=""/>
        <dsp:cNvSpPr/>
      </dsp:nvSpPr>
      <dsp:spPr>
        <a:xfrm>
          <a:off x="0" y="1007354"/>
          <a:ext cx="509587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Temperatura </a:t>
          </a:r>
          <a:r>
            <a:rPr lang="pt-BR" sz="2400" kern="1200" dirty="0"/>
            <a:t>da amostra</a:t>
          </a:r>
        </a:p>
      </dsp:txBody>
      <dsp:txXfrm>
        <a:off x="28100" y="1035454"/>
        <a:ext cx="5039676" cy="519439"/>
      </dsp:txXfrm>
    </dsp:sp>
    <dsp:sp modelId="{241ECD73-2085-40B5-946E-1CCA2D314702}">
      <dsp:nvSpPr>
        <dsp:cNvPr id="0" name=""/>
        <dsp:cNvSpPr/>
      </dsp:nvSpPr>
      <dsp:spPr>
        <a:xfrm>
          <a:off x="0" y="1582993"/>
          <a:ext cx="509587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kern="1200" dirty="0"/>
            <a:t>Temperatura ambiente</a:t>
          </a:r>
        </a:p>
      </dsp:txBody>
      <dsp:txXfrm>
        <a:off x="0" y="1582993"/>
        <a:ext cx="5095876" cy="397440"/>
      </dsp:txXfrm>
    </dsp:sp>
    <dsp:sp modelId="{AC535677-C986-4673-BEA5-CD4DCEC58A78}">
      <dsp:nvSpPr>
        <dsp:cNvPr id="0" name=""/>
        <dsp:cNvSpPr/>
      </dsp:nvSpPr>
      <dsp:spPr>
        <a:xfrm>
          <a:off x="0" y="1980433"/>
          <a:ext cx="509587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Volume de injeção</a:t>
          </a:r>
        </a:p>
      </dsp:txBody>
      <dsp:txXfrm>
        <a:off x="28100" y="2008533"/>
        <a:ext cx="5039676" cy="519439"/>
      </dsp:txXfrm>
    </dsp:sp>
    <dsp:sp modelId="{7E9CCB65-5FC6-49AF-B2EE-8C6EBFA9916A}">
      <dsp:nvSpPr>
        <dsp:cNvPr id="0" name=""/>
        <dsp:cNvSpPr/>
      </dsp:nvSpPr>
      <dsp:spPr>
        <a:xfrm>
          <a:off x="0" y="2556073"/>
          <a:ext cx="509587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kern="1200" dirty="0"/>
            <a:t>10 </a:t>
          </a:r>
          <a:r>
            <a:rPr lang="pt-BR" sz="1900" kern="1200" dirty="0" err="1"/>
            <a:t>uL</a:t>
          </a:r>
          <a:endParaRPr lang="pt-BR" sz="1900" kern="1200" dirty="0"/>
        </a:p>
      </dsp:txBody>
      <dsp:txXfrm>
        <a:off x="0" y="2556073"/>
        <a:ext cx="5095876" cy="397440"/>
      </dsp:txXfrm>
    </dsp:sp>
    <dsp:sp modelId="{4EFDF71F-4E01-47FE-9976-D91FD040A81B}">
      <dsp:nvSpPr>
        <dsp:cNvPr id="0" name=""/>
        <dsp:cNvSpPr/>
      </dsp:nvSpPr>
      <dsp:spPr>
        <a:xfrm>
          <a:off x="0" y="2953513"/>
          <a:ext cx="509587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Tempo de retenção do </a:t>
          </a:r>
          <a:r>
            <a:rPr lang="pt-BR" sz="2400" kern="1200" dirty="0" err="1"/>
            <a:t>Formazam</a:t>
          </a:r>
          <a:endParaRPr lang="pt-BR" sz="2400" kern="1200" dirty="0"/>
        </a:p>
      </dsp:txBody>
      <dsp:txXfrm>
        <a:off x="28100" y="2981613"/>
        <a:ext cx="5039676" cy="519439"/>
      </dsp:txXfrm>
    </dsp:sp>
    <dsp:sp modelId="{EC779062-FE92-44AD-871C-6987D462FFFF}">
      <dsp:nvSpPr>
        <dsp:cNvPr id="0" name=""/>
        <dsp:cNvSpPr/>
      </dsp:nvSpPr>
      <dsp:spPr>
        <a:xfrm>
          <a:off x="0" y="3529153"/>
          <a:ext cx="509587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kern="1200" dirty="0"/>
            <a:t>5.4 minutos</a:t>
          </a:r>
        </a:p>
      </dsp:txBody>
      <dsp:txXfrm>
        <a:off x="0" y="3529153"/>
        <a:ext cx="5095876" cy="397440"/>
      </dsp:txXfrm>
    </dsp:sp>
    <dsp:sp modelId="{B17B721D-64DD-4C0F-BE55-FA9AC974AF6F}">
      <dsp:nvSpPr>
        <dsp:cNvPr id="0" name=""/>
        <dsp:cNvSpPr/>
      </dsp:nvSpPr>
      <dsp:spPr>
        <a:xfrm>
          <a:off x="0" y="3926594"/>
          <a:ext cx="509587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Detecção</a:t>
          </a:r>
        </a:p>
      </dsp:txBody>
      <dsp:txXfrm>
        <a:off x="28100" y="3954694"/>
        <a:ext cx="5039676" cy="519439"/>
      </dsp:txXfrm>
    </dsp:sp>
    <dsp:sp modelId="{3DBAE394-7CAE-4341-93FA-9F0C29EA82B3}">
      <dsp:nvSpPr>
        <dsp:cNvPr id="0" name=""/>
        <dsp:cNvSpPr/>
      </dsp:nvSpPr>
      <dsp:spPr>
        <a:xfrm>
          <a:off x="0" y="4502234"/>
          <a:ext cx="509587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900" kern="1200" dirty="0"/>
            <a:t>555 </a:t>
          </a:r>
          <a:r>
            <a:rPr lang="pt-BR" sz="1900" kern="1200" dirty="0" err="1"/>
            <a:t>nm</a:t>
          </a:r>
          <a:endParaRPr lang="pt-BR" sz="1900" kern="1200" dirty="0"/>
        </a:p>
      </dsp:txBody>
      <dsp:txXfrm>
        <a:off x="0" y="4502234"/>
        <a:ext cx="5095876" cy="397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2ECCB-D799-4DB3-AD98-6A6FB10758F8}">
      <dsp:nvSpPr>
        <dsp:cNvPr id="0" name=""/>
        <dsp:cNvSpPr/>
      </dsp:nvSpPr>
      <dsp:spPr>
        <a:xfrm>
          <a:off x="0" y="8140"/>
          <a:ext cx="49530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Precisão </a:t>
          </a:r>
        </a:p>
      </dsp:txBody>
      <dsp:txXfrm>
        <a:off x="30157" y="38297"/>
        <a:ext cx="4892686" cy="557446"/>
      </dsp:txXfrm>
    </dsp:sp>
    <dsp:sp modelId="{A38DC091-6135-411A-ACB9-F6345A45A6B3}">
      <dsp:nvSpPr>
        <dsp:cNvPr id="0" name=""/>
        <dsp:cNvSpPr/>
      </dsp:nvSpPr>
      <dsp:spPr>
        <a:xfrm>
          <a:off x="0" y="625900"/>
          <a:ext cx="4953000" cy="1161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/>
            <a:t>QC (alto, médio, baixo) em solvente (n=5)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400" kern="1200" dirty="0"/>
            <a:t>CV ≤ 15% (LLOQ&lt;20%)</a:t>
          </a:r>
        </a:p>
      </dsp:txBody>
      <dsp:txXfrm>
        <a:off x="0" y="625900"/>
        <a:ext cx="4953000" cy="1161270"/>
      </dsp:txXfrm>
    </dsp:sp>
    <dsp:sp modelId="{CD8F9B17-9017-469D-AB52-B195E2FCED5C}">
      <dsp:nvSpPr>
        <dsp:cNvPr id="0" name=""/>
        <dsp:cNvSpPr/>
      </dsp:nvSpPr>
      <dsp:spPr>
        <a:xfrm>
          <a:off x="0" y="1787170"/>
          <a:ext cx="49530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Exatidão</a:t>
          </a:r>
          <a:r>
            <a:rPr lang="pt-BR" sz="2400" kern="1200" baseline="0" dirty="0"/>
            <a:t> </a:t>
          </a:r>
          <a:endParaRPr lang="pt-BR" sz="2400" kern="1200" dirty="0"/>
        </a:p>
      </dsp:txBody>
      <dsp:txXfrm>
        <a:off x="30157" y="1817327"/>
        <a:ext cx="4892686" cy="557446"/>
      </dsp:txXfrm>
    </dsp:sp>
    <dsp:sp modelId="{2D2FC548-6E99-45E3-9020-FE874C0DF652}">
      <dsp:nvSpPr>
        <dsp:cNvPr id="0" name=""/>
        <dsp:cNvSpPr/>
      </dsp:nvSpPr>
      <dsp:spPr>
        <a:xfrm>
          <a:off x="0" y="2404930"/>
          <a:ext cx="4953000" cy="87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QC (alto, médio, baixo) em solvente (n=5)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pt-BR" sz="2400" kern="1200" dirty="0"/>
            <a:t>% </a:t>
          </a:r>
          <a:r>
            <a:rPr lang="pt-BR" sz="2400" kern="1200" dirty="0" err="1"/>
            <a:t>Desv</a:t>
          </a:r>
          <a:r>
            <a:rPr lang="pt-BR" sz="2400" kern="1200" dirty="0"/>
            <a:t> ≤ 15% (LLOQ&lt;20%)</a:t>
          </a:r>
        </a:p>
      </dsp:txBody>
      <dsp:txXfrm>
        <a:off x="0" y="2404930"/>
        <a:ext cx="4953000" cy="878467"/>
      </dsp:txXfrm>
    </dsp:sp>
    <dsp:sp modelId="{84A448AA-B6B3-4FF9-B553-CC99B4E05A54}">
      <dsp:nvSpPr>
        <dsp:cNvPr id="0" name=""/>
        <dsp:cNvSpPr/>
      </dsp:nvSpPr>
      <dsp:spPr>
        <a:xfrm>
          <a:off x="0" y="3283397"/>
          <a:ext cx="4953000" cy="617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Recuperação (Efeito matriz) </a:t>
          </a:r>
        </a:p>
      </dsp:txBody>
      <dsp:txXfrm>
        <a:off x="30157" y="3313554"/>
        <a:ext cx="4892686" cy="557446"/>
      </dsp:txXfrm>
    </dsp:sp>
    <dsp:sp modelId="{93529912-215E-47F8-A009-85C7EA48F6CD}">
      <dsp:nvSpPr>
        <dsp:cNvPr id="0" name=""/>
        <dsp:cNvSpPr/>
      </dsp:nvSpPr>
      <dsp:spPr>
        <a:xfrm>
          <a:off x="0" y="3901157"/>
          <a:ext cx="4953000" cy="1024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58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QC (alto, médio, baixo) em solvente (n=5)</a:t>
          </a:r>
          <a:endParaRPr lang="pt-BR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b="0" kern="1200" dirty="0"/>
            <a:t>85% ≤ ME ≤ 115%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2000" kern="1200" dirty="0"/>
        </a:p>
      </dsp:txBody>
      <dsp:txXfrm>
        <a:off x="0" y="3901157"/>
        <a:ext cx="4953000" cy="1024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4823F-EF0D-4E49-AF18-129077CC08C5}">
      <dsp:nvSpPr>
        <dsp:cNvPr id="0" name=""/>
        <dsp:cNvSpPr/>
      </dsp:nvSpPr>
      <dsp:spPr>
        <a:xfrm>
          <a:off x="0" y="88619"/>
          <a:ext cx="5095876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Seletividade</a:t>
          </a:r>
        </a:p>
      </dsp:txBody>
      <dsp:txXfrm>
        <a:off x="50420" y="139039"/>
        <a:ext cx="4995036" cy="932014"/>
      </dsp:txXfrm>
    </dsp:sp>
    <dsp:sp modelId="{7EF49D9E-9FDE-48D6-B5E6-6DBB7C26BE35}">
      <dsp:nvSpPr>
        <dsp:cNvPr id="0" name=""/>
        <dsp:cNvSpPr/>
      </dsp:nvSpPr>
      <dsp:spPr>
        <a:xfrm>
          <a:off x="0" y="1121473"/>
          <a:ext cx="5095876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2000" kern="1200" dirty="0"/>
            <a:t>Análise do solvente, branco RHE viva, branco RHE morta, e de corante (azul de metileno)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 err="1"/>
            <a:t>Área</a:t>
          </a:r>
          <a:r>
            <a:rPr lang="en-US" sz="2000" kern="1200" dirty="0"/>
            <a:t> </a:t>
          </a:r>
          <a:r>
            <a:rPr lang="en-US" sz="2000" kern="1200" dirty="0" err="1"/>
            <a:t>interferência</a:t>
          </a:r>
          <a:r>
            <a:rPr lang="en-US" sz="2000" kern="1200" dirty="0"/>
            <a:t> 20% da </a:t>
          </a:r>
          <a:r>
            <a:rPr lang="en-US" sz="2000" kern="1200" dirty="0" err="1"/>
            <a:t>Área</a:t>
          </a:r>
          <a:r>
            <a:rPr lang="en-US" sz="2000" kern="1200" dirty="0"/>
            <a:t> LLOQ</a:t>
          </a:r>
          <a:endParaRPr lang="pt-B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pt-BR" sz="2000" kern="1200" dirty="0"/>
        </a:p>
      </dsp:txBody>
      <dsp:txXfrm>
        <a:off x="0" y="1121473"/>
        <a:ext cx="5095876" cy="1318590"/>
      </dsp:txXfrm>
    </dsp:sp>
    <dsp:sp modelId="{A9DB2487-6384-458D-A1BA-8F0848CC04C7}">
      <dsp:nvSpPr>
        <dsp:cNvPr id="0" name=""/>
        <dsp:cNvSpPr/>
      </dsp:nvSpPr>
      <dsp:spPr>
        <a:xfrm>
          <a:off x="0" y="2440063"/>
          <a:ext cx="5095876" cy="10328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Reprodutibilidade (</a:t>
          </a:r>
          <a:r>
            <a:rPr lang="pt-BR" sz="2600" kern="1200" dirty="0" err="1"/>
            <a:t>intra-dia</a:t>
          </a:r>
          <a:r>
            <a:rPr lang="pt-BR" sz="2600" kern="1200" dirty="0"/>
            <a:t> e </a:t>
          </a:r>
          <a:r>
            <a:rPr lang="pt-BR" sz="2600" kern="1200" dirty="0" err="1"/>
            <a:t>inter-dia</a:t>
          </a:r>
          <a:r>
            <a:rPr lang="pt-BR" sz="2600" kern="1200" dirty="0"/>
            <a:t>)</a:t>
          </a:r>
        </a:p>
      </dsp:txBody>
      <dsp:txXfrm>
        <a:off x="50420" y="2490483"/>
        <a:ext cx="4995036" cy="932014"/>
      </dsp:txXfrm>
    </dsp:sp>
    <dsp:sp modelId="{241ECD73-2085-40B5-946E-1CCA2D314702}">
      <dsp:nvSpPr>
        <dsp:cNvPr id="0" name=""/>
        <dsp:cNvSpPr/>
      </dsp:nvSpPr>
      <dsp:spPr>
        <a:xfrm>
          <a:off x="0" y="3472918"/>
          <a:ext cx="5095876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79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pt-BR" sz="2000" kern="1200" dirty="0"/>
            <a:t>Curvas de calibração independentes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pt-BR" sz="2000" kern="1200" dirty="0"/>
            <a:t>QC (alto, médio, baixo) em solvente (n=5)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pt-BR" sz="2000" kern="1200" dirty="0"/>
            <a:t>CV ≤ 15%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000" kern="1200" dirty="0"/>
            <a:t>% </a:t>
          </a:r>
          <a:r>
            <a:rPr lang="pt-BR" sz="2000" kern="1200" dirty="0" err="1"/>
            <a:t>Desv</a:t>
          </a:r>
          <a:r>
            <a:rPr lang="pt-BR" sz="2000" kern="1200" dirty="0"/>
            <a:t>≤ 15% </a:t>
          </a:r>
        </a:p>
      </dsp:txBody>
      <dsp:txXfrm>
        <a:off x="0" y="3472918"/>
        <a:ext cx="5095876" cy="1372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A2F4-D13E-437E-9450-49C5B19B84ED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F95-5F8E-46EA-8F50-D052DC68AC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68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6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16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173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78A3B-7CCC-4652-B210-8D3E1DF0A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9B0050-41D6-4D7D-BFBF-73FEA41FF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72CD8A-3E74-4005-881C-6A1EEA0C3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B2BC92-EC2A-4D7C-82B8-E19710F6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521621-F499-4417-8FB2-874CEF3F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948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156CC-0849-48D6-B55C-D94B51B5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1907B8-1E79-41B4-A3D7-15827C7B6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57470A-3B72-44B3-92CE-72C29332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D5FF0E-8804-44D5-B31D-A1F723A3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2B6D17-838A-40FF-8E25-96EE8C05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83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211F5-10B6-4D60-A6B3-00DFDC691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CC272A-8C6E-4305-A2E5-2669DA9D8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E7A657-D226-4915-9E45-D6E83B36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753FC8-C98F-4571-8F27-1CA00573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5ABA92-1FAC-483A-AE43-40D9A704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903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1D378-85A1-4985-91D8-90FDE7ED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E8A6A2-8A90-42E6-9DDF-8E749F490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22BE21-AE23-40B8-AE28-711F09D7B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2DCD2B-3087-45C7-8B9D-B9AD9BB7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1AFC8CA-8806-4E5E-9ABD-8463A46C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3C08D0-D35D-4ECE-9D68-AE40F785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186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A68CA2-F179-4643-B263-478C8053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107AFF-A996-4DF2-9F97-666ABC65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DFB40A8-ED99-444D-9013-C9079F838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773B21-7BD8-4F02-AF6C-EF4E1EDF3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BA0E04A-D2E1-4158-AA96-5E8D2D200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B09EBE1-B9F1-4AF5-BA92-35B1B0BE9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BAAFEE7-EE49-46E5-9524-BA6360D0B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D9DE6AA-A3C4-475D-92C1-E8177782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121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9CA84B-078E-4C09-935E-3F5B6D6B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1C89D7C-11EB-4261-8EEB-A55C1E0E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D6320A5-F1CA-4C8F-A6C6-D5D2F64B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F2A7398-9C6E-4E7D-B2EB-C8748DD2B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4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33C5F57-7F16-4D29-B899-F567FABA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224D22-577E-4BD3-9E0C-4E33D471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A16586-F3DE-4B94-A5EE-965EC4D5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569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D3DCD-9C87-4286-A2AC-13D5FEBBD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9BE4DC-2A13-4A8D-B9F5-73D4736F8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96CE1A-58E9-4BD7-8A9E-70D616285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0104D8-189D-417D-A092-2CD24B23F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BCE111-CADA-4BA1-B097-C0B40490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5BDF33-5929-4F88-8A31-268277A6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34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519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504C0-33DF-4AB4-A8F9-CBCDA471F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247BAF-EFA1-4F4D-A8A4-B9B0CD4CD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CF6CB4B-B6ED-4181-AB1F-74E95AF0A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A24832-E69A-4C73-87ED-18694845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00F2B5-C646-4BF2-B362-0F5A29D1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81973A4-4C70-4758-A896-344AE50F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38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759058-C04B-4763-9063-F57C4FAA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723D94-BE12-4323-9FFA-2D73EC96C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DDEC61-3434-414E-BFDC-60A4D64A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4504A7-F7FC-46D3-A9FA-40981BB4B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7E1A41-0B78-40A0-813C-F91D112B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189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B3C1547-58D4-43A3-BF58-7A17727A7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864C4-0FAA-4CD0-878D-0F941E0C1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A79C62-D909-4673-B625-261CB3C7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C5721A-671C-4F5C-946F-11AFCA2F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5173E1-BE26-4B83-B033-367E93F2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04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20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705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36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470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5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7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50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5A189F-302B-485F-A6D7-BA5C99EE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A79AC1-33F3-414D-A437-9489D35BF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655086-1CD9-4023-A9A0-BDFA4A003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885DF-2ECC-4727-859B-6B3275DD6FEB}" type="datetimeFigureOut">
              <a:rPr lang="pt-BR" smtClean="0"/>
              <a:t>29/05/2020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CC34E7-A10B-429E-B6E2-CC5FD9761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02F59E-7460-40A0-AFBB-5BEB34EB0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36135-6E5F-49F4-ACB3-B6C571C30A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55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tm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tmp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microsoft.com/office/2007/relationships/media" Target="../media/media10.m4a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audio" Target="../media/media9.m4a"/><Relationship Id="rId16" Type="http://schemas.openxmlformats.org/officeDocument/2006/relationships/image" Target="../media/image1.png"/><Relationship Id="rId1" Type="http://schemas.microsoft.com/office/2007/relationships/media" Target="../media/media9.m4a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slideLayout" Target="../slideLayouts/slideLayout13.xml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audio" Target="../media/media10.m4a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1A520-18D1-4480-8300-D07F50753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840" y="853440"/>
            <a:ext cx="9723120" cy="2489200"/>
          </a:xfrm>
        </p:spPr>
        <p:txBody>
          <a:bodyPr>
            <a:noAutofit/>
          </a:bodyPr>
          <a:lstStyle/>
          <a:p>
            <a:r>
              <a:rPr lang="pt-BR" sz="4800" dirty="0"/>
              <a:t>Teste de irritação de substâncias químicas em modelo de epiderme humana reconstruída </a:t>
            </a:r>
            <a:r>
              <a:rPr lang="pt-BR" sz="4800" i="1" dirty="0"/>
              <a:t>in vitro</a:t>
            </a:r>
            <a:endParaRPr lang="pt-BR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BA1F31-F9C1-49CB-A23F-8F6E5BF8E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121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Disciplina FBC5885 - Aplicações de Cromatografia e Espectrometria de Massas em Toxicologia</a:t>
            </a:r>
          </a:p>
          <a:p>
            <a:endParaRPr lang="pt-BR" dirty="0"/>
          </a:p>
          <a:p>
            <a:r>
              <a:rPr lang="pt-BR" b="1" dirty="0"/>
              <a:t>JULIA DE TOLEDO BAGATIN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C2C41DCA-50DC-4A0F-8C8F-84ABA8B73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4800" y="55278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DD2810-8B3C-420C-A2DA-868ED740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70C0"/>
                </a:solidFill>
              </a:rPr>
              <a:t>Referência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546D59-694C-4D57-B42B-BA735FD8A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dirty="0"/>
              <a:t>ALÉPÉE, N. et al. Use of HPLC/UPLC-spectrophotometry for detection of formazan in in vitro reconstructed human tissue (</a:t>
            </a:r>
            <a:r>
              <a:rPr lang="en-US" dirty="0" err="1"/>
              <a:t>RhT</a:t>
            </a:r>
            <a:r>
              <a:rPr lang="en-US" dirty="0"/>
              <a:t>)-based test methods employing the MTT-reduction assay to expand their applicability to strongly </a:t>
            </a:r>
            <a:r>
              <a:rPr lang="en-US" dirty="0" err="1"/>
              <a:t>coloured</a:t>
            </a:r>
            <a:r>
              <a:rPr lang="en-US" dirty="0"/>
              <a:t> test chemicals. </a:t>
            </a:r>
            <a:r>
              <a:rPr lang="en-US" b="1" dirty="0"/>
              <a:t>Toxicology in Vitro</a:t>
            </a:r>
            <a:r>
              <a:rPr lang="en-US" dirty="0"/>
              <a:t>, v. 29, n. 4, p. 741-761, 2015.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/>
              <a:t>OBRIGADA!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10429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2606C-899D-4A18-89A0-8601DBB3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01" y="43750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0070C0"/>
                </a:solidFill>
              </a:rPr>
              <a:t>PELE HUMANA RECONSTRUÍDA </a:t>
            </a:r>
            <a:r>
              <a:rPr lang="pt-BR" b="1" i="1" dirty="0">
                <a:solidFill>
                  <a:srgbClr val="0070C0"/>
                </a:solidFill>
              </a:rPr>
              <a:t>IN VITRO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F271E-4436-4700-98D2-F92347DDF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51" y="1282450"/>
            <a:ext cx="11684000" cy="54886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3400" b="1" dirty="0"/>
              <a:t>Alternativa ao uso de animais</a:t>
            </a:r>
            <a:endParaRPr lang="pt-BR" sz="3400" b="1" i="1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u="sng" dirty="0"/>
          </a:p>
          <a:p>
            <a:pPr marL="0" indent="0">
              <a:buNone/>
            </a:pPr>
            <a:endParaRPr lang="pt-BR" sz="2400" u="sng" dirty="0"/>
          </a:p>
          <a:p>
            <a:pPr marL="0" indent="0">
              <a:buNone/>
            </a:pPr>
            <a:r>
              <a:rPr lang="pt-BR" sz="2400" u="sng" dirty="0"/>
              <a:t>Modelos de pele usados em avalições toxicológicas e de eficácia de substâncias químicas e medicamentos:</a:t>
            </a:r>
          </a:p>
          <a:p>
            <a:r>
              <a:rPr lang="pt-BR" sz="2400" i="1" dirty="0" err="1">
                <a:solidFill>
                  <a:srgbClr val="0070C0"/>
                </a:solidFill>
              </a:rPr>
              <a:t>Ex</a:t>
            </a:r>
            <a:r>
              <a:rPr lang="pt-BR" sz="2400" i="1" dirty="0">
                <a:solidFill>
                  <a:srgbClr val="0070C0"/>
                </a:solidFill>
              </a:rPr>
              <a:t> vivo: </a:t>
            </a:r>
            <a:r>
              <a:rPr lang="pt-BR" sz="2400" dirty="0">
                <a:solidFill>
                  <a:srgbClr val="0070C0"/>
                </a:solidFill>
              </a:rPr>
              <a:t>Biópsias de pele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pt-BR" sz="2400" dirty="0">
                <a:solidFill>
                  <a:srgbClr val="FF0000"/>
                </a:solidFill>
              </a:rPr>
              <a:t>Desvantagens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 disponibilidade reduzida, variabilidade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i="1" dirty="0">
                <a:solidFill>
                  <a:srgbClr val="0070C0"/>
                </a:solidFill>
              </a:rPr>
              <a:t>In vitro:</a:t>
            </a:r>
            <a:r>
              <a:rPr lang="pt-BR" sz="2400" dirty="0">
                <a:solidFill>
                  <a:srgbClr val="0070C0"/>
                </a:solidFill>
              </a:rPr>
              <a:t> Modelos monocamada e tridimensionais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i="1" dirty="0">
                <a:solidFill>
                  <a:srgbClr val="0070C0"/>
                </a:solidFill>
              </a:rPr>
              <a:t>In vivo: </a:t>
            </a:r>
            <a:r>
              <a:rPr lang="pt-BR" sz="2400" dirty="0">
                <a:solidFill>
                  <a:srgbClr val="0070C0"/>
                </a:solidFill>
              </a:rPr>
              <a:t>Estudos em animais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</a:rPr>
              <a:t>Desvantagens </a:t>
            </a:r>
            <a:r>
              <a:rPr lang="pt-BR" sz="2400" dirty="0">
                <a:solidFill>
                  <a:srgbClr val="FF0000"/>
                </a:solidFill>
                <a:sym typeface="Wingdings" panose="05000000000000000000" pitchFamily="2" charset="2"/>
              </a:rPr>
              <a:t> falta de correspondência (humano), custo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B0E433F-9E72-48F4-BF71-F9188A8E8EF9}"/>
              </a:ext>
            </a:extLst>
          </p:cNvPr>
          <p:cNvSpPr txBox="1"/>
          <p:nvPr/>
        </p:nvSpPr>
        <p:spPr>
          <a:xfrm>
            <a:off x="552450" y="1563013"/>
            <a:ext cx="1009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6D2EB2-B907-4A24-9C50-C1520EE9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" t="22790" r="42250" b="59461"/>
          <a:stretch/>
        </p:blipFill>
        <p:spPr>
          <a:xfrm>
            <a:off x="369523" y="3241743"/>
            <a:ext cx="5553710" cy="974142"/>
          </a:xfrm>
          <a:prstGeom prst="rect">
            <a:avLst/>
          </a:prstGeom>
        </p:spPr>
      </p:pic>
      <p:pic>
        <p:nvPicPr>
          <p:cNvPr id="9" name="Picture 4" descr="Imagem relacionada">
            <a:extLst>
              <a:ext uri="{FF2B5EF4-FFF2-40B4-BE49-F238E27FC236}">
                <a16:creationId xmlns:a16="http://schemas.microsoft.com/office/drawing/2014/main" id="{5FEB7C6D-68B4-4CEB-95F2-67B819F28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3555" r="32593" b="13925"/>
          <a:stretch/>
        </p:blipFill>
        <p:spPr bwMode="auto">
          <a:xfrm>
            <a:off x="9919918" y="1307975"/>
            <a:ext cx="2185786" cy="2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442C65F1-A655-4D7F-A476-246FF243EDCF}"/>
              </a:ext>
            </a:extLst>
          </p:cNvPr>
          <p:cNvSpPr txBox="1"/>
          <p:nvPr/>
        </p:nvSpPr>
        <p:spPr>
          <a:xfrm>
            <a:off x="369523" y="1805748"/>
            <a:ext cx="8964978" cy="132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Animais proporção de resultados falsos (~50%) para traduzir respostas terapêuticas e tóxicas aos humanos </a:t>
            </a:r>
            <a:r>
              <a:rPr lang="pt-BR" sz="2000" dirty="0">
                <a:sym typeface="Wingdings" panose="05000000000000000000" pitchFamily="2" charset="2"/>
              </a:rPr>
              <a:t> câncer, doenças autoimunes</a:t>
            </a:r>
            <a:endParaRPr lang="pt-BR" sz="400" dirty="0"/>
          </a:p>
          <a:p>
            <a:r>
              <a:rPr lang="pt-BR" sz="2000" dirty="0"/>
              <a:t>2013: União </a:t>
            </a:r>
            <a:r>
              <a:rPr lang="pt-BR" sz="2000" dirty="0" err="1"/>
              <a:t>Européia</a:t>
            </a:r>
            <a:r>
              <a:rPr lang="pt-BR" sz="2000" dirty="0"/>
              <a:t> – proibição dos testes cosméticos em animais</a:t>
            </a:r>
          </a:p>
          <a:p>
            <a:r>
              <a:rPr lang="pt-BR" sz="2000" dirty="0"/>
              <a:t>2014: -Brasil – CONCEA</a:t>
            </a:r>
          </a:p>
        </p:txBody>
      </p:sp>
      <p:pic>
        <p:nvPicPr>
          <p:cNvPr id="12" name="Som gravado">
            <a:hlinkClick r:id="" action="ppaction://media"/>
            <a:extLst>
              <a:ext uri="{FF2B5EF4-FFF2-40B4-BE49-F238E27FC236}">
                <a16:creationId xmlns:a16="http://schemas.microsoft.com/office/drawing/2014/main" id="{0D878588-4DC3-490C-AB32-C7973FDE2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718" y="5750104"/>
            <a:ext cx="406400" cy="26027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BFCB93B-1EB3-4629-B71C-1BC4029464EE}"/>
              </a:ext>
            </a:extLst>
          </p:cNvPr>
          <p:cNvSpPr txBox="1"/>
          <p:nvPr/>
        </p:nvSpPr>
        <p:spPr>
          <a:xfrm>
            <a:off x="10277475" y="3429000"/>
            <a:ext cx="1605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Teste de </a:t>
            </a:r>
            <a:r>
              <a:rPr lang="pt-BR" dirty="0" err="1"/>
              <a:t>Draize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094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2606C-899D-4A18-89A0-8601DBB3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4" y="324631"/>
            <a:ext cx="10515600" cy="1325563"/>
          </a:xfrm>
        </p:spPr>
        <p:txBody>
          <a:bodyPr/>
          <a:lstStyle/>
          <a:p>
            <a:r>
              <a:rPr lang="pt-BR" dirty="0"/>
              <a:t>PELE HUMANA</a:t>
            </a:r>
          </a:p>
        </p:txBody>
      </p:sp>
      <p:pic>
        <p:nvPicPr>
          <p:cNvPr id="8" name="Picture 2" descr="Resultado de imagem para reconstructed skin">
            <a:extLst>
              <a:ext uri="{FF2B5EF4-FFF2-40B4-BE49-F238E27FC236}">
                <a16:creationId xmlns:a16="http://schemas.microsoft.com/office/drawing/2014/main" id="{EB040CF7-6676-4433-BC91-38D135F34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4" t="51733" r="1190" b="22529"/>
          <a:stretch/>
        </p:blipFill>
        <p:spPr bwMode="auto">
          <a:xfrm>
            <a:off x="6299200" y="2704579"/>
            <a:ext cx="2674312" cy="111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B0E433F-9E72-48F4-BF71-F9188A8E8EF9}"/>
              </a:ext>
            </a:extLst>
          </p:cNvPr>
          <p:cNvSpPr txBox="1"/>
          <p:nvPr/>
        </p:nvSpPr>
        <p:spPr>
          <a:xfrm>
            <a:off x="4635571" y="360506"/>
            <a:ext cx="7081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70C0"/>
                </a:solidFill>
              </a:rPr>
              <a:t>Funções</a:t>
            </a:r>
            <a:r>
              <a:rPr lang="pt-BR" sz="2400" dirty="0">
                <a:solidFill>
                  <a:srgbClr val="0070C0"/>
                </a:solidFill>
              </a:rPr>
              <a:t>: </a:t>
            </a:r>
            <a:r>
              <a:rPr lang="pt-BR" sz="2000" dirty="0"/>
              <a:t>Proteção contra agentes externos, manutenção da temperatura e hidratação, produção hormonal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Imunológico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Sensorial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Endócrino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rgbClr val="0070C0"/>
                </a:solidFill>
              </a:rPr>
              <a:t>Termoregulatório</a:t>
            </a:r>
            <a:r>
              <a:rPr lang="pt-BR" sz="2000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70C0"/>
              </a:solidFill>
            </a:endParaRPr>
          </a:p>
        </p:txBody>
      </p:sp>
      <p:pic>
        <p:nvPicPr>
          <p:cNvPr id="9" name="Picture 6" descr="Resultado de imagem para skin anatomy">
            <a:extLst>
              <a:ext uri="{FF2B5EF4-FFF2-40B4-BE49-F238E27FC236}">
                <a16:creationId xmlns:a16="http://schemas.microsoft.com/office/drawing/2014/main" id="{A8202431-C328-4FD4-AC15-7B2D6C566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5838"/>
            <a:ext cx="4635571" cy="45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0CCD3842-68F9-47B1-BC75-8E5467F5774D}"/>
              </a:ext>
            </a:extLst>
          </p:cNvPr>
          <p:cNvSpPr/>
          <p:nvPr/>
        </p:nvSpPr>
        <p:spPr>
          <a:xfrm>
            <a:off x="3761681" y="3958485"/>
            <a:ext cx="1484090" cy="4659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Derme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71E9C054-739A-4395-94F4-52C82A572359}"/>
              </a:ext>
            </a:extLst>
          </p:cNvPr>
          <p:cNvSpPr/>
          <p:nvPr/>
        </p:nvSpPr>
        <p:spPr>
          <a:xfrm>
            <a:off x="3761681" y="4702697"/>
            <a:ext cx="2047300" cy="812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Tecido subcutâneo</a:t>
            </a: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42D7B610-AB14-4EFA-8DBD-8DE1F2BB852D}"/>
              </a:ext>
            </a:extLst>
          </p:cNvPr>
          <p:cNvSpPr/>
          <p:nvPr/>
        </p:nvSpPr>
        <p:spPr>
          <a:xfrm>
            <a:off x="3761681" y="3310846"/>
            <a:ext cx="14628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Epiderme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CDD5332-1FCD-4FEB-92AF-A257AEC268D6}"/>
              </a:ext>
            </a:extLst>
          </p:cNvPr>
          <p:cNvSpPr txBox="1"/>
          <p:nvPr/>
        </p:nvSpPr>
        <p:spPr>
          <a:xfrm>
            <a:off x="9126268" y="2835097"/>
            <a:ext cx="280443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>
                <a:solidFill>
                  <a:srgbClr val="0070C0"/>
                </a:solidFill>
              </a:rPr>
              <a:t>Epiderme:</a:t>
            </a:r>
          </a:p>
          <a:p>
            <a:r>
              <a:rPr lang="pt-BR" dirty="0"/>
              <a:t>Estrato Córneo</a:t>
            </a:r>
          </a:p>
          <a:p>
            <a:r>
              <a:rPr lang="pt-BR" dirty="0"/>
              <a:t>Estrato Granuloso</a:t>
            </a:r>
          </a:p>
          <a:p>
            <a:r>
              <a:rPr lang="pt-BR" dirty="0"/>
              <a:t>Estrato Espinhoso</a:t>
            </a:r>
          </a:p>
          <a:p>
            <a:r>
              <a:rPr lang="pt-BR" dirty="0"/>
              <a:t>Estrato Basal</a:t>
            </a:r>
          </a:p>
          <a:p>
            <a:endParaRPr lang="pt-BR" dirty="0"/>
          </a:p>
          <a:p>
            <a:r>
              <a:rPr lang="pt-BR" sz="2000" b="1" dirty="0">
                <a:solidFill>
                  <a:srgbClr val="0070C0"/>
                </a:solidFill>
              </a:rPr>
              <a:t>Células: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Queratinócitos em diferenciação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Melanócitos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Células de </a:t>
            </a:r>
            <a:r>
              <a:rPr lang="pt-BR" dirty="0" err="1"/>
              <a:t>Langherhans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Células de Merkel</a:t>
            </a:r>
          </a:p>
        </p:txBody>
      </p:sp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B33BF062-36D5-4819-B703-9F06018FD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9232" y="5515497"/>
            <a:ext cx="406400" cy="406400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B4FD4AFE-123E-4C4C-B2B0-F46FA3DEE64C}"/>
              </a:ext>
            </a:extLst>
          </p:cNvPr>
          <p:cNvSpPr/>
          <p:nvPr/>
        </p:nvSpPr>
        <p:spPr>
          <a:xfrm>
            <a:off x="5539216" y="3288380"/>
            <a:ext cx="515510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92" y="184739"/>
            <a:ext cx="11581258" cy="136032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br>
              <a:rPr lang="pt-BR" b="1" dirty="0">
                <a:solidFill>
                  <a:schemeClr val="accent1"/>
                </a:solidFill>
              </a:rPr>
            </a:br>
            <a:r>
              <a:rPr lang="pt-BR" sz="3200" dirty="0"/>
              <a:t>Epiderme humana reconstruída</a:t>
            </a:r>
            <a:endParaRPr lang="pt-BR" b="1" dirty="0"/>
          </a:p>
        </p:txBody>
      </p:sp>
      <p:pic>
        <p:nvPicPr>
          <p:cNvPr id="28" name="Imagem 27" descr="Uma imagem contendo garrafa, comida&#10;&#10;Descrição gerada automaticamente">
            <a:extLst>
              <a:ext uri="{FF2B5EF4-FFF2-40B4-BE49-F238E27FC236}">
                <a16:creationId xmlns:a16="http://schemas.microsoft.com/office/drawing/2014/main" id="{7B808493-67AB-4BBB-86D0-DA3C4623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4944">
            <a:off x="2918341" y="1829746"/>
            <a:ext cx="1719619" cy="1712693"/>
          </a:xfrm>
          <a:prstGeom prst="rect">
            <a:avLst/>
          </a:prstGeom>
        </p:spPr>
      </p:pic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4FF58876-07FE-4E60-B541-A56064C0D8EA}"/>
              </a:ext>
            </a:extLst>
          </p:cNvPr>
          <p:cNvSpPr/>
          <p:nvPr/>
        </p:nvSpPr>
        <p:spPr>
          <a:xfrm>
            <a:off x="4791626" y="2383964"/>
            <a:ext cx="515129" cy="492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9047BBF-03F2-4037-888B-C3DC4369F72E}"/>
              </a:ext>
            </a:extLst>
          </p:cNvPr>
          <p:cNvSpPr txBox="1"/>
          <p:nvPr/>
        </p:nvSpPr>
        <p:spPr>
          <a:xfrm>
            <a:off x="5462637" y="2029961"/>
            <a:ext cx="260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Células primárias: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Queratinócitos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Fibroblastos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F67E1E4-A8BA-435F-AD03-6EB3215AB5AC}"/>
              </a:ext>
            </a:extLst>
          </p:cNvPr>
          <p:cNvGrpSpPr/>
          <p:nvPr/>
        </p:nvGrpSpPr>
        <p:grpSpPr>
          <a:xfrm>
            <a:off x="713697" y="4043967"/>
            <a:ext cx="2354125" cy="2536558"/>
            <a:chOff x="141817" y="3006436"/>
            <a:chExt cx="2076563" cy="3012406"/>
          </a:xfrm>
        </p:grpSpPr>
        <p:pic>
          <p:nvPicPr>
            <p:cNvPr id="17" name="Imagem 16" descr="Uma imagem contendo cd&#10;&#10;Descrição gerada automaticamente">
              <a:extLst>
                <a:ext uri="{FF2B5EF4-FFF2-40B4-BE49-F238E27FC236}">
                  <a16:creationId xmlns:a16="http://schemas.microsoft.com/office/drawing/2014/main" id="{1C88C23E-9C23-42C7-8F9E-793B2F3C9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70" y="3730766"/>
              <a:ext cx="795549" cy="654519"/>
            </a:xfrm>
            <a:prstGeom prst="rect">
              <a:avLst/>
            </a:prstGeom>
          </p:spPr>
        </p:pic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665C48A4-1351-4BF2-B650-F688456029C1}"/>
                </a:ext>
              </a:extLst>
            </p:cNvPr>
            <p:cNvSpPr/>
            <p:nvPr/>
          </p:nvSpPr>
          <p:spPr>
            <a:xfrm>
              <a:off x="141817" y="3006436"/>
              <a:ext cx="2076563" cy="3012406"/>
            </a:xfrm>
            <a:prstGeom prst="roundRect">
              <a:avLst>
                <a:gd name="adj" fmla="val 10403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pt-BR" sz="2400" b="1" dirty="0"/>
                <a:t>Epiderme</a:t>
              </a:r>
              <a:r>
                <a:rPr lang="pt-BR" b="1" dirty="0"/>
                <a:t> 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A066A32F-81C3-475B-BB35-876E941E5401}"/>
                </a:ext>
              </a:extLst>
            </p:cNvPr>
            <p:cNvSpPr txBox="1"/>
            <p:nvPr/>
          </p:nvSpPr>
          <p:spPr>
            <a:xfrm>
              <a:off x="372976" y="4513254"/>
              <a:ext cx="1823913" cy="142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Queratinócitos</a:t>
              </a:r>
            </a:p>
            <a:p>
              <a:r>
                <a:rPr lang="pt-BR" dirty="0"/>
                <a:t>KGM + SFB</a:t>
              </a:r>
            </a:p>
            <a:p>
              <a:r>
                <a:rPr lang="pt-BR" dirty="0"/>
                <a:t>70% confluência</a:t>
              </a:r>
            </a:p>
            <a:p>
              <a:endParaRPr lang="pt-BR" dirty="0"/>
            </a:p>
          </p:txBody>
        </p:sp>
      </p:grp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DC3F3C70-C725-4617-A623-4E7601F7610A}"/>
              </a:ext>
            </a:extLst>
          </p:cNvPr>
          <p:cNvSpPr/>
          <p:nvPr/>
        </p:nvSpPr>
        <p:spPr>
          <a:xfrm>
            <a:off x="3340742" y="5000204"/>
            <a:ext cx="515129" cy="492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 descr="Uma imagem contendo panela&#10;&#10;Descrição gerada automaticamente">
            <a:extLst>
              <a:ext uri="{FF2B5EF4-FFF2-40B4-BE49-F238E27FC236}">
                <a16:creationId xmlns:a16="http://schemas.microsoft.com/office/drawing/2014/main" id="{78F6B07F-8AD5-4B3F-A881-62617AAD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54" y="3950316"/>
            <a:ext cx="2146410" cy="2032104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32803AD4-C296-4ABC-9DDA-7AA45BAD77B6}"/>
              </a:ext>
            </a:extLst>
          </p:cNvPr>
          <p:cNvSpPr txBox="1"/>
          <p:nvPr/>
        </p:nvSpPr>
        <p:spPr>
          <a:xfrm>
            <a:off x="713697" y="2459046"/>
            <a:ext cx="333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Biópsias de pele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F16250-2419-4D14-8EBF-8F3493EB767B}"/>
              </a:ext>
            </a:extLst>
          </p:cNvPr>
          <p:cNvSpPr txBox="1"/>
          <p:nvPr/>
        </p:nvSpPr>
        <p:spPr>
          <a:xfrm>
            <a:off x="4212307" y="5806780"/>
            <a:ext cx="2500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Queratinócitos </a:t>
            </a:r>
          </a:p>
          <a:p>
            <a:pPr algn="ctr"/>
            <a:r>
              <a:rPr lang="pt-BR" dirty="0"/>
              <a:t>Meio RAFT</a:t>
            </a:r>
          </a:p>
          <a:p>
            <a:pPr algn="ctr"/>
            <a:r>
              <a:rPr lang="pt-BR" dirty="0"/>
              <a:t>Interface ar-líquido</a:t>
            </a:r>
          </a:p>
        </p:txBody>
      </p:sp>
      <p:sp>
        <p:nvSpPr>
          <p:cNvPr id="46" name="Seta: para a Direita 45">
            <a:extLst>
              <a:ext uri="{FF2B5EF4-FFF2-40B4-BE49-F238E27FC236}">
                <a16:creationId xmlns:a16="http://schemas.microsoft.com/office/drawing/2014/main" id="{54BC2213-722D-4DC9-B54E-F1FF1D27E0BB}"/>
              </a:ext>
            </a:extLst>
          </p:cNvPr>
          <p:cNvSpPr/>
          <p:nvPr/>
        </p:nvSpPr>
        <p:spPr>
          <a:xfrm>
            <a:off x="7231690" y="5000204"/>
            <a:ext cx="515129" cy="492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A7B7633-F4BC-46A2-BF27-15A46448B1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22" t="45952" r="46603" b="28407"/>
          <a:stretch/>
        </p:blipFill>
        <p:spPr>
          <a:xfrm>
            <a:off x="8130568" y="4471423"/>
            <a:ext cx="3166789" cy="1758506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FD0A636B-0E44-4644-9A22-0817BEEA1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3619" y="37755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8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765DF40C-9EC4-40A8-8EB9-9FE7318219C0}"/>
              </a:ext>
            </a:extLst>
          </p:cNvPr>
          <p:cNvSpPr/>
          <p:nvPr/>
        </p:nvSpPr>
        <p:spPr>
          <a:xfrm>
            <a:off x="3935731" y="5601257"/>
            <a:ext cx="3189671" cy="430238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6AB5B25-B8AF-472F-9552-E2FF97162DC2}"/>
              </a:ext>
            </a:extLst>
          </p:cNvPr>
          <p:cNvSpPr/>
          <p:nvPr/>
        </p:nvSpPr>
        <p:spPr>
          <a:xfrm>
            <a:off x="230271" y="5487305"/>
            <a:ext cx="3408279" cy="5074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96" y="-176051"/>
            <a:ext cx="11581258" cy="136032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endParaRPr 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CB4AA6-4AE1-4605-93F9-5953909FB38D}"/>
              </a:ext>
            </a:extLst>
          </p:cNvPr>
          <p:cNvSpPr txBox="1"/>
          <p:nvPr/>
        </p:nvSpPr>
        <p:spPr>
          <a:xfrm>
            <a:off x="239796" y="1438274"/>
            <a:ext cx="11781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IRRITAÇÃO da pele </a:t>
            </a:r>
            <a:r>
              <a:rPr lang="pt-BR" sz="2400" b="1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Dano </a:t>
            </a:r>
            <a:r>
              <a:rPr lang="pt-BR" sz="2400" u="sng" dirty="0"/>
              <a:t>reversível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/>
              <a:t>Substâncias tóxicas penetram pelo estrato córneo por difusão ou corrosão e são citotóxicas para as células subjacentes.</a:t>
            </a:r>
          </a:p>
          <a:p>
            <a:endParaRPr lang="pt-BR" sz="2400" dirty="0"/>
          </a:p>
          <a:p>
            <a:r>
              <a:rPr lang="pt-BR" sz="2400" dirty="0"/>
              <a:t>A viabilidade celular é medida pelo ensaio de MTT (sal de </a:t>
            </a:r>
            <a:r>
              <a:rPr lang="pt-BR" sz="2400" dirty="0" err="1"/>
              <a:t>tretrazolium</a:t>
            </a:r>
            <a:r>
              <a:rPr lang="pt-BR" sz="2400" dirty="0"/>
              <a:t>) – ensaio colorimétrico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026" name="Picture 2" descr="MTT reduction">
            <a:extLst>
              <a:ext uri="{FF2B5EF4-FFF2-40B4-BE49-F238E27FC236}">
                <a16:creationId xmlns:a16="http://schemas.microsoft.com/office/drawing/2014/main" id="{473FB4A1-6D22-4DB2-8AAC-60C1EABD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7" y="3776119"/>
            <a:ext cx="6828653" cy="219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A3E45D2-2844-4D3A-B7FA-A5346553AFED}"/>
              </a:ext>
            </a:extLst>
          </p:cNvPr>
          <p:cNvSpPr txBox="1"/>
          <p:nvPr/>
        </p:nvSpPr>
        <p:spPr>
          <a:xfrm>
            <a:off x="7918450" y="4078776"/>
            <a:ext cx="3076575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Leitura espectrofotômetro</a:t>
            </a:r>
          </a:p>
          <a:p>
            <a:r>
              <a:rPr lang="pt-BR" sz="2000" dirty="0"/>
              <a:t> Absorbância a 570nm</a:t>
            </a:r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A3DB6E77-7E25-4AEC-A06D-4607A957B904}"/>
              </a:ext>
            </a:extLst>
          </p:cNvPr>
          <p:cNvSpPr/>
          <p:nvPr/>
        </p:nvSpPr>
        <p:spPr>
          <a:xfrm>
            <a:off x="7089775" y="4176890"/>
            <a:ext cx="600075" cy="440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E5F4844-8B03-4C3E-9553-4BF4C9C9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70" y="4825206"/>
            <a:ext cx="2442210" cy="18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m gravado">
            <a:hlinkClick r:id="" action="ppaction://media"/>
            <a:extLst>
              <a:ext uri="{FF2B5EF4-FFF2-40B4-BE49-F238E27FC236}">
                <a16:creationId xmlns:a16="http://schemas.microsoft.com/office/drawing/2014/main" id="{A3678A8B-95DF-49BE-B441-A34A9284E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0825" y="12487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1" y="160835"/>
            <a:ext cx="11581258" cy="136032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endParaRPr lang="pt-BR" b="1" dirty="0"/>
          </a:p>
        </p:txBody>
      </p:sp>
      <p:pic>
        <p:nvPicPr>
          <p:cNvPr id="10" name="Imagem 9" descr="Uma imagem contendo panela&#10;&#10;Descrição gerada automaticamente">
            <a:extLst>
              <a:ext uri="{FF2B5EF4-FFF2-40B4-BE49-F238E27FC236}">
                <a16:creationId xmlns:a16="http://schemas.microsoft.com/office/drawing/2014/main" id="{9623150A-FA2F-4945-B589-7DBBB1AE5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42" y="3627647"/>
            <a:ext cx="1869047" cy="176951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54F9F6C-2149-43F4-AE1C-065BBFACC35E}"/>
              </a:ext>
            </a:extLst>
          </p:cNvPr>
          <p:cNvSpPr txBox="1"/>
          <p:nvPr/>
        </p:nvSpPr>
        <p:spPr>
          <a:xfrm>
            <a:off x="138642" y="2432315"/>
            <a:ext cx="283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/>
              <a:t>Substância química </a:t>
            </a:r>
          </a:p>
          <a:p>
            <a:r>
              <a:rPr lang="pt-BR" sz="2400" dirty="0"/>
              <a:t>26 </a:t>
            </a:r>
            <a:r>
              <a:rPr lang="pt-BR" sz="2400" dirty="0" err="1"/>
              <a:t>ul</a:t>
            </a:r>
            <a:r>
              <a:rPr lang="pt-BR" sz="2400" dirty="0"/>
              <a:t>/cm</a:t>
            </a:r>
            <a:r>
              <a:rPr lang="pt-BR" sz="2400" baseline="30000" dirty="0"/>
              <a:t>2</a:t>
            </a:r>
            <a:r>
              <a:rPr lang="pt-BR" sz="2400" dirty="0"/>
              <a:t> 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8BF451F9-64A9-495B-8474-EF3C3BEA9F86}"/>
              </a:ext>
            </a:extLst>
          </p:cNvPr>
          <p:cNvSpPr/>
          <p:nvPr/>
        </p:nvSpPr>
        <p:spPr>
          <a:xfrm rot="5400000">
            <a:off x="889945" y="3339134"/>
            <a:ext cx="366440" cy="326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7249D7A-A8E2-4E29-8909-77AE653FE946}"/>
              </a:ext>
            </a:extLst>
          </p:cNvPr>
          <p:cNvSpPr/>
          <p:nvPr/>
        </p:nvSpPr>
        <p:spPr>
          <a:xfrm>
            <a:off x="439456" y="5248207"/>
            <a:ext cx="139548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42 minutos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626AAB5-F07E-47FB-9D36-2BBF1779E78F}"/>
              </a:ext>
            </a:extLst>
          </p:cNvPr>
          <p:cNvSpPr txBox="1"/>
          <p:nvPr/>
        </p:nvSpPr>
        <p:spPr>
          <a:xfrm>
            <a:off x="807150" y="4128365"/>
            <a:ext cx="532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RHE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5CD5D80-9BA8-4A17-A2FC-193F6C1F6A82}"/>
              </a:ext>
            </a:extLst>
          </p:cNvPr>
          <p:cNvSpPr txBox="1"/>
          <p:nvPr/>
        </p:nvSpPr>
        <p:spPr>
          <a:xfrm>
            <a:off x="2080027" y="4022459"/>
            <a:ext cx="127718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/>
              <a:t>Lavagem</a:t>
            </a:r>
          </a:p>
          <a:p>
            <a:pPr algn="ctr"/>
            <a:r>
              <a:rPr lang="pt-BR" sz="2400" dirty="0"/>
              <a:t>(PBS)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27C885-2595-45CD-80C1-F3002A09E4C0}"/>
              </a:ext>
            </a:extLst>
          </p:cNvPr>
          <p:cNvSpPr/>
          <p:nvPr/>
        </p:nvSpPr>
        <p:spPr>
          <a:xfrm>
            <a:off x="3790627" y="4149429"/>
            <a:ext cx="1537768" cy="653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24 h </a:t>
            </a:r>
          </a:p>
          <a:p>
            <a:pPr algn="ctr"/>
            <a:r>
              <a:rPr lang="pt-BR" sz="2000" b="1" dirty="0"/>
              <a:t>Recuperação</a:t>
            </a:r>
          </a:p>
        </p:txBody>
      </p:sp>
      <p:pic>
        <p:nvPicPr>
          <p:cNvPr id="21" name="Imagem 20" descr="Uma imagem contendo panela&#10;&#10;Descrição gerada automaticamente">
            <a:extLst>
              <a:ext uri="{FF2B5EF4-FFF2-40B4-BE49-F238E27FC236}">
                <a16:creationId xmlns:a16="http://schemas.microsoft.com/office/drawing/2014/main" id="{8363B536-46D5-4838-BF57-DE7CB47ED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40" y="3595667"/>
            <a:ext cx="1869047" cy="1769512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93CEA8EC-8204-40A0-86C5-A9D717B8AA4D}"/>
              </a:ext>
            </a:extLst>
          </p:cNvPr>
          <p:cNvSpPr txBox="1"/>
          <p:nvPr/>
        </p:nvSpPr>
        <p:spPr>
          <a:xfrm>
            <a:off x="5918012" y="2558190"/>
            <a:ext cx="771246" cy="47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MTT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E8FDF787-0EB2-46C1-8B7A-000C7556F21A}"/>
              </a:ext>
            </a:extLst>
          </p:cNvPr>
          <p:cNvSpPr/>
          <p:nvPr/>
        </p:nvSpPr>
        <p:spPr>
          <a:xfrm rot="5400000">
            <a:off x="6120415" y="3185345"/>
            <a:ext cx="366440" cy="326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76A48A44-4E77-40F4-888A-D7149EE43A25}"/>
              </a:ext>
            </a:extLst>
          </p:cNvPr>
          <p:cNvSpPr/>
          <p:nvPr/>
        </p:nvSpPr>
        <p:spPr>
          <a:xfrm>
            <a:off x="5638848" y="5319635"/>
            <a:ext cx="139548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3 horas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841EC8-7E96-44BB-9D35-DE7F68E920F9}"/>
              </a:ext>
            </a:extLst>
          </p:cNvPr>
          <p:cNvSpPr txBox="1"/>
          <p:nvPr/>
        </p:nvSpPr>
        <p:spPr>
          <a:xfrm>
            <a:off x="7320595" y="4051419"/>
            <a:ext cx="127718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/>
              <a:t>Lavagem</a:t>
            </a:r>
          </a:p>
          <a:p>
            <a:pPr algn="ctr"/>
            <a:r>
              <a:rPr lang="pt-BR" sz="2400" dirty="0"/>
              <a:t>(PBS)</a:t>
            </a:r>
          </a:p>
        </p:txBody>
      </p:sp>
      <p:pic>
        <p:nvPicPr>
          <p:cNvPr id="27" name="Imagem 26" descr="Uma imagem contendo panela&#10;&#10;Descrição gerada automaticamente">
            <a:extLst>
              <a:ext uri="{FF2B5EF4-FFF2-40B4-BE49-F238E27FC236}">
                <a16:creationId xmlns:a16="http://schemas.microsoft.com/office/drawing/2014/main" id="{B745E038-A937-443D-8A43-9627FE6C9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128" y="3641211"/>
            <a:ext cx="1869047" cy="1769512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C8955BB6-25B7-430A-9663-5EEEF71D9347}"/>
              </a:ext>
            </a:extLst>
          </p:cNvPr>
          <p:cNvSpPr txBox="1"/>
          <p:nvPr/>
        </p:nvSpPr>
        <p:spPr>
          <a:xfrm>
            <a:off x="8697653" y="2503774"/>
            <a:ext cx="1869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u="sng" dirty="0"/>
              <a:t>Extração </a:t>
            </a:r>
            <a:r>
              <a:rPr lang="pt-BR" sz="2400" dirty="0"/>
              <a:t>Isopropanol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5547EB6E-2644-4208-80F3-76D6836CA9A9}"/>
              </a:ext>
            </a:extLst>
          </p:cNvPr>
          <p:cNvSpPr/>
          <p:nvPr/>
        </p:nvSpPr>
        <p:spPr>
          <a:xfrm rot="5400000">
            <a:off x="9429587" y="3372554"/>
            <a:ext cx="366440" cy="326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E10B2825-1D23-452C-9411-3AA864ED83ED}"/>
              </a:ext>
            </a:extLst>
          </p:cNvPr>
          <p:cNvSpPr/>
          <p:nvPr/>
        </p:nvSpPr>
        <p:spPr>
          <a:xfrm>
            <a:off x="8934436" y="5365179"/>
            <a:ext cx="1395480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2 horas</a:t>
            </a:r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3E07BBDE-1F30-4853-A52C-195A4059D357}"/>
              </a:ext>
            </a:extLst>
          </p:cNvPr>
          <p:cNvSpPr/>
          <p:nvPr/>
        </p:nvSpPr>
        <p:spPr>
          <a:xfrm>
            <a:off x="5437688" y="4266110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0E0537B6-72ED-45EE-856F-D3BCB672A22B}"/>
              </a:ext>
            </a:extLst>
          </p:cNvPr>
          <p:cNvSpPr/>
          <p:nvPr/>
        </p:nvSpPr>
        <p:spPr>
          <a:xfrm>
            <a:off x="1760645" y="4252607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876C6FDA-A84B-4FAD-A110-73981D34333E}"/>
              </a:ext>
            </a:extLst>
          </p:cNvPr>
          <p:cNvSpPr/>
          <p:nvPr/>
        </p:nvSpPr>
        <p:spPr>
          <a:xfrm>
            <a:off x="3452325" y="4252607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id="{08A4095B-1894-451D-82A9-0FE9DDEC2872}"/>
              </a:ext>
            </a:extLst>
          </p:cNvPr>
          <p:cNvSpPr/>
          <p:nvPr/>
        </p:nvSpPr>
        <p:spPr>
          <a:xfrm>
            <a:off x="7000356" y="4295071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id="{0B1221CB-D651-4F4C-82A5-85DA7D3EE6A7}"/>
              </a:ext>
            </a:extLst>
          </p:cNvPr>
          <p:cNvSpPr/>
          <p:nvPr/>
        </p:nvSpPr>
        <p:spPr>
          <a:xfrm>
            <a:off x="8687651" y="4295070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Uma imagem contendo secador&#10;&#10;Descrição gerada automaticamente">
            <a:extLst>
              <a:ext uri="{FF2B5EF4-FFF2-40B4-BE49-F238E27FC236}">
                <a16:creationId xmlns:a16="http://schemas.microsoft.com/office/drawing/2014/main" id="{F6209D22-888C-4190-B8A4-F1D585E4B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941" l="9972" r="89744">
                        <a14:foregroundMark x1="43875" y1="10000" x2="50712" y2="10000"/>
                        <a14:foregroundMark x1="47863" y1="92941" x2="49573" y2="8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268">
            <a:off x="9538054" y="1128841"/>
            <a:ext cx="2709386" cy="3936713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CE3F9677-9B67-411D-BAA3-E27C7D1F468A}"/>
              </a:ext>
            </a:extLst>
          </p:cNvPr>
          <p:cNvSpPr txBox="1"/>
          <p:nvPr/>
        </p:nvSpPr>
        <p:spPr>
          <a:xfrm>
            <a:off x="10646438" y="4266110"/>
            <a:ext cx="1215467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/>
              <a:t>Leitura a 570nm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77253E06-312D-4E56-A107-4E5AD846BDBC}"/>
              </a:ext>
            </a:extLst>
          </p:cNvPr>
          <p:cNvSpPr/>
          <p:nvPr/>
        </p:nvSpPr>
        <p:spPr>
          <a:xfrm>
            <a:off x="10298446" y="4354120"/>
            <a:ext cx="268253" cy="3436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19D0873-5BE4-4DB0-A78C-94610333600D}"/>
              </a:ext>
            </a:extLst>
          </p:cNvPr>
          <p:cNvSpPr txBox="1"/>
          <p:nvPr/>
        </p:nvSpPr>
        <p:spPr>
          <a:xfrm>
            <a:off x="6037620" y="3990827"/>
            <a:ext cx="532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RHE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F84C9AF4-BE84-494D-AAEE-A454F9C8675A}"/>
              </a:ext>
            </a:extLst>
          </p:cNvPr>
          <p:cNvSpPr txBox="1"/>
          <p:nvPr/>
        </p:nvSpPr>
        <p:spPr>
          <a:xfrm>
            <a:off x="9356636" y="4029360"/>
            <a:ext cx="532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RHE</a:t>
            </a:r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195333EF-B04C-4EEB-946F-56C9E5872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47" y="43031"/>
            <a:ext cx="11581258" cy="136032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endParaRPr lang="pt-BR" b="1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80271E2-6729-4D1F-86FA-A4631653F9E2}"/>
              </a:ext>
            </a:extLst>
          </p:cNvPr>
          <p:cNvSpPr txBox="1"/>
          <p:nvPr/>
        </p:nvSpPr>
        <p:spPr>
          <a:xfrm>
            <a:off x="280647" y="1490007"/>
            <a:ext cx="117589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MTT não pode ser usado com substâncias: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Redutoras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Coram em solução (tinturas de cabelos, corantes alimentícios, medicamentos com iodo, ...)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endParaRPr lang="pt-BR" sz="2400" dirty="0"/>
          </a:p>
          <a:p>
            <a:r>
              <a:rPr lang="pt-BR" sz="2400" b="1" dirty="0" err="1"/>
              <a:t>Ex</a:t>
            </a:r>
            <a:r>
              <a:rPr lang="pt-BR" sz="2400" b="1" dirty="0"/>
              <a:t>: </a:t>
            </a:r>
            <a:r>
              <a:rPr lang="pt-BR" sz="2400" dirty="0" err="1"/>
              <a:t>Basazol</a:t>
            </a:r>
            <a:r>
              <a:rPr lang="pt-BR" sz="2400" dirty="0"/>
              <a:t> C Blue (CAS # 176429-22-4) – usado na indústria de papel e celulose corante</a:t>
            </a:r>
          </a:p>
          <a:p>
            <a:r>
              <a:rPr lang="pt-BR" sz="2400" b="1" dirty="0"/>
              <a:t>Irritante cutâneo</a:t>
            </a:r>
          </a:p>
          <a:p>
            <a:endParaRPr lang="pt-BR" sz="2400" b="1" dirty="0"/>
          </a:p>
          <a:p>
            <a:endParaRPr lang="pt-BR" sz="12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pt-BR" sz="2400" b="1" dirty="0">
                <a:sym typeface="Wingdings" panose="05000000000000000000" pitchFamily="2" charset="2"/>
              </a:rPr>
              <a:t>HPLC/UPLC para estas substâncias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b="1" dirty="0"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ym typeface="Wingdings" panose="05000000000000000000" pitchFamily="2" charset="2"/>
              </a:rPr>
              <a:t>Quantificação</a:t>
            </a:r>
            <a:r>
              <a:rPr lang="en-US" sz="2400" b="1" dirty="0">
                <a:sym typeface="Wingdings" panose="05000000000000000000" pitchFamily="2" charset="2"/>
              </a:rPr>
              <a:t> do </a:t>
            </a:r>
            <a:r>
              <a:rPr lang="en-US" sz="2400" b="1" dirty="0" err="1">
                <a:sym typeface="Wingdings" panose="05000000000000000000" pitchFamily="2" charset="2"/>
              </a:rPr>
              <a:t>sal</a:t>
            </a:r>
            <a:r>
              <a:rPr lang="en-US" sz="2400" b="1" dirty="0">
                <a:sym typeface="Wingdings" panose="05000000000000000000" pitchFamily="2" charset="2"/>
              </a:rPr>
              <a:t> de Formazan com isopropanol </a:t>
            </a:r>
            <a:endParaRPr lang="pt-BR" sz="2400" dirty="0"/>
          </a:p>
        </p:txBody>
      </p:sp>
      <p:pic>
        <p:nvPicPr>
          <p:cNvPr id="3" name="Som gravado">
            <a:hlinkClick r:id="" action="ppaction://media"/>
            <a:extLst>
              <a:ext uri="{FF2B5EF4-FFF2-40B4-BE49-F238E27FC236}">
                <a16:creationId xmlns:a16="http://schemas.microsoft.com/office/drawing/2014/main" id="{48588D6E-6471-4EC9-86AE-E98558278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7125" y="55341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0" y="228601"/>
            <a:ext cx="11581258" cy="1360325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br>
              <a:rPr lang="pt-BR" b="1" dirty="0">
                <a:solidFill>
                  <a:schemeClr val="accent1"/>
                </a:solidFill>
              </a:rPr>
            </a:br>
            <a:r>
              <a:rPr lang="pt-BR" dirty="0"/>
              <a:t>Condições do sistema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90D8C30-BE25-4548-BDC2-CFB6D92ED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450522"/>
              </p:ext>
            </p:extLst>
          </p:nvPr>
        </p:nvGraphicFramePr>
        <p:xfrm>
          <a:off x="808038" y="1588926"/>
          <a:ext cx="4953000" cy="5118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3464780-F8C9-4CCA-8771-706B45E14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814301"/>
              </p:ext>
            </p:extLst>
          </p:nvPr>
        </p:nvGraphicFramePr>
        <p:xfrm>
          <a:off x="6562724" y="1309688"/>
          <a:ext cx="5095876" cy="493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D79CFEF2-4CEF-47D5-B391-C7C8D64DFDB6}"/>
              </a:ext>
            </a:extLst>
          </p:cNvPr>
          <p:cNvSpPr txBox="1"/>
          <p:nvPr/>
        </p:nvSpPr>
        <p:spPr>
          <a:xfrm>
            <a:off x="7009828" y="642568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Ref.: </a:t>
            </a:r>
            <a:r>
              <a:rPr lang="pt-BR" dirty="0" err="1"/>
              <a:t>Alépée</a:t>
            </a:r>
            <a:r>
              <a:rPr lang="pt-BR" dirty="0"/>
              <a:t> et al., 2015</a:t>
            </a:r>
          </a:p>
        </p:txBody>
      </p:sp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2849216B-AC28-432A-8619-D30FEF98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87F6E-8DE8-4605-9A7B-7AC3CFD3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71" y="131409"/>
            <a:ext cx="11581258" cy="136032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Métodos – Teste de irritação </a:t>
            </a:r>
            <a:r>
              <a:rPr lang="pt-BR" b="1" i="1" dirty="0">
                <a:solidFill>
                  <a:schemeClr val="accent1"/>
                </a:solidFill>
              </a:rPr>
              <a:t>in vitro </a:t>
            </a:r>
            <a:r>
              <a:rPr lang="pt-BR" b="1" dirty="0">
                <a:solidFill>
                  <a:schemeClr val="accent1"/>
                </a:solidFill>
              </a:rPr>
              <a:t>(OECD 439)</a:t>
            </a:r>
            <a:br>
              <a:rPr lang="pt-BR" b="1" dirty="0">
                <a:solidFill>
                  <a:schemeClr val="accent1"/>
                </a:solidFill>
              </a:rPr>
            </a:br>
            <a:r>
              <a:rPr lang="pt-BR" sz="4000" b="1" dirty="0"/>
              <a:t>Validação</a:t>
            </a:r>
            <a:r>
              <a:rPr lang="pt-BR" sz="4000" dirty="0"/>
              <a:t> (Guia de Validação de Métodos </a:t>
            </a:r>
            <a:r>
              <a:rPr lang="pt-BR" sz="4000" dirty="0" err="1"/>
              <a:t>Bioanalíticos</a:t>
            </a:r>
            <a:r>
              <a:rPr lang="pt-BR" sz="4000" dirty="0"/>
              <a:t> - FDA)</a:t>
            </a:r>
            <a:endParaRPr lang="pt-BR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90D8C30-BE25-4548-BDC2-CFB6D92ED3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998741"/>
              </p:ext>
            </p:extLst>
          </p:nvPr>
        </p:nvGraphicFramePr>
        <p:xfrm>
          <a:off x="866775" y="1676400"/>
          <a:ext cx="4953000" cy="493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43464780-F8C9-4CCA-8771-706B45E14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318738"/>
              </p:ext>
            </p:extLst>
          </p:nvPr>
        </p:nvGraphicFramePr>
        <p:xfrm>
          <a:off x="6534149" y="1676400"/>
          <a:ext cx="5095876" cy="4933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id="{503784F0-AC40-48BA-9616-51EBDDB81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6" name="Som gravado">
            <a:hlinkClick r:id="" action="ppaction://media"/>
            <a:extLst>
              <a:ext uri="{FF2B5EF4-FFF2-40B4-BE49-F238E27FC236}">
                <a16:creationId xmlns:a16="http://schemas.microsoft.com/office/drawing/2014/main" id="{C4B2060B-A1AD-4D9F-93D6-23EB9AB00F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92800" y="41433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59860CA-4D16-4AE2-A5C9-E1222AE7FDB4}">
  <we:reference id="wa104380594" version="1.0.0.0" store="en-US" storeType="OMEX"/>
  <we:alternateReferences>
    <we:reference id="WA104380594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1443</TotalTime>
  <Words>735</Words>
  <Application>Microsoft Office PowerPoint</Application>
  <PresentationFormat>Widescreen</PresentationFormat>
  <Paragraphs>145</Paragraphs>
  <Slides>10</Slides>
  <Notes>0</Notes>
  <HiddenSlides>0</HiddenSlides>
  <MMClips>10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Retrospectiva</vt:lpstr>
      <vt:lpstr>Tema do Office</vt:lpstr>
      <vt:lpstr>Teste de irritação de substâncias químicas em modelo de epiderme humana reconstruída in vitro</vt:lpstr>
      <vt:lpstr>PELE HUMANA RECONSTRUÍDA IN VITRO</vt:lpstr>
      <vt:lpstr>PELE HUMANA</vt:lpstr>
      <vt:lpstr>Métodos – Teste de irritação in vitro (OECD 439) Epiderme humana reconstruída</vt:lpstr>
      <vt:lpstr>Métodos – Teste de irritação in vitro (OECD 439)</vt:lpstr>
      <vt:lpstr>Métodos – Teste de irritação in vitro (OECD 439)</vt:lpstr>
      <vt:lpstr>Métodos – Teste de irritação in vitro (OECD 439)</vt:lpstr>
      <vt:lpstr>Métodos – Teste de irritação in vitro (OECD 439) Condições do sistema</vt:lpstr>
      <vt:lpstr>Métodos – Teste de irritação in vitro (OECD 439) Validação (Guia de Validação de Métodos Bioanalíticos - FDA)</vt:lpstr>
      <vt:lpstr>Referência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Determinação de corticóides em modelo de epiderme humana reconstruída in vitro</dc:title>
  <dc:creator>Julia Bagatin</dc:creator>
  <cp:lastModifiedBy>Julia Bagatin</cp:lastModifiedBy>
  <cp:revision>6</cp:revision>
  <dcterms:created xsi:type="dcterms:W3CDTF">2020-05-28T22:50:15Z</dcterms:created>
  <dcterms:modified xsi:type="dcterms:W3CDTF">2020-05-29T23:13:30Z</dcterms:modified>
</cp:coreProperties>
</file>